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73" r:id="rId10"/>
    <p:sldId id="274" r:id="rId11"/>
    <p:sldId id="269" r:id="rId12"/>
    <p:sldId id="291" r:id="rId13"/>
    <p:sldId id="292" r:id="rId14"/>
    <p:sldId id="293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7" r:id="rId36"/>
    <p:sldId id="315" r:id="rId37"/>
    <p:sldId id="316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62" r:id="rId47"/>
    <p:sldId id="363" r:id="rId48"/>
    <p:sldId id="364" r:id="rId49"/>
    <p:sldId id="365" r:id="rId50"/>
    <p:sldId id="366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8" r:id="rId64"/>
    <p:sldId id="349" r:id="rId65"/>
    <p:sldId id="359" r:id="rId66"/>
    <p:sldId id="350" r:id="rId67"/>
    <p:sldId id="358" r:id="rId68"/>
    <p:sldId id="370" r:id="rId69"/>
    <p:sldId id="371" r:id="rId70"/>
    <p:sldId id="372" r:id="rId71"/>
    <p:sldId id="381" r:id="rId72"/>
    <p:sldId id="382" r:id="rId73"/>
    <p:sldId id="351" r:id="rId74"/>
    <p:sldId id="352" r:id="rId75"/>
    <p:sldId id="353" r:id="rId76"/>
    <p:sldId id="354" r:id="rId77"/>
    <p:sldId id="356" r:id="rId78"/>
    <p:sldId id="355" r:id="rId79"/>
    <p:sldId id="357" r:id="rId80"/>
    <p:sldId id="367" r:id="rId81"/>
    <p:sldId id="368" r:id="rId82"/>
    <p:sldId id="369" r:id="rId83"/>
    <p:sldId id="400" r:id="rId84"/>
    <p:sldId id="401" r:id="rId85"/>
    <p:sldId id="402" r:id="rId86"/>
    <p:sldId id="403" r:id="rId87"/>
    <p:sldId id="375" r:id="rId88"/>
    <p:sldId id="376" r:id="rId89"/>
    <p:sldId id="420" r:id="rId90"/>
    <p:sldId id="421" r:id="rId91"/>
    <p:sldId id="422" r:id="rId92"/>
    <p:sldId id="423" r:id="rId93"/>
    <p:sldId id="424" r:id="rId94"/>
    <p:sldId id="425" r:id="rId95"/>
    <p:sldId id="428" r:id="rId96"/>
    <p:sldId id="429" r:id="rId97"/>
    <p:sldId id="430" r:id="rId98"/>
    <p:sldId id="431" r:id="rId99"/>
    <p:sldId id="432" r:id="rId100"/>
    <p:sldId id="408" r:id="rId101"/>
    <p:sldId id="409" r:id="rId102"/>
    <p:sldId id="410" r:id="rId103"/>
    <p:sldId id="411" r:id="rId104"/>
    <p:sldId id="412" r:id="rId105"/>
    <p:sldId id="413" r:id="rId106"/>
    <p:sldId id="377" r:id="rId107"/>
    <p:sldId id="378" r:id="rId108"/>
    <p:sldId id="414" r:id="rId109"/>
    <p:sldId id="379" r:id="rId110"/>
    <p:sldId id="380" r:id="rId111"/>
    <p:sldId id="419" r:id="rId112"/>
    <p:sldId id="415" r:id="rId113"/>
    <p:sldId id="416" r:id="rId114"/>
    <p:sldId id="417" r:id="rId115"/>
    <p:sldId id="418" r:id="rId116"/>
    <p:sldId id="434" r:id="rId117"/>
    <p:sldId id="435" r:id="rId118"/>
    <p:sldId id="436" r:id="rId119"/>
    <p:sldId id="437" r:id="rId120"/>
    <p:sldId id="439" r:id="rId121"/>
    <p:sldId id="440" r:id="rId122"/>
    <p:sldId id="441" r:id="rId123"/>
    <p:sldId id="442" r:id="rId124"/>
    <p:sldId id="443" r:id="rId125"/>
    <p:sldId id="444" r:id="rId126"/>
    <p:sldId id="445" r:id="rId127"/>
    <p:sldId id="446" r:id="rId128"/>
    <p:sldId id="448" r:id="rId129"/>
    <p:sldId id="447" r:id="rId130"/>
    <p:sldId id="450" r:id="rId131"/>
    <p:sldId id="449" r:id="rId132"/>
    <p:sldId id="391" r:id="rId1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FF"/>
    <a:srgbClr val="99FF33"/>
    <a:srgbClr val="66FF33"/>
    <a:srgbClr val="33CC33"/>
    <a:srgbClr val="0000CC"/>
    <a:srgbClr val="FF33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>
      <p:cViewPr varScale="1">
        <p:scale>
          <a:sx n="68" d="100"/>
          <a:sy n="68" d="100"/>
        </p:scale>
        <p:origin x="8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4" Type="http://schemas.openxmlformats.org/officeDocument/2006/relationships/image" Target="../media/image7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7E46B293-F3E6-4D88-9564-4450FC3198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B2B6B0BB-AB07-4F0E-9596-7BACF49AF4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DD693668-4FEF-4A25-B2A5-9FF35C1D844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BC925D3B-03E0-4940-8224-6DA3644F07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67942" name="Rectangle 6">
            <a:extLst>
              <a:ext uri="{FF2B5EF4-FFF2-40B4-BE49-F238E27FC236}">
                <a16:creationId xmlns:a16="http://schemas.microsoft.com/office/drawing/2014/main" id="{CCA6E581-29B6-4B1F-82C5-E980FB4D1E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167943" name="Rectangle 7">
            <a:extLst>
              <a:ext uri="{FF2B5EF4-FFF2-40B4-BE49-F238E27FC236}">
                <a16:creationId xmlns:a16="http://schemas.microsoft.com/office/drawing/2014/main" id="{9AA80E8B-085D-4E78-A7DC-8CCB5258D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A0F24B07-CEEB-4489-8ECD-77775CE5DA7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8BFF70-9315-4B99-B161-ADCCAF5EB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B0DAE-A556-4B85-9121-2960BE4C8722}" type="slidenum">
              <a:rPr lang="pt-BR" altLang="pt-BR"/>
              <a:pPr/>
              <a:t>100</a:t>
            </a:fld>
            <a:endParaRPr lang="pt-BR" altLang="pt-BR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617DE528-703E-45DF-ADFA-F296B07FF2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5EB6B53B-F675-4916-97B4-8C7393BAE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2">
            <a:extLst>
              <a:ext uri="{FF2B5EF4-FFF2-40B4-BE49-F238E27FC236}">
                <a16:creationId xmlns:a16="http://schemas.microsoft.com/office/drawing/2014/main" id="{A82F2390-5CD3-4C81-AE34-B295A19E53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24259" name="Freeform 3">
              <a:extLst>
                <a:ext uri="{FF2B5EF4-FFF2-40B4-BE49-F238E27FC236}">
                  <a16:creationId xmlns:a16="http://schemas.microsoft.com/office/drawing/2014/main" id="{6C5435A0-341C-4CEC-B030-BD14C458D9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0" name="Freeform 4">
              <a:extLst>
                <a:ext uri="{FF2B5EF4-FFF2-40B4-BE49-F238E27FC236}">
                  <a16:creationId xmlns:a16="http://schemas.microsoft.com/office/drawing/2014/main" id="{1ADB6149-0691-4195-9559-8FB179D1A1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1" name="Freeform 5">
              <a:extLst>
                <a:ext uri="{FF2B5EF4-FFF2-40B4-BE49-F238E27FC236}">
                  <a16:creationId xmlns:a16="http://schemas.microsoft.com/office/drawing/2014/main" id="{5D2DAEC7-777D-474E-A179-DFA37ECD3C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2" name="Freeform 6">
              <a:extLst>
                <a:ext uri="{FF2B5EF4-FFF2-40B4-BE49-F238E27FC236}">
                  <a16:creationId xmlns:a16="http://schemas.microsoft.com/office/drawing/2014/main" id="{8CCC18E1-512F-4E79-A848-5F0EF37507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3" name="Freeform 7">
              <a:extLst>
                <a:ext uri="{FF2B5EF4-FFF2-40B4-BE49-F238E27FC236}">
                  <a16:creationId xmlns:a16="http://schemas.microsoft.com/office/drawing/2014/main" id="{D91687BE-2AFD-4322-ADBC-28BF316CEE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4" name="Freeform 8">
              <a:extLst>
                <a:ext uri="{FF2B5EF4-FFF2-40B4-BE49-F238E27FC236}">
                  <a16:creationId xmlns:a16="http://schemas.microsoft.com/office/drawing/2014/main" id="{1C57C3A9-92D9-428E-98B6-4457B20658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5" name="Freeform 9">
              <a:extLst>
                <a:ext uri="{FF2B5EF4-FFF2-40B4-BE49-F238E27FC236}">
                  <a16:creationId xmlns:a16="http://schemas.microsoft.com/office/drawing/2014/main" id="{6FFCA625-1E3C-4EFC-9E15-8E5771A353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6" name="Freeform 10">
              <a:extLst>
                <a:ext uri="{FF2B5EF4-FFF2-40B4-BE49-F238E27FC236}">
                  <a16:creationId xmlns:a16="http://schemas.microsoft.com/office/drawing/2014/main" id="{46D5C60B-E3D6-435D-9742-598AFC5000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7" name="Freeform 11">
              <a:extLst>
                <a:ext uri="{FF2B5EF4-FFF2-40B4-BE49-F238E27FC236}">
                  <a16:creationId xmlns:a16="http://schemas.microsoft.com/office/drawing/2014/main" id="{DCB29DCC-591D-4EFA-B8BA-AF534E1249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8" name="Freeform 12">
              <a:extLst>
                <a:ext uri="{FF2B5EF4-FFF2-40B4-BE49-F238E27FC236}">
                  <a16:creationId xmlns:a16="http://schemas.microsoft.com/office/drawing/2014/main" id="{8A990315-5A00-4945-AA0D-71EDB5BC44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9" name="Rectangle 13">
              <a:extLst>
                <a:ext uri="{FF2B5EF4-FFF2-40B4-BE49-F238E27FC236}">
                  <a16:creationId xmlns:a16="http://schemas.microsoft.com/office/drawing/2014/main" id="{351BFE29-5AE2-4084-89A9-A2E0E5B82A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70" name="Rectangle 14">
              <a:extLst>
                <a:ext uri="{FF2B5EF4-FFF2-40B4-BE49-F238E27FC236}">
                  <a16:creationId xmlns:a16="http://schemas.microsoft.com/office/drawing/2014/main" id="{9382586B-0BBB-4CE5-A2EC-3277A6DF34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24271" name="Group 15">
              <a:extLst>
                <a:ext uri="{FF2B5EF4-FFF2-40B4-BE49-F238E27FC236}">
                  <a16:creationId xmlns:a16="http://schemas.microsoft.com/office/drawing/2014/main" id="{34CF199E-0F57-473A-B612-3F41C4E96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24272" name="Freeform 16">
                <a:extLst>
                  <a:ext uri="{FF2B5EF4-FFF2-40B4-BE49-F238E27FC236}">
                    <a16:creationId xmlns:a16="http://schemas.microsoft.com/office/drawing/2014/main" id="{D0A742EA-1B20-44B7-8AC3-2402B561E6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73" name="Freeform 17">
                <a:extLst>
                  <a:ext uri="{FF2B5EF4-FFF2-40B4-BE49-F238E27FC236}">
                    <a16:creationId xmlns:a16="http://schemas.microsoft.com/office/drawing/2014/main" id="{09E7E435-B6D3-450F-BB5D-8174205573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74" name="Freeform 18">
                <a:extLst>
                  <a:ext uri="{FF2B5EF4-FFF2-40B4-BE49-F238E27FC236}">
                    <a16:creationId xmlns:a16="http://schemas.microsoft.com/office/drawing/2014/main" id="{F035B640-0996-4966-960C-6D0DC90D0F9B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75" name="Freeform 19">
                <a:extLst>
                  <a:ext uri="{FF2B5EF4-FFF2-40B4-BE49-F238E27FC236}">
                    <a16:creationId xmlns:a16="http://schemas.microsoft.com/office/drawing/2014/main" id="{8D284D44-3591-416B-80EE-21D64EF983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76" name="Freeform 20">
                <a:extLst>
                  <a:ext uri="{FF2B5EF4-FFF2-40B4-BE49-F238E27FC236}">
                    <a16:creationId xmlns:a16="http://schemas.microsoft.com/office/drawing/2014/main" id="{0D8523D4-CCD2-4FC2-9EE5-D0D5145616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77" name="Freeform 21">
                <a:extLst>
                  <a:ext uri="{FF2B5EF4-FFF2-40B4-BE49-F238E27FC236}">
                    <a16:creationId xmlns:a16="http://schemas.microsoft.com/office/drawing/2014/main" id="{77DD4218-DC8B-4E9A-8378-64677198F3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78" name="Freeform 22">
                <a:extLst>
                  <a:ext uri="{FF2B5EF4-FFF2-40B4-BE49-F238E27FC236}">
                    <a16:creationId xmlns:a16="http://schemas.microsoft.com/office/drawing/2014/main" id="{68A64B58-2BC9-47B5-A129-2A722D50E8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79" name="Freeform 23">
                <a:extLst>
                  <a:ext uri="{FF2B5EF4-FFF2-40B4-BE49-F238E27FC236}">
                    <a16:creationId xmlns:a16="http://schemas.microsoft.com/office/drawing/2014/main" id="{8E6DB74F-1088-4A3F-A13F-9C5A92A4F2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80" name="Freeform 24">
                <a:extLst>
                  <a:ext uri="{FF2B5EF4-FFF2-40B4-BE49-F238E27FC236}">
                    <a16:creationId xmlns:a16="http://schemas.microsoft.com/office/drawing/2014/main" id="{3C21A2E7-F6E4-4101-97FB-7C585933F3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81" name="Freeform 25">
                <a:extLst>
                  <a:ext uri="{FF2B5EF4-FFF2-40B4-BE49-F238E27FC236}">
                    <a16:creationId xmlns:a16="http://schemas.microsoft.com/office/drawing/2014/main" id="{CE7E9285-2994-41B8-B657-3F98E83DDB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82" name="Freeform 26">
                <a:extLst>
                  <a:ext uri="{FF2B5EF4-FFF2-40B4-BE49-F238E27FC236}">
                    <a16:creationId xmlns:a16="http://schemas.microsoft.com/office/drawing/2014/main" id="{0A8D722B-C371-4BB1-993F-34919E2DD6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83" name="Freeform 27">
                <a:extLst>
                  <a:ext uri="{FF2B5EF4-FFF2-40B4-BE49-F238E27FC236}">
                    <a16:creationId xmlns:a16="http://schemas.microsoft.com/office/drawing/2014/main" id="{E4E84A6D-B0FB-4C04-BEAD-9F3DABBF3E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84" name="Freeform 28">
                <a:extLst>
                  <a:ext uri="{FF2B5EF4-FFF2-40B4-BE49-F238E27FC236}">
                    <a16:creationId xmlns:a16="http://schemas.microsoft.com/office/drawing/2014/main" id="{F7A68829-7AD6-467E-8804-A436DE913E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85" name="Freeform 29">
                <a:extLst>
                  <a:ext uri="{FF2B5EF4-FFF2-40B4-BE49-F238E27FC236}">
                    <a16:creationId xmlns:a16="http://schemas.microsoft.com/office/drawing/2014/main" id="{4F732DA2-BD17-419A-BF5A-EBD04D0233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86" name="Freeform 30">
                <a:extLst>
                  <a:ext uri="{FF2B5EF4-FFF2-40B4-BE49-F238E27FC236}">
                    <a16:creationId xmlns:a16="http://schemas.microsoft.com/office/drawing/2014/main" id="{CDDDDD25-EE54-47AD-ACBC-B40530A317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87" name="Freeform 31">
                <a:extLst>
                  <a:ext uri="{FF2B5EF4-FFF2-40B4-BE49-F238E27FC236}">
                    <a16:creationId xmlns:a16="http://schemas.microsoft.com/office/drawing/2014/main" id="{7ADB0B1D-7CC6-4FC7-A92E-F474D75357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88" name="Freeform 32">
                <a:extLst>
                  <a:ext uri="{FF2B5EF4-FFF2-40B4-BE49-F238E27FC236}">
                    <a16:creationId xmlns:a16="http://schemas.microsoft.com/office/drawing/2014/main" id="{DC8398E6-2259-4394-9765-2C5560CE4C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89" name="Freeform 33">
                <a:extLst>
                  <a:ext uri="{FF2B5EF4-FFF2-40B4-BE49-F238E27FC236}">
                    <a16:creationId xmlns:a16="http://schemas.microsoft.com/office/drawing/2014/main" id="{9C5D7A91-79AB-4BF1-8D4E-A68ED6F8A3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90" name="Freeform 34">
                <a:extLst>
                  <a:ext uri="{FF2B5EF4-FFF2-40B4-BE49-F238E27FC236}">
                    <a16:creationId xmlns:a16="http://schemas.microsoft.com/office/drawing/2014/main" id="{EE2CBC67-0413-4098-86B1-87ED8B956B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91" name="Freeform 35">
                <a:extLst>
                  <a:ext uri="{FF2B5EF4-FFF2-40B4-BE49-F238E27FC236}">
                    <a16:creationId xmlns:a16="http://schemas.microsoft.com/office/drawing/2014/main" id="{6576E557-D431-4B50-B8EE-1FFACD1B6A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92" name="Freeform 36">
                <a:extLst>
                  <a:ext uri="{FF2B5EF4-FFF2-40B4-BE49-F238E27FC236}">
                    <a16:creationId xmlns:a16="http://schemas.microsoft.com/office/drawing/2014/main" id="{9E274DB4-B548-41A3-BF67-173EA243B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93" name="Freeform 37">
                <a:extLst>
                  <a:ext uri="{FF2B5EF4-FFF2-40B4-BE49-F238E27FC236}">
                    <a16:creationId xmlns:a16="http://schemas.microsoft.com/office/drawing/2014/main" id="{EED713C8-FC99-43AA-95EB-E1A961CB62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94" name="Freeform 38">
                <a:extLst>
                  <a:ext uri="{FF2B5EF4-FFF2-40B4-BE49-F238E27FC236}">
                    <a16:creationId xmlns:a16="http://schemas.microsoft.com/office/drawing/2014/main" id="{9E735D12-F6B6-42CF-B44D-230C27755A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95" name="Freeform 39">
                <a:extLst>
                  <a:ext uri="{FF2B5EF4-FFF2-40B4-BE49-F238E27FC236}">
                    <a16:creationId xmlns:a16="http://schemas.microsoft.com/office/drawing/2014/main" id="{E91E341A-B481-4026-A98C-7819C80277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296" name="Freeform 40">
                <a:extLst>
                  <a:ext uri="{FF2B5EF4-FFF2-40B4-BE49-F238E27FC236}">
                    <a16:creationId xmlns:a16="http://schemas.microsoft.com/office/drawing/2014/main" id="{DB91BEED-C65D-42AC-A173-DCDA8ADED9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24297" name="Rectangle 41">
            <a:extLst>
              <a:ext uri="{FF2B5EF4-FFF2-40B4-BE49-F238E27FC236}">
                <a16:creationId xmlns:a16="http://schemas.microsoft.com/office/drawing/2014/main" id="{8006B274-FF00-4D83-BB4E-C2908D81E8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24298" name="Rectangle 42">
            <a:extLst>
              <a:ext uri="{FF2B5EF4-FFF2-40B4-BE49-F238E27FC236}">
                <a16:creationId xmlns:a16="http://schemas.microsoft.com/office/drawing/2014/main" id="{660AB576-A073-4E95-BB9C-3ED4388748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224299" name="Rectangle 43">
            <a:extLst>
              <a:ext uri="{FF2B5EF4-FFF2-40B4-BE49-F238E27FC236}">
                <a16:creationId xmlns:a16="http://schemas.microsoft.com/office/drawing/2014/main" id="{1289F847-0B25-42C9-ACFF-D59467AC86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24300" name="Rectangle 44">
            <a:extLst>
              <a:ext uri="{FF2B5EF4-FFF2-40B4-BE49-F238E27FC236}">
                <a16:creationId xmlns:a16="http://schemas.microsoft.com/office/drawing/2014/main" id="{CC7E55E2-74FB-4060-9E43-C3103B5FC1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24301" name="Rectangle 45">
            <a:extLst>
              <a:ext uri="{FF2B5EF4-FFF2-40B4-BE49-F238E27FC236}">
                <a16:creationId xmlns:a16="http://schemas.microsoft.com/office/drawing/2014/main" id="{9C590139-3CAE-487C-B16F-B7F6AB49D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5D9FF9-BDC1-4BC4-9EAF-8EEC25531DE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39E38-3555-43EF-B066-273DC4B6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848A0D-9D0B-4DE6-9696-E270C0B86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B2F842-48E1-43D2-B69E-FF36A424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E1F6C-53C6-43DF-AF55-1680BE98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BE6B8A-100E-4FF0-A4D5-0C50E6C6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8E76-6695-48BB-AE4B-B25A3CC65B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466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9EB50A-1BDE-4786-89A9-3FFF6CF25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29C05A-5039-4B20-A31B-0461EA935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C6DF39-9A63-4233-BB73-4ABCFFE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A3EF2F-FEC0-45F2-A306-7EAFE499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58E1A0-A369-4A7C-A070-2BDCC31F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7A376-F51F-418F-9E52-576CF3C81B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970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50B5FB0-6D9D-4A32-A7F5-B656DA4C86A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395D2B-F837-42CC-BBFF-8C5281ED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463398-7519-4863-96D8-5803E976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C35122-B5CB-4C80-A261-9974A6D8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92BC4A-CB2F-4751-8DC2-2FE169B972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13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EC4B5-30C6-4156-9102-70DB64E0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D63D0C-D1B8-43D3-93EE-9BC1F6189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D1B0BB-94C0-43B4-846C-95EA2223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1CE6AF-5C7A-4E63-B4DA-6B79A23F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F38408-3A78-46AD-8CDC-8A8AC89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0CE9E-AB53-49DD-8C7D-1D99EF81C6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995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59092-84B0-4BA2-A213-F2C4CE74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7F598C-96B4-40A2-B800-8FF21860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AF744F-A094-4E63-85C4-56A1B378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0FF3CD-72AF-44CF-89C0-1298F996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669FB5-F3E4-4AF2-88A3-3F8F749D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43FBA-6476-4F03-94D5-C2B8E57C34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779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9A6FE-85D5-47B3-8B00-7A67CD76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F52D2-F4C2-451F-9203-133299818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4640B8-FBA9-4C60-B7C5-49320664F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D2FD6A-204D-4642-8343-F7482E8D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C71ABF-74DD-40DF-95A4-D6B93FA8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2D0671-2D93-4F42-9E5E-B5D7CD6E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F25D-CC66-481B-8B9C-B76EFA8930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923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41925-8968-46EC-B6D5-F40A987D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BF210B-DADE-4EB5-AE2B-237BB0953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E2AA34-244A-4B0F-A3C1-95754C25A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E4955E-744A-4D2A-8054-0580AF06E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CAB926-36AD-49E7-96C8-5B35CE463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CCB5DB-0160-40DB-A92A-FD38533F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B3F695-A778-4700-95E4-7272B777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F396E8-0029-4791-A45F-D2B57858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55429-B5E0-4ABD-8091-1A064FC42B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440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F360F-E0A6-4B5D-A5A5-5B02F210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94E1B7F-B738-46A6-868E-DFD52CD6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DAC33DA-1EDD-4B98-BA79-1BFA3A07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8FA6E1-B370-461D-ACC1-F9F01473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C29B8-1807-416D-82CB-C6D8F4635F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895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126A89-C8AF-40E7-AAE8-9DA420B1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13ADEC-7941-450B-8B4E-DBB9D8B7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B54CC5-BFB8-4CD3-AF17-B3E4DC39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186E-92F8-46B8-A637-C99B8150F0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86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302DC-6010-4BFB-B8E9-A2CEF3D2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55EAC1-15FF-4024-BC4D-300E9B9D8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760789-FD0A-4B78-833E-AF9A83276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844C6D-6A06-408B-8687-D79D4EC7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299A34-2220-48C8-ABA6-F62CC084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7579A6-F572-4A51-B0B1-4EBB5F56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0668E-2FF3-46B3-A899-2E45D82955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962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7E66D-E7CE-4B57-8A50-11929DF5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662808-1E74-4864-8C7C-B1E4BA472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8B07B8-6ECF-4FF3-A43E-C7E0875FD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946BCA-47AA-4F9B-992F-48BC26AC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6A5749-3269-4D4E-9CE7-220DB5E1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3D7A42-6F7D-4452-B0B1-97537F33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C57B7-A811-437C-9256-F760A90CFC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007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4" name="Group 2">
            <a:extLst>
              <a:ext uri="{FF2B5EF4-FFF2-40B4-BE49-F238E27FC236}">
                <a16:creationId xmlns:a16="http://schemas.microsoft.com/office/drawing/2014/main" id="{B5C47EC2-F38C-4E16-8E91-77441E7EDA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23235" name="Freeform 3">
              <a:extLst>
                <a:ext uri="{FF2B5EF4-FFF2-40B4-BE49-F238E27FC236}">
                  <a16:creationId xmlns:a16="http://schemas.microsoft.com/office/drawing/2014/main" id="{2CA4C1F5-96E8-4E2C-9A89-F7B12AA955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36" name="Freeform 4">
              <a:extLst>
                <a:ext uri="{FF2B5EF4-FFF2-40B4-BE49-F238E27FC236}">
                  <a16:creationId xmlns:a16="http://schemas.microsoft.com/office/drawing/2014/main" id="{F5109083-3C3D-4FB7-8FE6-B86A3184B6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37" name="Freeform 5">
              <a:extLst>
                <a:ext uri="{FF2B5EF4-FFF2-40B4-BE49-F238E27FC236}">
                  <a16:creationId xmlns:a16="http://schemas.microsoft.com/office/drawing/2014/main" id="{8C6D033D-B897-48D3-950E-D698FD5932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38" name="Freeform 6">
              <a:extLst>
                <a:ext uri="{FF2B5EF4-FFF2-40B4-BE49-F238E27FC236}">
                  <a16:creationId xmlns:a16="http://schemas.microsoft.com/office/drawing/2014/main" id="{E34A08B2-8AB2-48C5-B201-AFA8BD647E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39" name="Freeform 7">
              <a:extLst>
                <a:ext uri="{FF2B5EF4-FFF2-40B4-BE49-F238E27FC236}">
                  <a16:creationId xmlns:a16="http://schemas.microsoft.com/office/drawing/2014/main" id="{82868F6C-A4A2-49B2-91C8-3FB29BCFC8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40" name="Freeform 8">
              <a:extLst>
                <a:ext uri="{FF2B5EF4-FFF2-40B4-BE49-F238E27FC236}">
                  <a16:creationId xmlns:a16="http://schemas.microsoft.com/office/drawing/2014/main" id="{D84A320F-B6A3-4B8C-88BF-5F7AA35C8D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41" name="Freeform 9">
              <a:extLst>
                <a:ext uri="{FF2B5EF4-FFF2-40B4-BE49-F238E27FC236}">
                  <a16:creationId xmlns:a16="http://schemas.microsoft.com/office/drawing/2014/main" id="{B603B31A-E42C-45F6-91F7-3F72583A9C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42" name="Freeform 10">
              <a:extLst>
                <a:ext uri="{FF2B5EF4-FFF2-40B4-BE49-F238E27FC236}">
                  <a16:creationId xmlns:a16="http://schemas.microsoft.com/office/drawing/2014/main" id="{A8F0F625-ECF2-4E3E-B200-72D3F08D73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43" name="Freeform 11">
              <a:extLst>
                <a:ext uri="{FF2B5EF4-FFF2-40B4-BE49-F238E27FC236}">
                  <a16:creationId xmlns:a16="http://schemas.microsoft.com/office/drawing/2014/main" id="{368A21A1-5339-4F98-81A1-A44721CDAD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44" name="Freeform 12">
              <a:extLst>
                <a:ext uri="{FF2B5EF4-FFF2-40B4-BE49-F238E27FC236}">
                  <a16:creationId xmlns:a16="http://schemas.microsoft.com/office/drawing/2014/main" id="{6248A8E8-7705-4B44-8158-644F4E020A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45" name="Rectangle 13">
              <a:extLst>
                <a:ext uri="{FF2B5EF4-FFF2-40B4-BE49-F238E27FC236}">
                  <a16:creationId xmlns:a16="http://schemas.microsoft.com/office/drawing/2014/main" id="{931698F9-CF23-4B40-A2C3-0B063FF49C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246" name="Rectangle 14">
              <a:extLst>
                <a:ext uri="{FF2B5EF4-FFF2-40B4-BE49-F238E27FC236}">
                  <a16:creationId xmlns:a16="http://schemas.microsoft.com/office/drawing/2014/main" id="{10CA115C-5020-4EE1-A826-1B7D7B9586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23247" name="Group 15">
              <a:extLst>
                <a:ext uri="{FF2B5EF4-FFF2-40B4-BE49-F238E27FC236}">
                  <a16:creationId xmlns:a16="http://schemas.microsoft.com/office/drawing/2014/main" id="{38AC642F-6CB7-42DD-867F-B25F6525A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23248" name="Freeform 16">
                <a:extLst>
                  <a:ext uri="{FF2B5EF4-FFF2-40B4-BE49-F238E27FC236}">
                    <a16:creationId xmlns:a16="http://schemas.microsoft.com/office/drawing/2014/main" id="{24ED9CAC-4014-4E26-AFE9-DD47A775AE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49" name="Freeform 17">
                <a:extLst>
                  <a:ext uri="{FF2B5EF4-FFF2-40B4-BE49-F238E27FC236}">
                    <a16:creationId xmlns:a16="http://schemas.microsoft.com/office/drawing/2014/main" id="{EDEC3781-0271-44BF-9505-379325EE10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50" name="Freeform 18">
                <a:extLst>
                  <a:ext uri="{FF2B5EF4-FFF2-40B4-BE49-F238E27FC236}">
                    <a16:creationId xmlns:a16="http://schemas.microsoft.com/office/drawing/2014/main" id="{A269017C-AA42-498F-94D5-95CD90928F9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51" name="Freeform 19">
                <a:extLst>
                  <a:ext uri="{FF2B5EF4-FFF2-40B4-BE49-F238E27FC236}">
                    <a16:creationId xmlns:a16="http://schemas.microsoft.com/office/drawing/2014/main" id="{ACB4FD1A-CED8-4D98-B553-B15FD9BC86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52" name="Freeform 20">
                <a:extLst>
                  <a:ext uri="{FF2B5EF4-FFF2-40B4-BE49-F238E27FC236}">
                    <a16:creationId xmlns:a16="http://schemas.microsoft.com/office/drawing/2014/main" id="{F740C68D-BA5B-4A84-8DA4-1D60A226A9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53" name="Freeform 21">
                <a:extLst>
                  <a:ext uri="{FF2B5EF4-FFF2-40B4-BE49-F238E27FC236}">
                    <a16:creationId xmlns:a16="http://schemas.microsoft.com/office/drawing/2014/main" id="{40EB48E7-5513-4D81-98A9-2F6F3BD552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54" name="Freeform 22">
                <a:extLst>
                  <a:ext uri="{FF2B5EF4-FFF2-40B4-BE49-F238E27FC236}">
                    <a16:creationId xmlns:a16="http://schemas.microsoft.com/office/drawing/2014/main" id="{6CE0E0F8-1869-4999-B816-64CFEB6C6C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55" name="Freeform 23">
                <a:extLst>
                  <a:ext uri="{FF2B5EF4-FFF2-40B4-BE49-F238E27FC236}">
                    <a16:creationId xmlns:a16="http://schemas.microsoft.com/office/drawing/2014/main" id="{1E7D03D7-03AB-4E5E-BEDE-717DB2166E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56" name="Freeform 24">
                <a:extLst>
                  <a:ext uri="{FF2B5EF4-FFF2-40B4-BE49-F238E27FC236}">
                    <a16:creationId xmlns:a16="http://schemas.microsoft.com/office/drawing/2014/main" id="{E1F12210-FC16-4C9E-866B-46DA159057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57" name="Freeform 25">
                <a:extLst>
                  <a:ext uri="{FF2B5EF4-FFF2-40B4-BE49-F238E27FC236}">
                    <a16:creationId xmlns:a16="http://schemas.microsoft.com/office/drawing/2014/main" id="{9424CFC6-65F4-470D-8527-64406D7719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58" name="Freeform 26">
                <a:extLst>
                  <a:ext uri="{FF2B5EF4-FFF2-40B4-BE49-F238E27FC236}">
                    <a16:creationId xmlns:a16="http://schemas.microsoft.com/office/drawing/2014/main" id="{1BA530D2-B94E-4C5E-9C1E-CDA6ACAC73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59" name="Freeform 27">
                <a:extLst>
                  <a:ext uri="{FF2B5EF4-FFF2-40B4-BE49-F238E27FC236}">
                    <a16:creationId xmlns:a16="http://schemas.microsoft.com/office/drawing/2014/main" id="{B1498572-AF2E-4447-9FBC-6179873574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60" name="Freeform 28">
                <a:extLst>
                  <a:ext uri="{FF2B5EF4-FFF2-40B4-BE49-F238E27FC236}">
                    <a16:creationId xmlns:a16="http://schemas.microsoft.com/office/drawing/2014/main" id="{D0AAFF08-2AE1-4F5B-9D3D-849C1A911E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61" name="Freeform 29">
                <a:extLst>
                  <a:ext uri="{FF2B5EF4-FFF2-40B4-BE49-F238E27FC236}">
                    <a16:creationId xmlns:a16="http://schemas.microsoft.com/office/drawing/2014/main" id="{E5E773A8-43AE-4A77-9FE9-5149D6F762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62" name="Freeform 30">
                <a:extLst>
                  <a:ext uri="{FF2B5EF4-FFF2-40B4-BE49-F238E27FC236}">
                    <a16:creationId xmlns:a16="http://schemas.microsoft.com/office/drawing/2014/main" id="{4F61F411-1A23-4511-A4EE-88D0750579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63" name="Freeform 31">
                <a:extLst>
                  <a:ext uri="{FF2B5EF4-FFF2-40B4-BE49-F238E27FC236}">
                    <a16:creationId xmlns:a16="http://schemas.microsoft.com/office/drawing/2014/main" id="{C66987FC-3949-47DE-B72F-C1CD216FD4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64" name="Freeform 32">
                <a:extLst>
                  <a:ext uri="{FF2B5EF4-FFF2-40B4-BE49-F238E27FC236}">
                    <a16:creationId xmlns:a16="http://schemas.microsoft.com/office/drawing/2014/main" id="{17A8701C-1353-4CE5-9FA3-65E745A683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65" name="Freeform 33">
                <a:extLst>
                  <a:ext uri="{FF2B5EF4-FFF2-40B4-BE49-F238E27FC236}">
                    <a16:creationId xmlns:a16="http://schemas.microsoft.com/office/drawing/2014/main" id="{AC84E4DE-1D9C-41FD-98FE-F12C333092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66" name="Freeform 34">
                <a:extLst>
                  <a:ext uri="{FF2B5EF4-FFF2-40B4-BE49-F238E27FC236}">
                    <a16:creationId xmlns:a16="http://schemas.microsoft.com/office/drawing/2014/main" id="{7439F4DF-677C-4AF8-9203-63245BD9AE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67" name="Freeform 35">
                <a:extLst>
                  <a:ext uri="{FF2B5EF4-FFF2-40B4-BE49-F238E27FC236}">
                    <a16:creationId xmlns:a16="http://schemas.microsoft.com/office/drawing/2014/main" id="{B3864D0F-3B24-404C-9725-0E8BEBEAAC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68" name="Freeform 36">
                <a:extLst>
                  <a:ext uri="{FF2B5EF4-FFF2-40B4-BE49-F238E27FC236}">
                    <a16:creationId xmlns:a16="http://schemas.microsoft.com/office/drawing/2014/main" id="{2BBD8B54-F57D-4CF5-BBDB-D0708F364C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69" name="Freeform 37">
                <a:extLst>
                  <a:ext uri="{FF2B5EF4-FFF2-40B4-BE49-F238E27FC236}">
                    <a16:creationId xmlns:a16="http://schemas.microsoft.com/office/drawing/2014/main" id="{A4FC0CA9-A058-42AE-9EDF-A74B4047EB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70" name="Freeform 38">
                <a:extLst>
                  <a:ext uri="{FF2B5EF4-FFF2-40B4-BE49-F238E27FC236}">
                    <a16:creationId xmlns:a16="http://schemas.microsoft.com/office/drawing/2014/main" id="{1AFA2458-6E6F-433C-A0B6-3844901C23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71" name="Freeform 39">
                <a:extLst>
                  <a:ext uri="{FF2B5EF4-FFF2-40B4-BE49-F238E27FC236}">
                    <a16:creationId xmlns:a16="http://schemas.microsoft.com/office/drawing/2014/main" id="{44993EB6-DFB6-4CCE-94B7-BFE12696FF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272" name="Freeform 40">
                <a:extLst>
                  <a:ext uri="{FF2B5EF4-FFF2-40B4-BE49-F238E27FC236}">
                    <a16:creationId xmlns:a16="http://schemas.microsoft.com/office/drawing/2014/main" id="{F593809F-B7FD-464B-8EDD-E6142ABA32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23273" name="Rectangle 41">
            <a:extLst>
              <a:ext uri="{FF2B5EF4-FFF2-40B4-BE49-F238E27FC236}">
                <a16:creationId xmlns:a16="http://schemas.microsoft.com/office/drawing/2014/main" id="{E96AD0AE-65EA-42F6-881C-A433729E6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23274" name="Rectangle 42">
            <a:extLst>
              <a:ext uri="{FF2B5EF4-FFF2-40B4-BE49-F238E27FC236}">
                <a16:creationId xmlns:a16="http://schemas.microsoft.com/office/drawing/2014/main" id="{321818F0-CA9D-48F1-8564-C870C2106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23275" name="Rectangle 43">
            <a:extLst>
              <a:ext uri="{FF2B5EF4-FFF2-40B4-BE49-F238E27FC236}">
                <a16:creationId xmlns:a16="http://schemas.microsoft.com/office/drawing/2014/main" id="{847EA752-1884-4E7C-BE97-2EB4EB4E73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223276" name="Rectangle 44">
            <a:extLst>
              <a:ext uri="{FF2B5EF4-FFF2-40B4-BE49-F238E27FC236}">
                <a16:creationId xmlns:a16="http://schemas.microsoft.com/office/drawing/2014/main" id="{A25CA8BE-9590-4022-8AEC-9874D7AAFB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223277" name="Rectangle 45">
            <a:extLst>
              <a:ext uri="{FF2B5EF4-FFF2-40B4-BE49-F238E27FC236}">
                <a16:creationId xmlns:a16="http://schemas.microsoft.com/office/drawing/2014/main" id="{30FDA07F-712A-47B0-A8C5-E80F5992BF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B4918F1-2781-4019-AFE1-19ACB6B5DF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96.emf"/><Relationship Id="rId4" Type="http://schemas.openxmlformats.org/officeDocument/2006/relationships/oleObject" Target="../embeddings/oleObject61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97.emf"/><Relationship Id="rId4" Type="http://schemas.openxmlformats.org/officeDocument/2006/relationships/oleObject" Target="../embeddings/oleObject62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98.emf"/><Relationship Id="rId4" Type="http://schemas.openxmlformats.org/officeDocument/2006/relationships/oleObject" Target="../embeddings/oleObject63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99.emf"/><Relationship Id="rId4" Type="http://schemas.openxmlformats.org/officeDocument/2006/relationships/oleObject" Target="../embeddings/oleObject6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wm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65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01.emf"/><Relationship Id="rId4" Type="http://schemas.openxmlformats.org/officeDocument/2006/relationships/oleObject" Target="../embeddings/oleObject66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67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68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04.emf"/><Relationship Id="rId4" Type="http://schemas.openxmlformats.org/officeDocument/2006/relationships/oleObject" Target="../embeddings/oleObject69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70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wm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.w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.wmf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.wmf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.wmf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.wmf"/><Relationship Id="rId4" Type="http://schemas.openxmlformats.org/officeDocument/2006/relationships/image" Target="../media/image29.emf"/><Relationship Id="rId9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.wmf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3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3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4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.wmf"/><Relationship Id="rId4" Type="http://schemas.openxmlformats.org/officeDocument/2006/relationships/image" Target="../media/image6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4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4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2.wmf"/><Relationship Id="rId4" Type="http://schemas.openxmlformats.org/officeDocument/2006/relationships/image" Target="../media/image65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7.bin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2.wmf"/><Relationship Id="rId4" Type="http://schemas.openxmlformats.org/officeDocument/2006/relationships/image" Target="../media/image67.emf"/><Relationship Id="rId9" Type="http://schemas.openxmlformats.org/officeDocument/2006/relationships/image" Target="../media/image6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70.emf"/><Relationship Id="rId4" Type="http://schemas.openxmlformats.org/officeDocument/2006/relationships/oleObject" Target="../embeddings/oleObject5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5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5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2.wmf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78.emf"/><Relationship Id="rId5" Type="http://schemas.openxmlformats.org/officeDocument/2006/relationships/image" Target="../media/image75.e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7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5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60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E786E63-5327-43B0-8382-A2BE2311D28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SintraQAhgua1">
            <a:extLst>
              <a:ext uri="{FF2B5EF4-FFF2-40B4-BE49-F238E27FC236}">
                <a16:creationId xmlns:a16="http://schemas.microsoft.com/office/drawing/2014/main" id="{DAAAF398-EB2E-44B0-9549-F826307F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18075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CD13E08A-CE66-4EAE-B234-51A456A39A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2575" y="404813"/>
            <a:ext cx="8466138" cy="4608512"/>
          </a:xfrm>
        </p:spPr>
        <p:txBody>
          <a:bodyPr/>
          <a:lstStyle/>
          <a:p>
            <a:r>
              <a:rPr lang="pt-BR" altLang="pt-BR" sz="3200">
                <a:solidFill>
                  <a:schemeClr val="tx1"/>
                </a:solidFill>
              </a:rPr>
              <a:t>ESCOLA POLITÉCNICA DA USP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DEPARTAMENTO DE ENGENHARIA 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HIDRÁULICA E SANITÁRIA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PHD 5750 – TRATAMENTO AVANÇADO DE ÁGUAS DE ABASTECIMENTO</a:t>
            </a:r>
            <a:br>
              <a:rPr lang="pt-BR" altLang="pt-BR" sz="3200">
                <a:solidFill>
                  <a:schemeClr val="tx1"/>
                </a:solidFill>
              </a:rPr>
            </a:b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PROCESSOS DE ADSORÇÃO EM CARVÃO ATIVADO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FF8F634-B682-441C-AD0E-57F8CAA836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448550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>
                <a:latin typeface="Times" panose="02020603050405020304" pitchFamily="18" charset="0"/>
              </a:rPr>
              <a:t>Prof. Dr. Sidney Seckler Ferreira Filho</a:t>
            </a:r>
          </a:p>
          <a:p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D1BC3A8-4BA2-4D12-9FA0-EC05517C109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183AA174-F2D1-4736-B967-A3867BCC7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6077F5D4-8C0D-4769-9670-C248355CB46C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1268413"/>
            <a:ext cx="2736850" cy="1800225"/>
            <a:chOff x="2834" y="2024"/>
            <a:chExt cx="1724" cy="1134"/>
          </a:xfrm>
        </p:grpSpPr>
        <p:sp>
          <p:nvSpPr>
            <p:cNvPr id="24581" name="Oval 5">
              <a:extLst>
                <a:ext uri="{FF2B5EF4-FFF2-40B4-BE49-F238E27FC236}">
                  <a16:creationId xmlns:a16="http://schemas.microsoft.com/office/drawing/2014/main" id="{3C974CB4-39E1-43DE-8A0F-FC06A7397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2" name="Line 6">
              <a:extLst>
                <a:ext uri="{FF2B5EF4-FFF2-40B4-BE49-F238E27FC236}">
                  <a16:creationId xmlns:a16="http://schemas.microsoft.com/office/drawing/2014/main" id="{AD884215-55CB-49B1-BABC-8D5255AF4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3" name="Line 7">
              <a:extLst>
                <a:ext uri="{FF2B5EF4-FFF2-40B4-BE49-F238E27FC236}">
                  <a16:creationId xmlns:a16="http://schemas.microsoft.com/office/drawing/2014/main" id="{3781CFF8-FE51-40D1-81D4-9EEB16FEA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4" name="Line 8">
              <a:extLst>
                <a:ext uri="{FF2B5EF4-FFF2-40B4-BE49-F238E27FC236}">
                  <a16:creationId xmlns:a16="http://schemas.microsoft.com/office/drawing/2014/main" id="{EDD6141B-6611-4D91-B95E-A1478823D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5" name="Line 9">
              <a:extLst>
                <a:ext uri="{FF2B5EF4-FFF2-40B4-BE49-F238E27FC236}">
                  <a16:creationId xmlns:a16="http://schemas.microsoft.com/office/drawing/2014/main" id="{4BE3534B-E8AF-482A-9DCE-BF35D2518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6" name="Line 10">
              <a:extLst>
                <a:ext uri="{FF2B5EF4-FFF2-40B4-BE49-F238E27FC236}">
                  <a16:creationId xmlns:a16="http://schemas.microsoft.com/office/drawing/2014/main" id="{2C33B7E8-8F62-4BA4-90E1-4C2EAE628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7" name="Text Box 11">
              <a:extLst>
                <a:ext uri="{FF2B5EF4-FFF2-40B4-BE49-F238E27FC236}">
                  <a16:creationId xmlns:a16="http://schemas.microsoft.com/office/drawing/2014/main" id="{DCC2E8C5-BE1F-4C19-9511-737DE5EFC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/>
                <a:t>C</a:t>
              </a:r>
            </a:p>
          </p:txBody>
        </p:sp>
        <p:sp>
          <p:nvSpPr>
            <p:cNvPr id="24588" name="Text Box 12">
              <a:extLst>
                <a:ext uri="{FF2B5EF4-FFF2-40B4-BE49-F238E27FC236}">
                  <a16:creationId xmlns:a16="http://schemas.microsoft.com/office/drawing/2014/main" id="{9B2E9811-4773-4690-9ADF-6215CE8AD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/>
                <a:t>C</a:t>
              </a:r>
              <a:r>
                <a:rPr lang="pt-BR" altLang="pt-BR" sz="2400" b="0" baseline="30000"/>
                <a:t>*</a:t>
              </a:r>
            </a:p>
          </p:txBody>
        </p:sp>
        <p:sp>
          <p:nvSpPr>
            <p:cNvPr id="24589" name="Text Box 13">
              <a:extLst>
                <a:ext uri="{FF2B5EF4-FFF2-40B4-BE49-F238E27FC236}">
                  <a16:creationId xmlns:a16="http://schemas.microsoft.com/office/drawing/2014/main" id="{213F42F9-CD0A-493A-AF84-567129A7E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>
                  <a:sym typeface="Symbol" panose="05050102010706020507" pitchFamily="18" charset="2"/>
                </a:rPr>
                <a:t>x</a:t>
              </a:r>
            </a:p>
          </p:txBody>
        </p:sp>
      </p:grpSp>
      <p:grpSp>
        <p:nvGrpSpPr>
          <p:cNvPr id="24599" name="Group 23">
            <a:extLst>
              <a:ext uri="{FF2B5EF4-FFF2-40B4-BE49-F238E27FC236}">
                <a16:creationId xmlns:a16="http://schemas.microsoft.com/office/drawing/2014/main" id="{D25F9A59-3159-4800-A9DF-7CD989F6655A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2420938"/>
            <a:ext cx="4678363" cy="3313112"/>
            <a:chOff x="22" y="1661"/>
            <a:chExt cx="2947" cy="2087"/>
          </a:xfrm>
        </p:grpSpPr>
        <p:sp>
          <p:nvSpPr>
            <p:cNvPr id="24591" name="Text Box 15">
              <a:extLst>
                <a:ext uri="{FF2B5EF4-FFF2-40B4-BE49-F238E27FC236}">
                  <a16:creationId xmlns:a16="http://schemas.microsoft.com/office/drawing/2014/main" id="{9A7F82EC-74E7-4608-9DEC-CDF57A195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460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Garamond" panose="02020404030301010803" pitchFamily="18" charset="0"/>
                </a:rPr>
                <a:t>C</a:t>
              </a:r>
            </a:p>
          </p:txBody>
        </p:sp>
        <p:sp>
          <p:nvSpPr>
            <p:cNvPr id="24593" name="Line 17">
              <a:extLst>
                <a:ext uri="{FF2B5EF4-FFF2-40B4-BE49-F238E27FC236}">
                  <a16:creationId xmlns:a16="http://schemas.microsoft.com/office/drawing/2014/main" id="{B55C24EA-0940-4F87-992D-CF6C794F9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" y="1661"/>
              <a:ext cx="0" cy="2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94" name="Line 18">
              <a:extLst>
                <a:ext uri="{FF2B5EF4-FFF2-40B4-BE49-F238E27FC236}">
                  <a16:creationId xmlns:a16="http://schemas.microsoft.com/office/drawing/2014/main" id="{41C7AE66-1D31-495D-9803-4A4A558E82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96" y="2002"/>
              <a:ext cx="0" cy="294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95" name="Text Box 19">
              <a:extLst>
                <a:ext uri="{FF2B5EF4-FFF2-40B4-BE49-F238E27FC236}">
                  <a16:creationId xmlns:a16="http://schemas.microsoft.com/office/drawing/2014/main" id="{9AFD8E15-ED15-4D9F-9A4F-5EB748E38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" y="1707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Garamond" panose="02020404030301010803" pitchFamily="18" charset="0"/>
                </a:rPr>
                <a:t>q</a:t>
              </a:r>
            </a:p>
          </p:txBody>
        </p:sp>
        <p:sp>
          <p:nvSpPr>
            <p:cNvPr id="24596" name="Line 20">
              <a:extLst>
                <a:ext uri="{FF2B5EF4-FFF2-40B4-BE49-F238E27FC236}">
                  <a16:creationId xmlns:a16="http://schemas.microsoft.com/office/drawing/2014/main" id="{5B5956B5-02EA-4BFD-B3FC-D566B6118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" y="1888"/>
              <a:ext cx="1905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24597" name="Object 21">
              <a:extLst>
                <a:ext uri="{FF2B5EF4-FFF2-40B4-BE49-F238E27FC236}">
                  <a16:creationId xmlns:a16="http://schemas.microsoft.com/office/drawing/2014/main" id="{BB71C7FC-7644-49ED-9DFD-91F2C821B8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5" y="1757"/>
            <a:ext cx="992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1" name="Equation" r:id="rId4" imgW="1574640" imgH="558720" progId="Equation.3">
                    <p:embed/>
                  </p:oleObj>
                </mc:Choice>
                <mc:Fallback>
                  <p:oleObj name="Equation" r:id="rId4" imgW="1574640" imgH="55872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" y="1757"/>
                          <a:ext cx="992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98" name="Rectangle 22">
            <a:extLst>
              <a:ext uri="{FF2B5EF4-FFF2-40B4-BE49-F238E27FC236}">
                <a16:creationId xmlns:a16="http://schemas.microsoft.com/office/drawing/2014/main" id="{9878CB00-5706-4B1B-8729-FED939AB0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563" y="3141663"/>
            <a:ext cx="4500562" cy="35274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b="1">
                <a:sym typeface="Symbol" panose="05050102010706020507" pitchFamily="18" charset="2"/>
              </a:rPr>
              <a:t>K</a:t>
            </a:r>
            <a:r>
              <a:rPr lang="pt-BR" altLang="pt-BR" sz="2000" b="1" baseline="-25000">
                <a:sym typeface="Symbol" panose="05050102010706020507" pitchFamily="18" charset="2"/>
              </a:rPr>
              <a:t>d</a:t>
            </a:r>
            <a:r>
              <a:rPr lang="pt-BR" altLang="pt-BR" sz="2000" b="1">
                <a:sym typeface="Symbol" panose="05050102010706020507" pitchFamily="18" charset="2"/>
              </a:rPr>
              <a:t> é definido como sendo um coeficiente de partição entre ambas as fases líquida e sólida</a:t>
            </a:r>
          </a:p>
          <a:p>
            <a:pPr>
              <a:lnSpc>
                <a:spcPct val="90000"/>
              </a:lnSpc>
            </a:pPr>
            <a:r>
              <a:rPr lang="pt-BR" altLang="pt-BR" sz="2000" b="1">
                <a:sym typeface="Symbol" panose="05050102010706020507" pitchFamily="18" charset="2"/>
              </a:rPr>
              <a:t>No início do processo, q é igual a zero e, conseqüentemente, C</a:t>
            </a:r>
            <a:r>
              <a:rPr lang="pt-BR" altLang="pt-BR" sz="2000" b="1" baseline="30000">
                <a:sym typeface="Symbol" panose="05050102010706020507" pitchFamily="18" charset="2"/>
              </a:rPr>
              <a:t>*</a:t>
            </a:r>
            <a:r>
              <a:rPr lang="pt-BR" altLang="pt-BR" sz="2000" b="1">
                <a:sym typeface="Symbol" panose="05050102010706020507" pitchFamily="18" charset="2"/>
              </a:rPr>
              <a:t> também é igual a zero</a:t>
            </a:r>
          </a:p>
          <a:p>
            <a:pPr>
              <a:lnSpc>
                <a:spcPct val="90000"/>
              </a:lnSpc>
            </a:pPr>
            <a:r>
              <a:rPr lang="pt-BR" altLang="pt-BR" sz="2000" b="1">
                <a:sym typeface="Symbol" panose="05050102010706020507" pitchFamily="18" charset="2"/>
              </a:rPr>
              <a:t>Para reator em batelada, q, C e C* serão grandezas variáveis no tempo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>
            <a:extLst>
              <a:ext uri="{FF2B5EF4-FFF2-40B4-BE49-F238E27FC236}">
                <a16:creationId xmlns:a16="http://schemas.microsoft.com/office/drawing/2014/main" id="{705495DE-90B6-4A18-A020-1E03B30E9A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14413"/>
            <a:ext cx="55054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6915" name="Group 3">
            <a:extLst>
              <a:ext uri="{FF2B5EF4-FFF2-40B4-BE49-F238E27FC236}">
                <a16:creationId xmlns:a16="http://schemas.microsoft.com/office/drawing/2014/main" id="{420DEEE0-3D89-4C7A-8B54-F2F4806FB1B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828800"/>
            <a:ext cx="601663" cy="457200"/>
            <a:chOff x="1304" y="1046"/>
            <a:chExt cx="368" cy="288"/>
          </a:xfrm>
        </p:grpSpPr>
        <p:sp>
          <p:nvSpPr>
            <p:cNvPr id="166916" name="Oval 4">
              <a:extLst>
                <a:ext uri="{FF2B5EF4-FFF2-40B4-BE49-F238E27FC236}">
                  <a16:creationId xmlns:a16="http://schemas.microsoft.com/office/drawing/2014/main" id="{23E108A3-50DE-48A8-A610-D1A8E3277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1064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917" name="Rectangle 5">
              <a:extLst>
                <a:ext uri="{FF2B5EF4-FFF2-40B4-BE49-F238E27FC236}">
                  <a16:creationId xmlns:a16="http://schemas.microsoft.com/office/drawing/2014/main" id="{B9430793-6B35-4AC4-BF86-34C750D39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1046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 b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6918" name="Rectangle 6">
            <a:extLst>
              <a:ext uri="{FF2B5EF4-FFF2-40B4-BE49-F238E27FC236}">
                <a16:creationId xmlns:a16="http://schemas.microsoft.com/office/drawing/2014/main" id="{AACB62AE-4127-4882-BEF5-1C44EA07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1660525"/>
            <a:ext cx="354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1. Cantareira 33,3 m</a:t>
            </a:r>
            <a:r>
              <a:rPr lang="pt-BR" altLang="pt-B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66919" name="Group 7">
            <a:extLst>
              <a:ext uri="{FF2B5EF4-FFF2-40B4-BE49-F238E27FC236}">
                <a16:creationId xmlns:a16="http://schemas.microsoft.com/office/drawing/2014/main" id="{EE3721E8-36CA-46D1-8C93-CC848593C0FB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200400"/>
            <a:ext cx="601663" cy="457200"/>
            <a:chOff x="3032" y="1622"/>
            <a:chExt cx="368" cy="288"/>
          </a:xfrm>
        </p:grpSpPr>
        <p:sp>
          <p:nvSpPr>
            <p:cNvPr id="166920" name="Oval 8">
              <a:extLst>
                <a:ext uri="{FF2B5EF4-FFF2-40B4-BE49-F238E27FC236}">
                  <a16:creationId xmlns:a16="http://schemas.microsoft.com/office/drawing/2014/main" id="{36E46B64-56A5-49A5-9011-BA39B84C7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164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921" name="Rectangle 9">
              <a:extLst>
                <a:ext uri="{FF2B5EF4-FFF2-40B4-BE49-F238E27FC236}">
                  <a16:creationId xmlns:a16="http://schemas.microsoft.com/office/drawing/2014/main" id="{BDD08400-CE62-4FAC-BE06-2BFEB3DB0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62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 b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6922" name="Rectangle 10">
            <a:extLst>
              <a:ext uri="{FF2B5EF4-FFF2-40B4-BE49-F238E27FC236}">
                <a16:creationId xmlns:a16="http://schemas.microsoft.com/office/drawing/2014/main" id="{885BDC9A-DAE8-4F40-95FB-35D49F747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2117725"/>
            <a:ext cx="354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2. Alto Tietê 10,0 m</a:t>
            </a:r>
            <a:r>
              <a:rPr lang="pt-BR" altLang="pt-B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66923" name="Group 11">
            <a:extLst>
              <a:ext uri="{FF2B5EF4-FFF2-40B4-BE49-F238E27FC236}">
                <a16:creationId xmlns:a16="http://schemas.microsoft.com/office/drawing/2014/main" id="{A277B08B-0CCB-446E-A0A9-43F444FB980E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4403725"/>
            <a:ext cx="601663" cy="457200"/>
            <a:chOff x="2984" y="2342"/>
            <a:chExt cx="368" cy="288"/>
          </a:xfrm>
        </p:grpSpPr>
        <p:sp>
          <p:nvSpPr>
            <p:cNvPr id="166924" name="Oval 12">
              <a:extLst>
                <a:ext uri="{FF2B5EF4-FFF2-40B4-BE49-F238E27FC236}">
                  <a16:creationId xmlns:a16="http://schemas.microsoft.com/office/drawing/2014/main" id="{353FFE55-4B58-4B55-861E-C2C9E2914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236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925" name="Rectangle 13">
              <a:extLst>
                <a:ext uri="{FF2B5EF4-FFF2-40B4-BE49-F238E27FC236}">
                  <a16:creationId xmlns:a16="http://schemas.microsoft.com/office/drawing/2014/main" id="{11EAC6A5-E3E8-49E7-A430-EC63CB577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34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 b="0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66926" name="Rectangle 14">
            <a:extLst>
              <a:ext uri="{FF2B5EF4-FFF2-40B4-BE49-F238E27FC236}">
                <a16:creationId xmlns:a16="http://schemas.microsoft.com/office/drawing/2014/main" id="{9DC4672A-8F55-4FB2-9D48-0F04BB89E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2574925"/>
            <a:ext cx="354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3. Rio Claro 4,0 m</a:t>
            </a:r>
            <a:r>
              <a:rPr lang="pt-BR" altLang="pt-B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66927" name="Group 15">
            <a:extLst>
              <a:ext uri="{FF2B5EF4-FFF2-40B4-BE49-F238E27FC236}">
                <a16:creationId xmlns:a16="http://schemas.microsoft.com/office/drawing/2014/main" id="{6BBFB853-9C5A-454D-870E-FB77B60567D8}"/>
              </a:ext>
            </a:extLst>
          </p:cNvPr>
          <p:cNvGrpSpPr>
            <a:grpSpLocks/>
          </p:cNvGrpSpPr>
          <p:nvPr/>
        </p:nvGrpSpPr>
        <p:grpSpPr bwMode="auto">
          <a:xfrm>
            <a:off x="4197350" y="4784725"/>
            <a:ext cx="601663" cy="457200"/>
            <a:chOff x="2600" y="2582"/>
            <a:chExt cx="368" cy="288"/>
          </a:xfrm>
        </p:grpSpPr>
        <p:sp>
          <p:nvSpPr>
            <p:cNvPr id="166928" name="Oval 16">
              <a:extLst>
                <a:ext uri="{FF2B5EF4-FFF2-40B4-BE49-F238E27FC236}">
                  <a16:creationId xmlns:a16="http://schemas.microsoft.com/office/drawing/2014/main" id="{6DAD560E-CFEE-42AA-817C-210D4A192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260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929" name="Rectangle 17">
              <a:extLst>
                <a:ext uri="{FF2B5EF4-FFF2-40B4-BE49-F238E27FC236}">
                  <a16:creationId xmlns:a16="http://schemas.microsoft.com/office/drawing/2014/main" id="{8E2160EE-7E68-45BA-A20D-AE40F38EE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58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 b="0">
                  <a:solidFill>
                    <a:srgbClr val="FFFF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66930" name="Rectangle 18">
            <a:extLst>
              <a:ext uri="{FF2B5EF4-FFF2-40B4-BE49-F238E27FC236}">
                <a16:creationId xmlns:a16="http://schemas.microsoft.com/office/drawing/2014/main" id="{2268F5D5-6B60-4E72-A816-182D377CA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3032125"/>
            <a:ext cx="354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4. Rib. da Estiva 0,1 m</a:t>
            </a:r>
            <a:r>
              <a:rPr lang="pt-BR" altLang="pt-B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66931" name="Group 19">
            <a:extLst>
              <a:ext uri="{FF2B5EF4-FFF2-40B4-BE49-F238E27FC236}">
                <a16:creationId xmlns:a16="http://schemas.microsoft.com/office/drawing/2014/main" id="{A521F647-8DD8-4C2C-B010-AE282C3A0A53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562600"/>
            <a:ext cx="601663" cy="457200"/>
            <a:chOff x="1976" y="2774"/>
            <a:chExt cx="368" cy="288"/>
          </a:xfrm>
        </p:grpSpPr>
        <p:sp>
          <p:nvSpPr>
            <p:cNvPr id="166932" name="Oval 20">
              <a:extLst>
                <a:ext uri="{FF2B5EF4-FFF2-40B4-BE49-F238E27FC236}">
                  <a16:creationId xmlns:a16="http://schemas.microsoft.com/office/drawing/2014/main" id="{C713A917-0DD9-4413-BB0F-1FE752498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2792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933" name="Rectangle 21">
              <a:extLst>
                <a:ext uri="{FF2B5EF4-FFF2-40B4-BE49-F238E27FC236}">
                  <a16:creationId xmlns:a16="http://schemas.microsoft.com/office/drawing/2014/main" id="{BB6BCED0-3E65-4D05-8046-C2E73C5F2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77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 b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66934" name="Rectangle 22">
            <a:extLst>
              <a:ext uri="{FF2B5EF4-FFF2-40B4-BE49-F238E27FC236}">
                <a16:creationId xmlns:a16="http://schemas.microsoft.com/office/drawing/2014/main" id="{1D5685BF-34A2-4EC1-AD51-D79E35AA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3489325"/>
            <a:ext cx="354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5. Rio Grande 4,2 m</a:t>
            </a:r>
            <a:r>
              <a:rPr lang="pt-BR" altLang="pt-B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66935" name="Group 23">
            <a:extLst>
              <a:ext uri="{FF2B5EF4-FFF2-40B4-BE49-F238E27FC236}">
                <a16:creationId xmlns:a16="http://schemas.microsoft.com/office/drawing/2014/main" id="{BAB14B05-D014-4A24-886D-B2B352492D1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562600"/>
            <a:ext cx="601663" cy="457200"/>
            <a:chOff x="1112" y="2726"/>
            <a:chExt cx="368" cy="288"/>
          </a:xfrm>
        </p:grpSpPr>
        <p:sp>
          <p:nvSpPr>
            <p:cNvPr id="166936" name="Oval 24">
              <a:extLst>
                <a:ext uri="{FF2B5EF4-FFF2-40B4-BE49-F238E27FC236}">
                  <a16:creationId xmlns:a16="http://schemas.microsoft.com/office/drawing/2014/main" id="{A5BAB65A-F504-41EC-8E52-211152C7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2744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937" name="Rectangle 25">
              <a:extLst>
                <a:ext uri="{FF2B5EF4-FFF2-40B4-BE49-F238E27FC236}">
                  <a16:creationId xmlns:a16="http://schemas.microsoft.com/office/drawing/2014/main" id="{27F2179C-2F7F-486C-8E55-4BC747E5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2726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 b="0">
                  <a:solidFill>
                    <a:srgbClr val="FFFF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66938" name="Rectangle 26">
            <a:extLst>
              <a:ext uri="{FF2B5EF4-FFF2-40B4-BE49-F238E27FC236}">
                <a16:creationId xmlns:a16="http://schemas.microsoft.com/office/drawing/2014/main" id="{C152FC10-93E1-4697-8106-90C49F5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3946525"/>
            <a:ext cx="354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6. Guarapiranga 15,0 m</a:t>
            </a:r>
            <a:r>
              <a:rPr lang="pt-BR" altLang="pt-B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66939" name="Group 27">
            <a:extLst>
              <a:ext uri="{FF2B5EF4-FFF2-40B4-BE49-F238E27FC236}">
                <a16:creationId xmlns:a16="http://schemas.microsoft.com/office/drawing/2014/main" id="{D34B163D-A409-4F0E-A4F4-E1CD3B91439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562600"/>
            <a:ext cx="601663" cy="457200"/>
            <a:chOff x="248" y="2918"/>
            <a:chExt cx="368" cy="288"/>
          </a:xfrm>
        </p:grpSpPr>
        <p:sp>
          <p:nvSpPr>
            <p:cNvPr id="166940" name="Oval 28">
              <a:extLst>
                <a:ext uri="{FF2B5EF4-FFF2-40B4-BE49-F238E27FC236}">
                  <a16:creationId xmlns:a16="http://schemas.microsoft.com/office/drawing/2014/main" id="{DBCCD6E8-2610-4011-AAE6-9F672CAD7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2936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941" name="Rectangle 29">
              <a:extLst>
                <a:ext uri="{FF2B5EF4-FFF2-40B4-BE49-F238E27FC236}">
                  <a16:creationId xmlns:a16="http://schemas.microsoft.com/office/drawing/2014/main" id="{05F642D2-DCAE-463F-A8D3-A7F681E60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" y="2918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 b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66942" name="Rectangle 30">
            <a:extLst>
              <a:ext uri="{FF2B5EF4-FFF2-40B4-BE49-F238E27FC236}">
                <a16:creationId xmlns:a16="http://schemas.microsoft.com/office/drawing/2014/main" id="{C13514C3-2F9D-4E70-9A98-255DBFCC8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4403725"/>
            <a:ext cx="354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7. Alto Cotia 1,3 m</a:t>
            </a:r>
            <a:r>
              <a:rPr lang="pt-BR" altLang="pt-B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66943" name="Group 31">
            <a:extLst>
              <a:ext uri="{FF2B5EF4-FFF2-40B4-BE49-F238E27FC236}">
                <a16:creationId xmlns:a16="http://schemas.microsoft.com/office/drawing/2014/main" id="{733C72C0-BE75-478E-BF1E-8BE61BE77427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3946525"/>
            <a:ext cx="601663" cy="457200"/>
            <a:chOff x="392" y="2054"/>
            <a:chExt cx="368" cy="288"/>
          </a:xfrm>
        </p:grpSpPr>
        <p:sp>
          <p:nvSpPr>
            <p:cNvPr id="166944" name="Oval 32">
              <a:extLst>
                <a:ext uri="{FF2B5EF4-FFF2-40B4-BE49-F238E27FC236}">
                  <a16:creationId xmlns:a16="http://schemas.microsoft.com/office/drawing/2014/main" id="{41DD3455-6327-4132-81B2-499238B37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072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945" name="Rectangle 33">
              <a:extLst>
                <a:ext uri="{FF2B5EF4-FFF2-40B4-BE49-F238E27FC236}">
                  <a16:creationId xmlns:a16="http://schemas.microsoft.com/office/drawing/2014/main" id="{630DD82D-76C4-48E3-87AC-7A4BC86DE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205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 b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66946" name="Rectangle 34">
            <a:extLst>
              <a:ext uri="{FF2B5EF4-FFF2-40B4-BE49-F238E27FC236}">
                <a16:creationId xmlns:a16="http://schemas.microsoft.com/office/drawing/2014/main" id="{72BAD3A7-2942-4493-8F06-EDC0A1004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4860925"/>
            <a:ext cx="354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8. Baixo Cotia 1,0 m</a:t>
            </a:r>
            <a:r>
              <a:rPr lang="pt-BR" altLang="pt-B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sp>
        <p:nvSpPr>
          <p:cNvPr id="166947" name="Rectangle 35">
            <a:extLst>
              <a:ext uri="{FF2B5EF4-FFF2-40B4-BE49-F238E27FC236}">
                <a16:creationId xmlns:a16="http://schemas.microsoft.com/office/drawing/2014/main" id="{18FC4E26-A484-4738-B62A-FEE51736B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35305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Total: 68,9 m</a:t>
            </a:r>
            <a:r>
              <a:rPr lang="pt-BR" altLang="pt-BR" sz="2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pic>
        <p:nvPicPr>
          <p:cNvPr id="166948" name="Picture 36">
            <a:extLst>
              <a:ext uri="{FF2B5EF4-FFF2-40B4-BE49-F238E27FC236}">
                <a16:creationId xmlns:a16="http://schemas.microsoft.com/office/drawing/2014/main" id="{394A80AA-C3B4-41E1-B6C8-DCA9BA7310AD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49" name="Text Box 37">
            <a:extLst>
              <a:ext uri="{FF2B5EF4-FFF2-40B4-BE49-F238E27FC236}">
                <a16:creationId xmlns:a16="http://schemas.microsoft.com/office/drawing/2014/main" id="{311F7ACA-9D9C-4EF2-8231-1976FB34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34938"/>
            <a:ext cx="7791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4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Região Metropolitana de São Paulo</a:t>
            </a:r>
            <a:r>
              <a:rPr lang="pt-BR" altLang="pt-BR" sz="4000" i="1">
                <a:latin typeface="Times New Roman" panose="02020603050405020304" pitchFamily="18" charset="0"/>
              </a:rPr>
              <a:t> </a:t>
            </a:r>
            <a:endParaRPr lang="pt-BR" altLang="pt-BR" sz="4000" b="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ETA ABV 1">
            <a:extLst>
              <a:ext uri="{FF2B5EF4-FFF2-40B4-BE49-F238E27FC236}">
                <a16:creationId xmlns:a16="http://schemas.microsoft.com/office/drawing/2014/main" id="{E185B76F-15A9-4B27-8702-BD3318C1E26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2019300"/>
            <a:ext cx="7416800" cy="4649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7" name="Picture 3">
            <a:extLst>
              <a:ext uri="{FF2B5EF4-FFF2-40B4-BE49-F238E27FC236}">
                <a16:creationId xmlns:a16="http://schemas.microsoft.com/office/drawing/2014/main" id="{B65BCDA4-44BC-4970-922F-5EA565A7E35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8" name="Rectangle 4">
            <a:extLst>
              <a:ext uri="{FF2B5EF4-FFF2-40B4-BE49-F238E27FC236}">
                <a16:creationId xmlns:a16="http://schemas.microsoft.com/office/drawing/2014/main" id="{4A340328-A51B-4122-B313-99EEDCB8B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>
            <a:extLst>
              <a:ext uri="{FF2B5EF4-FFF2-40B4-BE49-F238E27FC236}">
                <a16:creationId xmlns:a16="http://schemas.microsoft.com/office/drawing/2014/main" id="{6752591D-9358-4491-B7B8-F764FF79761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1" name="Rectangle 3">
            <a:extLst>
              <a:ext uri="{FF2B5EF4-FFF2-40B4-BE49-F238E27FC236}">
                <a16:creationId xmlns:a16="http://schemas.microsoft.com/office/drawing/2014/main" id="{CF864814-7003-4BB4-B57D-DEC118C29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grpSp>
        <p:nvGrpSpPr>
          <p:cNvPr id="171012" name="Group 4">
            <a:extLst>
              <a:ext uri="{FF2B5EF4-FFF2-40B4-BE49-F238E27FC236}">
                <a16:creationId xmlns:a16="http://schemas.microsoft.com/office/drawing/2014/main" id="{0044D77C-8B3D-48EF-9BB4-3D0589797EBF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916113"/>
            <a:ext cx="7570787" cy="4746625"/>
            <a:chOff x="431" y="1207"/>
            <a:chExt cx="4769" cy="2990"/>
          </a:xfrm>
        </p:grpSpPr>
        <p:pic>
          <p:nvPicPr>
            <p:cNvPr id="171013" name="Picture 5" descr="ETA ABV 3">
              <a:extLst>
                <a:ext uri="{FF2B5EF4-FFF2-40B4-BE49-F238E27FC236}">
                  <a16:creationId xmlns:a16="http://schemas.microsoft.com/office/drawing/2014/main" id="{EB7DA632-89A6-4889-8A0C-B8AFC17D6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4769" cy="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014" name="Oval 6">
              <a:extLst>
                <a:ext uri="{FF2B5EF4-FFF2-40B4-BE49-F238E27FC236}">
                  <a16:creationId xmlns:a16="http://schemas.microsoft.com/office/drawing/2014/main" id="{577B5008-5AC9-406C-B16D-61A68EB36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887"/>
              <a:ext cx="1179" cy="36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pt-BR" altLang="pt-BR" b="0">
                  <a:latin typeface="Tahoma" panose="020B0604030504040204" pitchFamily="34" charset="0"/>
                </a:rPr>
                <a:t>ETA ABV</a:t>
              </a:r>
            </a:p>
          </p:txBody>
        </p:sp>
        <p:sp>
          <p:nvSpPr>
            <p:cNvPr id="171015" name="Oval 7">
              <a:extLst>
                <a:ext uri="{FF2B5EF4-FFF2-40B4-BE49-F238E27FC236}">
                  <a16:creationId xmlns:a16="http://schemas.microsoft.com/office/drawing/2014/main" id="{2C6D7893-8BE6-4474-980B-26626E072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479"/>
              <a:ext cx="499" cy="408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cxnSp>
          <p:nvCxnSpPr>
            <p:cNvPr id="171016" name="AutoShape 8">
              <a:extLst>
                <a:ext uri="{FF2B5EF4-FFF2-40B4-BE49-F238E27FC236}">
                  <a16:creationId xmlns:a16="http://schemas.microsoft.com/office/drawing/2014/main" id="{8E21CBC2-3FE4-4F96-87DA-356BFBA5A58D}"/>
                </a:ext>
              </a:extLst>
            </p:cNvPr>
            <p:cNvCxnSpPr>
              <a:cxnSpLocks noChangeShapeType="1"/>
              <a:stCxn id="171014" idx="6"/>
              <a:endCxn id="171015" idx="2"/>
            </p:cNvCxnSpPr>
            <p:nvPr/>
          </p:nvCxnSpPr>
          <p:spPr bwMode="auto">
            <a:xfrm flipV="1">
              <a:off x="2562" y="1683"/>
              <a:ext cx="537" cy="386"/>
            </a:xfrm>
            <a:prstGeom prst="curvedConnector3">
              <a:avLst>
                <a:gd name="adj1" fmla="val 50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1017" name="Oval 9">
              <a:extLst>
                <a:ext uri="{FF2B5EF4-FFF2-40B4-BE49-F238E27FC236}">
                  <a16:creationId xmlns:a16="http://schemas.microsoft.com/office/drawing/2014/main" id="{B21C9367-34F2-4B1F-A345-7054AAAA1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112"/>
              <a:ext cx="1134" cy="36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pt-BR" altLang="pt-BR" b="0">
                  <a:latin typeface="Tahoma" panose="020B0604030504040204" pitchFamily="34" charset="0"/>
                </a:rPr>
                <a:t>Captação e adução</a:t>
              </a:r>
            </a:p>
          </p:txBody>
        </p:sp>
        <p:sp>
          <p:nvSpPr>
            <p:cNvPr id="171018" name="Oval 10">
              <a:extLst>
                <a:ext uri="{FF2B5EF4-FFF2-40B4-BE49-F238E27FC236}">
                  <a16:creationId xmlns:a16="http://schemas.microsoft.com/office/drawing/2014/main" id="{6B6E8971-188E-405E-AEC9-8DB3296B5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612"/>
              <a:ext cx="408" cy="317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cxnSp>
          <p:nvCxnSpPr>
            <p:cNvPr id="171019" name="AutoShape 11">
              <a:extLst>
                <a:ext uri="{FF2B5EF4-FFF2-40B4-BE49-F238E27FC236}">
                  <a16:creationId xmlns:a16="http://schemas.microsoft.com/office/drawing/2014/main" id="{6F404CC4-E4D5-4382-AFDC-3CD88565551A}"/>
                </a:ext>
              </a:extLst>
            </p:cNvPr>
            <p:cNvCxnSpPr>
              <a:cxnSpLocks noChangeShapeType="1"/>
              <a:stCxn id="171017" idx="4"/>
              <a:endCxn id="171018" idx="7"/>
            </p:cNvCxnSpPr>
            <p:nvPr/>
          </p:nvCxnSpPr>
          <p:spPr bwMode="auto">
            <a:xfrm rot="5400000">
              <a:off x="1730" y="3295"/>
              <a:ext cx="175" cy="536"/>
            </a:xfrm>
            <a:prstGeom prst="curvedConnector3">
              <a:avLst>
                <a:gd name="adj1" fmla="val 3885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Fotografia 22">
            <a:extLst>
              <a:ext uri="{FF2B5EF4-FFF2-40B4-BE49-F238E27FC236}">
                <a16:creationId xmlns:a16="http://schemas.microsoft.com/office/drawing/2014/main" id="{87126BC5-1D74-4532-B00C-FD1266695E8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349500"/>
            <a:ext cx="6121400" cy="378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5" name="Picture 3">
            <a:extLst>
              <a:ext uri="{FF2B5EF4-FFF2-40B4-BE49-F238E27FC236}">
                <a16:creationId xmlns:a16="http://schemas.microsoft.com/office/drawing/2014/main" id="{12856D89-09BC-4E1C-8095-4816C8DD732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6" name="Picture 4" descr="Fotografia 20">
            <a:extLst>
              <a:ext uri="{FF2B5EF4-FFF2-40B4-BE49-F238E27FC236}">
                <a16:creationId xmlns:a16="http://schemas.microsoft.com/office/drawing/2014/main" id="{FEA3C6C0-F5DA-47B0-BAFD-77100533C2A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1500" y="1700213"/>
            <a:ext cx="3171825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037" name="Rectangle 5">
            <a:extLst>
              <a:ext uri="{FF2B5EF4-FFF2-40B4-BE49-F238E27FC236}">
                <a16:creationId xmlns:a16="http://schemas.microsoft.com/office/drawing/2014/main" id="{819E00DA-50FA-498F-BD54-9CA74950B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pt-BR" altLang="pt-BR" sz="3200" b="1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TA ABV - Sistema CAP 013">
            <a:extLst>
              <a:ext uri="{FF2B5EF4-FFF2-40B4-BE49-F238E27FC236}">
                <a16:creationId xmlns:a16="http://schemas.microsoft.com/office/drawing/2014/main" id="{A6F06781-B408-4034-86DD-3F92B263F28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1989138"/>
            <a:ext cx="5256213" cy="3941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059" name="Picture 3" descr="ETA ABV - Sistema CAP 001">
            <a:extLst>
              <a:ext uri="{FF2B5EF4-FFF2-40B4-BE49-F238E27FC236}">
                <a16:creationId xmlns:a16="http://schemas.microsoft.com/office/drawing/2014/main" id="{2A92C07C-B918-4FBF-8F88-ABF93DFD8A2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372745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060" name="Picture 4">
            <a:extLst>
              <a:ext uri="{FF2B5EF4-FFF2-40B4-BE49-F238E27FC236}">
                <a16:creationId xmlns:a16="http://schemas.microsoft.com/office/drawing/2014/main" id="{0A10EC82-7910-4039-BA5C-76F6149CB18F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61" name="Rectangle 5">
            <a:extLst>
              <a:ext uri="{FF2B5EF4-FFF2-40B4-BE49-F238E27FC236}">
                <a16:creationId xmlns:a16="http://schemas.microsoft.com/office/drawing/2014/main" id="{AFD6F3B3-C89C-4F52-9E38-FAF8F51A7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pt-BR" altLang="pt-BR" sz="3200" b="1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8" name="Picture 8" descr="Vista aéra ET A ABV">
            <a:extLst>
              <a:ext uri="{FF2B5EF4-FFF2-40B4-BE49-F238E27FC236}">
                <a16:creationId xmlns:a16="http://schemas.microsoft.com/office/drawing/2014/main" id="{0C6EDB4B-9956-40D6-B238-1E32B81FEE8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4663" y="2349500"/>
            <a:ext cx="4537075" cy="428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90" name="Picture 10" descr="ETA ABV 4">
            <a:extLst>
              <a:ext uri="{FF2B5EF4-FFF2-40B4-BE49-F238E27FC236}">
                <a16:creationId xmlns:a16="http://schemas.microsoft.com/office/drawing/2014/main" id="{C78A5CC8-52E0-4C17-ADE8-5EE2D6A0406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4752975" cy="2979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4" name="Picture 4">
            <a:extLst>
              <a:ext uri="{FF2B5EF4-FFF2-40B4-BE49-F238E27FC236}">
                <a16:creationId xmlns:a16="http://schemas.microsoft.com/office/drawing/2014/main" id="{4E86D775-2C7F-437F-99AA-790BCEE9A768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5" name="Rectangle 5">
            <a:extLst>
              <a:ext uri="{FF2B5EF4-FFF2-40B4-BE49-F238E27FC236}">
                <a16:creationId xmlns:a16="http://schemas.microsoft.com/office/drawing/2014/main" id="{61D20F88-5788-4978-8602-D064D08B0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8450"/>
            <a:ext cx="8229600" cy="12588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pt-BR" altLang="pt-BR" sz="3200" b="1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8E02EA5A-3F6C-4462-BEBF-FDE27587590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2A4C1BDB-54A6-492E-9F83-0B6BCB8B9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5975" cy="1368425"/>
          </a:xfrm>
        </p:spPr>
        <p:txBody>
          <a:bodyPr/>
          <a:lstStyle/>
          <a:p>
            <a:r>
              <a:rPr lang="pt-BR" altLang="pt-BR" sz="3600" b="1"/>
              <a:t>COMPORTAMENTO CINÉTICO DO PROCESSO DE ADSORÇÃO EM CAP</a:t>
            </a:r>
          </a:p>
        </p:txBody>
      </p:sp>
      <p:graphicFrame>
        <p:nvGraphicFramePr>
          <p:cNvPr id="133152" name="Object 32">
            <a:extLst>
              <a:ext uri="{FF2B5EF4-FFF2-40B4-BE49-F238E27FC236}">
                <a16:creationId xmlns:a16="http://schemas.microsoft.com/office/drawing/2014/main" id="{2902A676-A058-4E33-B399-5A310D964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" y="1341438"/>
          <a:ext cx="8893175" cy="525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0" name="Gráfico" r:id="rId4" imgW="5210175" imgH="3000375" progId="Excel.Chart.8">
                  <p:embed followColorScheme="full"/>
                </p:oleObj>
              </mc:Choice>
              <mc:Fallback>
                <p:oleObj name="Gráfico" r:id="rId4" imgW="5210175" imgH="3000375" progId="Excel.Chart.8">
                  <p:embed followColorScheme="full"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341438"/>
                        <a:ext cx="8893175" cy="525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01" name="Group 81">
            <a:extLst>
              <a:ext uri="{FF2B5EF4-FFF2-40B4-BE49-F238E27FC236}">
                <a16:creationId xmlns:a16="http://schemas.microsoft.com/office/drawing/2014/main" id="{D36C336C-3F71-45EA-8070-23B01F09555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724400"/>
            <a:ext cx="3046413" cy="1871663"/>
            <a:chOff x="295" y="2976"/>
            <a:chExt cx="1919" cy="1179"/>
          </a:xfrm>
        </p:grpSpPr>
        <p:sp>
          <p:nvSpPr>
            <p:cNvPr id="133202" name="Freeform 82">
              <a:extLst>
                <a:ext uri="{FF2B5EF4-FFF2-40B4-BE49-F238E27FC236}">
                  <a16:creationId xmlns:a16="http://schemas.microsoft.com/office/drawing/2014/main" id="{F2FE32EC-2969-41D3-858D-FDF36CDF12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03" name="Oval 83">
              <a:extLst>
                <a:ext uri="{FF2B5EF4-FFF2-40B4-BE49-F238E27FC236}">
                  <a16:creationId xmlns:a16="http://schemas.microsoft.com/office/drawing/2014/main" id="{2292CA0E-2F79-4BA7-901E-ED92217888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04" name="Text Box 84">
              <a:extLst>
                <a:ext uri="{FF2B5EF4-FFF2-40B4-BE49-F238E27FC236}">
                  <a16:creationId xmlns:a16="http://schemas.microsoft.com/office/drawing/2014/main" id="{8DC5C80B-9188-445A-BBF4-B1F649EF4B5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33205" name="Line 85">
              <a:extLst>
                <a:ext uri="{FF2B5EF4-FFF2-40B4-BE49-F238E27FC236}">
                  <a16:creationId xmlns:a16="http://schemas.microsoft.com/office/drawing/2014/main" id="{6FEE5293-6DDC-49A9-A93E-35DADABB287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06" name="Line 86">
              <a:extLst>
                <a:ext uri="{FF2B5EF4-FFF2-40B4-BE49-F238E27FC236}">
                  <a16:creationId xmlns:a16="http://schemas.microsoft.com/office/drawing/2014/main" id="{5EB88720-5BD5-4DD7-90E2-2B75B5DE6E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07" name="Line 87">
              <a:extLst>
                <a:ext uri="{FF2B5EF4-FFF2-40B4-BE49-F238E27FC236}">
                  <a16:creationId xmlns:a16="http://schemas.microsoft.com/office/drawing/2014/main" id="{D0B5F543-283B-4B23-A74A-B9B88CBCDE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08" name="Text Box 88">
              <a:extLst>
                <a:ext uri="{FF2B5EF4-FFF2-40B4-BE49-F238E27FC236}">
                  <a16:creationId xmlns:a16="http://schemas.microsoft.com/office/drawing/2014/main" id="{358EB41F-F626-4787-8F09-37BEFAB8DA1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33209" name="Text Box 89">
              <a:extLst>
                <a:ext uri="{FF2B5EF4-FFF2-40B4-BE49-F238E27FC236}">
                  <a16:creationId xmlns:a16="http://schemas.microsoft.com/office/drawing/2014/main" id="{58861AED-CD04-4E9A-9050-A51572B284C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33210" name="AutoShape 90">
              <a:extLst>
                <a:ext uri="{FF2B5EF4-FFF2-40B4-BE49-F238E27FC236}">
                  <a16:creationId xmlns:a16="http://schemas.microsoft.com/office/drawing/2014/main" id="{DD158F71-8B21-4C21-9A59-67DB1E32092F}"/>
                </a:ext>
              </a:extLst>
            </p:cNvPr>
            <p:cNvCxnSpPr>
              <a:cxnSpLocks noChangeAspect="1" noChangeShapeType="1"/>
              <a:stCxn id="133208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11" name="Oval 91">
              <a:extLst>
                <a:ext uri="{FF2B5EF4-FFF2-40B4-BE49-F238E27FC236}">
                  <a16:creationId xmlns:a16="http://schemas.microsoft.com/office/drawing/2014/main" id="{4EAD05EC-E614-4140-AC19-555C4652BE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12" name="Oval 92">
              <a:extLst>
                <a:ext uri="{FF2B5EF4-FFF2-40B4-BE49-F238E27FC236}">
                  <a16:creationId xmlns:a16="http://schemas.microsoft.com/office/drawing/2014/main" id="{90147EA1-7BD4-4AD8-AFAA-52CAE7673C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13" name="Oval 93">
              <a:extLst>
                <a:ext uri="{FF2B5EF4-FFF2-40B4-BE49-F238E27FC236}">
                  <a16:creationId xmlns:a16="http://schemas.microsoft.com/office/drawing/2014/main" id="{5B7501C7-B2F9-4DF1-9D86-90C05CA50C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14" name="Oval 94">
              <a:extLst>
                <a:ext uri="{FF2B5EF4-FFF2-40B4-BE49-F238E27FC236}">
                  <a16:creationId xmlns:a16="http://schemas.microsoft.com/office/drawing/2014/main" id="{ED5F753A-316C-48B8-8917-661F08740A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15" name="Oval 95">
              <a:extLst>
                <a:ext uri="{FF2B5EF4-FFF2-40B4-BE49-F238E27FC236}">
                  <a16:creationId xmlns:a16="http://schemas.microsoft.com/office/drawing/2014/main" id="{46858624-2717-4BE0-9477-BD98B38A15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16" name="Oval 96">
              <a:extLst>
                <a:ext uri="{FF2B5EF4-FFF2-40B4-BE49-F238E27FC236}">
                  <a16:creationId xmlns:a16="http://schemas.microsoft.com/office/drawing/2014/main" id="{6FCF6022-4FCD-466C-9F2B-AE4F3EE79A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17" name="Oval 97">
              <a:extLst>
                <a:ext uri="{FF2B5EF4-FFF2-40B4-BE49-F238E27FC236}">
                  <a16:creationId xmlns:a16="http://schemas.microsoft.com/office/drawing/2014/main" id="{D99ADEE3-896E-4E75-8FB0-1FC9603E70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18" name="Oval 98">
              <a:extLst>
                <a:ext uri="{FF2B5EF4-FFF2-40B4-BE49-F238E27FC236}">
                  <a16:creationId xmlns:a16="http://schemas.microsoft.com/office/drawing/2014/main" id="{B6484FE3-182D-4582-A49A-A35D20A627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19" name="Oval 99">
              <a:extLst>
                <a:ext uri="{FF2B5EF4-FFF2-40B4-BE49-F238E27FC236}">
                  <a16:creationId xmlns:a16="http://schemas.microsoft.com/office/drawing/2014/main" id="{4D412820-18A0-4A76-AB88-51FA7CF817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0" name="Oval 100">
              <a:extLst>
                <a:ext uri="{FF2B5EF4-FFF2-40B4-BE49-F238E27FC236}">
                  <a16:creationId xmlns:a16="http://schemas.microsoft.com/office/drawing/2014/main" id="{69E5F57C-13CD-4F3D-857A-0F4D9774D8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1" name="Oval 101">
              <a:extLst>
                <a:ext uri="{FF2B5EF4-FFF2-40B4-BE49-F238E27FC236}">
                  <a16:creationId xmlns:a16="http://schemas.microsoft.com/office/drawing/2014/main" id="{3A1EFB64-3614-40F5-AA44-44AC85F5C4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2" name="Oval 102">
              <a:extLst>
                <a:ext uri="{FF2B5EF4-FFF2-40B4-BE49-F238E27FC236}">
                  <a16:creationId xmlns:a16="http://schemas.microsoft.com/office/drawing/2014/main" id="{40A9BB0F-40D9-4576-AA15-DC437868A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3" name="Oval 103">
              <a:extLst>
                <a:ext uri="{FF2B5EF4-FFF2-40B4-BE49-F238E27FC236}">
                  <a16:creationId xmlns:a16="http://schemas.microsoft.com/office/drawing/2014/main" id="{514E0E55-8106-4458-B78B-6A6934B1B2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4" name="Oval 104">
              <a:extLst>
                <a:ext uri="{FF2B5EF4-FFF2-40B4-BE49-F238E27FC236}">
                  <a16:creationId xmlns:a16="http://schemas.microsoft.com/office/drawing/2014/main" id="{1EC55446-9566-430B-B740-B60AE6053E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5" name="Oval 105">
              <a:extLst>
                <a:ext uri="{FF2B5EF4-FFF2-40B4-BE49-F238E27FC236}">
                  <a16:creationId xmlns:a16="http://schemas.microsoft.com/office/drawing/2014/main" id="{C317101D-CEF0-442C-AC6F-7682005189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6" name="Oval 106">
              <a:extLst>
                <a:ext uri="{FF2B5EF4-FFF2-40B4-BE49-F238E27FC236}">
                  <a16:creationId xmlns:a16="http://schemas.microsoft.com/office/drawing/2014/main" id="{BD80F0F7-7F5F-43F8-8CC1-0AFA92FCC4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7" name="Oval 107">
              <a:extLst>
                <a:ext uri="{FF2B5EF4-FFF2-40B4-BE49-F238E27FC236}">
                  <a16:creationId xmlns:a16="http://schemas.microsoft.com/office/drawing/2014/main" id="{60A00A83-985C-4F50-8F90-2960B3BC80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8" name="Oval 108">
              <a:extLst>
                <a:ext uri="{FF2B5EF4-FFF2-40B4-BE49-F238E27FC236}">
                  <a16:creationId xmlns:a16="http://schemas.microsoft.com/office/drawing/2014/main" id="{224DED5B-A2E7-4AFE-AA63-F9223AEAD5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29" name="Oval 109">
              <a:extLst>
                <a:ext uri="{FF2B5EF4-FFF2-40B4-BE49-F238E27FC236}">
                  <a16:creationId xmlns:a16="http://schemas.microsoft.com/office/drawing/2014/main" id="{E6A2AF7E-B128-45E9-B246-6714098B4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30" name="Oval 110">
              <a:extLst>
                <a:ext uri="{FF2B5EF4-FFF2-40B4-BE49-F238E27FC236}">
                  <a16:creationId xmlns:a16="http://schemas.microsoft.com/office/drawing/2014/main" id="{2A87C137-8BE9-4B5F-8B99-75EADA0373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31" name="Text Box 111">
              <a:extLst>
                <a:ext uri="{FF2B5EF4-FFF2-40B4-BE49-F238E27FC236}">
                  <a16:creationId xmlns:a16="http://schemas.microsoft.com/office/drawing/2014/main" id="{888E8588-649F-4589-BBAA-EA20906AB11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33232" name="AutoShape 112">
              <a:extLst>
                <a:ext uri="{FF2B5EF4-FFF2-40B4-BE49-F238E27FC236}">
                  <a16:creationId xmlns:a16="http://schemas.microsoft.com/office/drawing/2014/main" id="{E1D29A1D-C604-429B-8E79-1A6943BF353F}"/>
                </a:ext>
              </a:extLst>
            </p:cNvPr>
            <p:cNvCxnSpPr>
              <a:cxnSpLocks noChangeAspect="1" noChangeShapeType="1"/>
              <a:stCxn id="133231" idx="2"/>
              <a:endCxn id="133227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33" name="Oval 113">
              <a:extLst>
                <a:ext uri="{FF2B5EF4-FFF2-40B4-BE49-F238E27FC236}">
                  <a16:creationId xmlns:a16="http://schemas.microsoft.com/office/drawing/2014/main" id="{57B8DCFA-E493-455A-A6DA-645FE80CAC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34" name="Oval 114">
              <a:extLst>
                <a:ext uri="{FF2B5EF4-FFF2-40B4-BE49-F238E27FC236}">
                  <a16:creationId xmlns:a16="http://schemas.microsoft.com/office/drawing/2014/main" id="{B05E2EA6-82C2-4A6B-A064-0C8B627082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35" name="Oval 115">
              <a:extLst>
                <a:ext uri="{FF2B5EF4-FFF2-40B4-BE49-F238E27FC236}">
                  <a16:creationId xmlns:a16="http://schemas.microsoft.com/office/drawing/2014/main" id="{7ECB8367-B35A-47A3-8ABA-A5F5C667B3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36" name="Oval 116">
              <a:extLst>
                <a:ext uri="{FF2B5EF4-FFF2-40B4-BE49-F238E27FC236}">
                  <a16:creationId xmlns:a16="http://schemas.microsoft.com/office/drawing/2014/main" id="{7B0F39A0-A84A-482D-816B-BBB4AF4F16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37" name="Oval 117">
              <a:extLst>
                <a:ext uri="{FF2B5EF4-FFF2-40B4-BE49-F238E27FC236}">
                  <a16:creationId xmlns:a16="http://schemas.microsoft.com/office/drawing/2014/main" id="{8FF0A181-A019-4F4C-95C0-28CD349A0B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38" name="Oval 118">
              <a:extLst>
                <a:ext uri="{FF2B5EF4-FFF2-40B4-BE49-F238E27FC236}">
                  <a16:creationId xmlns:a16="http://schemas.microsoft.com/office/drawing/2014/main" id="{310925D0-A213-4798-A316-22C1447B91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39" name="Text Box 119">
              <a:extLst>
                <a:ext uri="{FF2B5EF4-FFF2-40B4-BE49-F238E27FC236}">
                  <a16:creationId xmlns:a16="http://schemas.microsoft.com/office/drawing/2014/main" id="{5F01FF0F-1683-4149-AFB3-1FF9A5B125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33240" name="AutoShape 120">
              <a:extLst>
                <a:ext uri="{FF2B5EF4-FFF2-40B4-BE49-F238E27FC236}">
                  <a16:creationId xmlns:a16="http://schemas.microsoft.com/office/drawing/2014/main" id="{9667AF40-CCF6-4CAD-BFA1-EF45C216E6C4}"/>
                </a:ext>
              </a:extLst>
            </p:cNvPr>
            <p:cNvCxnSpPr>
              <a:cxnSpLocks noChangeAspect="1" noChangeShapeType="1"/>
              <a:stCxn id="133239" idx="0"/>
              <a:endCxn id="133237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41" name="Oval 121">
              <a:extLst>
                <a:ext uri="{FF2B5EF4-FFF2-40B4-BE49-F238E27FC236}">
                  <a16:creationId xmlns:a16="http://schemas.microsoft.com/office/drawing/2014/main" id="{265337EC-3E83-4598-B8E8-28329676CE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42" name="Oval 122">
              <a:extLst>
                <a:ext uri="{FF2B5EF4-FFF2-40B4-BE49-F238E27FC236}">
                  <a16:creationId xmlns:a16="http://schemas.microsoft.com/office/drawing/2014/main" id="{5030A93F-5F9E-4F84-BBB2-02477A0F47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43" name="Oval 123">
              <a:extLst>
                <a:ext uri="{FF2B5EF4-FFF2-40B4-BE49-F238E27FC236}">
                  <a16:creationId xmlns:a16="http://schemas.microsoft.com/office/drawing/2014/main" id="{EB12C8B3-6DA9-4DF1-B051-3BC7251B9E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44" name="Oval 124">
              <a:extLst>
                <a:ext uri="{FF2B5EF4-FFF2-40B4-BE49-F238E27FC236}">
                  <a16:creationId xmlns:a16="http://schemas.microsoft.com/office/drawing/2014/main" id="{8C770177-7F22-4877-88DA-D2881A0441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45" name="Oval 125">
              <a:extLst>
                <a:ext uri="{FF2B5EF4-FFF2-40B4-BE49-F238E27FC236}">
                  <a16:creationId xmlns:a16="http://schemas.microsoft.com/office/drawing/2014/main" id="{0D3C71AA-8EC0-4020-A1CA-D743D0E8D5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46" name="Oval 126">
              <a:extLst>
                <a:ext uri="{FF2B5EF4-FFF2-40B4-BE49-F238E27FC236}">
                  <a16:creationId xmlns:a16="http://schemas.microsoft.com/office/drawing/2014/main" id="{4B9FBB4B-0E2C-4ECB-B6E4-F9D3B53D1C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47" name="Text Box 127">
              <a:extLst>
                <a:ext uri="{FF2B5EF4-FFF2-40B4-BE49-F238E27FC236}">
                  <a16:creationId xmlns:a16="http://schemas.microsoft.com/office/drawing/2014/main" id="{97405808-2B4A-44D5-B770-BF57E69E08A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33248" name="AutoShape 128">
              <a:extLst>
                <a:ext uri="{FF2B5EF4-FFF2-40B4-BE49-F238E27FC236}">
                  <a16:creationId xmlns:a16="http://schemas.microsoft.com/office/drawing/2014/main" id="{263070FD-5982-4102-9E27-D494882ED58E}"/>
                </a:ext>
              </a:extLst>
            </p:cNvPr>
            <p:cNvCxnSpPr>
              <a:cxnSpLocks noChangeAspect="1" noChangeShapeType="1"/>
              <a:stCxn id="133247" idx="2"/>
              <a:endCxn id="133245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>
            <a:extLst>
              <a:ext uri="{FF2B5EF4-FFF2-40B4-BE49-F238E27FC236}">
                <a16:creationId xmlns:a16="http://schemas.microsoft.com/office/drawing/2014/main" id="{A10E502D-BFD3-4C24-BEB6-F5530D4DDC5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7" name="Rectangle 3">
            <a:extLst>
              <a:ext uri="{FF2B5EF4-FFF2-40B4-BE49-F238E27FC236}">
                <a16:creationId xmlns:a16="http://schemas.microsoft.com/office/drawing/2014/main" id="{25ACFE50-44C2-4CB1-BAF0-163DDDF6D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5975" cy="1368425"/>
          </a:xfrm>
        </p:spPr>
        <p:txBody>
          <a:bodyPr/>
          <a:lstStyle/>
          <a:p>
            <a:r>
              <a:rPr lang="pt-BR" altLang="pt-BR" sz="3600" b="1"/>
              <a:t>COMPORTAMENTO CINÉTICO DO PROCESSO DE ADSORÇÃO EM CAP</a:t>
            </a:r>
          </a:p>
        </p:txBody>
      </p:sp>
      <p:grpSp>
        <p:nvGrpSpPr>
          <p:cNvPr id="134198" name="Group 54">
            <a:extLst>
              <a:ext uri="{FF2B5EF4-FFF2-40B4-BE49-F238E27FC236}">
                <a16:creationId xmlns:a16="http://schemas.microsoft.com/office/drawing/2014/main" id="{114A1E5E-6A02-47A8-AE0B-DDEAD59491C6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4724400"/>
            <a:ext cx="3046413" cy="1871663"/>
            <a:chOff x="295" y="2976"/>
            <a:chExt cx="1919" cy="1179"/>
          </a:xfrm>
        </p:grpSpPr>
        <p:sp>
          <p:nvSpPr>
            <p:cNvPr id="134199" name="Freeform 55">
              <a:extLst>
                <a:ext uri="{FF2B5EF4-FFF2-40B4-BE49-F238E27FC236}">
                  <a16:creationId xmlns:a16="http://schemas.microsoft.com/office/drawing/2014/main" id="{29541F2E-2DF2-471B-8B2F-066136C59F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00" name="Oval 56">
              <a:extLst>
                <a:ext uri="{FF2B5EF4-FFF2-40B4-BE49-F238E27FC236}">
                  <a16:creationId xmlns:a16="http://schemas.microsoft.com/office/drawing/2014/main" id="{0E27284F-6429-4327-9D62-F6B0340D4A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01" name="Text Box 57">
              <a:extLst>
                <a:ext uri="{FF2B5EF4-FFF2-40B4-BE49-F238E27FC236}">
                  <a16:creationId xmlns:a16="http://schemas.microsoft.com/office/drawing/2014/main" id="{AB5972AD-D20C-4357-BB75-E7C4940F548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34202" name="Line 58">
              <a:extLst>
                <a:ext uri="{FF2B5EF4-FFF2-40B4-BE49-F238E27FC236}">
                  <a16:creationId xmlns:a16="http://schemas.microsoft.com/office/drawing/2014/main" id="{C79621BE-EB82-46E7-B69B-5A91ABDBC77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03" name="Line 59">
              <a:extLst>
                <a:ext uri="{FF2B5EF4-FFF2-40B4-BE49-F238E27FC236}">
                  <a16:creationId xmlns:a16="http://schemas.microsoft.com/office/drawing/2014/main" id="{B6665FC4-441F-4B34-A01C-246A8E0A330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04" name="Line 60">
              <a:extLst>
                <a:ext uri="{FF2B5EF4-FFF2-40B4-BE49-F238E27FC236}">
                  <a16:creationId xmlns:a16="http://schemas.microsoft.com/office/drawing/2014/main" id="{3ACA980F-7620-47D8-9AD4-3BB889A3F94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05" name="Text Box 61">
              <a:extLst>
                <a:ext uri="{FF2B5EF4-FFF2-40B4-BE49-F238E27FC236}">
                  <a16:creationId xmlns:a16="http://schemas.microsoft.com/office/drawing/2014/main" id="{58FE39BA-592D-492E-8DAD-538A1A7326A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34206" name="Text Box 62">
              <a:extLst>
                <a:ext uri="{FF2B5EF4-FFF2-40B4-BE49-F238E27FC236}">
                  <a16:creationId xmlns:a16="http://schemas.microsoft.com/office/drawing/2014/main" id="{0E51E9E9-6E9D-4B38-B466-1A7C489D42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34207" name="AutoShape 63">
              <a:extLst>
                <a:ext uri="{FF2B5EF4-FFF2-40B4-BE49-F238E27FC236}">
                  <a16:creationId xmlns:a16="http://schemas.microsoft.com/office/drawing/2014/main" id="{BB5D27C3-C819-49F0-9D15-6A26B111E310}"/>
                </a:ext>
              </a:extLst>
            </p:cNvPr>
            <p:cNvCxnSpPr>
              <a:cxnSpLocks noChangeAspect="1" noChangeShapeType="1"/>
              <a:stCxn id="134205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208" name="Oval 64">
              <a:extLst>
                <a:ext uri="{FF2B5EF4-FFF2-40B4-BE49-F238E27FC236}">
                  <a16:creationId xmlns:a16="http://schemas.microsoft.com/office/drawing/2014/main" id="{48289CF2-D84E-4A03-B4B8-A4C975F428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09" name="Oval 65">
              <a:extLst>
                <a:ext uri="{FF2B5EF4-FFF2-40B4-BE49-F238E27FC236}">
                  <a16:creationId xmlns:a16="http://schemas.microsoft.com/office/drawing/2014/main" id="{5302C2EE-80E5-42D8-98AE-BB314679C4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10" name="Oval 66">
              <a:extLst>
                <a:ext uri="{FF2B5EF4-FFF2-40B4-BE49-F238E27FC236}">
                  <a16:creationId xmlns:a16="http://schemas.microsoft.com/office/drawing/2014/main" id="{4948FB88-FAE1-4A71-B929-6938395313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11" name="Oval 67">
              <a:extLst>
                <a:ext uri="{FF2B5EF4-FFF2-40B4-BE49-F238E27FC236}">
                  <a16:creationId xmlns:a16="http://schemas.microsoft.com/office/drawing/2014/main" id="{E10A834D-B48B-473A-B371-76CEACBA30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12" name="Oval 68">
              <a:extLst>
                <a:ext uri="{FF2B5EF4-FFF2-40B4-BE49-F238E27FC236}">
                  <a16:creationId xmlns:a16="http://schemas.microsoft.com/office/drawing/2014/main" id="{4F69D431-E379-4CFC-9E9B-917B990C1A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13" name="Oval 69">
              <a:extLst>
                <a:ext uri="{FF2B5EF4-FFF2-40B4-BE49-F238E27FC236}">
                  <a16:creationId xmlns:a16="http://schemas.microsoft.com/office/drawing/2014/main" id="{A1BCDA49-29C0-48C3-9CA3-50ADA3E2A4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14" name="Oval 70">
              <a:extLst>
                <a:ext uri="{FF2B5EF4-FFF2-40B4-BE49-F238E27FC236}">
                  <a16:creationId xmlns:a16="http://schemas.microsoft.com/office/drawing/2014/main" id="{83318559-1A45-40A7-A4DC-122C20D5EF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15" name="Oval 71">
              <a:extLst>
                <a:ext uri="{FF2B5EF4-FFF2-40B4-BE49-F238E27FC236}">
                  <a16:creationId xmlns:a16="http://schemas.microsoft.com/office/drawing/2014/main" id="{E606D743-DB5F-48B2-AF9A-C582D0AA8D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16" name="Oval 72">
              <a:extLst>
                <a:ext uri="{FF2B5EF4-FFF2-40B4-BE49-F238E27FC236}">
                  <a16:creationId xmlns:a16="http://schemas.microsoft.com/office/drawing/2014/main" id="{B4BC12B2-8CF1-4493-A85E-B573DEE7C0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17" name="Oval 73">
              <a:extLst>
                <a:ext uri="{FF2B5EF4-FFF2-40B4-BE49-F238E27FC236}">
                  <a16:creationId xmlns:a16="http://schemas.microsoft.com/office/drawing/2014/main" id="{B84D5CE9-CAAA-463F-8A6B-CB1F2DAE2B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18" name="Oval 74">
              <a:extLst>
                <a:ext uri="{FF2B5EF4-FFF2-40B4-BE49-F238E27FC236}">
                  <a16:creationId xmlns:a16="http://schemas.microsoft.com/office/drawing/2014/main" id="{81FD019D-17A5-4EBB-9694-E70451A209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19" name="Oval 75">
              <a:extLst>
                <a:ext uri="{FF2B5EF4-FFF2-40B4-BE49-F238E27FC236}">
                  <a16:creationId xmlns:a16="http://schemas.microsoft.com/office/drawing/2014/main" id="{D3004901-FCE8-497E-983F-1C46F469A0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20" name="Oval 76">
              <a:extLst>
                <a:ext uri="{FF2B5EF4-FFF2-40B4-BE49-F238E27FC236}">
                  <a16:creationId xmlns:a16="http://schemas.microsoft.com/office/drawing/2014/main" id="{C7ABF006-2EC7-49CB-9189-A70943E05F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21" name="Oval 77">
              <a:extLst>
                <a:ext uri="{FF2B5EF4-FFF2-40B4-BE49-F238E27FC236}">
                  <a16:creationId xmlns:a16="http://schemas.microsoft.com/office/drawing/2014/main" id="{163CC2DF-098E-4DBC-8117-F1E033960B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22" name="Oval 78">
              <a:extLst>
                <a:ext uri="{FF2B5EF4-FFF2-40B4-BE49-F238E27FC236}">
                  <a16:creationId xmlns:a16="http://schemas.microsoft.com/office/drawing/2014/main" id="{B3DD296D-BBB4-4025-9F6B-FB196F8D9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23" name="Oval 79">
              <a:extLst>
                <a:ext uri="{FF2B5EF4-FFF2-40B4-BE49-F238E27FC236}">
                  <a16:creationId xmlns:a16="http://schemas.microsoft.com/office/drawing/2014/main" id="{AE4763FB-F596-4F22-906B-8E9009CD22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24" name="Oval 80">
              <a:extLst>
                <a:ext uri="{FF2B5EF4-FFF2-40B4-BE49-F238E27FC236}">
                  <a16:creationId xmlns:a16="http://schemas.microsoft.com/office/drawing/2014/main" id="{2FC2FD08-7BDA-4646-B7A9-FF8FEE626D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25" name="Oval 81">
              <a:extLst>
                <a:ext uri="{FF2B5EF4-FFF2-40B4-BE49-F238E27FC236}">
                  <a16:creationId xmlns:a16="http://schemas.microsoft.com/office/drawing/2014/main" id="{012159E0-7A86-453D-A7CD-00C8B87EB0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26" name="Oval 82">
              <a:extLst>
                <a:ext uri="{FF2B5EF4-FFF2-40B4-BE49-F238E27FC236}">
                  <a16:creationId xmlns:a16="http://schemas.microsoft.com/office/drawing/2014/main" id="{F562D017-3F42-485C-BF5D-B935A9C85F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27" name="Oval 83">
              <a:extLst>
                <a:ext uri="{FF2B5EF4-FFF2-40B4-BE49-F238E27FC236}">
                  <a16:creationId xmlns:a16="http://schemas.microsoft.com/office/drawing/2014/main" id="{D84AECFD-680B-49EE-8A0A-6DBED905F3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28" name="Text Box 84">
              <a:extLst>
                <a:ext uri="{FF2B5EF4-FFF2-40B4-BE49-F238E27FC236}">
                  <a16:creationId xmlns:a16="http://schemas.microsoft.com/office/drawing/2014/main" id="{6F12B50D-0748-4329-8804-036BA462346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34229" name="AutoShape 85">
              <a:extLst>
                <a:ext uri="{FF2B5EF4-FFF2-40B4-BE49-F238E27FC236}">
                  <a16:creationId xmlns:a16="http://schemas.microsoft.com/office/drawing/2014/main" id="{1ABC9C7D-51BE-439E-8E8F-09DDB825F122}"/>
                </a:ext>
              </a:extLst>
            </p:cNvPr>
            <p:cNvCxnSpPr>
              <a:cxnSpLocks noChangeAspect="1" noChangeShapeType="1"/>
              <a:stCxn id="134228" idx="2"/>
              <a:endCxn id="134224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230" name="Oval 86">
              <a:extLst>
                <a:ext uri="{FF2B5EF4-FFF2-40B4-BE49-F238E27FC236}">
                  <a16:creationId xmlns:a16="http://schemas.microsoft.com/office/drawing/2014/main" id="{0C0709A5-E6F9-4393-A590-235A2B7B0B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31" name="Oval 87">
              <a:extLst>
                <a:ext uri="{FF2B5EF4-FFF2-40B4-BE49-F238E27FC236}">
                  <a16:creationId xmlns:a16="http://schemas.microsoft.com/office/drawing/2014/main" id="{972D29A2-79DD-4F8C-959D-2E95AF76A6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32" name="Oval 88">
              <a:extLst>
                <a:ext uri="{FF2B5EF4-FFF2-40B4-BE49-F238E27FC236}">
                  <a16:creationId xmlns:a16="http://schemas.microsoft.com/office/drawing/2014/main" id="{E3D257EA-5662-479D-B0D8-816DB1912C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33" name="Oval 89">
              <a:extLst>
                <a:ext uri="{FF2B5EF4-FFF2-40B4-BE49-F238E27FC236}">
                  <a16:creationId xmlns:a16="http://schemas.microsoft.com/office/drawing/2014/main" id="{122190AF-39C4-46AA-8D38-4989513FAD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34" name="Oval 90">
              <a:extLst>
                <a:ext uri="{FF2B5EF4-FFF2-40B4-BE49-F238E27FC236}">
                  <a16:creationId xmlns:a16="http://schemas.microsoft.com/office/drawing/2014/main" id="{51C73153-3469-4C89-8DA8-15A47081E2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35" name="Oval 91">
              <a:extLst>
                <a:ext uri="{FF2B5EF4-FFF2-40B4-BE49-F238E27FC236}">
                  <a16:creationId xmlns:a16="http://schemas.microsoft.com/office/drawing/2014/main" id="{BE725D17-038D-4518-A83A-1E6C0C4DB1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36" name="Text Box 92">
              <a:extLst>
                <a:ext uri="{FF2B5EF4-FFF2-40B4-BE49-F238E27FC236}">
                  <a16:creationId xmlns:a16="http://schemas.microsoft.com/office/drawing/2014/main" id="{1B6EFEF2-9CEB-40DF-ADF2-19C12B59C81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34237" name="AutoShape 93">
              <a:extLst>
                <a:ext uri="{FF2B5EF4-FFF2-40B4-BE49-F238E27FC236}">
                  <a16:creationId xmlns:a16="http://schemas.microsoft.com/office/drawing/2014/main" id="{2FBCA05D-CB40-40A1-8A62-379129EC7579}"/>
                </a:ext>
              </a:extLst>
            </p:cNvPr>
            <p:cNvCxnSpPr>
              <a:cxnSpLocks noChangeAspect="1" noChangeShapeType="1"/>
              <a:stCxn id="134236" idx="0"/>
              <a:endCxn id="134234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238" name="Oval 94">
              <a:extLst>
                <a:ext uri="{FF2B5EF4-FFF2-40B4-BE49-F238E27FC236}">
                  <a16:creationId xmlns:a16="http://schemas.microsoft.com/office/drawing/2014/main" id="{DBE260C3-C075-4FE4-B5A8-D971037DA7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39" name="Oval 95">
              <a:extLst>
                <a:ext uri="{FF2B5EF4-FFF2-40B4-BE49-F238E27FC236}">
                  <a16:creationId xmlns:a16="http://schemas.microsoft.com/office/drawing/2014/main" id="{8A528DE2-CDDE-44A3-8A6E-6560E40C94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40" name="Oval 96">
              <a:extLst>
                <a:ext uri="{FF2B5EF4-FFF2-40B4-BE49-F238E27FC236}">
                  <a16:creationId xmlns:a16="http://schemas.microsoft.com/office/drawing/2014/main" id="{F47C5FBA-08EF-4C5F-84F6-1A82255F1A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41" name="Oval 97">
              <a:extLst>
                <a:ext uri="{FF2B5EF4-FFF2-40B4-BE49-F238E27FC236}">
                  <a16:creationId xmlns:a16="http://schemas.microsoft.com/office/drawing/2014/main" id="{B6BAED7D-3E37-4C81-997D-41DD59599F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42" name="Oval 98">
              <a:extLst>
                <a:ext uri="{FF2B5EF4-FFF2-40B4-BE49-F238E27FC236}">
                  <a16:creationId xmlns:a16="http://schemas.microsoft.com/office/drawing/2014/main" id="{3F95567D-6D31-4E27-81F4-F251A85AF8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43" name="Oval 99">
              <a:extLst>
                <a:ext uri="{FF2B5EF4-FFF2-40B4-BE49-F238E27FC236}">
                  <a16:creationId xmlns:a16="http://schemas.microsoft.com/office/drawing/2014/main" id="{E0036962-A0B5-4CCA-B547-674E73D434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244" name="Text Box 100">
              <a:extLst>
                <a:ext uri="{FF2B5EF4-FFF2-40B4-BE49-F238E27FC236}">
                  <a16:creationId xmlns:a16="http://schemas.microsoft.com/office/drawing/2014/main" id="{ED438D3B-9938-4E8A-BCB4-8511A923F3F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34245" name="AutoShape 101">
              <a:extLst>
                <a:ext uri="{FF2B5EF4-FFF2-40B4-BE49-F238E27FC236}">
                  <a16:creationId xmlns:a16="http://schemas.microsoft.com/office/drawing/2014/main" id="{264F04F5-FBFB-4B3A-8EF4-52475C96E73A}"/>
                </a:ext>
              </a:extLst>
            </p:cNvPr>
            <p:cNvCxnSpPr>
              <a:cxnSpLocks noChangeAspect="1" noChangeShapeType="1"/>
              <a:stCxn id="134244" idx="2"/>
              <a:endCxn id="134242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34197" name="Object 53">
            <a:extLst>
              <a:ext uri="{FF2B5EF4-FFF2-40B4-BE49-F238E27FC236}">
                <a16:creationId xmlns:a16="http://schemas.microsoft.com/office/drawing/2014/main" id="{BDB23CC1-4C83-4C67-8B7D-9293C057E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517650"/>
          <a:ext cx="8640762" cy="51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7" name="Gráfico" r:id="rId4" imgW="5219700" imgH="3009900" progId="Excel.Chart.8">
                  <p:embed followColorScheme="full"/>
                </p:oleObj>
              </mc:Choice>
              <mc:Fallback>
                <p:oleObj name="Gráfico" r:id="rId4" imgW="5219700" imgH="3009900" progId="Excel.Chart.8">
                  <p:embed followColorScheme="full"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17650"/>
                        <a:ext cx="8640762" cy="511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>
            <a:extLst>
              <a:ext uri="{FF2B5EF4-FFF2-40B4-BE49-F238E27FC236}">
                <a16:creationId xmlns:a16="http://schemas.microsoft.com/office/drawing/2014/main" id="{17E85EFB-7725-4F19-B27F-36249C80535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5" name="Rectangle 3">
            <a:extLst>
              <a:ext uri="{FF2B5EF4-FFF2-40B4-BE49-F238E27FC236}">
                <a16:creationId xmlns:a16="http://schemas.microsoft.com/office/drawing/2014/main" id="{26E57AE9-5F6B-4002-9963-1DC9F807E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58750"/>
            <a:ext cx="8507412" cy="1258888"/>
          </a:xfrm>
        </p:spPr>
        <p:txBody>
          <a:bodyPr/>
          <a:lstStyle/>
          <a:p>
            <a:r>
              <a:rPr lang="pt-BR" altLang="pt-BR" sz="3600" b="1"/>
              <a:t>COMPORTAMENTO CINÉTICO DO PROCESSO DE ADSORÇÃO EM CAP</a:t>
            </a:r>
          </a:p>
        </p:txBody>
      </p:sp>
      <p:grpSp>
        <p:nvGrpSpPr>
          <p:cNvPr id="177156" name="Group 4">
            <a:extLst>
              <a:ext uri="{FF2B5EF4-FFF2-40B4-BE49-F238E27FC236}">
                <a16:creationId xmlns:a16="http://schemas.microsoft.com/office/drawing/2014/main" id="{18010E64-3CF2-42ED-85E2-D1EF9B2F3409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4724400"/>
            <a:ext cx="3046413" cy="1871663"/>
            <a:chOff x="295" y="2976"/>
            <a:chExt cx="1919" cy="1179"/>
          </a:xfrm>
        </p:grpSpPr>
        <p:sp>
          <p:nvSpPr>
            <p:cNvPr id="177157" name="Freeform 5">
              <a:extLst>
                <a:ext uri="{FF2B5EF4-FFF2-40B4-BE49-F238E27FC236}">
                  <a16:creationId xmlns:a16="http://schemas.microsoft.com/office/drawing/2014/main" id="{BDAA23D6-195E-437F-BCB4-5BA7CD0B66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58" name="Oval 6">
              <a:extLst>
                <a:ext uri="{FF2B5EF4-FFF2-40B4-BE49-F238E27FC236}">
                  <a16:creationId xmlns:a16="http://schemas.microsoft.com/office/drawing/2014/main" id="{9AAC6B81-2BDB-4E51-B6DB-A5D7A97F68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59" name="Text Box 7">
              <a:extLst>
                <a:ext uri="{FF2B5EF4-FFF2-40B4-BE49-F238E27FC236}">
                  <a16:creationId xmlns:a16="http://schemas.microsoft.com/office/drawing/2014/main" id="{6AA4FAEC-F68E-4602-9D1C-0ABD65B9106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77160" name="Line 8">
              <a:extLst>
                <a:ext uri="{FF2B5EF4-FFF2-40B4-BE49-F238E27FC236}">
                  <a16:creationId xmlns:a16="http://schemas.microsoft.com/office/drawing/2014/main" id="{6101FE33-ABFD-4F4F-BE6E-4B877C7E0AD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61" name="Line 9">
              <a:extLst>
                <a:ext uri="{FF2B5EF4-FFF2-40B4-BE49-F238E27FC236}">
                  <a16:creationId xmlns:a16="http://schemas.microsoft.com/office/drawing/2014/main" id="{D82D948E-B8AE-4995-A985-4E29FDF0BFD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62" name="Line 10">
              <a:extLst>
                <a:ext uri="{FF2B5EF4-FFF2-40B4-BE49-F238E27FC236}">
                  <a16:creationId xmlns:a16="http://schemas.microsoft.com/office/drawing/2014/main" id="{C83670A7-1888-469A-9866-A521AC9D2E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63" name="Text Box 11">
              <a:extLst>
                <a:ext uri="{FF2B5EF4-FFF2-40B4-BE49-F238E27FC236}">
                  <a16:creationId xmlns:a16="http://schemas.microsoft.com/office/drawing/2014/main" id="{CB36AEF6-3171-405F-ACE4-787F3AE9BB1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77164" name="Text Box 12">
              <a:extLst>
                <a:ext uri="{FF2B5EF4-FFF2-40B4-BE49-F238E27FC236}">
                  <a16:creationId xmlns:a16="http://schemas.microsoft.com/office/drawing/2014/main" id="{9A3900DE-881F-48F5-AD73-254152EB1CA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77165" name="AutoShape 13">
              <a:extLst>
                <a:ext uri="{FF2B5EF4-FFF2-40B4-BE49-F238E27FC236}">
                  <a16:creationId xmlns:a16="http://schemas.microsoft.com/office/drawing/2014/main" id="{76C02F22-8DE5-414A-A9CC-062C5F435746}"/>
                </a:ext>
              </a:extLst>
            </p:cNvPr>
            <p:cNvCxnSpPr>
              <a:cxnSpLocks noChangeAspect="1" noChangeShapeType="1"/>
              <a:stCxn id="177163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7166" name="Oval 14">
              <a:extLst>
                <a:ext uri="{FF2B5EF4-FFF2-40B4-BE49-F238E27FC236}">
                  <a16:creationId xmlns:a16="http://schemas.microsoft.com/office/drawing/2014/main" id="{07C0EC80-B1FE-490F-8976-DF804C2BF2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67" name="Oval 15">
              <a:extLst>
                <a:ext uri="{FF2B5EF4-FFF2-40B4-BE49-F238E27FC236}">
                  <a16:creationId xmlns:a16="http://schemas.microsoft.com/office/drawing/2014/main" id="{CDDFF21D-FDA3-4535-8815-0AB3EC4AFD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68" name="Oval 16">
              <a:extLst>
                <a:ext uri="{FF2B5EF4-FFF2-40B4-BE49-F238E27FC236}">
                  <a16:creationId xmlns:a16="http://schemas.microsoft.com/office/drawing/2014/main" id="{EBE81FC2-9D34-4DAD-9FE2-B48C7219D1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69" name="Oval 17">
              <a:extLst>
                <a:ext uri="{FF2B5EF4-FFF2-40B4-BE49-F238E27FC236}">
                  <a16:creationId xmlns:a16="http://schemas.microsoft.com/office/drawing/2014/main" id="{0E4C260C-C6B4-48E8-865F-6452693266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70" name="Oval 18">
              <a:extLst>
                <a:ext uri="{FF2B5EF4-FFF2-40B4-BE49-F238E27FC236}">
                  <a16:creationId xmlns:a16="http://schemas.microsoft.com/office/drawing/2014/main" id="{8151D588-C458-4462-833D-FCEAB1ED71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71" name="Oval 19">
              <a:extLst>
                <a:ext uri="{FF2B5EF4-FFF2-40B4-BE49-F238E27FC236}">
                  <a16:creationId xmlns:a16="http://schemas.microsoft.com/office/drawing/2014/main" id="{120C9367-2C15-459E-B3E2-E7C2DB5F35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72" name="Oval 20">
              <a:extLst>
                <a:ext uri="{FF2B5EF4-FFF2-40B4-BE49-F238E27FC236}">
                  <a16:creationId xmlns:a16="http://schemas.microsoft.com/office/drawing/2014/main" id="{EAD84445-92EB-4F58-A2D4-B9712FEEE2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73" name="Oval 21">
              <a:extLst>
                <a:ext uri="{FF2B5EF4-FFF2-40B4-BE49-F238E27FC236}">
                  <a16:creationId xmlns:a16="http://schemas.microsoft.com/office/drawing/2014/main" id="{51E00A0F-22A7-4A9B-AA83-925EA8FC2B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74" name="Oval 22">
              <a:extLst>
                <a:ext uri="{FF2B5EF4-FFF2-40B4-BE49-F238E27FC236}">
                  <a16:creationId xmlns:a16="http://schemas.microsoft.com/office/drawing/2014/main" id="{0888FEAB-6CFB-44B6-BB00-4DB67CE317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75" name="Oval 23">
              <a:extLst>
                <a:ext uri="{FF2B5EF4-FFF2-40B4-BE49-F238E27FC236}">
                  <a16:creationId xmlns:a16="http://schemas.microsoft.com/office/drawing/2014/main" id="{90E8CF22-9B4E-48B0-8BD5-679C8F8F31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76" name="Oval 24">
              <a:extLst>
                <a:ext uri="{FF2B5EF4-FFF2-40B4-BE49-F238E27FC236}">
                  <a16:creationId xmlns:a16="http://schemas.microsoft.com/office/drawing/2014/main" id="{1ADF9CEF-B82B-4CB2-9C95-63FBDF1057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77" name="Oval 25">
              <a:extLst>
                <a:ext uri="{FF2B5EF4-FFF2-40B4-BE49-F238E27FC236}">
                  <a16:creationId xmlns:a16="http://schemas.microsoft.com/office/drawing/2014/main" id="{F8509CA1-3D8E-4BD9-9CEC-66A9AF477F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78" name="Oval 26">
              <a:extLst>
                <a:ext uri="{FF2B5EF4-FFF2-40B4-BE49-F238E27FC236}">
                  <a16:creationId xmlns:a16="http://schemas.microsoft.com/office/drawing/2014/main" id="{7DAEC053-FCBF-4B56-B1AA-9AFD4C7D7B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79" name="Oval 27">
              <a:extLst>
                <a:ext uri="{FF2B5EF4-FFF2-40B4-BE49-F238E27FC236}">
                  <a16:creationId xmlns:a16="http://schemas.microsoft.com/office/drawing/2014/main" id="{1632037C-8209-4927-8EB2-B523D12B30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80" name="Oval 28">
              <a:extLst>
                <a:ext uri="{FF2B5EF4-FFF2-40B4-BE49-F238E27FC236}">
                  <a16:creationId xmlns:a16="http://schemas.microsoft.com/office/drawing/2014/main" id="{19CAC546-46B0-4D6C-801D-82D31E8A81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81" name="Oval 29">
              <a:extLst>
                <a:ext uri="{FF2B5EF4-FFF2-40B4-BE49-F238E27FC236}">
                  <a16:creationId xmlns:a16="http://schemas.microsoft.com/office/drawing/2014/main" id="{F0CF86AB-DFAA-4077-97F2-35511251CB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82" name="Oval 30">
              <a:extLst>
                <a:ext uri="{FF2B5EF4-FFF2-40B4-BE49-F238E27FC236}">
                  <a16:creationId xmlns:a16="http://schemas.microsoft.com/office/drawing/2014/main" id="{1B0E8AE5-78F2-4447-886B-BA94876C72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83" name="Oval 31">
              <a:extLst>
                <a:ext uri="{FF2B5EF4-FFF2-40B4-BE49-F238E27FC236}">
                  <a16:creationId xmlns:a16="http://schemas.microsoft.com/office/drawing/2014/main" id="{FBAAC20B-1AA5-4DD9-BC82-4080AB0DBC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84" name="Oval 32">
              <a:extLst>
                <a:ext uri="{FF2B5EF4-FFF2-40B4-BE49-F238E27FC236}">
                  <a16:creationId xmlns:a16="http://schemas.microsoft.com/office/drawing/2014/main" id="{F39DFBE9-31C8-4F9C-9C1E-CCB6B56D4D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85" name="Oval 33">
              <a:extLst>
                <a:ext uri="{FF2B5EF4-FFF2-40B4-BE49-F238E27FC236}">
                  <a16:creationId xmlns:a16="http://schemas.microsoft.com/office/drawing/2014/main" id="{E301CE53-3B11-41D9-8D1B-C59B532423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86" name="Text Box 34">
              <a:extLst>
                <a:ext uri="{FF2B5EF4-FFF2-40B4-BE49-F238E27FC236}">
                  <a16:creationId xmlns:a16="http://schemas.microsoft.com/office/drawing/2014/main" id="{C62DE308-68D6-4BB5-8501-29B4DD8D0D1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77187" name="AutoShape 35">
              <a:extLst>
                <a:ext uri="{FF2B5EF4-FFF2-40B4-BE49-F238E27FC236}">
                  <a16:creationId xmlns:a16="http://schemas.microsoft.com/office/drawing/2014/main" id="{0814A904-272C-49F8-AB7F-F38FBC7C4759}"/>
                </a:ext>
              </a:extLst>
            </p:cNvPr>
            <p:cNvCxnSpPr>
              <a:cxnSpLocks noChangeAspect="1" noChangeShapeType="1"/>
              <a:stCxn id="177186" idx="2"/>
              <a:endCxn id="177182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7188" name="Oval 36">
              <a:extLst>
                <a:ext uri="{FF2B5EF4-FFF2-40B4-BE49-F238E27FC236}">
                  <a16:creationId xmlns:a16="http://schemas.microsoft.com/office/drawing/2014/main" id="{C4D705DB-F341-46ED-B965-93E18BC362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89" name="Oval 37">
              <a:extLst>
                <a:ext uri="{FF2B5EF4-FFF2-40B4-BE49-F238E27FC236}">
                  <a16:creationId xmlns:a16="http://schemas.microsoft.com/office/drawing/2014/main" id="{3A0D3D5D-3EA5-487C-A228-8ECAD6A551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90" name="Oval 38">
              <a:extLst>
                <a:ext uri="{FF2B5EF4-FFF2-40B4-BE49-F238E27FC236}">
                  <a16:creationId xmlns:a16="http://schemas.microsoft.com/office/drawing/2014/main" id="{9AA6F600-7612-4729-A321-BEFCA33A1D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91" name="Oval 39">
              <a:extLst>
                <a:ext uri="{FF2B5EF4-FFF2-40B4-BE49-F238E27FC236}">
                  <a16:creationId xmlns:a16="http://schemas.microsoft.com/office/drawing/2014/main" id="{95ED5A07-DA96-4EE1-A065-4DECCD4DEC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92" name="Oval 40">
              <a:extLst>
                <a:ext uri="{FF2B5EF4-FFF2-40B4-BE49-F238E27FC236}">
                  <a16:creationId xmlns:a16="http://schemas.microsoft.com/office/drawing/2014/main" id="{953D42BC-13C4-4847-95E6-43CDD373C4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93" name="Oval 41">
              <a:extLst>
                <a:ext uri="{FF2B5EF4-FFF2-40B4-BE49-F238E27FC236}">
                  <a16:creationId xmlns:a16="http://schemas.microsoft.com/office/drawing/2014/main" id="{A200D237-D6FB-4E3A-8582-2C13AC00F6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94" name="Text Box 42">
              <a:extLst>
                <a:ext uri="{FF2B5EF4-FFF2-40B4-BE49-F238E27FC236}">
                  <a16:creationId xmlns:a16="http://schemas.microsoft.com/office/drawing/2014/main" id="{28FF9E6A-B10B-43F7-B072-EFA4F8D39AA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77195" name="AutoShape 43">
              <a:extLst>
                <a:ext uri="{FF2B5EF4-FFF2-40B4-BE49-F238E27FC236}">
                  <a16:creationId xmlns:a16="http://schemas.microsoft.com/office/drawing/2014/main" id="{8493F3FB-B5EC-4C39-AB29-6DC5121E6F66}"/>
                </a:ext>
              </a:extLst>
            </p:cNvPr>
            <p:cNvCxnSpPr>
              <a:cxnSpLocks noChangeAspect="1" noChangeShapeType="1"/>
              <a:stCxn id="177194" idx="0"/>
              <a:endCxn id="177192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7196" name="Oval 44">
              <a:extLst>
                <a:ext uri="{FF2B5EF4-FFF2-40B4-BE49-F238E27FC236}">
                  <a16:creationId xmlns:a16="http://schemas.microsoft.com/office/drawing/2014/main" id="{BED100CE-0029-423E-9F71-2D2C4E87BA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97" name="Oval 45">
              <a:extLst>
                <a:ext uri="{FF2B5EF4-FFF2-40B4-BE49-F238E27FC236}">
                  <a16:creationId xmlns:a16="http://schemas.microsoft.com/office/drawing/2014/main" id="{9BEACF7E-3681-4D39-9AC2-C6679D160B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98" name="Oval 46">
              <a:extLst>
                <a:ext uri="{FF2B5EF4-FFF2-40B4-BE49-F238E27FC236}">
                  <a16:creationId xmlns:a16="http://schemas.microsoft.com/office/drawing/2014/main" id="{BC8E5898-3071-4DC9-A76F-984B2A6233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199" name="Oval 47">
              <a:extLst>
                <a:ext uri="{FF2B5EF4-FFF2-40B4-BE49-F238E27FC236}">
                  <a16:creationId xmlns:a16="http://schemas.microsoft.com/office/drawing/2014/main" id="{AB2BDC0B-6174-4A8B-A003-EA1146F83D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200" name="Oval 48">
              <a:extLst>
                <a:ext uri="{FF2B5EF4-FFF2-40B4-BE49-F238E27FC236}">
                  <a16:creationId xmlns:a16="http://schemas.microsoft.com/office/drawing/2014/main" id="{DF38737B-861C-4514-8F88-771CB8D3A4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201" name="Oval 49">
              <a:extLst>
                <a:ext uri="{FF2B5EF4-FFF2-40B4-BE49-F238E27FC236}">
                  <a16:creationId xmlns:a16="http://schemas.microsoft.com/office/drawing/2014/main" id="{B4490CCF-D63E-4562-81E0-69FC16A051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202" name="Text Box 50">
              <a:extLst>
                <a:ext uri="{FF2B5EF4-FFF2-40B4-BE49-F238E27FC236}">
                  <a16:creationId xmlns:a16="http://schemas.microsoft.com/office/drawing/2014/main" id="{53550FEC-30C8-4816-AB5D-51D6B6878D1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77203" name="AutoShape 51">
              <a:extLst>
                <a:ext uri="{FF2B5EF4-FFF2-40B4-BE49-F238E27FC236}">
                  <a16:creationId xmlns:a16="http://schemas.microsoft.com/office/drawing/2014/main" id="{97A60D5E-525A-4966-B09B-E7ACB13A3997}"/>
                </a:ext>
              </a:extLst>
            </p:cNvPr>
            <p:cNvCxnSpPr>
              <a:cxnSpLocks noChangeAspect="1" noChangeShapeType="1"/>
              <a:stCxn id="177202" idx="2"/>
              <a:endCxn id="177200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77205" name="Object 53">
            <a:extLst>
              <a:ext uri="{FF2B5EF4-FFF2-40B4-BE49-F238E27FC236}">
                <a16:creationId xmlns:a16="http://schemas.microsoft.com/office/drawing/2014/main" id="{2420ED76-9CAA-4077-BB64-BB7E9A305B4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388" y="1511300"/>
          <a:ext cx="8353425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8" name="Gráfico" r:id="rId4" imgW="5229225" imgH="3086100" progId="Excel.Chart.8">
                  <p:embed followColorScheme="full"/>
                </p:oleObj>
              </mc:Choice>
              <mc:Fallback>
                <p:oleObj name="Gráfico" r:id="rId4" imgW="5229225" imgH="3086100" progId="Excel.Chart.8">
                  <p:embed followColorScheme="full"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11300"/>
                        <a:ext cx="8353425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8FC009A3-BBD5-4D92-90ED-3FAE9E1CFCA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00F1DFB5-2C9F-410A-9715-448D61D1F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5975" cy="1368425"/>
          </a:xfrm>
        </p:spPr>
        <p:txBody>
          <a:bodyPr/>
          <a:lstStyle/>
          <a:p>
            <a:r>
              <a:rPr lang="pt-BR" altLang="pt-BR" sz="3600" b="1"/>
              <a:t>COMPORTAMENTO CINÉTICO DO PROCESSO DE ADSORÇÃO EM CAP</a:t>
            </a:r>
          </a:p>
        </p:txBody>
      </p:sp>
      <p:grpSp>
        <p:nvGrpSpPr>
          <p:cNvPr id="135222" name="Group 54">
            <a:extLst>
              <a:ext uri="{FF2B5EF4-FFF2-40B4-BE49-F238E27FC236}">
                <a16:creationId xmlns:a16="http://schemas.microsoft.com/office/drawing/2014/main" id="{5811F6C4-2AB4-4192-AB1F-CFB65BF33499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4652963"/>
            <a:ext cx="3046413" cy="1871662"/>
            <a:chOff x="295" y="2976"/>
            <a:chExt cx="1919" cy="1179"/>
          </a:xfrm>
        </p:grpSpPr>
        <p:sp>
          <p:nvSpPr>
            <p:cNvPr id="135223" name="Freeform 55">
              <a:extLst>
                <a:ext uri="{FF2B5EF4-FFF2-40B4-BE49-F238E27FC236}">
                  <a16:creationId xmlns:a16="http://schemas.microsoft.com/office/drawing/2014/main" id="{58E402D6-0AB3-4021-BD00-25914FC262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24" name="Oval 56">
              <a:extLst>
                <a:ext uri="{FF2B5EF4-FFF2-40B4-BE49-F238E27FC236}">
                  <a16:creationId xmlns:a16="http://schemas.microsoft.com/office/drawing/2014/main" id="{8FCCFFD8-E76A-423C-90B9-040520D805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25" name="Text Box 57">
              <a:extLst>
                <a:ext uri="{FF2B5EF4-FFF2-40B4-BE49-F238E27FC236}">
                  <a16:creationId xmlns:a16="http://schemas.microsoft.com/office/drawing/2014/main" id="{8CCA2128-5201-4246-A906-E5B2853C2A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35226" name="Line 58">
              <a:extLst>
                <a:ext uri="{FF2B5EF4-FFF2-40B4-BE49-F238E27FC236}">
                  <a16:creationId xmlns:a16="http://schemas.microsoft.com/office/drawing/2014/main" id="{EAC038CE-B8E3-432D-AC13-AD8CE2FA873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27" name="Line 59">
              <a:extLst>
                <a:ext uri="{FF2B5EF4-FFF2-40B4-BE49-F238E27FC236}">
                  <a16:creationId xmlns:a16="http://schemas.microsoft.com/office/drawing/2014/main" id="{43C699A8-9DD7-4537-8570-395D1E7D0B9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28" name="Line 60">
              <a:extLst>
                <a:ext uri="{FF2B5EF4-FFF2-40B4-BE49-F238E27FC236}">
                  <a16:creationId xmlns:a16="http://schemas.microsoft.com/office/drawing/2014/main" id="{F9589C20-988C-4E1A-8463-ED10423CBE3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29" name="Text Box 61">
              <a:extLst>
                <a:ext uri="{FF2B5EF4-FFF2-40B4-BE49-F238E27FC236}">
                  <a16:creationId xmlns:a16="http://schemas.microsoft.com/office/drawing/2014/main" id="{9B85436F-172A-4BDE-B21D-CC44F351859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35230" name="Text Box 62">
              <a:extLst>
                <a:ext uri="{FF2B5EF4-FFF2-40B4-BE49-F238E27FC236}">
                  <a16:creationId xmlns:a16="http://schemas.microsoft.com/office/drawing/2014/main" id="{342F2411-3576-49D1-9CFE-63D4C170578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35231" name="AutoShape 63">
              <a:extLst>
                <a:ext uri="{FF2B5EF4-FFF2-40B4-BE49-F238E27FC236}">
                  <a16:creationId xmlns:a16="http://schemas.microsoft.com/office/drawing/2014/main" id="{564F2165-45E3-4299-AF3E-FCB1BB5DCB56}"/>
                </a:ext>
              </a:extLst>
            </p:cNvPr>
            <p:cNvCxnSpPr>
              <a:cxnSpLocks noChangeAspect="1" noChangeShapeType="1"/>
              <a:stCxn id="135229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5232" name="Oval 64">
              <a:extLst>
                <a:ext uri="{FF2B5EF4-FFF2-40B4-BE49-F238E27FC236}">
                  <a16:creationId xmlns:a16="http://schemas.microsoft.com/office/drawing/2014/main" id="{1424EE14-571F-45D5-A18A-515270EA75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33" name="Oval 65">
              <a:extLst>
                <a:ext uri="{FF2B5EF4-FFF2-40B4-BE49-F238E27FC236}">
                  <a16:creationId xmlns:a16="http://schemas.microsoft.com/office/drawing/2014/main" id="{18FDC6F4-E5D9-4683-9C4D-3EC393E13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34" name="Oval 66">
              <a:extLst>
                <a:ext uri="{FF2B5EF4-FFF2-40B4-BE49-F238E27FC236}">
                  <a16:creationId xmlns:a16="http://schemas.microsoft.com/office/drawing/2014/main" id="{B649D87E-931D-45E7-BB25-A8C3860C7F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35" name="Oval 67">
              <a:extLst>
                <a:ext uri="{FF2B5EF4-FFF2-40B4-BE49-F238E27FC236}">
                  <a16:creationId xmlns:a16="http://schemas.microsoft.com/office/drawing/2014/main" id="{3686C9C6-A288-4513-864D-87EA9B3712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36" name="Oval 68">
              <a:extLst>
                <a:ext uri="{FF2B5EF4-FFF2-40B4-BE49-F238E27FC236}">
                  <a16:creationId xmlns:a16="http://schemas.microsoft.com/office/drawing/2014/main" id="{1D2972A5-4B4D-4394-B9C0-EBAD0CB404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37" name="Oval 69">
              <a:extLst>
                <a:ext uri="{FF2B5EF4-FFF2-40B4-BE49-F238E27FC236}">
                  <a16:creationId xmlns:a16="http://schemas.microsoft.com/office/drawing/2014/main" id="{68AAA8E1-233E-4B81-A4ED-56E4711ED1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38" name="Oval 70">
              <a:extLst>
                <a:ext uri="{FF2B5EF4-FFF2-40B4-BE49-F238E27FC236}">
                  <a16:creationId xmlns:a16="http://schemas.microsoft.com/office/drawing/2014/main" id="{2ABB013D-4165-4B4E-8B58-ED92984643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39" name="Oval 71">
              <a:extLst>
                <a:ext uri="{FF2B5EF4-FFF2-40B4-BE49-F238E27FC236}">
                  <a16:creationId xmlns:a16="http://schemas.microsoft.com/office/drawing/2014/main" id="{E67857E8-D503-4494-941E-424AD0E6B9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40" name="Oval 72">
              <a:extLst>
                <a:ext uri="{FF2B5EF4-FFF2-40B4-BE49-F238E27FC236}">
                  <a16:creationId xmlns:a16="http://schemas.microsoft.com/office/drawing/2014/main" id="{5F6EAE86-B996-4E82-BDCF-A0EC304F6C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41" name="Oval 73">
              <a:extLst>
                <a:ext uri="{FF2B5EF4-FFF2-40B4-BE49-F238E27FC236}">
                  <a16:creationId xmlns:a16="http://schemas.microsoft.com/office/drawing/2014/main" id="{FA50516D-DFAE-44F3-B12D-99DD2E7775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42" name="Oval 74">
              <a:extLst>
                <a:ext uri="{FF2B5EF4-FFF2-40B4-BE49-F238E27FC236}">
                  <a16:creationId xmlns:a16="http://schemas.microsoft.com/office/drawing/2014/main" id="{384B39F8-273A-4881-9E1F-66B928E3A1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43" name="Oval 75">
              <a:extLst>
                <a:ext uri="{FF2B5EF4-FFF2-40B4-BE49-F238E27FC236}">
                  <a16:creationId xmlns:a16="http://schemas.microsoft.com/office/drawing/2014/main" id="{AE417FBB-7213-4DFC-8347-24B74BF3CE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44" name="Oval 76">
              <a:extLst>
                <a:ext uri="{FF2B5EF4-FFF2-40B4-BE49-F238E27FC236}">
                  <a16:creationId xmlns:a16="http://schemas.microsoft.com/office/drawing/2014/main" id="{3C0A0C63-C650-4B39-BA77-D7C4E15764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45" name="Oval 77">
              <a:extLst>
                <a:ext uri="{FF2B5EF4-FFF2-40B4-BE49-F238E27FC236}">
                  <a16:creationId xmlns:a16="http://schemas.microsoft.com/office/drawing/2014/main" id="{8FBB040D-93B5-4D31-B85C-559F65198D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46" name="Oval 78">
              <a:extLst>
                <a:ext uri="{FF2B5EF4-FFF2-40B4-BE49-F238E27FC236}">
                  <a16:creationId xmlns:a16="http://schemas.microsoft.com/office/drawing/2014/main" id="{9571D8A5-EF23-4B84-A834-C89E55B900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47" name="Oval 79">
              <a:extLst>
                <a:ext uri="{FF2B5EF4-FFF2-40B4-BE49-F238E27FC236}">
                  <a16:creationId xmlns:a16="http://schemas.microsoft.com/office/drawing/2014/main" id="{2C8BC56B-A682-44D2-BC80-CDB8C5B350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48" name="Oval 80">
              <a:extLst>
                <a:ext uri="{FF2B5EF4-FFF2-40B4-BE49-F238E27FC236}">
                  <a16:creationId xmlns:a16="http://schemas.microsoft.com/office/drawing/2014/main" id="{A100A632-409A-4A45-9462-BF52EB3A4F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49" name="Oval 81">
              <a:extLst>
                <a:ext uri="{FF2B5EF4-FFF2-40B4-BE49-F238E27FC236}">
                  <a16:creationId xmlns:a16="http://schemas.microsoft.com/office/drawing/2014/main" id="{E81110F5-BC9A-47BA-B75C-0DB1F95909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50" name="Oval 82">
              <a:extLst>
                <a:ext uri="{FF2B5EF4-FFF2-40B4-BE49-F238E27FC236}">
                  <a16:creationId xmlns:a16="http://schemas.microsoft.com/office/drawing/2014/main" id="{805E9EFD-2077-4EF0-A762-B1DEFFFB2E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51" name="Oval 83">
              <a:extLst>
                <a:ext uri="{FF2B5EF4-FFF2-40B4-BE49-F238E27FC236}">
                  <a16:creationId xmlns:a16="http://schemas.microsoft.com/office/drawing/2014/main" id="{51795B8B-16D3-4FC8-887A-E92E5E9B43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52" name="Text Box 84">
              <a:extLst>
                <a:ext uri="{FF2B5EF4-FFF2-40B4-BE49-F238E27FC236}">
                  <a16:creationId xmlns:a16="http://schemas.microsoft.com/office/drawing/2014/main" id="{BC0112FE-93A9-49B1-A281-BF846A5860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35253" name="AutoShape 85">
              <a:extLst>
                <a:ext uri="{FF2B5EF4-FFF2-40B4-BE49-F238E27FC236}">
                  <a16:creationId xmlns:a16="http://schemas.microsoft.com/office/drawing/2014/main" id="{B826546E-F8D6-4A0B-9BB4-CC6D1CB14DCD}"/>
                </a:ext>
              </a:extLst>
            </p:cNvPr>
            <p:cNvCxnSpPr>
              <a:cxnSpLocks noChangeAspect="1" noChangeShapeType="1"/>
              <a:stCxn id="135252" idx="2"/>
              <a:endCxn id="135248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5254" name="Oval 86">
              <a:extLst>
                <a:ext uri="{FF2B5EF4-FFF2-40B4-BE49-F238E27FC236}">
                  <a16:creationId xmlns:a16="http://schemas.microsoft.com/office/drawing/2014/main" id="{35F06B80-2E89-4951-A8B3-17ACF2FCFD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55" name="Oval 87">
              <a:extLst>
                <a:ext uri="{FF2B5EF4-FFF2-40B4-BE49-F238E27FC236}">
                  <a16:creationId xmlns:a16="http://schemas.microsoft.com/office/drawing/2014/main" id="{D65DF43C-6EAA-44BB-8023-EF83EE4E14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56" name="Oval 88">
              <a:extLst>
                <a:ext uri="{FF2B5EF4-FFF2-40B4-BE49-F238E27FC236}">
                  <a16:creationId xmlns:a16="http://schemas.microsoft.com/office/drawing/2014/main" id="{211633CA-F7B4-416C-9E0B-89B084033B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57" name="Oval 89">
              <a:extLst>
                <a:ext uri="{FF2B5EF4-FFF2-40B4-BE49-F238E27FC236}">
                  <a16:creationId xmlns:a16="http://schemas.microsoft.com/office/drawing/2014/main" id="{D3D2F26B-C187-4C17-A1AC-697846FBDD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58" name="Oval 90">
              <a:extLst>
                <a:ext uri="{FF2B5EF4-FFF2-40B4-BE49-F238E27FC236}">
                  <a16:creationId xmlns:a16="http://schemas.microsoft.com/office/drawing/2014/main" id="{40F1B458-D372-45F1-A5FB-8A45F92F20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59" name="Oval 91">
              <a:extLst>
                <a:ext uri="{FF2B5EF4-FFF2-40B4-BE49-F238E27FC236}">
                  <a16:creationId xmlns:a16="http://schemas.microsoft.com/office/drawing/2014/main" id="{76AFC8D9-3059-4161-9AC3-257DA8D9C2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60" name="Text Box 92">
              <a:extLst>
                <a:ext uri="{FF2B5EF4-FFF2-40B4-BE49-F238E27FC236}">
                  <a16:creationId xmlns:a16="http://schemas.microsoft.com/office/drawing/2014/main" id="{1C069DEA-E092-4A05-9004-57FE2DFC647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35261" name="AutoShape 93">
              <a:extLst>
                <a:ext uri="{FF2B5EF4-FFF2-40B4-BE49-F238E27FC236}">
                  <a16:creationId xmlns:a16="http://schemas.microsoft.com/office/drawing/2014/main" id="{4FB09038-6694-438F-BAC9-B911A7F6E183}"/>
                </a:ext>
              </a:extLst>
            </p:cNvPr>
            <p:cNvCxnSpPr>
              <a:cxnSpLocks noChangeAspect="1" noChangeShapeType="1"/>
              <a:stCxn id="135260" idx="0"/>
              <a:endCxn id="135258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5262" name="Oval 94">
              <a:extLst>
                <a:ext uri="{FF2B5EF4-FFF2-40B4-BE49-F238E27FC236}">
                  <a16:creationId xmlns:a16="http://schemas.microsoft.com/office/drawing/2014/main" id="{DCD0D7C3-7950-49DB-826D-DA1ED6325B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63" name="Oval 95">
              <a:extLst>
                <a:ext uri="{FF2B5EF4-FFF2-40B4-BE49-F238E27FC236}">
                  <a16:creationId xmlns:a16="http://schemas.microsoft.com/office/drawing/2014/main" id="{9CAF55C3-9528-4EEC-BD54-355822E26F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64" name="Oval 96">
              <a:extLst>
                <a:ext uri="{FF2B5EF4-FFF2-40B4-BE49-F238E27FC236}">
                  <a16:creationId xmlns:a16="http://schemas.microsoft.com/office/drawing/2014/main" id="{1E0D57FC-F714-4EA7-85C3-817E047ADE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65" name="Oval 97">
              <a:extLst>
                <a:ext uri="{FF2B5EF4-FFF2-40B4-BE49-F238E27FC236}">
                  <a16:creationId xmlns:a16="http://schemas.microsoft.com/office/drawing/2014/main" id="{F833FB1C-69E2-4C69-BB0E-078E04F096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66" name="Oval 98">
              <a:extLst>
                <a:ext uri="{FF2B5EF4-FFF2-40B4-BE49-F238E27FC236}">
                  <a16:creationId xmlns:a16="http://schemas.microsoft.com/office/drawing/2014/main" id="{02EF1767-065D-4849-AB42-5CC8D1249C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67" name="Oval 99">
              <a:extLst>
                <a:ext uri="{FF2B5EF4-FFF2-40B4-BE49-F238E27FC236}">
                  <a16:creationId xmlns:a16="http://schemas.microsoft.com/office/drawing/2014/main" id="{2F89245D-8381-4009-89A7-E870A81FE5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68" name="Text Box 100">
              <a:extLst>
                <a:ext uri="{FF2B5EF4-FFF2-40B4-BE49-F238E27FC236}">
                  <a16:creationId xmlns:a16="http://schemas.microsoft.com/office/drawing/2014/main" id="{46B4F242-AE33-4D53-9185-34A04145D0C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35269" name="AutoShape 101">
              <a:extLst>
                <a:ext uri="{FF2B5EF4-FFF2-40B4-BE49-F238E27FC236}">
                  <a16:creationId xmlns:a16="http://schemas.microsoft.com/office/drawing/2014/main" id="{8D7C5AB5-6868-48D6-A47B-09311BC71AF6}"/>
                </a:ext>
              </a:extLst>
            </p:cNvPr>
            <p:cNvCxnSpPr>
              <a:cxnSpLocks noChangeAspect="1" noChangeShapeType="1"/>
              <a:stCxn id="135268" idx="2"/>
              <a:endCxn id="135266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35221" name="Object 53">
            <a:extLst>
              <a:ext uri="{FF2B5EF4-FFF2-40B4-BE49-F238E27FC236}">
                <a16:creationId xmlns:a16="http://schemas.microsoft.com/office/drawing/2014/main" id="{E1570DBA-5B5F-4626-B73C-8364C6FEE1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557338"/>
          <a:ext cx="8434388" cy="498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1" name="Gráfico" r:id="rId4" imgW="5219700" imgH="3009900" progId="Excel.Chart.8">
                  <p:embed followColorScheme="full"/>
                </p:oleObj>
              </mc:Choice>
              <mc:Fallback>
                <p:oleObj name="Gráfico" r:id="rId4" imgW="5219700" imgH="3009900" progId="Excel.Chart.8">
                  <p:embed followColorScheme="full"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8434388" cy="498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D3BD8964-7D0B-4E70-832F-86BA714B687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82A37E52-2D77-461E-A984-45693F536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BB5F68D6-FEB8-47D6-9634-5341D79A98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060575"/>
          <a:ext cx="796131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Gráfico" r:id="rId4" imgW="6076950" imgH="3495675" progId="Excel.Chart.8">
                  <p:embed followColorScheme="full"/>
                </p:oleObj>
              </mc:Choice>
              <mc:Fallback>
                <p:oleObj name="Gráfico" r:id="rId4" imgW="6076950" imgH="349567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60575"/>
                        <a:ext cx="7961312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>
            <a:extLst>
              <a:ext uri="{FF2B5EF4-FFF2-40B4-BE49-F238E27FC236}">
                <a16:creationId xmlns:a16="http://schemas.microsoft.com/office/drawing/2014/main" id="{C39058C8-8091-4560-AD04-CA517DFE9F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2349500"/>
          <a:ext cx="2984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6" imgW="2984400" imgH="761760" progId="Equation.3">
                  <p:embed/>
                </p:oleObj>
              </mc:Choice>
              <mc:Fallback>
                <p:oleObj name="Equation" r:id="rId6" imgW="2984400" imgH="761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349500"/>
                        <a:ext cx="2984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>
            <a:extLst>
              <a:ext uri="{FF2B5EF4-FFF2-40B4-BE49-F238E27FC236}">
                <a16:creationId xmlns:a16="http://schemas.microsoft.com/office/drawing/2014/main" id="{5C8FAA49-59E0-4FA2-8390-4BA1AC47F8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3500438"/>
          <a:ext cx="2171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8" imgW="2171520" imgH="723600" progId="Equation.3">
                  <p:embed/>
                </p:oleObj>
              </mc:Choice>
              <mc:Fallback>
                <p:oleObj name="Equation" r:id="rId8" imgW="217152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500438"/>
                        <a:ext cx="2171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F7D40F43-C9C3-427A-B508-ED5FC170A65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5" name="Rectangle 3">
            <a:extLst>
              <a:ext uri="{FF2B5EF4-FFF2-40B4-BE49-F238E27FC236}">
                <a16:creationId xmlns:a16="http://schemas.microsoft.com/office/drawing/2014/main" id="{C53597A9-9C0B-4F58-9849-C5CC3E435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5975" cy="1368425"/>
          </a:xfrm>
        </p:spPr>
        <p:txBody>
          <a:bodyPr/>
          <a:lstStyle/>
          <a:p>
            <a:r>
              <a:rPr lang="pt-BR" altLang="pt-BR" sz="3600" b="1"/>
              <a:t>COMPORTAMENTO CINÉTICO DO PROCESSO DE ADSORÇÃO EM CAP</a:t>
            </a:r>
          </a:p>
        </p:txBody>
      </p:sp>
      <p:grpSp>
        <p:nvGrpSpPr>
          <p:cNvPr id="136245" name="Group 53">
            <a:extLst>
              <a:ext uri="{FF2B5EF4-FFF2-40B4-BE49-F238E27FC236}">
                <a16:creationId xmlns:a16="http://schemas.microsoft.com/office/drawing/2014/main" id="{AE68DB56-A5CA-4723-9061-8F630FD9A47B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4652963"/>
            <a:ext cx="3046413" cy="1871662"/>
            <a:chOff x="295" y="2976"/>
            <a:chExt cx="1919" cy="1179"/>
          </a:xfrm>
        </p:grpSpPr>
        <p:sp>
          <p:nvSpPr>
            <p:cNvPr id="136246" name="Freeform 54">
              <a:extLst>
                <a:ext uri="{FF2B5EF4-FFF2-40B4-BE49-F238E27FC236}">
                  <a16:creationId xmlns:a16="http://schemas.microsoft.com/office/drawing/2014/main" id="{92DC2E52-4ADC-47EB-8D94-8E281E3A7E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47" name="Oval 55">
              <a:extLst>
                <a:ext uri="{FF2B5EF4-FFF2-40B4-BE49-F238E27FC236}">
                  <a16:creationId xmlns:a16="http://schemas.microsoft.com/office/drawing/2014/main" id="{E7023BE8-CD1E-4353-9FE7-C7C0B4CE01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48" name="Text Box 56">
              <a:extLst>
                <a:ext uri="{FF2B5EF4-FFF2-40B4-BE49-F238E27FC236}">
                  <a16:creationId xmlns:a16="http://schemas.microsoft.com/office/drawing/2014/main" id="{0CC212D2-E33C-49D4-AC68-0BB73E2A4DD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36249" name="Line 57">
              <a:extLst>
                <a:ext uri="{FF2B5EF4-FFF2-40B4-BE49-F238E27FC236}">
                  <a16:creationId xmlns:a16="http://schemas.microsoft.com/office/drawing/2014/main" id="{8204590F-3B43-4A40-99AE-8FEE83F48B4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0" name="Line 58">
              <a:extLst>
                <a:ext uri="{FF2B5EF4-FFF2-40B4-BE49-F238E27FC236}">
                  <a16:creationId xmlns:a16="http://schemas.microsoft.com/office/drawing/2014/main" id="{9F64FF13-E906-4208-9E1B-8429C467606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1" name="Line 59">
              <a:extLst>
                <a:ext uri="{FF2B5EF4-FFF2-40B4-BE49-F238E27FC236}">
                  <a16:creationId xmlns:a16="http://schemas.microsoft.com/office/drawing/2014/main" id="{F52C590D-BC5D-47EC-AA6C-7066FF7AB7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2" name="Text Box 60">
              <a:extLst>
                <a:ext uri="{FF2B5EF4-FFF2-40B4-BE49-F238E27FC236}">
                  <a16:creationId xmlns:a16="http://schemas.microsoft.com/office/drawing/2014/main" id="{635EBEB4-49A4-42A9-8F3D-960C1C2FFCD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36253" name="Text Box 61">
              <a:extLst>
                <a:ext uri="{FF2B5EF4-FFF2-40B4-BE49-F238E27FC236}">
                  <a16:creationId xmlns:a16="http://schemas.microsoft.com/office/drawing/2014/main" id="{9A3B763A-9704-4843-8424-46D41271DA1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36254" name="AutoShape 62">
              <a:extLst>
                <a:ext uri="{FF2B5EF4-FFF2-40B4-BE49-F238E27FC236}">
                  <a16:creationId xmlns:a16="http://schemas.microsoft.com/office/drawing/2014/main" id="{97D733D4-2B98-44BF-9D21-562DD60DD3C9}"/>
                </a:ext>
              </a:extLst>
            </p:cNvPr>
            <p:cNvCxnSpPr>
              <a:cxnSpLocks noChangeAspect="1" noChangeShapeType="1"/>
              <a:stCxn id="136252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255" name="Oval 63">
              <a:extLst>
                <a:ext uri="{FF2B5EF4-FFF2-40B4-BE49-F238E27FC236}">
                  <a16:creationId xmlns:a16="http://schemas.microsoft.com/office/drawing/2014/main" id="{1980E840-ED26-4975-BBD5-4CE4ED4C50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6" name="Oval 64">
              <a:extLst>
                <a:ext uri="{FF2B5EF4-FFF2-40B4-BE49-F238E27FC236}">
                  <a16:creationId xmlns:a16="http://schemas.microsoft.com/office/drawing/2014/main" id="{7C0C1ECF-5EF5-47F7-AFF4-DE4DAE0231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7" name="Oval 65">
              <a:extLst>
                <a:ext uri="{FF2B5EF4-FFF2-40B4-BE49-F238E27FC236}">
                  <a16:creationId xmlns:a16="http://schemas.microsoft.com/office/drawing/2014/main" id="{8A13FC9F-7B34-4E5E-A45E-EEF9538F51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8" name="Oval 66">
              <a:extLst>
                <a:ext uri="{FF2B5EF4-FFF2-40B4-BE49-F238E27FC236}">
                  <a16:creationId xmlns:a16="http://schemas.microsoft.com/office/drawing/2014/main" id="{48D43751-DAB6-4581-B3D1-6613A45C73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9" name="Oval 67">
              <a:extLst>
                <a:ext uri="{FF2B5EF4-FFF2-40B4-BE49-F238E27FC236}">
                  <a16:creationId xmlns:a16="http://schemas.microsoft.com/office/drawing/2014/main" id="{7BBDB48E-CEE9-460B-A313-9845BD6BE2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0" name="Oval 68">
              <a:extLst>
                <a:ext uri="{FF2B5EF4-FFF2-40B4-BE49-F238E27FC236}">
                  <a16:creationId xmlns:a16="http://schemas.microsoft.com/office/drawing/2014/main" id="{60C0A1E6-7011-4C85-B09A-C4DB54F871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1" name="Oval 69">
              <a:extLst>
                <a:ext uri="{FF2B5EF4-FFF2-40B4-BE49-F238E27FC236}">
                  <a16:creationId xmlns:a16="http://schemas.microsoft.com/office/drawing/2014/main" id="{2961F534-88DD-4D3B-AAE9-EC87DBD062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2" name="Oval 70">
              <a:extLst>
                <a:ext uri="{FF2B5EF4-FFF2-40B4-BE49-F238E27FC236}">
                  <a16:creationId xmlns:a16="http://schemas.microsoft.com/office/drawing/2014/main" id="{95CCB148-BC02-43FD-A246-A4C1CD6D26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3" name="Oval 71">
              <a:extLst>
                <a:ext uri="{FF2B5EF4-FFF2-40B4-BE49-F238E27FC236}">
                  <a16:creationId xmlns:a16="http://schemas.microsoft.com/office/drawing/2014/main" id="{E9911EB8-B2E7-401A-8605-6098629BC4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4" name="Oval 72">
              <a:extLst>
                <a:ext uri="{FF2B5EF4-FFF2-40B4-BE49-F238E27FC236}">
                  <a16:creationId xmlns:a16="http://schemas.microsoft.com/office/drawing/2014/main" id="{3102D7C8-D8F4-4283-ADB8-70878A0EF4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5" name="Oval 73">
              <a:extLst>
                <a:ext uri="{FF2B5EF4-FFF2-40B4-BE49-F238E27FC236}">
                  <a16:creationId xmlns:a16="http://schemas.microsoft.com/office/drawing/2014/main" id="{9A79504E-B290-43F5-BC7F-3DD35EBBAE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6" name="Oval 74">
              <a:extLst>
                <a:ext uri="{FF2B5EF4-FFF2-40B4-BE49-F238E27FC236}">
                  <a16:creationId xmlns:a16="http://schemas.microsoft.com/office/drawing/2014/main" id="{95A4B443-334B-4DF4-847D-E166EE55DC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7" name="Oval 75">
              <a:extLst>
                <a:ext uri="{FF2B5EF4-FFF2-40B4-BE49-F238E27FC236}">
                  <a16:creationId xmlns:a16="http://schemas.microsoft.com/office/drawing/2014/main" id="{6D47A585-E6CD-472A-9C82-4931253C3B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8" name="Oval 76">
              <a:extLst>
                <a:ext uri="{FF2B5EF4-FFF2-40B4-BE49-F238E27FC236}">
                  <a16:creationId xmlns:a16="http://schemas.microsoft.com/office/drawing/2014/main" id="{24792BA7-CD73-423B-9F92-E23491BC85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9" name="Oval 77">
              <a:extLst>
                <a:ext uri="{FF2B5EF4-FFF2-40B4-BE49-F238E27FC236}">
                  <a16:creationId xmlns:a16="http://schemas.microsoft.com/office/drawing/2014/main" id="{3B855DF5-B33C-410B-B46E-9768DD7C59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0" name="Oval 78">
              <a:extLst>
                <a:ext uri="{FF2B5EF4-FFF2-40B4-BE49-F238E27FC236}">
                  <a16:creationId xmlns:a16="http://schemas.microsoft.com/office/drawing/2014/main" id="{69EECA78-F9BF-49DF-9593-8F9B9D9185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1" name="Oval 79">
              <a:extLst>
                <a:ext uri="{FF2B5EF4-FFF2-40B4-BE49-F238E27FC236}">
                  <a16:creationId xmlns:a16="http://schemas.microsoft.com/office/drawing/2014/main" id="{EDB7C1A9-D3E3-4D41-8648-670DA26477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2" name="Oval 80">
              <a:extLst>
                <a:ext uri="{FF2B5EF4-FFF2-40B4-BE49-F238E27FC236}">
                  <a16:creationId xmlns:a16="http://schemas.microsoft.com/office/drawing/2014/main" id="{25FEB9B1-3A9D-4A61-99BF-352A612AC4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3" name="Oval 81">
              <a:extLst>
                <a:ext uri="{FF2B5EF4-FFF2-40B4-BE49-F238E27FC236}">
                  <a16:creationId xmlns:a16="http://schemas.microsoft.com/office/drawing/2014/main" id="{23D93CB9-3B83-4FBC-B884-27878CC4CB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4" name="Oval 82">
              <a:extLst>
                <a:ext uri="{FF2B5EF4-FFF2-40B4-BE49-F238E27FC236}">
                  <a16:creationId xmlns:a16="http://schemas.microsoft.com/office/drawing/2014/main" id="{8AF3E760-621C-4437-9032-261D99FAD5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5" name="Text Box 83">
              <a:extLst>
                <a:ext uri="{FF2B5EF4-FFF2-40B4-BE49-F238E27FC236}">
                  <a16:creationId xmlns:a16="http://schemas.microsoft.com/office/drawing/2014/main" id="{3FFA8DAF-0476-4723-9DA3-EE1EB1351F5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36276" name="AutoShape 84">
              <a:extLst>
                <a:ext uri="{FF2B5EF4-FFF2-40B4-BE49-F238E27FC236}">
                  <a16:creationId xmlns:a16="http://schemas.microsoft.com/office/drawing/2014/main" id="{F3FDD7A5-67CD-4953-B497-9DB9F6A1EFD8}"/>
                </a:ext>
              </a:extLst>
            </p:cNvPr>
            <p:cNvCxnSpPr>
              <a:cxnSpLocks noChangeAspect="1" noChangeShapeType="1"/>
              <a:stCxn id="136275" idx="2"/>
              <a:endCxn id="136271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277" name="Oval 85">
              <a:extLst>
                <a:ext uri="{FF2B5EF4-FFF2-40B4-BE49-F238E27FC236}">
                  <a16:creationId xmlns:a16="http://schemas.microsoft.com/office/drawing/2014/main" id="{82282060-0E44-4D37-9E85-0DB4162ABB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8" name="Oval 86">
              <a:extLst>
                <a:ext uri="{FF2B5EF4-FFF2-40B4-BE49-F238E27FC236}">
                  <a16:creationId xmlns:a16="http://schemas.microsoft.com/office/drawing/2014/main" id="{97DE8330-F388-48CE-8666-36B93F854C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9" name="Oval 87">
              <a:extLst>
                <a:ext uri="{FF2B5EF4-FFF2-40B4-BE49-F238E27FC236}">
                  <a16:creationId xmlns:a16="http://schemas.microsoft.com/office/drawing/2014/main" id="{97528720-60C3-4EAB-9E3A-E1981C288C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0" name="Oval 88">
              <a:extLst>
                <a:ext uri="{FF2B5EF4-FFF2-40B4-BE49-F238E27FC236}">
                  <a16:creationId xmlns:a16="http://schemas.microsoft.com/office/drawing/2014/main" id="{F23E7660-D7EB-4129-95AD-F703785C0D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1" name="Oval 89">
              <a:extLst>
                <a:ext uri="{FF2B5EF4-FFF2-40B4-BE49-F238E27FC236}">
                  <a16:creationId xmlns:a16="http://schemas.microsoft.com/office/drawing/2014/main" id="{8D34183F-8F12-48BF-8639-BBD69C3453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2" name="Oval 90">
              <a:extLst>
                <a:ext uri="{FF2B5EF4-FFF2-40B4-BE49-F238E27FC236}">
                  <a16:creationId xmlns:a16="http://schemas.microsoft.com/office/drawing/2014/main" id="{A7E6DFBF-BB05-4089-8B51-4F58BE0012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3" name="Text Box 91">
              <a:extLst>
                <a:ext uri="{FF2B5EF4-FFF2-40B4-BE49-F238E27FC236}">
                  <a16:creationId xmlns:a16="http://schemas.microsoft.com/office/drawing/2014/main" id="{43F48017-480D-4489-B6DD-06C342D7CFA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36284" name="AutoShape 92">
              <a:extLst>
                <a:ext uri="{FF2B5EF4-FFF2-40B4-BE49-F238E27FC236}">
                  <a16:creationId xmlns:a16="http://schemas.microsoft.com/office/drawing/2014/main" id="{ECFAAB8C-9CFD-4641-A13B-AF59843BE19A}"/>
                </a:ext>
              </a:extLst>
            </p:cNvPr>
            <p:cNvCxnSpPr>
              <a:cxnSpLocks noChangeAspect="1" noChangeShapeType="1"/>
              <a:stCxn id="136283" idx="0"/>
              <a:endCxn id="136281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285" name="Oval 93">
              <a:extLst>
                <a:ext uri="{FF2B5EF4-FFF2-40B4-BE49-F238E27FC236}">
                  <a16:creationId xmlns:a16="http://schemas.microsoft.com/office/drawing/2014/main" id="{F4C85234-F170-467B-B502-107E187B75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6" name="Oval 94">
              <a:extLst>
                <a:ext uri="{FF2B5EF4-FFF2-40B4-BE49-F238E27FC236}">
                  <a16:creationId xmlns:a16="http://schemas.microsoft.com/office/drawing/2014/main" id="{994AE6C3-C842-4752-90C3-A4E0FEDCAA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7" name="Oval 95">
              <a:extLst>
                <a:ext uri="{FF2B5EF4-FFF2-40B4-BE49-F238E27FC236}">
                  <a16:creationId xmlns:a16="http://schemas.microsoft.com/office/drawing/2014/main" id="{FE17C58C-A1A4-4AFE-B5A0-FBDD76E065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8" name="Oval 96">
              <a:extLst>
                <a:ext uri="{FF2B5EF4-FFF2-40B4-BE49-F238E27FC236}">
                  <a16:creationId xmlns:a16="http://schemas.microsoft.com/office/drawing/2014/main" id="{A9AA49DC-F16E-4EFF-84E2-0B03DDDF65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9" name="Oval 97">
              <a:extLst>
                <a:ext uri="{FF2B5EF4-FFF2-40B4-BE49-F238E27FC236}">
                  <a16:creationId xmlns:a16="http://schemas.microsoft.com/office/drawing/2014/main" id="{DD66CBCC-C53B-4850-A4FF-FEDC6FA4FF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0" name="Oval 98">
              <a:extLst>
                <a:ext uri="{FF2B5EF4-FFF2-40B4-BE49-F238E27FC236}">
                  <a16:creationId xmlns:a16="http://schemas.microsoft.com/office/drawing/2014/main" id="{BC4D8CA1-0D5F-4476-BF5B-0C01B19AE1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1" name="Text Box 99">
              <a:extLst>
                <a:ext uri="{FF2B5EF4-FFF2-40B4-BE49-F238E27FC236}">
                  <a16:creationId xmlns:a16="http://schemas.microsoft.com/office/drawing/2014/main" id="{59080EF6-146F-46FB-B74B-69ED42162F1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36292" name="AutoShape 100">
              <a:extLst>
                <a:ext uri="{FF2B5EF4-FFF2-40B4-BE49-F238E27FC236}">
                  <a16:creationId xmlns:a16="http://schemas.microsoft.com/office/drawing/2014/main" id="{E65EDC8F-6934-4D1B-A395-C9D0BF64EA25}"/>
                </a:ext>
              </a:extLst>
            </p:cNvPr>
            <p:cNvCxnSpPr>
              <a:cxnSpLocks noChangeAspect="1" noChangeShapeType="1"/>
              <a:stCxn id="136291" idx="2"/>
              <a:endCxn id="136289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36244" name="Object 52">
            <a:extLst>
              <a:ext uri="{FF2B5EF4-FFF2-40B4-BE49-F238E27FC236}">
                <a16:creationId xmlns:a16="http://schemas.microsoft.com/office/drawing/2014/main" id="{E8930DE9-F118-43CE-A1E4-B957B35F3E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557338"/>
          <a:ext cx="8353425" cy="49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4" name="Gráfico" r:id="rId4" imgW="5229225" imgH="3019425" progId="Excel.Chart.8">
                  <p:embed followColorScheme="full"/>
                </p:oleObj>
              </mc:Choice>
              <mc:Fallback>
                <p:oleObj name="Gráfico" r:id="rId4" imgW="5229225" imgH="3019425" progId="Excel.Chart.8">
                  <p:embed followColorScheme="full"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8353425" cy="494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04C26463-82C3-42F9-ACC4-82C49E3D390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299" name="Rectangle 3">
            <a:extLst>
              <a:ext uri="{FF2B5EF4-FFF2-40B4-BE49-F238E27FC236}">
                <a16:creationId xmlns:a16="http://schemas.microsoft.com/office/drawing/2014/main" id="{2C601407-4762-4AC8-A7F6-833FD9A59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58750"/>
            <a:ext cx="8435975" cy="1258888"/>
          </a:xfrm>
        </p:spPr>
        <p:txBody>
          <a:bodyPr/>
          <a:lstStyle/>
          <a:p>
            <a:r>
              <a:rPr lang="pt-BR" altLang="pt-BR" sz="3600" b="1"/>
              <a:t>COMPORTAMENTO CINÉTICO DO PROCESSO DE ADSORÇÃO EM CAP</a:t>
            </a:r>
          </a:p>
        </p:txBody>
      </p:sp>
      <p:grpSp>
        <p:nvGrpSpPr>
          <p:cNvPr id="183300" name="Group 4">
            <a:extLst>
              <a:ext uri="{FF2B5EF4-FFF2-40B4-BE49-F238E27FC236}">
                <a16:creationId xmlns:a16="http://schemas.microsoft.com/office/drawing/2014/main" id="{6B5525F6-4A4D-442A-9E2C-D1520A0578A6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4652963"/>
            <a:ext cx="3046413" cy="1871662"/>
            <a:chOff x="295" y="2976"/>
            <a:chExt cx="1919" cy="1179"/>
          </a:xfrm>
        </p:grpSpPr>
        <p:sp>
          <p:nvSpPr>
            <p:cNvPr id="183301" name="Freeform 5">
              <a:extLst>
                <a:ext uri="{FF2B5EF4-FFF2-40B4-BE49-F238E27FC236}">
                  <a16:creationId xmlns:a16="http://schemas.microsoft.com/office/drawing/2014/main" id="{C978506E-4DEE-46EB-AF96-FA8AC98160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02" name="Oval 6">
              <a:extLst>
                <a:ext uri="{FF2B5EF4-FFF2-40B4-BE49-F238E27FC236}">
                  <a16:creationId xmlns:a16="http://schemas.microsoft.com/office/drawing/2014/main" id="{A8653B0C-5898-4753-8841-47F66A0B7F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03" name="Text Box 7">
              <a:extLst>
                <a:ext uri="{FF2B5EF4-FFF2-40B4-BE49-F238E27FC236}">
                  <a16:creationId xmlns:a16="http://schemas.microsoft.com/office/drawing/2014/main" id="{AC05E8C8-5571-41D4-9947-097C46B2406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83304" name="Line 8">
              <a:extLst>
                <a:ext uri="{FF2B5EF4-FFF2-40B4-BE49-F238E27FC236}">
                  <a16:creationId xmlns:a16="http://schemas.microsoft.com/office/drawing/2014/main" id="{125B7ABA-D840-435C-B2F8-BB5E5AD9EFD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05" name="Line 9">
              <a:extLst>
                <a:ext uri="{FF2B5EF4-FFF2-40B4-BE49-F238E27FC236}">
                  <a16:creationId xmlns:a16="http://schemas.microsoft.com/office/drawing/2014/main" id="{A39BE85D-7420-44DF-AF4C-D0F611514E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06" name="Line 10">
              <a:extLst>
                <a:ext uri="{FF2B5EF4-FFF2-40B4-BE49-F238E27FC236}">
                  <a16:creationId xmlns:a16="http://schemas.microsoft.com/office/drawing/2014/main" id="{341E450A-880D-4009-A082-6D46F4E901E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07" name="Text Box 11">
              <a:extLst>
                <a:ext uri="{FF2B5EF4-FFF2-40B4-BE49-F238E27FC236}">
                  <a16:creationId xmlns:a16="http://schemas.microsoft.com/office/drawing/2014/main" id="{9102AB7A-C7A8-4AAC-BE1B-6D9D9E7CB76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83308" name="Text Box 12">
              <a:extLst>
                <a:ext uri="{FF2B5EF4-FFF2-40B4-BE49-F238E27FC236}">
                  <a16:creationId xmlns:a16="http://schemas.microsoft.com/office/drawing/2014/main" id="{145880F6-054B-403E-8974-D3526E1AAB4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83309" name="AutoShape 13">
              <a:extLst>
                <a:ext uri="{FF2B5EF4-FFF2-40B4-BE49-F238E27FC236}">
                  <a16:creationId xmlns:a16="http://schemas.microsoft.com/office/drawing/2014/main" id="{61A3E641-DE41-4730-8E0B-41A805D5BD43}"/>
                </a:ext>
              </a:extLst>
            </p:cNvPr>
            <p:cNvCxnSpPr>
              <a:cxnSpLocks noChangeAspect="1" noChangeShapeType="1"/>
              <a:stCxn id="183307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3310" name="Oval 14">
              <a:extLst>
                <a:ext uri="{FF2B5EF4-FFF2-40B4-BE49-F238E27FC236}">
                  <a16:creationId xmlns:a16="http://schemas.microsoft.com/office/drawing/2014/main" id="{A7BE0A1C-6F9D-471D-90BE-F916C904D6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11" name="Oval 15">
              <a:extLst>
                <a:ext uri="{FF2B5EF4-FFF2-40B4-BE49-F238E27FC236}">
                  <a16:creationId xmlns:a16="http://schemas.microsoft.com/office/drawing/2014/main" id="{8A5628E1-56D4-40F4-AAF4-91C2960979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12" name="Oval 16">
              <a:extLst>
                <a:ext uri="{FF2B5EF4-FFF2-40B4-BE49-F238E27FC236}">
                  <a16:creationId xmlns:a16="http://schemas.microsoft.com/office/drawing/2014/main" id="{DB0CCD36-4DA7-404C-ABB8-BAD15DA59F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13" name="Oval 17">
              <a:extLst>
                <a:ext uri="{FF2B5EF4-FFF2-40B4-BE49-F238E27FC236}">
                  <a16:creationId xmlns:a16="http://schemas.microsoft.com/office/drawing/2014/main" id="{EB8DF5D1-FCC7-4636-9F60-DB98807A1E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14" name="Oval 18">
              <a:extLst>
                <a:ext uri="{FF2B5EF4-FFF2-40B4-BE49-F238E27FC236}">
                  <a16:creationId xmlns:a16="http://schemas.microsoft.com/office/drawing/2014/main" id="{2257E59C-85AF-4276-974A-BD6812D079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15" name="Oval 19">
              <a:extLst>
                <a:ext uri="{FF2B5EF4-FFF2-40B4-BE49-F238E27FC236}">
                  <a16:creationId xmlns:a16="http://schemas.microsoft.com/office/drawing/2014/main" id="{D20CEBAB-D8B9-465F-83C9-BB663144E1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16" name="Oval 20">
              <a:extLst>
                <a:ext uri="{FF2B5EF4-FFF2-40B4-BE49-F238E27FC236}">
                  <a16:creationId xmlns:a16="http://schemas.microsoft.com/office/drawing/2014/main" id="{51ADBB25-2E3A-4964-9649-6EB52B8B21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17" name="Oval 21">
              <a:extLst>
                <a:ext uri="{FF2B5EF4-FFF2-40B4-BE49-F238E27FC236}">
                  <a16:creationId xmlns:a16="http://schemas.microsoft.com/office/drawing/2014/main" id="{94AC4073-58FB-4868-8075-990A4DA87E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18" name="Oval 22">
              <a:extLst>
                <a:ext uri="{FF2B5EF4-FFF2-40B4-BE49-F238E27FC236}">
                  <a16:creationId xmlns:a16="http://schemas.microsoft.com/office/drawing/2014/main" id="{01B97BE2-47F5-4CA8-96EA-666F3B1553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19" name="Oval 23">
              <a:extLst>
                <a:ext uri="{FF2B5EF4-FFF2-40B4-BE49-F238E27FC236}">
                  <a16:creationId xmlns:a16="http://schemas.microsoft.com/office/drawing/2014/main" id="{4CB6D472-B8C9-4D33-BCF6-143E6E5E9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20" name="Oval 24">
              <a:extLst>
                <a:ext uri="{FF2B5EF4-FFF2-40B4-BE49-F238E27FC236}">
                  <a16:creationId xmlns:a16="http://schemas.microsoft.com/office/drawing/2014/main" id="{983A178D-258C-45B3-89F5-EF71682349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21" name="Oval 25">
              <a:extLst>
                <a:ext uri="{FF2B5EF4-FFF2-40B4-BE49-F238E27FC236}">
                  <a16:creationId xmlns:a16="http://schemas.microsoft.com/office/drawing/2014/main" id="{807C2271-1B2A-4013-ACC1-4941E510D5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22" name="Oval 26">
              <a:extLst>
                <a:ext uri="{FF2B5EF4-FFF2-40B4-BE49-F238E27FC236}">
                  <a16:creationId xmlns:a16="http://schemas.microsoft.com/office/drawing/2014/main" id="{3941BB12-5ADB-4481-86DF-EA083640F7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23" name="Oval 27">
              <a:extLst>
                <a:ext uri="{FF2B5EF4-FFF2-40B4-BE49-F238E27FC236}">
                  <a16:creationId xmlns:a16="http://schemas.microsoft.com/office/drawing/2014/main" id="{106B568F-4112-45CF-9743-173010055C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24" name="Oval 28">
              <a:extLst>
                <a:ext uri="{FF2B5EF4-FFF2-40B4-BE49-F238E27FC236}">
                  <a16:creationId xmlns:a16="http://schemas.microsoft.com/office/drawing/2014/main" id="{74AD8941-11F4-4C1C-A36E-B3797867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25" name="Oval 29">
              <a:extLst>
                <a:ext uri="{FF2B5EF4-FFF2-40B4-BE49-F238E27FC236}">
                  <a16:creationId xmlns:a16="http://schemas.microsoft.com/office/drawing/2014/main" id="{C9DB5F99-679A-4FBB-9B85-E1A7B76A2B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26" name="Oval 30">
              <a:extLst>
                <a:ext uri="{FF2B5EF4-FFF2-40B4-BE49-F238E27FC236}">
                  <a16:creationId xmlns:a16="http://schemas.microsoft.com/office/drawing/2014/main" id="{3662009E-D61F-4509-8B35-A469AFD540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27" name="Oval 31">
              <a:extLst>
                <a:ext uri="{FF2B5EF4-FFF2-40B4-BE49-F238E27FC236}">
                  <a16:creationId xmlns:a16="http://schemas.microsoft.com/office/drawing/2014/main" id="{081E9486-30D8-47D0-B8E1-7FEE578F80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28" name="Oval 32">
              <a:extLst>
                <a:ext uri="{FF2B5EF4-FFF2-40B4-BE49-F238E27FC236}">
                  <a16:creationId xmlns:a16="http://schemas.microsoft.com/office/drawing/2014/main" id="{ECEDFBF1-83DE-46A7-B896-423B8BFCD9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29" name="Oval 33">
              <a:extLst>
                <a:ext uri="{FF2B5EF4-FFF2-40B4-BE49-F238E27FC236}">
                  <a16:creationId xmlns:a16="http://schemas.microsoft.com/office/drawing/2014/main" id="{D68DF637-A165-44BC-A678-141F7C2A02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30" name="Text Box 34">
              <a:extLst>
                <a:ext uri="{FF2B5EF4-FFF2-40B4-BE49-F238E27FC236}">
                  <a16:creationId xmlns:a16="http://schemas.microsoft.com/office/drawing/2014/main" id="{EF83BCB1-9F9C-4A00-A5DB-9DF3781D180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83331" name="AutoShape 35">
              <a:extLst>
                <a:ext uri="{FF2B5EF4-FFF2-40B4-BE49-F238E27FC236}">
                  <a16:creationId xmlns:a16="http://schemas.microsoft.com/office/drawing/2014/main" id="{CBF54986-C2A3-4D2B-8ACE-8BAB15F50CCC}"/>
                </a:ext>
              </a:extLst>
            </p:cNvPr>
            <p:cNvCxnSpPr>
              <a:cxnSpLocks noChangeAspect="1" noChangeShapeType="1"/>
              <a:stCxn id="183330" idx="2"/>
              <a:endCxn id="183326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3332" name="Oval 36">
              <a:extLst>
                <a:ext uri="{FF2B5EF4-FFF2-40B4-BE49-F238E27FC236}">
                  <a16:creationId xmlns:a16="http://schemas.microsoft.com/office/drawing/2014/main" id="{C07B01D7-FE0C-4D16-9396-199902C9DD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33" name="Oval 37">
              <a:extLst>
                <a:ext uri="{FF2B5EF4-FFF2-40B4-BE49-F238E27FC236}">
                  <a16:creationId xmlns:a16="http://schemas.microsoft.com/office/drawing/2014/main" id="{FF91D943-7C82-4B8A-A22D-91CBD413D8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34" name="Oval 38">
              <a:extLst>
                <a:ext uri="{FF2B5EF4-FFF2-40B4-BE49-F238E27FC236}">
                  <a16:creationId xmlns:a16="http://schemas.microsoft.com/office/drawing/2014/main" id="{C7AEA3B0-504E-4672-9597-D66952BC7F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35" name="Oval 39">
              <a:extLst>
                <a:ext uri="{FF2B5EF4-FFF2-40B4-BE49-F238E27FC236}">
                  <a16:creationId xmlns:a16="http://schemas.microsoft.com/office/drawing/2014/main" id="{C45E4B8E-F54F-441C-810F-2A893DCE96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36" name="Oval 40">
              <a:extLst>
                <a:ext uri="{FF2B5EF4-FFF2-40B4-BE49-F238E27FC236}">
                  <a16:creationId xmlns:a16="http://schemas.microsoft.com/office/drawing/2014/main" id="{D89DAD55-347D-4837-8357-A0CD641264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37" name="Oval 41">
              <a:extLst>
                <a:ext uri="{FF2B5EF4-FFF2-40B4-BE49-F238E27FC236}">
                  <a16:creationId xmlns:a16="http://schemas.microsoft.com/office/drawing/2014/main" id="{E4165D26-18CE-4F3D-ACD0-5C4D00C631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38" name="Text Box 42">
              <a:extLst>
                <a:ext uri="{FF2B5EF4-FFF2-40B4-BE49-F238E27FC236}">
                  <a16:creationId xmlns:a16="http://schemas.microsoft.com/office/drawing/2014/main" id="{75A8DD67-70D8-4093-A1CD-F93AA4DF0F2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83339" name="AutoShape 43">
              <a:extLst>
                <a:ext uri="{FF2B5EF4-FFF2-40B4-BE49-F238E27FC236}">
                  <a16:creationId xmlns:a16="http://schemas.microsoft.com/office/drawing/2014/main" id="{F69D8E4C-A234-43D1-9A7A-8886660848F6}"/>
                </a:ext>
              </a:extLst>
            </p:cNvPr>
            <p:cNvCxnSpPr>
              <a:cxnSpLocks noChangeAspect="1" noChangeShapeType="1"/>
              <a:stCxn id="183338" idx="0"/>
              <a:endCxn id="183336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3340" name="Oval 44">
              <a:extLst>
                <a:ext uri="{FF2B5EF4-FFF2-40B4-BE49-F238E27FC236}">
                  <a16:creationId xmlns:a16="http://schemas.microsoft.com/office/drawing/2014/main" id="{7CCA7FEC-6F65-426A-A3FB-91F907BB26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41" name="Oval 45">
              <a:extLst>
                <a:ext uri="{FF2B5EF4-FFF2-40B4-BE49-F238E27FC236}">
                  <a16:creationId xmlns:a16="http://schemas.microsoft.com/office/drawing/2014/main" id="{307359DC-46A2-437B-BA6F-1EEBBDC8B2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42" name="Oval 46">
              <a:extLst>
                <a:ext uri="{FF2B5EF4-FFF2-40B4-BE49-F238E27FC236}">
                  <a16:creationId xmlns:a16="http://schemas.microsoft.com/office/drawing/2014/main" id="{3DED3AF2-7414-4949-8385-6D53CD80F4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43" name="Oval 47">
              <a:extLst>
                <a:ext uri="{FF2B5EF4-FFF2-40B4-BE49-F238E27FC236}">
                  <a16:creationId xmlns:a16="http://schemas.microsoft.com/office/drawing/2014/main" id="{887375B8-16C9-4A7E-8A19-FA9493A9EA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44" name="Oval 48">
              <a:extLst>
                <a:ext uri="{FF2B5EF4-FFF2-40B4-BE49-F238E27FC236}">
                  <a16:creationId xmlns:a16="http://schemas.microsoft.com/office/drawing/2014/main" id="{5182D358-98AE-4850-B88E-DD8B7A96B9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45" name="Oval 49">
              <a:extLst>
                <a:ext uri="{FF2B5EF4-FFF2-40B4-BE49-F238E27FC236}">
                  <a16:creationId xmlns:a16="http://schemas.microsoft.com/office/drawing/2014/main" id="{5327CB0B-B156-445F-86A0-A102A02E92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346" name="Text Box 50">
              <a:extLst>
                <a:ext uri="{FF2B5EF4-FFF2-40B4-BE49-F238E27FC236}">
                  <a16:creationId xmlns:a16="http://schemas.microsoft.com/office/drawing/2014/main" id="{41B5F8E5-2EEA-4E32-9006-D9942FC9839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83347" name="AutoShape 51">
              <a:extLst>
                <a:ext uri="{FF2B5EF4-FFF2-40B4-BE49-F238E27FC236}">
                  <a16:creationId xmlns:a16="http://schemas.microsoft.com/office/drawing/2014/main" id="{4D44BA43-7E7D-4CA1-B5BE-0A7BB8F6E286}"/>
                </a:ext>
              </a:extLst>
            </p:cNvPr>
            <p:cNvCxnSpPr>
              <a:cxnSpLocks noChangeAspect="1" noChangeShapeType="1"/>
              <a:stCxn id="183346" idx="2"/>
              <a:endCxn id="183344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83349" name="Object 53">
            <a:extLst>
              <a:ext uri="{FF2B5EF4-FFF2-40B4-BE49-F238E27FC236}">
                <a16:creationId xmlns:a16="http://schemas.microsoft.com/office/drawing/2014/main" id="{AE0A10DD-B4A0-4785-B512-45D191FAC3F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388" y="1465263"/>
          <a:ext cx="8424862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2" name="Gráfico" r:id="rId4" imgW="5238750" imgH="3095625" progId="Excel.Chart.8">
                  <p:embed followColorScheme="full"/>
                </p:oleObj>
              </mc:Choice>
              <mc:Fallback>
                <p:oleObj name="Gráfico" r:id="rId4" imgW="5238750" imgH="3095625" progId="Excel.Chart.8">
                  <p:embed followColorScheme="full"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65263"/>
                        <a:ext cx="8424862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>
            <a:extLst>
              <a:ext uri="{FF2B5EF4-FFF2-40B4-BE49-F238E27FC236}">
                <a16:creationId xmlns:a16="http://schemas.microsoft.com/office/drawing/2014/main" id="{2FAF9701-F525-454D-A412-43A519C35D1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79" name="Rectangle 3">
            <a:extLst>
              <a:ext uri="{FF2B5EF4-FFF2-40B4-BE49-F238E27FC236}">
                <a16:creationId xmlns:a16="http://schemas.microsoft.com/office/drawing/2014/main" id="{245D3C09-C2F4-43CF-A090-DD622D396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pt-BR" altLang="pt-BR" sz="3200" b="1"/>
              <a:t>REMOÇÃO DE COMPOSTOS ORGÂNICOS CAUSADORES DE GOSTO E ODOR – ESTUDO DE CASO </a:t>
            </a:r>
          </a:p>
        </p:txBody>
      </p:sp>
      <p:graphicFrame>
        <p:nvGraphicFramePr>
          <p:cNvPr id="178180" name="Object 4">
            <a:extLst>
              <a:ext uri="{FF2B5EF4-FFF2-40B4-BE49-F238E27FC236}">
                <a16:creationId xmlns:a16="http://schemas.microsoft.com/office/drawing/2014/main" id="{E324742A-6813-4F76-8F01-DD7F95D2CAC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68313" y="1687513"/>
          <a:ext cx="8135937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2" name="Gráfico" r:id="rId4" imgW="5200650" imgH="3124200" progId="Excel.Chart.8">
                  <p:embed followColorScheme="full"/>
                </p:oleObj>
              </mc:Choice>
              <mc:Fallback>
                <p:oleObj name="Gráfico" r:id="rId4" imgW="5200650" imgH="31242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87513"/>
                        <a:ext cx="8135937" cy="488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>
            <a:extLst>
              <a:ext uri="{FF2B5EF4-FFF2-40B4-BE49-F238E27FC236}">
                <a16:creationId xmlns:a16="http://schemas.microsoft.com/office/drawing/2014/main" id="{96DB5898-2BED-47D8-B5D8-40A6F67A095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3" name="Rectangle 3">
            <a:extLst>
              <a:ext uri="{FF2B5EF4-FFF2-40B4-BE49-F238E27FC236}">
                <a16:creationId xmlns:a16="http://schemas.microsoft.com/office/drawing/2014/main" id="{0F34ABA6-06BB-4277-AE96-067F77ABE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pt-BR" altLang="pt-BR" sz="3200" b="1"/>
              <a:t>REMOÇÃO DE COMPOSTOS ORGÂNICOS CAUSADORES DE GOSTO E ODOR – ESTUDO DE CASO </a:t>
            </a:r>
          </a:p>
        </p:txBody>
      </p:sp>
      <p:graphicFrame>
        <p:nvGraphicFramePr>
          <p:cNvPr id="179204" name="Object 4">
            <a:extLst>
              <a:ext uri="{FF2B5EF4-FFF2-40B4-BE49-F238E27FC236}">
                <a16:creationId xmlns:a16="http://schemas.microsoft.com/office/drawing/2014/main" id="{505A208A-49AC-4A46-BE3B-45954085FCD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2263" y="1685925"/>
          <a:ext cx="8353425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6" name="Gráfico" r:id="rId4" imgW="5200650" imgH="3124200" progId="Excel.Chart.8">
                  <p:embed followColorScheme="full"/>
                </p:oleObj>
              </mc:Choice>
              <mc:Fallback>
                <p:oleObj name="Gráfico" r:id="rId4" imgW="5200650" imgH="31242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1685925"/>
                        <a:ext cx="8353425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>
            <a:extLst>
              <a:ext uri="{FF2B5EF4-FFF2-40B4-BE49-F238E27FC236}">
                <a16:creationId xmlns:a16="http://schemas.microsoft.com/office/drawing/2014/main" id="{50FADC66-0AB8-4EF7-97BC-1B711271532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27" name="Rectangle 3">
            <a:extLst>
              <a:ext uri="{FF2B5EF4-FFF2-40B4-BE49-F238E27FC236}">
                <a16:creationId xmlns:a16="http://schemas.microsoft.com/office/drawing/2014/main" id="{0768FCEC-2B6A-450E-9523-BD25125CC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pt-BR" altLang="pt-BR" sz="3200" b="1"/>
              <a:t>REMOÇÃO DE COMPOSTOS ORGÂNICOS CAUSADORES DE GOSTO E ODOR – ESTUDO DE CASO </a:t>
            </a:r>
          </a:p>
        </p:txBody>
      </p:sp>
      <p:graphicFrame>
        <p:nvGraphicFramePr>
          <p:cNvPr id="180228" name="Object 4">
            <a:extLst>
              <a:ext uri="{FF2B5EF4-FFF2-40B4-BE49-F238E27FC236}">
                <a16:creationId xmlns:a16="http://schemas.microsoft.com/office/drawing/2014/main" id="{9903A7BF-E0F5-4AEB-A228-56B5EDD0E9A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3850" y="1687513"/>
          <a:ext cx="8351838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0" name="Gráfico" r:id="rId4" imgW="5229225" imgH="3114675" progId="Excel.Chart.8">
                  <p:embed followColorScheme="full"/>
                </p:oleObj>
              </mc:Choice>
              <mc:Fallback>
                <p:oleObj name="Gráfico" r:id="rId4" imgW="5229225" imgH="311467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87513"/>
                        <a:ext cx="8351838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>
            <a:extLst>
              <a:ext uri="{FF2B5EF4-FFF2-40B4-BE49-F238E27FC236}">
                <a16:creationId xmlns:a16="http://schemas.microsoft.com/office/drawing/2014/main" id="{5344697D-A6F3-481B-A194-B85C5180D28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1" name="Rectangle 3">
            <a:extLst>
              <a:ext uri="{FF2B5EF4-FFF2-40B4-BE49-F238E27FC236}">
                <a16:creationId xmlns:a16="http://schemas.microsoft.com/office/drawing/2014/main" id="{FC6A2B4E-0095-40A2-885F-FA21A980A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pt-BR" altLang="pt-BR" sz="3200" b="1"/>
              <a:t>REMOÇÃO DE COMPOSTOS ORGÂNICOS CAUSADORES DE GOSTO E ODOR – ESTUDO DE CASO </a:t>
            </a:r>
          </a:p>
        </p:txBody>
      </p:sp>
      <p:graphicFrame>
        <p:nvGraphicFramePr>
          <p:cNvPr id="181252" name="Object 4">
            <a:extLst>
              <a:ext uri="{FF2B5EF4-FFF2-40B4-BE49-F238E27FC236}">
                <a16:creationId xmlns:a16="http://schemas.microsoft.com/office/drawing/2014/main" id="{CA0872C6-FF26-4701-B0B0-857FE2AACBB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3850" y="1700213"/>
          <a:ext cx="8424863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4" name="Gráfico" r:id="rId4" imgW="5200650" imgH="3114675" progId="Excel.Chart.8">
                  <p:embed followColorScheme="full"/>
                </p:oleObj>
              </mc:Choice>
              <mc:Fallback>
                <p:oleObj name="Gráfico" r:id="rId4" imgW="5200650" imgH="311467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8424863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ETA Alto Tietê 2">
            <a:extLst>
              <a:ext uri="{FF2B5EF4-FFF2-40B4-BE49-F238E27FC236}">
                <a16:creationId xmlns:a16="http://schemas.microsoft.com/office/drawing/2014/main" id="{7EF13050-FF76-46E0-8DE7-B5DA1E53D61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916113"/>
            <a:ext cx="7313612" cy="4586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683" name="Text Box 3">
            <a:extLst>
              <a:ext uri="{FF2B5EF4-FFF2-40B4-BE49-F238E27FC236}">
                <a16:creationId xmlns:a16="http://schemas.microsoft.com/office/drawing/2014/main" id="{E6D55691-A3CE-4055-AA3C-01D10F6F1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pt-BR" altLang="pt-BR" sz="14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199684" name="Picture 4">
            <a:extLst>
              <a:ext uri="{FF2B5EF4-FFF2-40B4-BE49-F238E27FC236}">
                <a16:creationId xmlns:a16="http://schemas.microsoft.com/office/drawing/2014/main" id="{42A69E31-9E8A-4410-BF74-AC7BEC4512A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5" name="Oval 5">
            <a:extLst>
              <a:ext uri="{FF2B5EF4-FFF2-40B4-BE49-F238E27FC236}">
                <a16:creationId xmlns:a16="http://schemas.microsoft.com/office/drawing/2014/main" id="{1AA62218-3E9B-4DF5-8C84-D8D56AD4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933825"/>
            <a:ext cx="2160587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 b="0">
                <a:latin typeface="Tahoma" panose="020B0604030504040204" pitchFamily="34" charset="0"/>
              </a:rPr>
              <a:t>ETA Taiaçupeba</a:t>
            </a:r>
          </a:p>
        </p:txBody>
      </p:sp>
      <p:sp>
        <p:nvSpPr>
          <p:cNvPr id="199686" name="Oval 6">
            <a:extLst>
              <a:ext uri="{FF2B5EF4-FFF2-40B4-BE49-F238E27FC236}">
                <a16:creationId xmlns:a16="http://schemas.microsoft.com/office/drawing/2014/main" id="{D59EB60B-4566-4F17-8AB6-EE5F8C32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708275"/>
            <a:ext cx="936625" cy="863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199687" name="AutoShape 7">
            <a:extLst>
              <a:ext uri="{FF2B5EF4-FFF2-40B4-BE49-F238E27FC236}">
                <a16:creationId xmlns:a16="http://schemas.microsoft.com/office/drawing/2014/main" id="{BBB6AE45-6595-4729-943D-EAE3F762F241}"/>
              </a:ext>
            </a:extLst>
          </p:cNvPr>
          <p:cNvCxnSpPr>
            <a:cxnSpLocks noChangeShapeType="1"/>
            <a:stCxn id="199685" idx="0"/>
            <a:endCxn id="199686" idx="5"/>
          </p:cNvCxnSpPr>
          <p:nvPr/>
        </p:nvCxnSpPr>
        <p:spPr bwMode="auto">
          <a:xfrm rot="5400000" flipH="1">
            <a:off x="3258344" y="2978944"/>
            <a:ext cx="476250" cy="1433512"/>
          </a:xfrm>
          <a:prstGeom prst="curvedConnector3">
            <a:avLst>
              <a:gd name="adj1" fmla="val 38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690" name="Rectangle 10">
            <a:extLst>
              <a:ext uri="{FF2B5EF4-FFF2-40B4-BE49-F238E27FC236}">
                <a16:creationId xmlns:a16="http://schemas.microsoft.com/office/drawing/2014/main" id="{9F17CD87-F6B2-41AE-BFA1-A7F1E8CC5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ETA Alto Tietê 5">
            <a:extLst>
              <a:ext uri="{FF2B5EF4-FFF2-40B4-BE49-F238E27FC236}">
                <a16:creationId xmlns:a16="http://schemas.microsoft.com/office/drawing/2014/main" id="{B59F406D-3AA4-4902-9019-5EA6A54A581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855788"/>
            <a:ext cx="7561263" cy="4741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707" name="Text Box 3">
            <a:extLst>
              <a:ext uri="{FF2B5EF4-FFF2-40B4-BE49-F238E27FC236}">
                <a16:creationId xmlns:a16="http://schemas.microsoft.com/office/drawing/2014/main" id="{154214AA-ECFA-41F7-9D5F-7521EDB40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pt-BR" altLang="pt-BR" sz="14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200708" name="Picture 4">
            <a:extLst>
              <a:ext uri="{FF2B5EF4-FFF2-40B4-BE49-F238E27FC236}">
                <a16:creationId xmlns:a16="http://schemas.microsoft.com/office/drawing/2014/main" id="{4F532671-5034-4511-A0F9-3E9E669409C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9" name="Oval 5">
            <a:extLst>
              <a:ext uri="{FF2B5EF4-FFF2-40B4-BE49-F238E27FC236}">
                <a16:creationId xmlns:a16="http://schemas.microsoft.com/office/drawing/2014/main" id="{3F8A2809-51CD-4C2D-AD7E-54CBA4001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060575"/>
            <a:ext cx="2160588" cy="895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 b="0">
                <a:latin typeface="Tahoma" panose="020B0604030504040204" pitchFamily="34" charset="0"/>
              </a:rPr>
              <a:t>Captação Reservatório Taiaçupeba</a:t>
            </a:r>
          </a:p>
        </p:txBody>
      </p:sp>
      <p:sp>
        <p:nvSpPr>
          <p:cNvPr id="200710" name="Oval 6">
            <a:extLst>
              <a:ext uri="{FF2B5EF4-FFF2-40B4-BE49-F238E27FC236}">
                <a16:creationId xmlns:a16="http://schemas.microsoft.com/office/drawing/2014/main" id="{82BC8A7F-36E9-4133-B47A-1DDA50489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860800"/>
            <a:ext cx="936625" cy="863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200711" name="AutoShape 7">
            <a:extLst>
              <a:ext uri="{FF2B5EF4-FFF2-40B4-BE49-F238E27FC236}">
                <a16:creationId xmlns:a16="http://schemas.microsoft.com/office/drawing/2014/main" id="{7E226A1E-F75A-4EE1-9510-114166CEDE94}"/>
              </a:ext>
            </a:extLst>
          </p:cNvPr>
          <p:cNvCxnSpPr>
            <a:cxnSpLocks noChangeShapeType="1"/>
            <a:stCxn id="200709" idx="6"/>
            <a:endCxn id="200710" idx="2"/>
          </p:cNvCxnSpPr>
          <p:nvPr/>
        </p:nvCxnSpPr>
        <p:spPr bwMode="auto">
          <a:xfrm>
            <a:off x="3852863" y="2508250"/>
            <a:ext cx="993775" cy="1784350"/>
          </a:xfrm>
          <a:prstGeom prst="curvedConnector3">
            <a:avLst>
              <a:gd name="adj1" fmla="val 50639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14" name="Rectangle 10">
            <a:extLst>
              <a:ext uri="{FF2B5EF4-FFF2-40B4-BE49-F238E27FC236}">
                <a16:creationId xmlns:a16="http://schemas.microsoft.com/office/drawing/2014/main" id="{6E9861D4-9A25-486E-9CFE-8FB24588A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8" name="Picture 10" descr="Eta Alto Tiete ETEP 003">
            <a:extLst>
              <a:ext uri="{FF2B5EF4-FFF2-40B4-BE49-F238E27FC236}">
                <a16:creationId xmlns:a16="http://schemas.microsoft.com/office/drawing/2014/main" id="{E475B4A8-6B21-4ABC-99A0-FCFE7AAD12C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4681537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731" name="Text Box 3">
            <a:extLst>
              <a:ext uri="{FF2B5EF4-FFF2-40B4-BE49-F238E27FC236}">
                <a16:creationId xmlns:a16="http://schemas.microsoft.com/office/drawing/2014/main" id="{4693C48B-5FC7-4BA8-A9FB-BF9657A0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pt-BR" altLang="pt-BR" sz="14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201732" name="Picture 4">
            <a:extLst>
              <a:ext uri="{FF2B5EF4-FFF2-40B4-BE49-F238E27FC236}">
                <a16:creationId xmlns:a16="http://schemas.microsoft.com/office/drawing/2014/main" id="{D8EF9BB9-8296-42E2-914B-F3A10BC8FEA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6" name="Rectangle 8">
            <a:extLst>
              <a:ext uri="{FF2B5EF4-FFF2-40B4-BE49-F238E27FC236}">
                <a16:creationId xmlns:a16="http://schemas.microsoft.com/office/drawing/2014/main" id="{8E457A1A-97AD-497C-886E-2ECCD55C3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143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pic>
        <p:nvPicPr>
          <p:cNvPr id="201740" name="Picture 12" descr="Eta Alto Tiete ETEP 013">
            <a:extLst>
              <a:ext uri="{FF2B5EF4-FFF2-40B4-BE49-F238E27FC236}">
                <a16:creationId xmlns:a16="http://schemas.microsoft.com/office/drawing/2014/main" id="{CE5EC27B-7816-4944-AAF6-9123EEC8616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275" y="2820988"/>
            <a:ext cx="5041900" cy="3781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9" name="Picture 9" descr="Eta Alto Tiete ETEP 052">
            <a:extLst>
              <a:ext uri="{FF2B5EF4-FFF2-40B4-BE49-F238E27FC236}">
                <a16:creationId xmlns:a16="http://schemas.microsoft.com/office/drawing/2014/main" id="{EE70A938-5308-45FE-9943-874574D011B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4897437" cy="367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03" name="Text Box 3">
            <a:extLst>
              <a:ext uri="{FF2B5EF4-FFF2-40B4-BE49-F238E27FC236}">
                <a16:creationId xmlns:a16="http://schemas.microsoft.com/office/drawing/2014/main" id="{FE0AA9CC-F50F-4B19-B8C4-887919A47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pt-BR" altLang="pt-BR" sz="14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204804" name="Picture 4">
            <a:extLst>
              <a:ext uri="{FF2B5EF4-FFF2-40B4-BE49-F238E27FC236}">
                <a16:creationId xmlns:a16="http://schemas.microsoft.com/office/drawing/2014/main" id="{16C747AB-534E-4356-B499-2DB875B0BA6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05" name="Rectangle 5">
            <a:extLst>
              <a:ext uri="{FF2B5EF4-FFF2-40B4-BE49-F238E27FC236}">
                <a16:creationId xmlns:a16="http://schemas.microsoft.com/office/drawing/2014/main" id="{82E3A9BA-CB47-42F9-B182-8684B809F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143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pic>
        <p:nvPicPr>
          <p:cNvPr id="204815" name="Picture 15" descr="Eta Alto Tiete ETEP 058">
            <a:extLst>
              <a:ext uri="{FF2B5EF4-FFF2-40B4-BE49-F238E27FC236}">
                <a16:creationId xmlns:a16="http://schemas.microsoft.com/office/drawing/2014/main" id="{8F3E6DAE-C75B-4A85-A2C2-AADE5061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60057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25981931-E5D7-4D88-8862-F40F0F14F2E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B36733B8-234F-4E4C-B1F6-E42B7150E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631634E7-7369-4723-9739-D043A23815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035175"/>
          <a:ext cx="6048375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Gráfico" r:id="rId4" imgW="6076950" imgH="3495675" progId="Excel.Chart.8">
                  <p:embed followColorScheme="full"/>
                </p:oleObj>
              </mc:Choice>
              <mc:Fallback>
                <p:oleObj name="Gráfico" r:id="rId4" imgW="6076950" imgH="349567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035175"/>
                        <a:ext cx="6048375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>
            <a:extLst>
              <a:ext uri="{FF2B5EF4-FFF2-40B4-BE49-F238E27FC236}">
                <a16:creationId xmlns:a16="http://schemas.microsoft.com/office/drawing/2014/main" id="{6BF9D44C-91DF-4A3B-A580-98ADAD9D7C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5483225"/>
          <a:ext cx="4114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6" imgW="4114800" imgH="1041120" progId="Equation.3">
                  <p:embed/>
                </p:oleObj>
              </mc:Choice>
              <mc:Fallback>
                <p:oleObj name="Equation" r:id="rId6" imgW="4114800" imgH="1041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483225"/>
                        <a:ext cx="4114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>
            <a:extLst>
              <a:ext uri="{FF2B5EF4-FFF2-40B4-BE49-F238E27FC236}">
                <a16:creationId xmlns:a16="http://schemas.microsoft.com/office/drawing/2014/main" id="{EEAF4747-D9F2-4DF1-929A-5E14EC5B07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2492375"/>
          <a:ext cx="4013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8" imgW="4012920" imgH="927000" progId="Equation.3">
                  <p:embed/>
                </p:oleObj>
              </mc:Choice>
              <mc:Fallback>
                <p:oleObj name="Equation" r:id="rId8" imgW="4012920" imgH="927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492375"/>
                        <a:ext cx="4013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ETA Rio Grande 1">
            <a:extLst>
              <a:ext uri="{FF2B5EF4-FFF2-40B4-BE49-F238E27FC236}">
                <a16:creationId xmlns:a16="http://schemas.microsoft.com/office/drawing/2014/main" id="{955171D4-13B2-45C1-B9EF-2BB75193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7921625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3" name="Picture 3">
            <a:extLst>
              <a:ext uri="{FF2B5EF4-FFF2-40B4-BE49-F238E27FC236}">
                <a16:creationId xmlns:a16="http://schemas.microsoft.com/office/drawing/2014/main" id="{68923579-E752-44A1-8ECA-6A83DC61339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5" name="Rectangle 5">
            <a:extLst>
              <a:ext uri="{FF2B5EF4-FFF2-40B4-BE49-F238E27FC236}">
                <a16:creationId xmlns:a16="http://schemas.microsoft.com/office/drawing/2014/main" id="{68B15AAF-CD51-4C23-826F-BD6090C3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ETA Rio Grande 2">
            <a:extLst>
              <a:ext uri="{FF2B5EF4-FFF2-40B4-BE49-F238E27FC236}">
                <a16:creationId xmlns:a16="http://schemas.microsoft.com/office/drawing/2014/main" id="{FFE0C7DE-0631-4671-9F21-BF1F4D00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964487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7" name="Picture 3">
            <a:extLst>
              <a:ext uri="{FF2B5EF4-FFF2-40B4-BE49-F238E27FC236}">
                <a16:creationId xmlns:a16="http://schemas.microsoft.com/office/drawing/2014/main" id="{F03A25A1-7A76-4426-835B-F985A17593A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9" name="Oval 5">
            <a:extLst>
              <a:ext uri="{FF2B5EF4-FFF2-40B4-BE49-F238E27FC236}">
                <a16:creationId xmlns:a16="http://schemas.microsoft.com/office/drawing/2014/main" id="{7F96CCD9-8183-4696-8A2F-A6547AF42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205038"/>
            <a:ext cx="1871662" cy="895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 b="0">
                <a:latin typeface="Tahoma" panose="020B0604030504040204" pitchFamily="34" charset="0"/>
              </a:rPr>
              <a:t>Rodovia Anchieta</a:t>
            </a:r>
          </a:p>
        </p:txBody>
      </p:sp>
      <p:sp>
        <p:nvSpPr>
          <p:cNvPr id="210950" name="Oval 6">
            <a:extLst>
              <a:ext uri="{FF2B5EF4-FFF2-40B4-BE49-F238E27FC236}">
                <a16:creationId xmlns:a16="http://schemas.microsoft.com/office/drawing/2014/main" id="{8D56E6F4-84E9-4B88-8982-624A552E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437063"/>
            <a:ext cx="936625" cy="863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210951" name="AutoShape 7">
            <a:extLst>
              <a:ext uri="{FF2B5EF4-FFF2-40B4-BE49-F238E27FC236}">
                <a16:creationId xmlns:a16="http://schemas.microsoft.com/office/drawing/2014/main" id="{8634E3D5-30B4-4AA2-ACF2-6FDAE404ADB8}"/>
              </a:ext>
            </a:extLst>
          </p:cNvPr>
          <p:cNvCxnSpPr>
            <a:cxnSpLocks noChangeShapeType="1"/>
            <a:stCxn id="210949" idx="4"/>
            <a:endCxn id="210950" idx="0"/>
          </p:cNvCxnSpPr>
          <p:nvPr/>
        </p:nvCxnSpPr>
        <p:spPr bwMode="auto">
          <a:xfrm rot="5400000">
            <a:off x="2056606" y="3275807"/>
            <a:ext cx="1323975" cy="973138"/>
          </a:xfrm>
          <a:prstGeom prst="curvedConnector3">
            <a:avLst>
              <a:gd name="adj1" fmla="val 5048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952" name="Rectangle 8">
            <a:extLst>
              <a:ext uri="{FF2B5EF4-FFF2-40B4-BE49-F238E27FC236}">
                <a16:creationId xmlns:a16="http://schemas.microsoft.com/office/drawing/2014/main" id="{8EE29E3F-C3E4-43CA-83B5-D671DF73A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ETA Rio Grande 3">
            <a:extLst>
              <a:ext uri="{FF2B5EF4-FFF2-40B4-BE49-F238E27FC236}">
                <a16:creationId xmlns:a16="http://schemas.microsoft.com/office/drawing/2014/main" id="{1A724C3B-EDD4-4882-90CB-5EFDB4CA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893050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1" name="Picture 3">
            <a:extLst>
              <a:ext uri="{FF2B5EF4-FFF2-40B4-BE49-F238E27FC236}">
                <a16:creationId xmlns:a16="http://schemas.microsoft.com/office/drawing/2014/main" id="{EDC406C7-6188-427C-8A49-F0B770A03A1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3" name="Oval 5">
            <a:extLst>
              <a:ext uri="{FF2B5EF4-FFF2-40B4-BE49-F238E27FC236}">
                <a16:creationId xmlns:a16="http://schemas.microsoft.com/office/drawing/2014/main" id="{3D145E5A-992E-4675-8442-F9D8748E6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636838"/>
            <a:ext cx="1368425" cy="895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 b="0">
                <a:latin typeface="Tahoma" panose="020B0604030504040204" pitchFamily="34" charset="0"/>
              </a:rPr>
              <a:t>ETA Rio Grande</a:t>
            </a:r>
          </a:p>
        </p:txBody>
      </p:sp>
      <p:sp>
        <p:nvSpPr>
          <p:cNvPr id="211974" name="Oval 6">
            <a:extLst>
              <a:ext uri="{FF2B5EF4-FFF2-40B4-BE49-F238E27FC236}">
                <a16:creationId xmlns:a16="http://schemas.microsoft.com/office/drawing/2014/main" id="{F3CEDFC7-4739-48E5-84EB-DF7B928C3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773238"/>
            <a:ext cx="936625" cy="863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211975" name="AutoShape 7">
            <a:extLst>
              <a:ext uri="{FF2B5EF4-FFF2-40B4-BE49-F238E27FC236}">
                <a16:creationId xmlns:a16="http://schemas.microsoft.com/office/drawing/2014/main" id="{D43AFC76-FD27-4FB7-BD42-997754DC925E}"/>
              </a:ext>
            </a:extLst>
          </p:cNvPr>
          <p:cNvCxnSpPr>
            <a:cxnSpLocks noChangeShapeType="1"/>
            <a:stCxn id="211973" idx="6"/>
            <a:endCxn id="211974" idx="2"/>
          </p:cNvCxnSpPr>
          <p:nvPr/>
        </p:nvCxnSpPr>
        <p:spPr bwMode="auto">
          <a:xfrm flipV="1">
            <a:off x="3419475" y="2205038"/>
            <a:ext cx="563563" cy="879475"/>
          </a:xfrm>
          <a:prstGeom prst="curvedConnector3">
            <a:avLst>
              <a:gd name="adj1" fmla="val 50986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976" name="Oval 8">
            <a:extLst>
              <a:ext uri="{FF2B5EF4-FFF2-40B4-BE49-F238E27FC236}">
                <a16:creationId xmlns:a16="http://schemas.microsoft.com/office/drawing/2014/main" id="{8D95C57D-42AD-4B3E-9DA3-E7E05DD1F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933825"/>
            <a:ext cx="1944688" cy="895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 b="0">
                <a:latin typeface="Tahoma" panose="020B0604030504040204" pitchFamily="34" charset="0"/>
              </a:rPr>
              <a:t>Captação</a:t>
            </a:r>
          </a:p>
          <a:p>
            <a:pPr algn="ctr"/>
            <a:r>
              <a:rPr lang="pt-BR" altLang="pt-BR" b="0">
                <a:latin typeface="Tahoma" panose="020B0604030504040204" pitchFamily="34" charset="0"/>
              </a:rPr>
              <a:t>Rio Grande </a:t>
            </a:r>
          </a:p>
        </p:txBody>
      </p:sp>
      <p:sp>
        <p:nvSpPr>
          <p:cNvPr id="211977" name="Oval 9">
            <a:extLst>
              <a:ext uri="{FF2B5EF4-FFF2-40B4-BE49-F238E27FC236}">
                <a16:creationId xmlns:a16="http://schemas.microsoft.com/office/drawing/2014/main" id="{A10036BD-48BC-4BCA-AA4C-1506D903B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5084763"/>
            <a:ext cx="936625" cy="863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211978" name="AutoShape 10">
            <a:extLst>
              <a:ext uri="{FF2B5EF4-FFF2-40B4-BE49-F238E27FC236}">
                <a16:creationId xmlns:a16="http://schemas.microsoft.com/office/drawing/2014/main" id="{2737CE04-C074-4759-A3DB-DB1F2699FD8C}"/>
              </a:ext>
            </a:extLst>
          </p:cNvPr>
          <p:cNvCxnSpPr>
            <a:cxnSpLocks noChangeShapeType="1"/>
            <a:stCxn id="211976" idx="6"/>
            <a:endCxn id="211977" idx="2"/>
          </p:cNvCxnSpPr>
          <p:nvPr/>
        </p:nvCxnSpPr>
        <p:spPr bwMode="auto">
          <a:xfrm>
            <a:off x="3132138" y="4381500"/>
            <a:ext cx="923925" cy="1135063"/>
          </a:xfrm>
          <a:prstGeom prst="curvedConnector3">
            <a:avLst>
              <a:gd name="adj1" fmla="val 5068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979" name="Rectangle 11">
            <a:extLst>
              <a:ext uri="{FF2B5EF4-FFF2-40B4-BE49-F238E27FC236}">
                <a16:creationId xmlns:a16="http://schemas.microsoft.com/office/drawing/2014/main" id="{8D862C78-8618-474A-A50C-B474F6A77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ETA Rio Grande 4">
            <a:extLst>
              <a:ext uri="{FF2B5EF4-FFF2-40B4-BE49-F238E27FC236}">
                <a16:creationId xmlns:a16="http://schemas.microsoft.com/office/drawing/2014/main" id="{B82228A3-C434-4C25-B8E8-B7681786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8037512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5" name="Picture 3">
            <a:extLst>
              <a:ext uri="{FF2B5EF4-FFF2-40B4-BE49-F238E27FC236}">
                <a16:creationId xmlns:a16="http://schemas.microsoft.com/office/drawing/2014/main" id="{CC8B209A-FD13-4E27-9788-3E1EFDE2131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7" name="Rectangle 5">
            <a:extLst>
              <a:ext uri="{FF2B5EF4-FFF2-40B4-BE49-F238E27FC236}">
                <a16:creationId xmlns:a16="http://schemas.microsoft.com/office/drawing/2014/main" id="{B9FE7548-BA65-4E09-9093-1072D208F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1" name="Picture 5" descr="ETA Rio Grande - CAP 009">
            <a:extLst>
              <a:ext uri="{FF2B5EF4-FFF2-40B4-BE49-F238E27FC236}">
                <a16:creationId xmlns:a16="http://schemas.microsoft.com/office/drawing/2014/main" id="{51E19E25-422A-469B-ABCC-13A837BC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5184775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19" name="Picture 3">
            <a:extLst>
              <a:ext uri="{FF2B5EF4-FFF2-40B4-BE49-F238E27FC236}">
                <a16:creationId xmlns:a16="http://schemas.microsoft.com/office/drawing/2014/main" id="{C8517232-220C-427E-BA75-914839A9D9F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20" name="Rectangle 4">
            <a:extLst>
              <a:ext uri="{FF2B5EF4-FFF2-40B4-BE49-F238E27FC236}">
                <a16:creationId xmlns:a16="http://schemas.microsoft.com/office/drawing/2014/main" id="{24B0EF6D-C0AB-4E07-8888-9C24A26D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pic>
        <p:nvPicPr>
          <p:cNvPr id="214023" name="Picture 7" descr="ETA Rio Grande - CAP 001">
            <a:extLst>
              <a:ext uri="{FF2B5EF4-FFF2-40B4-BE49-F238E27FC236}">
                <a16:creationId xmlns:a16="http://schemas.microsoft.com/office/drawing/2014/main" id="{76C2223A-E460-46C5-8FB4-AF481D6D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960688"/>
            <a:ext cx="4962525" cy="37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5" descr="ETA Rio Grande - CAP 013">
            <a:extLst>
              <a:ext uri="{FF2B5EF4-FFF2-40B4-BE49-F238E27FC236}">
                <a16:creationId xmlns:a16="http://schemas.microsoft.com/office/drawing/2014/main" id="{B42F283B-DE89-4046-BDEA-2122EEA8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673475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3" name="Picture 3">
            <a:extLst>
              <a:ext uri="{FF2B5EF4-FFF2-40B4-BE49-F238E27FC236}">
                <a16:creationId xmlns:a16="http://schemas.microsoft.com/office/drawing/2014/main" id="{FCFD8394-72D7-493C-B2C8-A57E36E0003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44" name="Rectangle 4">
            <a:extLst>
              <a:ext uri="{FF2B5EF4-FFF2-40B4-BE49-F238E27FC236}">
                <a16:creationId xmlns:a16="http://schemas.microsoft.com/office/drawing/2014/main" id="{FC7E3BCF-C734-4340-B5A8-C9F50ECB3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pic>
        <p:nvPicPr>
          <p:cNvPr id="215046" name="Picture 6" descr="ETA Rio Grande - CAP 011">
            <a:extLst>
              <a:ext uri="{FF2B5EF4-FFF2-40B4-BE49-F238E27FC236}">
                <a16:creationId xmlns:a16="http://schemas.microsoft.com/office/drawing/2014/main" id="{744E1A56-CDBD-491E-8031-5972A838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349500"/>
            <a:ext cx="540067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71" name="Picture 7" descr="ETA Rio Grande - CAP 032">
            <a:extLst>
              <a:ext uri="{FF2B5EF4-FFF2-40B4-BE49-F238E27FC236}">
                <a16:creationId xmlns:a16="http://schemas.microsoft.com/office/drawing/2014/main" id="{C0DE198F-5844-458E-9D71-E1318516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420938"/>
            <a:ext cx="5688013" cy="42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0" name="Picture 6" descr="ETA Rio Grande - CAP 018">
            <a:extLst>
              <a:ext uri="{FF2B5EF4-FFF2-40B4-BE49-F238E27FC236}">
                <a16:creationId xmlns:a16="http://schemas.microsoft.com/office/drawing/2014/main" id="{029E8C58-F286-4AFA-A509-46172AEE2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500438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7" name="Picture 3">
            <a:extLst>
              <a:ext uri="{FF2B5EF4-FFF2-40B4-BE49-F238E27FC236}">
                <a16:creationId xmlns:a16="http://schemas.microsoft.com/office/drawing/2014/main" id="{E4E5F593-DAAF-4AD4-AC9C-32C826091B75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68" name="Rectangle 4">
            <a:extLst>
              <a:ext uri="{FF2B5EF4-FFF2-40B4-BE49-F238E27FC236}">
                <a16:creationId xmlns:a16="http://schemas.microsoft.com/office/drawing/2014/main" id="{35E24805-AC5E-4AC7-A15E-89D87D3C4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ETA Cubatão 1">
            <a:extLst>
              <a:ext uri="{FF2B5EF4-FFF2-40B4-BE49-F238E27FC236}">
                <a16:creationId xmlns:a16="http://schemas.microsoft.com/office/drawing/2014/main" id="{2A152B74-10F6-42D6-90FF-1DFEF4630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719263"/>
            <a:ext cx="7920038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1" name="Picture 3">
            <a:extLst>
              <a:ext uri="{FF2B5EF4-FFF2-40B4-BE49-F238E27FC236}">
                <a16:creationId xmlns:a16="http://schemas.microsoft.com/office/drawing/2014/main" id="{C110B4F3-CB02-4CC2-A0CF-C254EB8EB28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093" name="Rectangle 5">
            <a:extLst>
              <a:ext uri="{FF2B5EF4-FFF2-40B4-BE49-F238E27FC236}">
                <a16:creationId xmlns:a16="http://schemas.microsoft.com/office/drawing/2014/main" id="{48E31B4B-EFB6-4361-AE19-0D99104BA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1313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SINTÉTICOS – ETA CUBATÃO 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ETA Cubatão 5">
            <a:extLst>
              <a:ext uri="{FF2B5EF4-FFF2-40B4-BE49-F238E27FC236}">
                <a16:creationId xmlns:a16="http://schemas.microsoft.com/office/drawing/2014/main" id="{D77796EE-4185-4348-B9ED-3509A68E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964487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9" name="Picture 3">
            <a:extLst>
              <a:ext uri="{FF2B5EF4-FFF2-40B4-BE49-F238E27FC236}">
                <a16:creationId xmlns:a16="http://schemas.microsoft.com/office/drawing/2014/main" id="{07156BBB-BCD3-4387-9F76-3129D73F0B8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1" name="Oval 5">
            <a:extLst>
              <a:ext uri="{FF2B5EF4-FFF2-40B4-BE49-F238E27FC236}">
                <a16:creationId xmlns:a16="http://schemas.microsoft.com/office/drawing/2014/main" id="{8980FCE3-CE3B-4110-A267-36374B230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965450"/>
            <a:ext cx="1368425" cy="895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 b="0">
                <a:latin typeface="Tahoma" panose="020B0604030504040204" pitchFamily="34" charset="0"/>
              </a:rPr>
              <a:t>ETA Cubatão</a:t>
            </a:r>
          </a:p>
        </p:txBody>
      </p:sp>
      <p:sp>
        <p:nvSpPr>
          <p:cNvPr id="219142" name="Oval 6">
            <a:extLst>
              <a:ext uri="{FF2B5EF4-FFF2-40B4-BE49-F238E27FC236}">
                <a16:creationId xmlns:a16="http://schemas.microsoft.com/office/drawing/2014/main" id="{4CBE1C5F-B0B7-4B4C-8116-8F5B2B607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4589463"/>
            <a:ext cx="503237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219143" name="AutoShape 7">
            <a:extLst>
              <a:ext uri="{FF2B5EF4-FFF2-40B4-BE49-F238E27FC236}">
                <a16:creationId xmlns:a16="http://schemas.microsoft.com/office/drawing/2014/main" id="{8016AD98-AF6B-402E-B535-2E7565C20D3A}"/>
              </a:ext>
            </a:extLst>
          </p:cNvPr>
          <p:cNvCxnSpPr>
            <a:cxnSpLocks noChangeShapeType="1"/>
            <a:stCxn id="219141" idx="4"/>
            <a:endCxn id="219142" idx="7"/>
          </p:cNvCxnSpPr>
          <p:nvPr/>
        </p:nvCxnSpPr>
        <p:spPr bwMode="auto">
          <a:xfrm rot="5400000">
            <a:off x="6016625" y="3600450"/>
            <a:ext cx="779463" cy="1300163"/>
          </a:xfrm>
          <a:prstGeom prst="curvedConnector3">
            <a:avLst>
              <a:gd name="adj1" fmla="val 46639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144" name="Oval 8">
            <a:extLst>
              <a:ext uri="{FF2B5EF4-FFF2-40B4-BE49-F238E27FC236}">
                <a16:creationId xmlns:a16="http://schemas.microsoft.com/office/drawing/2014/main" id="{95063E9A-63EA-4758-AAAC-C3FFC639A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478338"/>
            <a:ext cx="2017712" cy="895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 b="0">
                <a:latin typeface="Tahoma" panose="020B0604030504040204" pitchFamily="34" charset="0"/>
              </a:rPr>
              <a:t>Captação </a:t>
            </a:r>
          </a:p>
          <a:p>
            <a:pPr algn="ctr"/>
            <a:r>
              <a:rPr lang="pt-BR" altLang="pt-BR" b="0">
                <a:latin typeface="Tahoma" panose="020B0604030504040204" pitchFamily="34" charset="0"/>
              </a:rPr>
              <a:t>Rio Cubatão</a:t>
            </a:r>
          </a:p>
        </p:txBody>
      </p:sp>
      <p:sp>
        <p:nvSpPr>
          <p:cNvPr id="219145" name="Oval 9">
            <a:extLst>
              <a:ext uri="{FF2B5EF4-FFF2-40B4-BE49-F238E27FC236}">
                <a16:creationId xmlns:a16="http://schemas.microsoft.com/office/drawing/2014/main" id="{47687463-EE66-43F2-8910-30038D4D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941888"/>
            <a:ext cx="431800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219146" name="AutoShape 10">
            <a:extLst>
              <a:ext uri="{FF2B5EF4-FFF2-40B4-BE49-F238E27FC236}">
                <a16:creationId xmlns:a16="http://schemas.microsoft.com/office/drawing/2014/main" id="{494A1332-A0A5-43B7-9FF5-71509435AE1B}"/>
              </a:ext>
            </a:extLst>
          </p:cNvPr>
          <p:cNvCxnSpPr>
            <a:cxnSpLocks noChangeShapeType="1"/>
            <a:stCxn id="219144" idx="6"/>
            <a:endCxn id="219145" idx="2"/>
          </p:cNvCxnSpPr>
          <p:nvPr/>
        </p:nvCxnSpPr>
        <p:spPr bwMode="auto">
          <a:xfrm>
            <a:off x="4429125" y="4926013"/>
            <a:ext cx="346075" cy="231775"/>
          </a:xfrm>
          <a:prstGeom prst="curvedConnector3">
            <a:avLst>
              <a:gd name="adj1" fmla="val 51833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147" name="Oval 11">
            <a:extLst>
              <a:ext uri="{FF2B5EF4-FFF2-40B4-BE49-F238E27FC236}">
                <a16:creationId xmlns:a16="http://schemas.microsoft.com/office/drawing/2014/main" id="{5CBB86C0-BC79-419C-B156-9A34B26BD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2801938"/>
            <a:ext cx="1944687" cy="895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 b="0">
                <a:latin typeface="Tahoma" panose="020B0604030504040204" pitchFamily="34" charset="0"/>
              </a:rPr>
              <a:t>Descarga  </a:t>
            </a:r>
          </a:p>
          <a:p>
            <a:pPr algn="ctr"/>
            <a:r>
              <a:rPr lang="pt-BR" altLang="pt-BR" b="0">
                <a:latin typeface="Tahoma" panose="020B0604030504040204" pitchFamily="34" charset="0"/>
              </a:rPr>
              <a:t>Billings</a:t>
            </a:r>
          </a:p>
        </p:txBody>
      </p:sp>
      <p:sp>
        <p:nvSpPr>
          <p:cNvPr id="219148" name="Oval 12">
            <a:extLst>
              <a:ext uri="{FF2B5EF4-FFF2-40B4-BE49-F238E27FC236}">
                <a16:creationId xmlns:a16="http://schemas.microsoft.com/office/drawing/2014/main" id="{84C7A8B1-C11F-492B-8036-5432A9644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3987800"/>
            <a:ext cx="647700" cy="6477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219149" name="AutoShape 13">
            <a:extLst>
              <a:ext uri="{FF2B5EF4-FFF2-40B4-BE49-F238E27FC236}">
                <a16:creationId xmlns:a16="http://schemas.microsoft.com/office/drawing/2014/main" id="{5154FB43-859A-465A-A292-F0F30D224CD0}"/>
              </a:ext>
            </a:extLst>
          </p:cNvPr>
          <p:cNvCxnSpPr>
            <a:cxnSpLocks noChangeShapeType="1"/>
            <a:stCxn id="219147" idx="6"/>
            <a:endCxn id="219148" idx="2"/>
          </p:cNvCxnSpPr>
          <p:nvPr/>
        </p:nvCxnSpPr>
        <p:spPr bwMode="auto">
          <a:xfrm>
            <a:off x="3860800" y="3249613"/>
            <a:ext cx="990600" cy="1062037"/>
          </a:xfrm>
          <a:prstGeom prst="curvedConnector3">
            <a:avLst>
              <a:gd name="adj1" fmla="val 50639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150" name="Rectangle 14">
            <a:extLst>
              <a:ext uri="{FF2B5EF4-FFF2-40B4-BE49-F238E27FC236}">
                <a16:creationId xmlns:a16="http://schemas.microsoft.com/office/drawing/2014/main" id="{0854E26C-5272-4658-930D-F8E496EFB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1313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SINTÉTICOS – ETA CUBATÃO 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ETA Cubatão 2">
            <a:extLst>
              <a:ext uri="{FF2B5EF4-FFF2-40B4-BE49-F238E27FC236}">
                <a16:creationId xmlns:a16="http://schemas.microsoft.com/office/drawing/2014/main" id="{D725B21C-DA50-4523-A119-334DA606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991475" cy="50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5" name="Picture 3">
            <a:extLst>
              <a:ext uri="{FF2B5EF4-FFF2-40B4-BE49-F238E27FC236}">
                <a16:creationId xmlns:a16="http://schemas.microsoft.com/office/drawing/2014/main" id="{EB63291C-78E5-43DF-A7E8-2FD7D72D71C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7" name="Oval 5">
            <a:extLst>
              <a:ext uri="{FF2B5EF4-FFF2-40B4-BE49-F238E27FC236}">
                <a16:creationId xmlns:a16="http://schemas.microsoft.com/office/drawing/2014/main" id="{2AD4F036-47DD-4D68-AE3C-4BECFE75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420938"/>
            <a:ext cx="1368425" cy="895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 b="0">
                <a:latin typeface="Tahoma" panose="020B0604030504040204" pitchFamily="34" charset="0"/>
              </a:rPr>
              <a:t>ETA Cubatão</a:t>
            </a:r>
          </a:p>
        </p:txBody>
      </p:sp>
      <p:sp>
        <p:nvSpPr>
          <p:cNvPr id="218118" name="Oval 6">
            <a:extLst>
              <a:ext uri="{FF2B5EF4-FFF2-40B4-BE49-F238E27FC236}">
                <a16:creationId xmlns:a16="http://schemas.microsoft.com/office/drawing/2014/main" id="{323E2FEE-2E0F-41B6-B489-506EB262D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429000"/>
            <a:ext cx="936625" cy="863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218119" name="AutoShape 7">
            <a:extLst>
              <a:ext uri="{FF2B5EF4-FFF2-40B4-BE49-F238E27FC236}">
                <a16:creationId xmlns:a16="http://schemas.microsoft.com/office/drawing/2014/main" id="{A96F2996-9BCA-48CF-AEE3-62D4CEF848D1}"/>
              </a:ext>
            </a:extLst>
          </p:cNvPr>
          <p:cNvCxnSpPr>
            <a:cxnSpLocks noChangeShapeType="1"/>
            <a:stCxn id="218117" idx="6"/>
            <a:endCxn id="218118" idx="2"/>
          </p:cNvCxnSpPr>
          <p:nvPr/>
        </p:nvCxnSpPr>
        <p:spPr bwMode="auto">
          <a:xfrm>
            <a:off x="4787900" y="2868613"/>
            <a:ext cx="347663" cy="992187"/>
          </a:xfrm>
          <a:prstGeom prst="curvedConnector3">
            <a:avLst>
              <a:gd name="adj1" fmla="val 51597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120" name="Oval 8">
            <a:extLst>
              <a:ext uri="{FF2B5EF4-FFF2-40B4-BE49-F238E27FC236}">
                <a16:creationId xmlns:a16="http://schemas.microsoft.com/office/drawing/2014/main" id="{8CB73D32-742E-4D4D-B9DE-07C8EA660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05263"/>
            <a:ext cx="2160587" cy="895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pt-BR" altLang="pt-BR" b="0">
                <a:latin typeface="Tahoma" panose="020B0604030504040204" pitchFamily="34" charset="0"/>
              </a:rPr>
              <a:t>Captação </a:t>
            </a:r>
          </a:p>
          <a:p>
            <a:pPr algn="ctr"/>
            <a:r>
              <a:rPr lang="pt-BR" altLang="pt-BR" b="0">
                <a:latin typeface="Tahoma" panose="020B0604030504040204" pitchFamily="34" charset="0"/>
              </a:rPr>
              <a:t>Rio Cubatão</a:t>
            </a:r>
          </a:p>
        </p:txBody>
      </p:sp>
      <p:sp>
        <p:nvSpPr>
          <p:cNvPr id="218121" name="Oval 9">
            <a:extLst>
              <a:ext uri="{FF2B5EF4-FFF2-40B4-BE49-F238E27FC236}">
                <a16:creationId xmlns:a16="http://schemas.microsoft.com/office/drawing/2014/main" id="{18382CFD-60F8-4AE6-979A-3160238C1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13325"/>
            <a:ext cx="936625" cy="863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218122" name="AutoShape 10">
            <a:extLst>
              <a:ext uri="{FF2B5EF4-FFF2-40B4-BE49-F238E27FC236}">
                <a16:creationId xmlns:a16="http://schemas.microsoft.com/office/drawing/2014/main" id="{B9DD552D-AE56-47F8-B5CF-8207A0E49AB1}"/>
              </a:ext>
            </a:extLst>
          </p:cNvPr>
          <p:cNvCxnSpPr>
            <a:cxnSpLocks noChangeShapeType="1"/>
            <a:stCxn id="218120" idx="6"/>
            <a:endCxn id="218121" idx="2"/>
          </p:cNvCxnSpPr>
          <p:nvPr/>
        </p:nvCxnSpPr>
        <p:spPr bwMode="auto">
          <a:xfrm>
            <a:off x="2555875" y="4452938"/>
            <a:ext cx="347663" cy="992187"/>
          </a:xfrm>
          <a:prstGeom prst="curvedConnector3">
            <a:avLst>
              <a:gd name="adj1" fmla="val 51597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123" name="Rectangle 11">
            <a:extLst>
              <a:ext uri="{FF2B5EF4-FFF2-40B4-BE49-F238E27FC236}">
                <a16:creationId xmlns:a16="http://schemas.microsoft.com/office/drawing/2014/main" id="{BEEA0F25-A882-4AEB-9F74-4B5247E7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1313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SINTÉTICOS – ETA CUBATÃO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1E5F47E5-C79F-44BB-B2F5-F0AC18A4F53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27F2721B-8160-48C6-932D-EB4487935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4EF5BBF6-F57F-46B0-83E7-11AD008ED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2060575"/>
          <a:ext cx="4824413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Gráfico" r:id="rId4" imgW="6076950" imgH="3495675" progId="Excel.Chart.8">
                  <p:embed followColorScheme="full"/>
                </p:oleObj>
              </mc:Choice>
              <mc:Fallback>
                <p:oleObj name="Gráfico" r:id="rId4" imgW="6076950" imgH="349567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4824413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5" name="Group 7">
            <a:extLst>
              <a:ext uri="{FF2B5EF4-FFF2-40B4-BE49-F238E27FC236}">
                <a16:creationId xmlns:a16="http://schemas.microsoft.com/office/drawing/2014/main" id="{E7120358-7B30-4A30-A07C-2FCF742C24D2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1989138"/>
            <a:ext cx="2736850" cy="1800225"/>
            <a:chOff x="2834" y="2024"/>
            <a:chExt cx="1724" cy="1134"/>
          </a:xfrm>
        </p:grpSpPr>
        <p:sp>
          <p:nvSpPr>
            <p:cNvPr id="43016" name="Oval 8">
              <a:extLst>
                <a:ext uri="{FF2B5EF4-FFF2-40B4-BE49-F238E27FC236}">
                  <a16:creationId xmlns:a16="http://schemas.microsoft.com/office/drawing/2014/main" id="{E22C5731-A980-4CE0-989A-E85686E91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17" name="Line 9">
              <a:extLst>
                <a:ext uri="{FF2B5EF4-FFF2-40B4-BE49-F238E27FC236}">
                  <a16:creationId xmlns:a16="http://schemas.microsoft.com/office/drawing/2014/main" id="{126BC6F1-4599-4E87-97CE-9D0B3B740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Line 10">
              <a:extLst>
                <a:ext uri="{FF2B5EF4-FFF2-40B4-BE49-F238E27FC236}">
                  <a16:creationId xmlns:a16="http://schemas.microsoft.com/office/drawing/2014/main" id="{7FE581E8-F69B-454E-8F44-213CC6707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9" name="Line 11">
              <a:extLst>
                <a:ext uri="{FF2B5EF4-FFF2-40B4-BE49-F238E27FC236}">
                  <a16:creationId xmlns:a16="http://schemas.microsoft.com/office/drawing/2014/main" id="{B7E0E7EF-29D8-4348-AE31-D9379F5F4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0" name="Line 12">
              <a:extLst>
                <a:ext uri="{FF2B5EF4-FFF2-40B4-BE49-F238E27FC236}">
                  <a16:creationId xmlns:a16="http://schemas.microsoft.com/office/drawing/2014/main" id="{F74DCFFD-5289-42A2-A07E-27EE9F1AA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1" name="Line 13">
              <a:extLst>
                <a:ext uri="{FF2B5EF4-FFF2-40B4-BE49-F238E27FC236}">
                  <a16:creationId xmlns:a16="http://schemas.microsoft.com/office/drawing/2014/main" id="{1A5ADD75-F788-4AAE-8145-CFC712048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Text Box 14">
              <a:extLst>
                <a:ext uri="{FF2B5EF4-FFF2-40B4-BE49-F238E27FC236}">
                  <a16:creationId xmlns:a16="http://schemas.microsoft.com/office/drawing/2014/main" id="{88E0F8C4-E83B-47FC-AAA7-EA0FF3C61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/>
                <a:t>C</a:t>
              </a:r>
            </a:p>
          </p:txBody>
        </p:sp>
        <p:sp>
          <p:nvSpPr>
            <p:cNvPr id="43023" name="Text Box 15">
              <a:extLst>
                <a:ext uri="{FF2B5EF4-FFF2-40B4-BE49-F238E27FC236}">
                  <a16:creationId xmlns:a16="http://schemas.microsoft.com/office/drawing/2014/main" id="{F6BE2E10-D7A0-4713-8DD8-820C4B9A2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/>
                <a:t>C</a:t>
              </a:r>
              <a:r>
                <a:rPr lang="pt-BR" altLang="pt-BR" sz="2400" b="0" baseline="30000"/>
                <a:t>*</a:t>
              </a:r>
            </a:p>
          </p:txBody>
        </p:sp>
        <p:sp>
          <p:nvSpPr>
            <p:cNvPr id="43024" name="Text Box 16">
              <a:extLst>
                <a:ext uri="{FF2B5EF4-FFF2-40B4-BE49-F238E27FC236}">
                  <a16:creationId xmlns:a16="http://schemas.microsoft.com/office/drawing/2014/main" id="{DC53105B-5645-4A9E-9574-7EAAFB649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>
                  <a:sym typeface="Symbol" panose="05050102010706020507" pitchFamily="18" charset="2"/>
                </a:rPr>
                <a:t>x</a:t>
              </a:r>
            </a:p>
          </p:txBody>
        </p:sp>
      </p:grpSp>
      <p:graphicFrame>
        <p:nvGraphicFramePr>
          <p:cNvPr id="43025" name="Object 17">
            <a:extLst>
              <a:ext uri="{FF2B5EF4-FFF2-40B4-BE49-F238E27FC236}">
                <a16:creationId xmlns:a16="http://schemas.microsoft.com/office/drawing/2014/main" id="{CFD58A03-8391-4F14-87CB-2D741BBA5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5157788"/>
          <a:ext cx="292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6" imgW="2920680" imgH="927000" progId="Equation.3">
                  <p:embed/>
                </p:oleObj>
              </mc:Choice>
              <mc:Fallback>
                <p:oleObj name="Equation" r:id="rId6" imgW="2920680" imgH="927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157788"/>
                        <a:ext cx="2921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6" name="Object 18">
            <a:extLst>
              <a:ext uri="{FF2B5EF4-FFF2-40B4-BE49-F238E27FC236}">
                <a16:creationId xmlns:a16="http://schemas.microsoft.com/office/drawing/2014/main" id="{9741E474-18BD-4459-882F-A1B409065E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4437063"/>
          <a:ext cx="274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8" imgW="2743200" imgH="431640" progId="Equation.3">
                  <p:embed/>
                </p:oleObj>
              </mc:Choice>
              <mc:Fallback>
                <p:oleObj name="Equation" r:id="rId8" imgW="274320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437063"/>
                        <a:ext cx="2743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027" name="AutoShape 19">
            <a:extLst>
              <a:ext uri="{FF2B5EF4-FFF2-40B4-BE49-F238E27FC236}">
                <a16:creationId xmlns:a16="http://schemas.microsoft.com/office/drawing/2014/main" id="{B16B0601-89C5-4617-9CD7-74EC347A1C96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389313" y="4652963"/>
            <a:ext cx="2262187" cy="968375"/>
          </a:xfrm>
          <a:prstGeom prst="curvedConnector3">
            <a:avLst>
              <a:gd name="adj1" fmla="val 4996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3028" name="Object 20">
            <a:extLst>
              <a:ext uri="{FF2B5EF4-FFF2-40B4-BE49-F238E27FC236}">
                <a16:creationId xmlns:a16="http://schemas.microsoft.com/office/drawing/2014/main" id="{443A4E45-32AD-444B-8FC3-EA8D5EB6E5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5445125"/>
          <a:ext cx="2298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10" imgW="2298600" imgH="927000" progId="Equation.3">
                  <p:embed/>
                </p:oleObj>
              </mc:Choice>
              <mc:Fallback>
                <p:oleObj name="Equation" r:id="rId10" imgW="2298600" imgH="9270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45125"/>
                        <a:ext cx="2298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029" name="AutoShape 21">
            <a:extLst>
              <a:ext uri="{FF2B5EF4-FFF2-40B4-BE49-F238E27FC236}">
                <a16:creationId xmlns:a16="http://schemas.microsoft.com/office/drawing/2014/main" id="{ADCAFDEC-8253-4291-AA0B-0E0185A1E4C7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6731794" y="5153819"/>
            <a:ext cx="576262" cy="6350"/>
          </a:xfrm>
          <a:prstGeom prst="curvedConnector3">
            <a:avLst>
              <a:gd name="adj1" fmla="val 4986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5" name="Picture 11" descr="ETA Cubatão - CAP 001">
            <a:extLst>
              <a:ext uri="{FF2B5EF4-FFF2-40B4-BE49-F238E27FC236}">
                <a16:creationId xmlns:a16="http://schemas.microsoft.com/office/drawing/2014/main" id="{6B47C490-8F3F-4CB0-82BC-2EF852D9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5538787" cy="41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87" name="Picture 3">
            <a:extLst>
              <a:ext uri="{FF2B5EF4-FFF2-40B4-BE49-F238E27FC236}">
                <a16:creationId xmlns:a16="http://schemas.microsoft.com/office/drawing/2014/main" id="{FE0C3774-CFB1-4B45-A873-F75C80499FE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94" name="Rectangle 10">
            <a:extLst>
              <a:ext uri="{FF2B5EF4-FFF2-40B4-BE49-F238E27FC236}">
                <a16:creationId xmlns:a16="http://schemas.microsoft.com/office/drawing/2014/main" id="{87458095-1566-468B-93CF-DA92800A9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1313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SINTÉTICOS – ETA CUBATÃO </a:t>
            </a:r>
          </a:p>
        </p:txBody>
      </p:sp>
      <p:pic>
        <p:nvPicPr>
          <p:cNvPr id="221196" name="Picture 12" descr="ETA Cubatão - CAP 007">
            <a:extLst>
              <a:ext uri="{FF2B5EF4-FFF2-40B4-BE49-F238E27FC236}">
                <a16:creationId xmlns:a16="http://schemas.microsoft.com/office/drawing/2014/main" id="{063060A3-4470-40C5-9FCA-FB23BEEE9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2708275"/>
            <a:ext cx="5106987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eta geral 02">
            <a:extLst>
              <a:ext uri="{FF2B5EF4-FFF2-40B4-BE49-F238E27FC236}">
                <a16:creationId xmlns:a16="http://schemas.microsoft.com/office/drawing/2014/main" id="{A443F9EF-BAA1-4B39-BB7E-58EF369D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561263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3" name="Picture 3">
            <a:extLst>
              <a:ext uri="{FF2B5EF4-FFF2-40B4-BE49-F238E27FC236}">
                <a16:creationId xmlns:a16="http://schemas.microsoft.com/office/drawing/2014/main" id="{579A3CD6-8361-4C60-9B78-C377B4326CF7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5" name="Rectangle 5">
            <a:extLst>
              <a:ext uri="{FF2B5EF4-FFF2-40B4-BE49-F238E27FC236}">
                <a16:creationId xmlns:a16="http://schemas.microsoft.com/office/drawing/2014/main" id="{B5FA70B9-9604-4BE4-A942-F125C22A9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1313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SINTÉTICOS – ETA CUBATÃO 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>
            <a:extLst>
              <a:ext uri="{FF2B5EF4-FFF2-40B4-BE49-F238E27FC236}">
                <a16:creationId xmlns:a16="http://schemas.microsoft.com/office/drawing/2014/main" id="{06C105C1-BEC6-4358-9CBA-D5CCCE19FA2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3" name="Rectangle 3">
            <a:extLst>
              <a:ext uri="{FF2B5EF4-FFF2-40B4-BE49-F238E27FC236}">
                <a16:creationId xmlns:a16="http://schemas.microsoft.com/office/drawing/2014/main" id="{A4F1F21D-3802-4929-AEBC-46F4F99CE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989138"/>
            <a:ext cx="8435975" cy="2735262"/>
          </a:xfrm>
        </p:spPr>
        <p:txBody>
          <a:bodyPr/>
          <a:lstStyle/>
          <a:p>
            <a:br>
              <a:rPr lang="pt-BR" altLang="pt-BR" sz="9600"/>
            </a:br>
            <a:r>
              <a:rPr lang="pt-BR" altLang="pt-BR" sz="9600"/>
              <a:t>Muito Obrigado !!!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26DE76CF-53FF-4FE8-B810-038D271994C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5AC1B0F4-649D-4850-80F3-32DFAEF55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aphicFrame>
        <p:nvGraphicFramePr>
          <p:cNvPr id="44050" name="Object 18">
            <a:extLst>
              <a:ext uri="{FF2B5EF4-FFF2-40B4-BE49-F238E27FC236}">
                <a16:creationId xmlns:a16="http://schemas.microsoft.com/office/drawing/2014/main" id="{1A6F134D-0A98-48B9-A45B-A97A6F8B09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2420938"/>
          <a:ext cx="2298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4" imgW="2298600" imgH="927000" progId="Equation.3">
                  <p:embed/>
                </p:oleObj>
              </mc:Choice>
              <mc:Fallback>
                <p:oleObj name="Equation" r:id="rId4" imgW="2298600" imgH="927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420938"/>
                        <a:ext cx="2298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9" name="Object 27">
            <a:extLst>
              <a:ext uri="{FF2B5EF4-FFF2-40B4-BE49-F238E27FC236}">
                <a16:creationId xmlns:a16="http://schemas.microsoft.com/office/drawing/2014/main" id="{B9BE7EF0-AE93-4A4B-A811-7268EF6A6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4076700"/>
          <a:ext cx="1714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6" imgW="1714320" imgH="495000" progId="Equation.3">
                  <p:embed/>
                </p:oleObj>
              </mc:Choice>
              <mc:Fallback>
                <p:oleObj name="Equation" r:id="rId6" imgW="1714320" imgH="4950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076700"/>
                        <a:ext cx="1714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64" name="Group 32">
            <a:extLst>
              <a:ext uri="{FF2B5EF4-FFF2-40B4-BE49-F238E27FC236}">
                <a16:creationId xmlns:a16="http://schemas.microsoft.com/office/drawing/2014/main" id="{D3C97B24-D648-4099-9BA5-0EF124C515EB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700213"/>
            <a:ext cx="4678362" cy="3313112"/>
            <a:chOff x="204" y="1570"/>
            <a:chExt cx="2947" cy="2087"/>
          </a:xfrm>
        </p:grpSpPr>
        <p:sp>
          <p:nvSpPr>
            <p:cNvPr id="44053" name="Text Box 21">
              <a:extLst>
                <a:ext uri="{FF2B5EF4-FFF2-40B4-BE49-F238E27FC236}">
                  <a16:creationId xmlns:a16="http://schemas.microsoft.com/office/drawing/2014/main" id="{3E1A428F-2AB7-47A3-B4A8-15754656E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369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Garamond" panose="02020404030301010803" pitchFamily="18" charset="0"/>
                </a:rPr>
                <a:t>C</a:t>
              </a:r>
            </a:p>
          </p:txBody>
        </p:sp>
        <p:sp>
          <p:nvSpPr>
            <p:cNvPr id="44054" name="Line 22">
              <a:extLst>
                <a:ext uri="{FF2B5EF4-FFF2-40B4-BE49-F238E27FC236}">
                  <a16:creationId xmlns:a16="http://schemas.microsoft.com/office/drawing/2014/main" id="{45B55945-FA20-4066-9E5F-7A22E61AA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570"/>
              <a:ext cx="0" cy="2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055" name="Line 23">
              <a:extLst>
                <a:ext uri="{FF2B5EF4-FFF2-40B4-BE49-F238E27FC236}">
                  <a16:creationId xmlns:a16="http://schemas.microsoft.com/office/drawing/2014/main" id="{0A6EA422-4647-40E3-A4CE-65C26AFD3C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678" y="1911"/>
              <a:ext cx="0" cy="294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056" name="Text Box 24">
              <a:extLst>
                <a:ext uri="{FF2B5EF4-FFF2-40B4-BE49-F238E27FC236}">
                  <a16:creationId xmlns:a16="http://schemas.microsoft.com/office/drawing/2014/main" id="{1A75C3B8-0BCB-4E57-A6CF-F5FC35B3B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616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Garamond" panose="02020404030301010803" pitchFamily="18" charset="0"/>
                </a:rPr>
                <a:t>q</a:t>
              </a:r>
            </a:p>
          </p:txBody>
        </p:sp>
        <p:sp>
          <p:nvSpPr>
            <p:cNvPr id="44057" name="Line 25">
              <a:extLst>
                <a:ext uri="{FF2B5EF4-FFF2-40B4-BE49-F238E27FC236}">
                  <a16:creationId xmlns:a16="http://schemas.microsoft.com/office/drawing/2014/main" id="{B007149B-4A59-4131-BA09-2DFA00FA4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" y="1797"/>
              <a:ext cx="1905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44058" name="Object 26">
              <a:extLst>
                <a:ext uri="{FF2B5EF4-FFF2-40B4-BE49-F238E27FC236}">
                  <a16:creationId xmlns:a16="http://schemas.microsoft.com/office/drawing/2014/main" id="{2FB41497-F588-4B51-BFD5-7DF6C0D2F5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57" y="1666"/>
            <a:ext cx="992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5" name="Equation" r:id="rId8" imgW="1574640" imgH="558720" progId="Equation.3">
                    <p:embed/>
                  </p:oleObj>
                </mc:Choice>
                <mc:Fallback>
                  <p:oleObj name="Equation" r:id="rId8" imgW="1574640" imgH="55872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" y="1666"/>
                          <a:ext cx="992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60" name="Text Box 28">
              <a:extLst>
                <a:ext uri="{FF2B5EF4-FFF2-40B4-BE49-F238E27FC236}">
                  <a16:creationId xmlns:a16="http://schemas.microsoft.com/office/drawing/2014/main" id="{A75A9904-530E-463C-9BDD-BBCC802AE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3369"/>
              <a:ext cx="3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Garamond" panose="02020404030301010803" pitchFamily="18" charset="0"/>
                </a:rPr>
                <a:t>C</a:t>
              </a:r>
              <a:r>
                <a:rPr lang="pt-BR" altLang="pt-BR" sz="2400" baseline="-25000">
                  <a:latin typeface="Garamond" panose="02020404030301010803" pitchFamily="18" charset="0"/>
                </a:rPr>
                <a:t>eq</a:t>
              </a:r>
            </a:p>
          </p:txBody>
        </p:sp>
        <p:sp>
          <p:nvSpPr>
            <p:cNvPr id="44061" name="Line 29">
              <a:extLst>
                <a:ext uri="{FF2B5EF4-FFF2-40B4-BE49-F238E27FC236}">
                  <a16:creationId xmlns:a16="http://schemas.microsoft.com/office/drawing/2014/main" id="{B34BB47F-4909-418B-853E-A3EC5D209B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229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062" name="Line 30">
              <a:extLst>
                <a:ext uri="{FF2B5EF4-FFF2-40B4-BE49-F238E27FC236}">
                  <a16:creationId xmlns:a16="http://schemas.microsoft.com/office/drawing/2014/main" id="{D40B959C-B5E7-4B53-ABA0-A39BF6287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2296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063" name="Text Box 31">
              <a:extLst>
                <a:ext uri="{FF2B5EF4-FFF2-40B4-BE49-F238E27FC236}">
                  <a16:creationId xmlns:a16="http://schemas.microsoft.com/office/drawing/2014/main" id="{D49ACAC9-1826-411D-9864-515FC87BB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115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Garamond" panose="02020404030301010803" pitchFamily="18" charset="0"/>
                </a:rPr>
                <a:t>q</a:t>
              </a:r>
            </a:p>
          </p:txBody>
        </p:sp>
      </p:grpSp>
      <p:sp>
        <p:nvSpPr>
          <p:cNvPr id="44065" name="Text Box 33">
            <a:extLst>
              <a:ext uri="{FF2B5EF4-FFF2-40B4-BE49-F238E27FC236}">
                <a16:creationId xmlns:a16="http://schemas.microsoft.com/office/drawing/2014/main" id="{5A0960CE-2436-4113-A82F-867F0FBC0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734050"/>
            <a:ext cx="3779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>
                <a:latin typeface="Garamond" panose="02020404030301010803" pitchFamily="18" charset="0"/>
              </a:rPr>
              <a:t>Isoterma de adsorção !!!</a:t>
            </a:r>
          </a:p>
        </p:txBody>
      </p:sp>
      <p:cxnSp>
        <p:nvCxnSpPr>
          <p:cNvPr id="44066" name="AutoShape 34">
            <a:extLst>
              <a:ext uri="{FF2B5EF4-FFF2-40B4-BE49-F238E27FC236}">
                <a16:creationId xmlns:a16="http://schemas.microsoft.com/office/drawing/2014/main" id="{C222A619-2033-463D-987E-525CBECD3BEA}"/>
              </a:ext>
            </a:extLst>
          </p:cNvPr>
          <p:cNvCxnSpPr>
            <a:cxnSpLocks noChangeShapeType="1"/>
            <a:stCxn id="44065" idx="0"/>
            <a:endCxn id="0" idx="2"/>
          </p:cNvCxnSpPr>
          <p:nvPr/>
        </p:nvCxnSpPr>
        <p:spPr bwMode="auto">
          <a:xfrm rot="5400000" flipH="1">
            <a:off x="6373019" y="5068094"/>
            <a:ext cx="1162050" cy="1698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4067" name="Object 35">
            <a:extLst>
              <a:ext uri="{FF2B5EF4-FFF2-40B4-BE49-F238E27FC236}">
                <a16:creationId xmlns:a16="http://schemas.microsoft.com/office/drawing/2014/main" id="{04B6E559-DF9D-48D2-9BEE-96BD2D7C7F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792538"/>
          <a:ext cx="5219700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Gráfico" r:id="rId10" imgW="6076950" imgH="3495675" progId="Excel.Chart.8">
                  <p:embed followColorScheme="full"/>
                </p:oleObj>
              </mc:Choice>
              <mc:Fallback>
                <p:oleObj name="Gráfico" r:id="rId10" imgW="6076950" imgH="3495675" progId="Excel.Chart.8">
                  <p:embed followColorScheme="full"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92538"/>
                        <a:ext cx="5219700" cy="306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068" name="AutoShape 36">
            <a:extLst>
              <a:ext uri="{FF2B5EF4-FFF2-40B4-BE49-F238E27FC236}">
                <a16:creationId xmlns:a16="http://schemas.microsoft.com/office/drawing/2014/main" id="{6CEE0E98-3C49-4E0F-86A9-5EEBB71CA8AE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6507163" y="3709988"/>
            <a:ext cx="728662" cy="4762"/>
          </a:xfrm>
          <a:prstGeom prst="curvedConnector3">
            <a:avLst>
              <a:gd name="adj1" fmla="val 4988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DBA2B32F-DD22-44B7-9C67-8CC0AB6FEFE7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D84F25E8-167C-495C-8EC3-0AF3928EE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aphicFrame>
        <p:nvGraphicFramePr>
          <p:cNvPr id="45061" name="Object 5">
            <a:extLst>
              <a:ext uri="{FF2B5EF4-FFF2-40B4-BE49-F238E27FC236}">
                <a16:creationId xmlns:a16="http://schemas.microsoft.com/office/drawing/2014/main" id="{3884D608-C5DD-4249-9260-A303F769B7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2852738"/>
          <a:ext cx="2984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4" imgW="2984400" imgH="761760" progId="Equation.3">
                  <p:embed/>
                </p:oleObj>
              </mc:Choice>
              <mc:Fallback>
                <p:oleObj name="Equation" r:id="rId4" imgW="2984400" imgH="761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852738"/>
                        <a:ext cx="2984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>
            <a:extLst>
              <a:ext uri="{FF2B5EF4-FFF2-40B4-BE49-F238E27FC236}">
                <a16:creationId xmlns:a16="http://schemas.microsoft.com/office/drawing/2014/main" id="{E7330F3F-A236-407C-8878-B5CD4580B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3933825"/>
          <a:ext cx="119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6" imgW="1193760" imgH="685800" progId="Equation.3">
                  <p:embed/>
                </p:oleObj>
              </mc:Choice>
              <mc:Fallback>
                <p:oleObj name="Equation" r:id="rId6" imgW="119376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933825"/>
                        <a:ext cx="1193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>
            <a:extLst>
              <a:ext uri="{FF2B5EF4-FFF2-40B4-BE49-F238E27FC236}">
                <a16:creationId xmlns:a16="http://schemas.microsoft.com/office/drawing/2014/main" id="{1049DEE0-8321-43F3-B89C-281C113785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989138"/>
          <a:ext cx="796131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Gráfico" r:id="rId8" imgW="6076950" imgH="3495675" progId="Excel.Chart.8">
                  <p:embed followColorScheme="full"/>
                </p:oleObj>
              </mc:Choice>
              <mc:Fallback>
                <p:oleObj name="Gráfico" r:id="rId8" imgW="6076950" imgH="3495675" progId="Excel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7961313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41AE7AAB-CF05-4370-A444-C8E7C081076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ADE2BFE2-E43E-4A2F-AC63-E5D90001D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BD64CCAC-ED41-466E-BD0A-CDE82A2520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2349500"/>
          <a:ext cx="2984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4" imgW="2984400" imgH="761760" progId="Equation.3">
                  <p:embed/>
                </p:oleObj>
              </mc:Choice>
              <mc:Fallback>
                <p:oleObj name="Equation" r:id="rId4" imgW="2984400" imgH="761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349500"/>
                        <a:ext cx="2984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>
            <a:extLst>
              <a:ext uri="{FF2B5EF4-FFF2-40B4-BE49-F238E27FC236}">
                <a16:creationId xmlns:a16="http://schemas.microsoft.com/office/drawing/2014/main" id="{3DF1CB3F-4094-4FC2-80BD-DDC8B32C8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3500438"/>
          <a:ext cx="2171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6" imgW="2171520" imgH="723600" progId="Equation.3">
                  <p:embed/>
                </p:oleObj>
              </mc:Choice>
              <mc:Fallback>
                <p:oleObj name="Equation" r:id="rId6" imgW="217152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500438"/>
                        <a:ext cx="2171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>
            <a:extLst>
              <a:ext uri="{FF2B5EF4-FFF2-40B4-BE49-F238E27FC236}">
                <a16:creationId xmlns:a16="http://schemas.microsoft.com/office/drawing/2014/main" id="{766D82C3-C063-4C68-A16E-B836C003C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2060575"/>
          <a:ext cx="796131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Gráfico" r:id="rId8" imgW="6076950" imgH="3495675" progId="Excel.Chart.8">
                  <p:embed followColorScheme="full"/>
                </p:oleObj>
              </mc:Choice>
              <mc:Fallback>
                <p:oleObj name="Gráfico" r:id="rId8" imgW="6076950" imgH="3495675" progId="Excel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060575"/>
                        <a:ext cx="7961312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5" name="Object 7">
            <a:extLst>
              <a:ext uri="{FF2B5EF4-FFF2-40B4-BE49-F238E27FC236}">
                <a16:creationId xmlns:a16="http://schemas.microsoft.com/office/drawing/2014/main" id="{4833449F-FF2A-497B-8673-F3EF8F9492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062163"/>
          <a:ext cx="796131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Gráfico" r:id="rId3" imgW="6076950" imgH="3495675" progId="Excel.Chart.8">
                  <p:embed followColorScheme="full"/>
                </p:oleObj>
              </mc:Choice>
              <mc:Fallback>
                <p:oleObj name="Gráfico" r:id="rId3" imgW="6076950" imgH="3495675" progId="Excel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2163"/>
                        <a:ext cx="7961313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0" name="Picture 2">
            <a:extLst>
              <a:ext uri="{FF2B5EF4-FFF2-40B4-BE49-F238E27FC236}">
                <a16:creationId xmlns:a16="http://schemas.microsoft.com/office/drawing/2014/main" id="{85D126C8-EA69-4992-86B3-ECBD8544862C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282E4DAA-644D-4090-AF48-778D9C5E3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aphicFrame>
        <p:nvGraphicFramePr>
          <p:cNvPr id="48132" name="Object 4">
            <a:extLst>
              <a:ext uri="{FF2B5EF4-FFF2-40B4-BE49-F238E27FC236}">
                <a16:creationId xmlns:a16="http://schemas.microsoft.com/office/drawing/2014/main" id="{14B58E3A-D1A4-4EAF-8B5D-290E84FBE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2133600"/>
          <a:ext cx="2984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6" imgW="2984400" imgH="761760" progId="Equation.3">
                  <p:embed/>
                </p:oleObj>
              </mc:Choice>
              <mc:Fallback>
                <p:oleObj name="Equation" r:id="rId6" imgW="2984400" imgH="761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133600"/>
                        <a:ext cx="2984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>
            <a:extLst>
              <a:ext uri="{FF2B5EF4-FFF2-40B4-BE49-F238E27FC236}">
                <a16:creationId xmlns:a16="http://schemas.microsoft.com/office/drawing/2014/main" id="{BE590C38-9556-42E4-B1F1-71C23220AF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2133600"/>
          <a:ext cx="2171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8" imgW="2171520" imgH="723600" progId="Equation.3">
                  <p:embed/>
                </p:oleObj>
              </mc:Choice>
              <mc:Fallback>
                <p:oleObj name="Equation" r:id="rId8" imgW="2171520" imgH="723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133600"/>
                        <a:ext cx="2171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>
            <a:extLst>
              <a:ext uri="{FF2B5EF4-FFF2-40B4-BE49-F238E27FC236}">
                <a16:creationId xmlns:a16="http://schemas.microsoft.com/office/drawing/2014/main" id="{D8758FCF-E31B-46F8-BF77-0B594D1E6D5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Rectangle 4">
            <a:extLst>
              <a:ext uri="{FF2B5EF4-FFF2-40B4-BE49-F238E27FC236}">
                <a16:creationId xmlns:a16="http://schemas.microsoft.com/office/drawing/2014/main" id="{6E36EA0C-BD25-4418-B5B6-5CAAA7F40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aphicFrame>
        <p:nvGraphicFramePr>
          <p:cNvPr id="49157" name="Object 5">
            <a:extLst>
              <a:ext uri="{FF2B5EF4-FFF2-40B4-BE49-F238E27FC236}">
                <a16:creationId xmlns:a16="http://schemas.microsoft.com/office/drawing/2014/main" id="{D744BCE6-2C66-45B9-A9EA-BC156BA5C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2133600"/>
          <a:ext cx="2984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4" imgW="2984400" imgH="761760" progId="Equation.3">
                  <p:embed/>
                </p:oleObj>
              </mc:Choice>
              <mc:Fallback>
                <p:oleObj name="Equation" r:id="rId4" imgW="2984400" imgH="761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133600"/>
                        <a:ext cx="2984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>
            <a:extLst>
              <a:ext uri="{FF2B5EF4-FFF2-40B4-BE49-F238E27FC236}">
                <a16:creationId xmlns:a16="http://schemas.microsoft.com/office/drawing/2014/main" id="{7EFB1920-53C9-4E1A-B9F3-E46F16F41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2133600"/>
          <a:ext cx="2171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6" imgW="2171520" imgH="723600" progId="Equation.3">
                  <p:embed/>
                </p:oleObj>
              </mc:Choice>
              <mc:Fallback>
                <p:oleObj name="Equation" r:id="rId6" imgW="217152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133600"/>
                        <a:ext cx="2171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>
            <a:extLst>
              <a:ext uri="{FF2B5EF4-FFF2-40B4-BE49-F238E27FC236}">
                <a16:creationId xmlns:a16="http://schemas.microsoft.com/office/drawing/2014/main" id="{2810C55D-0538-42F3-9199-CE5F131F0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060575"/>
          <a:ext cx="796131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Gráfico" r:id="rId8" imgW="6076950" imgH="3495675" progId="Excel.Chart.8">
                  <p:embed followColorScheme="full"/>
                </p:oleObj>
              </mc:Choice>
              <mc:Fallback>
                <p:oleObj name="Gráfico" r:id="rId8" imgW="6076950" imgH="3495675" progId="Excel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60575"/>
                        <a:ext cx="7961312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Brascarbo - Matéria Prima">
            <a:extLst>
              <a:ext uri="{FF2B5EF4-FFF2-40B4-BE49-F238E27FC236}">
                <a16:creationId xmlns:a16="http://schemas.microsoft.com/office/drawing/2014/main" id="{A2256E7B-A607-4CB8-B195-054F9ED1352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135937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>
            <a:extLst>
              <a:ext uri="{FF2B5EF4-FFF2-40B4-BE49-F238E27FC236}">
                <a16:creationId xmlns:a16="http://schemas.microsoft.com/office/drawing/2014/main" id="{61EF5A80-03BC-4E14-9F33-5BE4920A3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496300" cy="4176713"/>
          </a:xfrm>
        </p:spPr>
        <p:txBody>
          <a:bodyPr/>
          <a:lstStyle/>
          <a:p>
            <a:r>
              <a:rPr lang="pt-BR" altLang="pt-BR" b="1"/>
              <a:t>Definição: Fenômeno interfacial que permite a transferência de compostos orgânicos (adsorvato) e, eventualmente inorgânicos, da fase líquida para uma superfície sólida (adsorvente), ficando nela retida.</a:t>
            </a:r>
            <a:r>
              <a:rPr lang="pt-BR" altLang="pt-BR"/>
              <a:t> 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08AC60F4-2AB7-4613-BB5D-792D99DDE03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2691AA99-12BE-4030-966C-775801013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96925"/>
          </a:xfrm>
        </p:spPr>
        <p:txBody>
          <a:bodyPr/>
          <a:lstStyle/>
          <a:p>
            <a:r>
              <a:rPr lang="pt-BR" altLang="pt-BR"/>
              <a:t>PROCESSOS DE ADSORÇÃO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CBB3DE1-1314-47CE-A5A7-3EC08FA3E95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E6CA550C-A27B-4366-98AA-79E98D2E1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827087"/>
          </a:xfrm>
        </p:spPr>
        <p:txBody>
          <a:bodyPr/>
          <a:lstStyle/>
          <a:p>
            <a:r>
              <a:rPr lang="pt-BR" altLang="pt-BR"/>
              <a:t>PROCESSOS DE ADSORÇÃO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81ED91D-1F8E-4711-97C4-22E495CBB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496300" cy="4608512"/>
          </a:xfrm>
        </p:spPr>
        <p:txBody>
          <a:bodyPr/>
          <a:lstStyle/>
          <a:p>
            <a:r>
              <a:rPr lang="pt-BR" altLang="pt-BR" b="1"/>
              <a:t>Introdução</a:t>
            </a:r>
          </a:p>
          <a:p>
            <a:r>
              <a:rPr lang="pt-BR" altLang="pt-BR" b="1"/>
              <a:t>Definição de processos de adsorção</a:t>
            </a:r>
          </a:p>
          <a:p>
            <a:r>
              <a:rPr lang="pt-BR" altLang="pt-BR" b="1"/>
              <a:t>Materiais adsorventes </a:t>
            </a:r>
          </a:p>
          <a:p>
            <a:r>
              <a:rPr lang="pt-BR" altLang="pt-BR" b="1"/>
              <a:t>Carvão Ativado em Pó (CAP)</a:t>
            </a:r>
          </a:p>
          <a:p>
            <a:r>
              <a:rPr lang="pt-BR" altLang="pt-BR" b="1"/>
              <a:t>Carvão Ativado Granular (CAG)</a:t>
            </a:r>
          </a:p>
          <a:p>
            <a:r>
              <a:rPr lang="pt-BR" altLang="pt-BR" b="1"/>
              <a:t>Propriedades físicas e químicas dos materiais adsorventes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rascarbo - Matéria Prima">
            <a:extLst>
              <a:ext uri="{FF2B5EF4-FFF2-40B4-BE49-F238E27FC236}">
                <a16:creationId xmlns:a16="http://schemas.microsoft.com/office/drawing/2014/main" id="{523A1C6F-14FD-47E9-99C7-410E904F4C1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135937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02F24813-CF79-45F9-9FE0-CE4F988E3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7993062" cy="1871663"/>
          </a:xfrm>
        </p:spPr>
        <p:txBody>
          <a:bodyPr/>
          <a:lstStyle/>
          <a:p>
            <a:r>
              <a:rPr lang="pt-BR" altLang="pt-BR" b="1"/>
              <a:t>Absorção: Acumulação do adsorvato no interior dos poros do material adsorvente</a:t>
            </a:r>
            <a:r>
              <a:rPr lang="pt-BR" altLang="pt-BR"/>
              <a:t> 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CD910510-7B2E-453E-ACFE-F1C0E883E97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Rectangle 5">
            <a:extLst>
              <a:ext uri="{FF2B5EF4-FFF2-40B4-BE49-F238E27FC236}">
                <a16:creationId xmlns:a16="http://schemas.microsoft.com/office/drawing/2014/main" id="{570823E7-DB2F-4D47-A27F-6D4F82312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96925"/>
          </a:xfrm>
        </p:spPr>
        <p:txBody>
          <a:bodyPr/>
          <a:lstStyle/>
          <a:p>
            <a:r>
              <a:rPr lang="pt-BR" altLang="pt-BR"/>
              <a:t>ABSORÇÃO E ADSORÇÃO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E31881FB-CB7A-459E-935C-FC64645B1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149725"/>
            <a:ext cx="799306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/>
              <a:t>Adsorção: Acumulação do adsorvato na superfície do material adsorvente</a:t>
            </a:r>
            <a:r>
              <a:rPr lang="pt-BR" altLang="pt-BR" b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rascarbo - Matéria Prima">
            <a:extLst>
              <a:ext uri="{FF2B5EF4-FFF2-40B4-BE49-F238E27FC236}">
                <a16:creationId xmlns:a16="http://schemas.microsoft.com/office/drawing/2014/main" id="{2926D4D2-8769-42AB-98CE-A895B14DB343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135937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64A96F42-9D20-4C27-A032-8A513FC5D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7993062" cy="3240087"/>
          </a:xfrm>
        </p:spPr>
        <p:txBody>
          <a:bodyPr/>
          <a:lstStyle/>
          <a:p>
            <a:r>
              <a:rPr lang="pt-BR" altLang="pt-BR" b="1"/>
              <a:t>Carvão Ativado em Pó (CAP)</a:t>
            </a:r>
          </a:p>
          <a:p>
            <a:r>
              <a:rPr lang="pt-BR" altLang="pt-BR" b="1"/>
              <a:t>Composto por partículas de carvão ativado com tamanhos de partícula menores do que 0,149 mm (100 mesh)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157EBFF0-8FDF-4E87-93B2-B7239D04506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Rectangle 5">
            <a:extLst>
              <a:ext uri="{FF2B5EF4-FFF2-40B4-BE49-F238E27FC236}">
                <a16:creationId xmlns:a16="http://schemas.microsoft.com/office/drawing/2014/main" id="{5B748BA3-9326-4FDC-8696-7C594615D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655763"/>
          </a:xfrm>
        </p:spPr>
        <p:txBody>
          <a:bodyPr/>
          <a:lstStyle/>
          <a:p>
            <a:r>
              <a:rPr lang="pt-BR" altLang="pt-BR" sz="3600" b="1"/>
              <a:t>MATERIAIS ADSORVENTES EMPREGADOS EM ENGENHARIA SANITÁRIA E AMBIENTAL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rascarbo - Matéria Prima">
            <a:extLst>
              <a:ext uri="{FF2B5EF4-FFF2-40B4-BE49-F238E27FC236}">
                <a16:creationId xmlns:a16="http://schemas.microsoft.com/office/drawing/2014/main" id="{76E87A1D-3636-4C52-B449-56C6F64F6C74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135937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FFD5B190-89D9-403B-9437-629D457DA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7993062" cy="4032250"/>
          </a:xfrm>
        </p:spPr>
        <p:txBody>
          <a:bodyPr/>
          <a:lstStyle/>
          <a:p>
            <a:r>
              <a:rPr lang="pt-BR" altLang="pt-BR" sz="2800" b="1"/>
              <a:t>Carvão Ativado em Pó (CAP) - AWWA</a:t>
            </a:r>
          </a:p>
          <a:p>
            <a:r>
              <a:rPr lang="pt-BR" altLang="pt-BR" sz="2800" b="1"/>
              <a:t>99% das partículas menores do que 0,149 mm (100 mesh)</a:t>
            </a:r>
          </a:p>
          <a:p>
            <a:r>
              <a:rPr lang="pt-BR" altLang="pt-BR" sz="2800" b="1"/>
              <a:t>95% das partículas menores do que 0,074 mm (200 mesh)</a:t>
            </a:r>
          </a:p>
          <a:p>
            <a:r>
              <a:rPr lang="pt-BR" altLang="pt-BR" sz="2800" b="1"/>
              <a:t>90% das partículas menores do que 0,044 mm (325 mesh)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3E808F51-124F-4919-A8A4-609C905EDC9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Rectangle 5">
            <a:extLst>
              <a:ext uri="{FF2B5EF4-FFF2-40B4-BE49-F238E27FC236}">
                <a16:creationId xmlns:a16="http://schemas.microsoft.com/office/drawing/2014/main" id="{54C814AF-0ACF-4946-93BE-4A9059613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727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MATERIAIS ADSORVENTES EMPREGADOS EM ENGENHARIA SANITÁRIA E AMBIENTAL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rascarbo - Matéria Prima">
            <a:extLst>
              <a:ext uri="{FF2B5EF4-FFF2-40B4-BE49-F238E27FC236}">
                <a16:creationId xmlns:a16="http://schemas.microsoft.com/office/drawing/2014/main" id="{0E8D86D1-5159-4DBF-8DA8-C485082E569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135937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807FBDBD-9C47-42C9-B875-5C806DBB9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7993062" cy="2808288"/>
          </a:xfrm>
        </p:spPr>
        <p:txBody>
          <a:bodyPr/>
          <a:lstStyle/>
          <a:p>
            <a:r>
              <a:rPr lang="pt-BR" altLang="pt-BR" b="1"/>
              <a:t>Carvão Ativado Granular (CAG)</a:t>
            </a:r>
          </a:p>
          <a:p>
            <a:r>
              <a:rPr lang="pt-BR" altLang="pt-BR" b="1"/>
              <a:t>Composto por partículas de carvão ativado com tamanhos de partícula maiores do que 0,2 mm 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CC8C5AF0-ADAA-4FD5-A678-70E192D4496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2B2F2ABD-E608-4E4C-B9E0-C2C240388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1727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/>
              <a:t>MATERIAIS ADSORVENTES EMPREGADOS EM ENGENHARIA SANITÁRIA E AMBIENTAL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CA - Estrutura">
            <a:extLst>
              <a:ext uri="{FF2B5EF4-FFF2-40B4-BE49-F238E27FC236}">
                <a16:creationId xmlns:a16="http://schemas.microsoft.com/office/drawing/2014/main" id="{93224857-9917-4247-B984-EF0BA2E1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255838"/>
            <a:ext cx="3992562" cy="42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>
            <a:extLst>
              <a:ext uri="{FF2B5EF4-FFF2-40B4-BE49-F238E27FC236}">
                <a16:creationId xmlns:a16="http://schemas.microsoft.com/office/drawing/2014/main" id="{FC968148-2285-4E9D-BA48-497737FBE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3154363"/>
            <a:ext cx="7993063" cy="2392362"/>
          </a:xfrm>
        </p:spPr>
        <p:txBody>
          <a:bodyPr/>
          <a:lstStyle/>
          <a:p>
            <a:r>
              <a:rPr lang="pt-BR" altLang="pt-BR" sz="4000" b="1"/>
              <a:t>Carvão Ativado em Pó (CAP)</a:t>
            </a:r>
          </a:p>
          <a:p>
            <a:endParaRPr lang="pt-BR" altLang="pt-BR" sz="4000" b="1"/>
          </a:p>
          <a:p>
            <a:r>
              <a:rPr lang="pt-BR" altLang="pt-BR" sz="4000" b="1"/>
              <a:t>Carvão Ativado Granular (CAG)</a:t>
            </a:r>
          </a:p>
          <a:p>
            <a:endParaRPr lang="pt-BR" altLang="pt-BR" sz="4000" b="1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A46CEA8F-6089-4C00-84A7-DAC2B1B7CAE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Rectangle 5">
            <a:extLst>
              <a:ext uri="{FF2B5EF4-FFF2-40B4-BE49-F238E27FC236}">
                <a16:creationId xmlns:a16="http://schemas.microsoft.com/office/drawing/2014/main" id="{ECCCF479-7423-4B7A-983F-859F92D29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r>
              <a:rPr lang="pt-BR" altLang="pt-BR" sz="3600" b="1"/>
              <a:t>MATERIAIS ADSORVENTES EMPREGADOS EM ENGENHARIA SANITÁRIA E AMBIENTAL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9" name="Picture 9" descr="Carvão Ativado">
            <a:extLst>
              <a:ext uri="{FF2B5EF4-FFF2-40B4-BE49-F238E27FC236}">
                <a16:creationId xmlns:a16="http://schemas.microsoft.com/office/drawing/2014/main" id="{8F383775-03B4-4720-AD55-A7C3A26C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38862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CA - Estrutura">
            <a:extLst>
              <a:ext uri="{FF2B5EF4-FFF2-40B4-BE49-F238E27FC236}">
                <a16:creationId xmlns:a16="http://schemas.microsoft.com/office/drawing/2014/main" id="{B96CB23D-B924-4BFB-871B-67538DF7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3163887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>
            <a:extLst>
              <a:ext uri="{FF2B5EF4-FFF2-40B4-BE49-F238E27FC236}">
                <a16:creationId xmlns:a16="http://schemas.microsoft.com/office/drawing/2014/main" id="{7C8905C9-9A7D-499C-BD31-486F9E6E6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3154363"/>
            <a:ext cx="7993063" cy="2651125"/>
          </a:xfrm>
        </p:spPr>
        <p:txBody>
          <a:bodyPr/>
          <a:lstStyle/>
          <a:p>
            <a:r>
              <a:rPr lang="pt-BR" altLang="pt-BR" sz="3600" b="1"/>
              <a:t>Carvão Ativado em Pó (CAP)</a:t>
            </a:r>
          </a:p>
          <a:p>
            <a:endParaRPr lang="pt-BR" altLang="pt-BR" sz="3600" b="1"/>
          </a:p>
          <a:p>
            <a:r>
              <a:rPr lang="pt-BR" altLang="pt-BR" sz="3600" b="1"/>
              <a:t>Carvão Ativado Granular (CAG)</a:t>
            </a:r>
          </a:p>
          <a:p>
            <a:endParaRPr lang="pt-BR" altLang="pt-BR" sz="3600" b="1"/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586B074-8B9E-4156-822B-CB49932D0C35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50840D3D-C9B3-48D1-A05B-693C507E8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r>
              <a:rPr lang="pt-BR" altLang="pt-BR" sz="3600" b="1"/>
              <a:t>MATERIAIS ADSORVENTES EMPREGADOS EM ENGENHARIA SANITÁRIA E AMBIENTAL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A - Estrutura">
            <a:extLst>
              <a:ext uri="{FF2B5EF4-FFF2-40B4-BE49-F238E27FC236}">
                <a16:creationId xmlns:a16="http://schemas.microsoft.com/office/drawing/2014/main" id="{BD1509CE-54EA-4865-8269-4E406959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3163887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4">
            <a:extLst>
              <a:ext uri="{FF2B5EF4-FFF2-40B4-BE49-F238E27FC236}">
                <a16:creationId xmlns:a16="http://schemas.microsoft.com/office/drawing/2014/main" id="{4CEE55EB-265F-47E6-9FE8-E480F2A20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573338"/>
            <a:ext cx="6264275" cy="1016000"/>
          </a:xfrm>
        </p:spPr>
        <p:txBody>
          <a:bodyPr/>
          <a:lstStyle/>
          <a:p>
            <a:r>
              <a:rPr lang="pt-BR" altLang="pt-BR" sz="4000" b="1"/>
              <a:t>Partículas rígidas</a:t>
            </a:r>
          </a:p>
          <a:p>
            <a:endParaRPr lang="pt-BR" altLang="pt-BR" sz="4000" b="1"/>
          </a:p>
          <a:p>
            <a:endParaRPr lang="pt-BR" altLang="pt-BR" sz="4000" b="1"/>
          </a:p>
          <a:p>
            <a:endParaRPr lang="pt-BR" altLang="pt-BR" sz="4000" b="1"/>
          </a:p>
        </p:txBody>
      </p:sp>
      <p:pic>
        <p:nvPicPr>
          <p:cNvPr id="57349" name="Picture 5">
            <a:extLst>
              <a:ext uri="{FF2B5EF4-FFF2-40B4-BE49-F238E27FC236}">
                <a16:creationId xmlns:a16="http://schemas.microsoft.com/office/drawing/2014/main" id="{74049EDC-0871-4B84-8D9B-33FE7677620E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Rectangle 6">
            <a:extLst>
              <a:ext uri="{FF2B5EF4-FFF2-40B4-BE49-F238E27FC236}">
                <a16:creationId xmlns:a16="http://schemas.microsoft.com/office/drawing/2014/main" id="{350B102C-9B52-4F37-B830-426717841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r>
              <a:rPr lang="pt-BR" altLang="pt-BR" sz="3600" b="1"/>
              <a:t>MATERIAIS ADSORVENTES EMPREGADOS EM ENGENHARIA SANITÁRIA E AMBIENTAL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62E8AA23-CD50-4DB3-8539-E576B8D12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32188"/>
            <a:ext cx="684053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pt-BR" altLang="pt-BR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Diâmetro: 0,1 mm (100 </a:t>
            </a:r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µm)</a:t>
            </a:r>
            <a:endParaRPr lang="pt-BR" altLang="pt-BR" sz="400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57352" name="Object 8">
            <a:extLst>
              <a:ext uri="{FF2B5EF4-FFF2-40B4-BE49-F238E27FC236}">
                <a16:creationId xmlns:a16="http://schemas.microsoft.com/office/drawing/2014/main" id="{E0B140EF-821C-49EC-8CBB-2A83697D4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4581525"/>
          <a:ext cx="46355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Equation" r:id="rId5" imgW="4635360" imgH="1117440" progId="Equation.3">
                  <p:embed/>
                </p:oleObj>
              </mc:Choice>
              <mc:Fallback>
                <p:oleObj name="Equation" r:id="rId5" imgW="4635360" imgH="1117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81525"/>
                        <a:ext cx="46355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A - Estrutura">
            <a:extLst>
              <a:ext uri="{FF2B5EF4-FFF2-40B4-BE49-F238E27FC236}">
                <a16:creationId xmlns:a16="http://schemas.microsoft.com/office/drawing/2014/main" id="{7BA4CAA5-2D5A-4627-B001-28AD8ADC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3163887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A89294F5-4324-4821-8B34-C01D6766D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573338"/>
            <a:ext cx="6264275" cy="1016000"/>
          </a:xfrm>
        </p:spPr>
        <p:txBody>
          <a:bodyPr/>
          <a:lstStyle/>
          <a:p>
            <a:r>
              <a:rPr lang="pt-BR" altLang="pt-BR" sz="4000" b="1"/>
              <a:t>Partículas rígidas</a:t>
            </a:r>
          </a:p>
          <a:p>
            <a:endParaRPr lang="pt-BR" altLang="pt-BR" sz="4000" b="1"/>
          </a:p>
          <a:p>
            <a:endParaRPr lang="pt-BR" altLang="pt-BR" sz="4000" b="1"/>
          </a:p>
          <a:p>
            <a:endParaRPr lang="pt-BR" altLang="pt-BR" sz="4000" b="1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8D2AE00C-5483-46ED-9A30-C9857189B8F4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Rectangle 5">
            <a:extLst>
              <a:ext uri="{FF2B5EF4-FFF2-40B4-BE49-F238E27FC236}">
                <a16:creationId xmlns:a16="http://schemas.microsoft.com/office/drawing/2014/main" id="{05F0FFC7-8B00-4BA4-866E-A25EBD061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r>
              <a:rPr lang="pt-BR" altLang="pt-BR" sz="3600" b="1"/>
              <a:t>MATERIAIS ADSORVENTES EMPREGADOS EM ENGENHARIA SANITÁRIA E AMBIENTAL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0F636448-1F36-4353-B2D5-7B7E7CA26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32188"/>
            <a:ext cx="655161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pt-BR" altLang="pt-BR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Diâmetro: 0,01 mm (10 </a:t>
            </a:r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µm)</a:t>
            </a:r>
          </a:p>
        </p:txBody>
      </p:sp>
      <p:graphicFrame>
        <p:nvGraphicFramePr>
          <p:cNvPr id="58375" name="Object 7">
            <a:extLst>
              <a:ext uri="{FF2B5EF4-FFF2-40B4-BE49-F238E27FC236}">
                <a16:creationId xmlns:a16="http://schemas.microsoft.com/office/drawing/2014/main" id="{7245A7EE-66C7-4FE9-8FEC-C485D31B4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0988" y="4508500"/>
          <a:ext cx="4445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Equation" r:id="rId5" imgW="4444920" imgH="1117440" progId="Equation.3">
                  <p:embed/>
                </p:oleObj>
              </mc:Choice>
              <mc:Fallback>
                <p:oleObj name="Equation" r:id="rId5" imgW="4444920" imgH="1117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4508500"/>
                        <a:ext cx="4445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A - Estrutura">
            <a:extLst>
              <a:ext uri="{FF2B5EF4-FFF2-40B4-BE49-F238E27FC236}">
                <a16:creationId xmlns:a16="http://schemas.microsoft.com/office/drawing/2014/main" id="{DA9A4937-2A9F-46D9-B8A0-6912DCA2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3163887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A27AFF1A-D27F-42D1-8052-288378BFB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573338"/>
            <a:ext cx="6264275" cy="1016000"/>
          </a:xfrm>
        </p:spPr>
        <p:txBody>
          <a:bodyPr/>
          <a:lstStyle/>
          <a:p>
            <a:r>
              <a:rPr lang="pt-BR" altLang="pt-BR" sz="4000" b="1"/>
              <a:t>Partículas rígidas</a:t>
            </a:r>
          </a:p>
          <a:p>
            <a:endParaRPr lang="pt-BR" altLang="pt-BR" sz="4000" b="1"/>
          </a:p>
          <a:p>
            <a:endParaRPr lang="pt-BR" altLang="pt-BR" sz="4000" b="1"/>
          </a:p>
          <a:p>
            <a:endParaRPr lang="pt-BR" altLang="pt-BR" sz="4000" b="1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1C616623-C3F0-41C7-83E6-FBB054DE6ED3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Rectangle 5">
            <a:extLst>
              <a:ext uri="{FF2B5EF4-FFF2-40B4-BE49-F238E27FC236}">
                <a16:creationId xmlns:a16="http://schemas.microsoft.com/office/drawing/2014/main" id="{3B510AF1-3D5F-4AEA-903D-E772B2705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8229600" cy="1727200"/>
          </a:xfrm>
        </p:spPr>
        <p:txBody>
          <a:bodyPr/>
          <a:lstStyle/>
          <a:p>
            <a:r>
              <a:rPr lang="pt-BR" altLang="pt-BR" sz="3600" b="1"/>
              <a:t>MATERIAIS ADSORVENTES EMPREGADOS EM ENGENHARIA SANITÁRIA E AMBIENTAL</a:t>
            </a: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5E44FFC5-21A3-4BD9-91C3-12019F661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32188"/>
            <a:ext cx="72009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pt-BR" altLang="pt-BR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Diâmetro: 0,001 mm (1 </a:t>
            </a:r>
            <a:r>
              <a:rPr lang="en-US" altLang="pt-BR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µm)</a:t>
            </a:r>
          </a:p>
        </p:txBody>
      </p:sp>
      <p:graphicFrame>
        <p:nvGraphicFramePr>
          <p:cNvPr id="59399" name="Object 7">
            <a:extLst>
              <a:ext uri="{FF2B5EF4-FFF2-40B4-BE49-F238E27FC236}">
                <a16:creationId xmlns:a16="http://schemas.microsoft.com/office/drawing/2014/main" id="{30C9FDCB-55BB-4771-A7BB-A80DC2DAE9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3688" y="4508500"/>
          <a:ext cx="4419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Equation" r:id="rId5" imgW="4419360" imgH="1117440" progId="Equation.3">
                  <p:embed/>
                </p:oleObj>
              </mc:Choice>
              <mc:Fallback>
                <p:oleObj name="Equation" r:id="rId5" imgW="4419360" imgH="1117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4508500"/>
                        <a:ext cx="4419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A - Estrutura">
            <a:extLst>
              <a:ext uri="{FF2B5EF4-FFF2-40B4-BE49-F238E27FC236}">
                <a16:creationId xmlns:a16="http://schemas.microsoft.com/office/drawing/2014/main" id="{53224907-0011-46F4-A6E3-4FD5E549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3163887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35DB79BF-A1CC-471B-A1B9-FE80935CF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573338"/>
            <a:ext cx="7848600" cy="1016000"/>
          </a:xfrm>
        </p:spPr>
        <p:txBody>
          <a:bodyPr/>
          <a:lstStyle/>
          <a:p>
            <a:r>
              <a:rPr lang="pt-BR" altLang="pt-BR" sz="4000" b="1"/>
              <a:t>Partículas de CAP e CAG</a:t>
            </a:r>
          </a:p>
          <a:p>
            <a:endParaRPr lang="pt-BR" altLang="pt-BR" sz="4000" b="1"/>
          </a:p>
          <a:p>
            <a:endParaRPr lang="pt-BR" altLang="pt-BR" sz="4000" b="1"/>
          </a:p>
          <a:p>
            <a:endParaRPr lang="pt-BR" altLang="pt-BR" sz="4000" b="1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7AE84EB4-1CDD-447F-9A21-C821C69EE2FB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2B0A30D8-458B-4640-B0BF-13621DE43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r>
              <a:rPr lang="pt-BR" altLang="pt-BR" sz="3600" b="1"/>
              <a:t>MATERIAIS ADSORVENTES EMPREGADOS EM ENGENHARIA SANITÁRIA E AMBIENTAL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E98D5306-14E2-4E06-AB58-D8CA99F63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32188"/>
            <a:ext cx="684053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pt-BR" altLang="pt-BR" sz="4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Diâmetro variáveis</a:t>
            </a:r>
          </a:p>
        </p:txBody>
      </p:sp>
      <p:graphicFrame>
        <p:nvGraphicFramePr>
          <p:cNvPr id="60423" name="Object 7">
            <a:extLst>
              <a:ext uri="{FF2B5EF4-FFF2-40B4-BE49-F238E27FC236}">
                <a16:creationId xmlns:a16="http://schemas.microsoft.com/office/drawing/2014/main" id="{17693698-E618-47F0-B54A-D51E907CC0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4581525"/>
          <a:ext cx="4864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5" imgW="4863960" imgH="939600" progId="Equation.3">
                  <p:embed/>
                </p:oleObj>
              </mc:Choice>
              <mc:Fallback>
                <p:oleObj name="Equation" r:id="rId5" imgW="4863960" imgH="93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581525"/>
                        <a:ext cx="4864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A210DB1-14DE-4B9C-AC8A-D2EAC098BF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142FB31A-CE91-4AE2-BBCA-8B17259E5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827088"/>
          </a:xfrm>
        </p:spPr>
        <p:txBody>
          <a:bodyPr/>
          <a:lstStyle/>
          <a:p>
            <a:r>
              <a:rPr lang="pt-BR" altLang="pt-BR"/>
              <a:t>PROCESSOS DE ADSORÇÃO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6034452-A6D2-4994-B2F2-6AB84803A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496300" cy="4608513"/>
          </a:xfrm>
        </p:spPr>
        <p:txBody>
          <a:bodyPr/>
          <a:lstStyle/>
          <a:p>
            <a:r>
              <a:rPr lang="pt-BR" altLang="pt-BR" sz="3600" b="1"/>
              <a:t>Aspectos termodinâmicos do processo de adsorção </a:t>
            </a:r>
          </a:p>
          <a:p>
            <a:r>
              <a:rPr lang="pt-BR" altLang="pt-BR" sz="3600" b="1"/>
              <a:t>Isotermas de adsorção</a:t>
            </a:r>
          </a:p>
          <a:p>
            <a:r>
              <a:rPr lang="pt-BR" altLang="pt-BR" sz="3600" b="1"/>
              <a:t>Isoterma de Langmuir</a:t>
            </a:r>
          </a:p>
          <a:p>
            <a:r>
              <a:rPr lang="pt-BR" altLang="pt-BR" sz="3600" b="1"/>
              <a:t>Isoterma de Freundlich</a:t>
            </a:r>
          </a:p>
          <a:p>
            <a:r>
              <a:rPr lang="pt-BR" altLang="pt-BR" sz="3600" b="1"/>
              <a:t>Aspectos cinéticos do processo de adsorção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91B73095-3D44-4EFA-86E8-7A7679E385A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Rectangle 5">
            <a:extLst>
              <a:ext uri="{FF2B5EF4-FFF2-40B4-BE49-F238E27FC236}">
                <a16:creationId xmlns:a16="http://schemas.microsoft.com/office/drawing/2014/main" id="{48747877-FC40-4580-8479-1E5AB77C9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569325" cy="1225550"/>
          </a:xfrm>
        </p:spPr>
        <p:txBody>
          <a:bodyPr/>
          <a:lstStyle/>
          <a:p>
            <a:r>
              <a:rPr lang="pt-BR" altLang="pt-BR" sz="3200" b="1"/>
              <a:t>O PROCESSO DE PRODUÇÃO DE CARVÃO ATIVADO</a:t>
            </a:r>
          </a:p>
        </p:txBody>
      </p:sp>
      <p:sp>
        <p:nvSpPr>
          <p:cNvPr id="61469" name="Text Box 29">
            <a:extLst>
              <a:ext uri="{FF2B5EF4-FFF2-40B4-BE49-F238E27FC236}">
                <a16:creationId xmlns:a16="http://schemas.microsoft.com/office/drawing/2014/main" id="{E9A25203-9A44-4D26-B604-7E4D07A5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1557338"/>
            <a:ext cx="246856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Matéria Prima</a:t>
            </a:r>
          </a:p>
        </p:txBody>
      </p:sp>
      <p:sp>
        <p:nvSpPr>
          <p:cNvPr id="61470" name="Text Box 30">
            <a:extLst>
              <a:ext uri="{FF2B5EF4-FFF2-40B4-BE49-F238E27FC236}">
                <a16:creationId xmlns:a16="http://schemas.microsoft.com/office/drawing/2014/main" id="{3D387F43-2872-4635-AABF-BD002CEC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2493963"/>
            <a:ext cx="2305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Trituração</a:t>
            </a:r>
          </a:p>
        </p:txBody>
      </p:sp>
      <p:sp>
        <p:nvSpPr>
          <p:cNvPr id="61471" name="Text Box 31">
            <a:extLst>
              <a:ext uri="{FF2B5EF4-FFF2-40B4-BE49-F238E27FC236}">
                <a16:creationId xmlns:a16="http://schemas.microsoft.com/office/drawing/2014/main" id="{945F783C-B596-45E8-89CB-29F7BD4F1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3478213"/>
            <a:ext cx="246856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Carbonização</a:t>
            </a:r>
          </a:p>
        </p:txBody>
      </p:sp>
      <p:sp>
        <p:nvSpPr>
          <p:cNvPr id="61472" name="Text Box 32">
            <a:extLst>
              <a:ext uri="{FF2B5EF4-FFF2-40B4-BE49-F238E27FC236}">
                <a16:creationId xmlns:a16="http://schemas.microsoft.com/office/drawing/2014/main" id="{06B4723F-A1B4-4612-AE74-291B1274C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4294188"/>
            <a:ext cx="246856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Ativação</a:t>
            </a:r>
          </a:p>
        </p:txBody>
      </p:sp>
      <p:cxnSp>
        <p:nvCxnSpPr>
          <p:cNvPr id="61473" name="AutoShape 33">
            <a:extLst>
              <a:ext uri="{FF2B5EF4-FFF2-40B4-BE49-F238E27FC236}">
                <a16:creationId xmlns:a16="http://schemas.microsoft.com/office/drawing/2014/main" id="{F2879B91-C15D-40AE-81B6-C4771775FEA3}"/>
              </a:ext>
            </a:extLst>
          </p:cNvPr>
          <p:cNvCxnSpPr>
            <a:cxnSpLocks noChangeShapeType="1"/>
            <a:stCxn id="61469" idx="2"/>
            <a:endCxn id="61470" idx="0"/>
          </p:cNvCxnSpPr>
          <p:nvPr/>
        </p:nvCxnSpPr>
        <p:spPr bwMode="auto">
          <a:xfrm rot="16200000" flipH="1">
            <a:off x="4202113" y="2252663"/>
            <a:ext cx="479425" cy="31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74" name="AutoShape 34">
            <a:extLst>
              <a:ext uri="{FF2B5EF4-FFF2-40B4-BE49-F238E27FC236}">
                <a16:creationId xmlns:a16="http://schemas.microsoft.com/office/drawing/2014/main" id="{A8C14BCA-E114-47DF-8A6A-95FFED462138}"/>
              </a:ext>
            </a:extLst>
          </p:cNvPr>
          <p:cNvCxnSpPr>
            <a:cxnSpLocks noChangeShapeType="1"/>
            <a:stCxn id="61470" idx="2"/>
            <a:endCxn id="61471" idx="0"/>
          </p:cNvCxnSpPr>
          <p:nvPr/>
        </p:nvCxnSpPr>
        <p:spPr bwMode="auto">
          <a:xfrm rot="5400000">
            <a:off x="4178301" y="3213100"/>
            <a:ext cx="527050" cy="31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75" name="AutoShape 35">
            <a:extLst>
              <a:ext uri="{FF2B5EF4-FFF2-40B4-BE49-F238E27FC236}">
                <a16:creationId xmlns:a16="http://schemas.microsoft.com/office/drawing/2014/main" id="{63FA885B-1845-4CF1-A48E-DFF97A743FBD}"/>
              </a:ext>
            </a:extLst>
          </p:cNvPr>
          <p:cNvCxnSpPr>
            <a:cxnSpLocks noChangeShapeType="1"/>
            <a:stCxn id="61471" idx="2"/>
            <a:endCxn id="61472" idx="0"/>
          </p:cNvCxnSpPr>
          <p:nvPr/>
        </p:nvCxnSpPr>
        <p:spPr bwMode="auto">
          <a:xfrm rot="5400000">
            <a:off x="4260850" y="4114801"/>
            <a:ext cx="3587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76" name="Text Box 36">
            <a:extLst>
              <a:ext uri="{FF2B5EF4-FFF2-40B4-BE49-F238E27FC236}">
                <a16:creationId xmlns:a16="http://schemas.microsoft.com/office/drawing/2014/main" id="{ADC7E31F-21E7-4375-9484-BA452FD5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086350"/>
            <a:ext cx="22336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Moagem</a:t>
            </a:r>
          </a:p>
        </p:txBody>
      </p:sp>
      <p:sp>
        <p:nvSpPr>
          <p:cNvPr id="61477" name="Text Box 37">
            <a:extLst>
              <a:ext uri="{FF2B5EF4-FFF2-40B4-BE49-F238E27FC236}">
                <a16:creationId xmlns:a16="http://schemas.microsoft.com/office/drawing/2014/main" id="{C54ACBC1-1B81-42E3-A5CF-8C9544CBB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086350"/>
            <a:ext cx="23764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Peneiramento</a:t>
            </a:r>
          </a:p>
        </p:txBody>
      </p:sp>
      <p:cxnSp>
        <p:nvCxnSpPr>
          <p:cNvPr id="61478" name="AutoShape 38">
            <a:extLst>
              <a:ext uri="{FF2B5EF4-FFF2-40B4-BE49-F238E27FC236}">
                <a16:creationId xmlns:a16="http://schemas.microsoft.com/office/drawing/2014/main" id="{AB83E23C-A9E9-4479-99E5-222680199139}"/>
              </a:ext>
            </a:extLst>
          </p:cNvPr>
          <p:cNvCxnSpPr>
            <a:cxnSpLocks noChangeShapeType="1"/>
            <a:stCxn id="61472" idx="3"/>
            <a:endCxn id="61477" idx="0"/>
          </p:cNvCxnSpPr>
          <p:nvPr/>
        </p:nvCxnSpPr>
        <p:spPr bwMode="auto">
          <a:xfrm>
            <a:off x="5673725" y="4522788"/>
            <a:ext cx="879475" cy="56356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79" name="AutoShape 39">
            <a:extLst>
              <a:ext uri="{FF2B5EF4-FFF2-40B4-BE49-F238E27FC236}">
                <a16:creationId xmlns:a16="http://schemas.microsoft.com/office/drawing/2014/main" id="{0FCE8E95-FF0A-455F-9D35-88716850D89D}"/>
              </a:ext>
            </a:extLst>
          </p:cNvPr>
          <p:cNvCxnSpPr>
            <a:cxnSpLocks noChangeShapeType="1"/>
            <a:stCxn id="61472" idx="1"/>
            <a:endCxn id="61476" idx="0"/>
          </p:cNvCxnSpPr>
          <p:nvPr/>
        </p:nvCxnSpPr>
        <p:spPr bwMode="auto">
          <a:xfrm rot="10800000" flipV="1">
            <a:off x="2449513" y="4522788"/>
            <a:ext cx="755650" cy="56356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80" name="AutoShape 40">
            <a:extLst>
              <a:ext uri="{FF2B5EF4-FFF2-40B4-BE49-F238E27FC236}">
                <a16:creationId xmlns:a16="http://schemas.microsoft.com/office/drawing/2014/main" id="{5F3FD0C4-0555-4E5B-B92F-8B35D1CD8D87}"/>
              </a:ext>
            </a:extLst>
          </p:cNvPr>
          <p:cNvCxnSpPr>
            <a:cxnSpLocks noChangeShapeType="1"/>
            <a:stCxn id="61477" idx="1"/>
            <a:endCxn id="61476" idx="3"/>
          </p:cNvCxnSpPr>
          <p:nvPr/>
        </p:nvCxnSpPr>
        <p:spPr bwMode="auto">
          <a:xfrm rot="10800000">
            <a:off x="3565525" y="5314950"/>
            <a:ext cx="17986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81" name="Text Box 41">
            <a:extLst>
              <a:ext uri="{FF2B5EF4-FFF2-40B4-BE49-F238E27FC236}">
                <a16:creationId xmlns:a16="http://schemas.microsoft.com/office/drawing/2014/main" id="{89B149DD-2598-46A4-89AE-D89996B3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949950"/>
            <a:ext cx="18716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CAG</a:t>
            </a:r>
          </a:p>
        </p:txBody>
      </p:sp>
      <p:sp>
        <p:nvSpPr>
          <p:cNvPr id="61482" name="Text Box 42">
            <a:extLst>
              <a:ext uri="{FF2B5EF4-FFF2-40B4-BE49-F238E27FC236}">
                <a16:creationId xmlns:a16="http://schemas.microsoft.com/office/drawing/2014/main" id="{B1C5E0EF-D1F1-424B-9136-49EB0362A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5949950"/>
            <a:ext cx="187166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CAP</a:t>
            </a:r>
          </a:p>
        </p:txBody>
      </p:sp>
      <p:cxnSp>
        <p:nvCxnSpPr>
          <p:cNvPr id="61483" name="AutoShape 43">
            <a:extLst>
              <a:ext uri="{FF2B5EF4-FFF2-40B4-BE49-F238E27FC236}">
                <a16:creationId xmlns:a16="http://schemas.microsoft.com/office/drawing/2014/main" id="{6BA89AB4-2C82-4D0C-A924-FCCAE394F64F}"/>
              </a:ext>
            </a:extLst>
          </p:cNvPr>
          <p:cNvCxnSpPr>
            <a:cxnSpLocks noChangeShapeType="1"/>
            <a:stCxn id="61477" idx="2"/>
            <a:endCxn id="61481" idx="0"/>
          </p:cNvCxnSpPr>
          <p:nvPr/>
        </p:nvCxnSpPr>
        <p:spPr bwMode="auto">
          <a:xfrm rot="5400000">
            <a:off x="6346825" y="5743575"/>
            <a:ext cx="406400" cy="63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84" name="AutoShape 44">
            <a:extLst>
              <a:ext uri="{FF2B5EF4-FFF2-40B4-BE49-F238E27FC236}">
                <a16:creationId xmlns:a16="http://schemas.microsoft.com/office/drawing/2014/main" id="{A5DA1BD7-A23D-4F69-B271-5F1E696B166B}"/>
              </a:ext>
            </a:extLst>
          </p:cNvPr>
          <p:cNvCxnSpPr>
            <a:cxnSpLocks noChangeShapeType="1"/>
            <a:stCxn id="61477" idx="1"/>
            <a:endCxn id="61482" idx="3"/>
          </p:cNvCxnSpPr>
          <p:nvPr/>
        </p:nvCxnSpPr>
        <p:spPr bwMode="auto">
          <a:xfrm rot="10800000" flipV="1">
            <a:off x="3492500" y="5314950"/>
            <a:ext cx="1871663" cy="863600"/>
          </a:xfrm>
          <a:prstGeom prst="bentConnector3">
            <a:avLst>
              <a:gd name="adj1" fmla="val 4995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85" name="Text Box 45">
            <a:extLst>
              <a:ext uri="{FF2B5EF4-FFF2-40B4-BE49-F238E27FC236}">
                <a16:creationId xmlns:a16="http://schemas.microsoft.com/office/drawing/2014/main" id="{18963381-3241-4E55-BE17-CADBA7216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560513"/>
            <a:ext cx="217963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Carvão vegetal</a:t>
            </a:r>
          </a:p>
        </p:txBody>
      </p:sp>
      <p:sp>
        <p:nvSpPr>
          <p:cNvPr id="61486" name="Text Box 46">
            <a:extLst>
              <a:ext uri="{FF2B5EF4-FFF2-40B4-BE49-F238E27FC236}">
                <a16:creationId xmlns:a16="http://schemas.microsoft.com/office/drawing/2014/main" id="{176ECCB4-FC56-4CFE-A3E0-7CD22C892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395538"/>
            <a:ext cx="217963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Carvão mineral</a:t>
            </a:r>
          </a:p>
        </p:txBody>
      </p:sp>
      <p:cxnSp>
        <p:nvCxnSpPr>
          <p:cNvPr id="61487" name="AutoShape 47">
            <a:extLst>
              <a:ext uri="{FF2B5EF4-FFF2-40B4-BE49-F238E27FC236}">
                <a16:creationId xmlns:a16="http://schemas.microsoft.com/office/drawing/2014/main" id="{D456F4C5-DD6F-4CC1-AB2F-E1225EFA0CE3}"/>
              </a:ext>
            </a:extLst>
          </p:cNvPr>
          <p:cNvCxnSpPr>
            <a:cxnSpLocks noChangeShapeType="1"/>
            <a:stCxn id="61485" idx="1"/>
            <a:endCxn id="61469" idx="3"/>
          </p:cNvCxnSpPr>
          <p:nvPr/>
        </p:nvCxnSpPr>
        <p:spPr bwMode="auto">
          <a:xfrm rot="10800000">
            <a:off x="5673725" y="1785938"/>
            <a:ext cx="842963" cy="3175"/>
          </a:xfrm>
          <a:prstGeom prst="bentConnector3">
            <a:avLst>
              <a:gd name="adj1" fmla="val 4990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88" name="AutoShape 48">
            <a:extLst>
              <a:ext uri="{FF2B5EF4-FFF2-40B4-BE49-F238E27FC236}">
                <a16:creationId xmlns:a16="http://schemas.microsoft.com/office/drawing/2014/main" id="{9AB5075A-0574-4DCD-9D1B-BD1ECFACBFA5}"/>
              </a:ext>
            </a:extLst>
          </p:cNvPr>
          <p:cNvCxnSpPr>
            <a:cxnSpLocks noChangeShapeType="1"/>
            <a:stCxn id="61486" idx="1"/>
            <a:endCxn id="61469" idx="3"/>
          </p:cNvCxnSpPr>
          <p:nvPr/>
        </p:nvCxnSpPr>
        <p:spPr bwMode="auto">
          <a:xfrm rot="10800000">
            <a:off x="5673725" y="1785938"/>
            <a:ext cx="842963" cy="838200"/>
          </a:xfrm>
          <a:prstGeom prst="bentConnector3">
            <a:avLst>
              <a:gd name="adj1" fmla="val 4990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0B031C29-3DEC-4A4F-9C1F-7FB099F3302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D1429068-635A-4611-84D5-6ADE30289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4663"/>
            <a:ext cx="8435975" cy="1225550"/>
          </a:xfrm>
        </p:spPr>
        <p:txBody>
          <a:bodyPr/>
          <a:lstStyle/>
          <a:p>
            <a:r>
              <a:rPr lang="pt-BR" altLang="pt-BR" sz="3600" b="1"/>
              <a:t>O PROCESSO DE PRODUÇÃO DE CARVÃO ATIVADO</a:t>
            </a:r>
          </a:p>
        </p:txBody>
      </p:sp>
      <p:pic>
        <p:nvPicPr>
          <p:cNvPr id="62488" name="Picture 24" descr="GAC and PAC production">
            <a:extLst>
              <a:ext uri="{FF2B5EF4-FFF2-40B4-BE49-F238E27FC236}">
                <a16:creationId xmlns:a16="http://schemas.microsoft.com/office/drawing/2014/main" id="{6E899F57-A49E-48AC-9C18-2293145F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7920037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Brascarbo - Matéria Prima 1">
            <a:extLst>
              <a:ext uri="{FF2B5EF4-FFF2-40B4-BE49-F238E27FC236}">
                <a16:creationId xmlns:a16="http://schemas.microsoft.com/office/drawing/2014/main" id="{ADBF4158-DB5B-4BE1-B6D8-0933E1AB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3437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>
            <a:extLst>
              <a:ext uri="{FF2B5EF4-FFF2-40B4-BE49-F238E27FC236}">
                <a16:creationId xmlns:a16="http://schemas.microsoft.com/office/drawing/2014/main" id="{16D73992-BEAE-42ED-B80D-5544F56B12C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Rectangle 3">
            <a:extLst>
              <a:ext uri="{FF2B5EF4-FFF2-40B4-BE49-F238E27FC236}">
                <a16:creationId xmlns:a16="http://schemas.microsoft.com/office/drawing/2014/main" id="{7FFD018A-3B84-465A-B01F-754B77EF4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5975" cy="1225550"/>
          </a:xfrm>
        </p:spPr>
        <p:txBody>
          <a:bodyPr/>
          <a:lstStyle/>
          <a:p>
            <a:r>
              <a:rPr lang="pt-BR" altLang="pt-BR" sz="3600" b="1"/>
              <a:t>O PROCESSO DE PRODUÇÃO DE CARVÃO ATIVADO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Brascarbo - Vista Geral dos Fornos de Ativação">
            <a:extLst>
              <a:ext uri="{FF2B5EF4-FFF2-40B4-BE49-F238E27FC236}">
                <a16:creationId xmlns:a16="http://schemas.microsoft.com/office/drawing/2014/main" id="{D4E78DB4-AC8E-473F-A2F0-B80F75A2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7199312" cy="481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>
            <a:extLst>
              <a:ext uri="{FF2B5EF4-FFF2-40B4-BE49-F238E27FC236}">
                <a16:creationId xmlns:a16="http://schemas.microsoft.com/office/drawing/2014/main" id="{41A82A0E-0A63-4A62-8CFC-92A12BB13A1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Rectangle 3">
            <a:extLst>
              <a:ext uri="{FF2B5EF4-FFF2-40B4-BE49-F238E27FC236}">
                <a16:creationId xmlns:a16="http://schemas.microsoft.com/office/drawing/2014/main" id="{0A75D7BA-5056-4691-ADEB-54FEC9C8B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435975" cy="1225550"/>
          </a:xfrm>
        </p:spPr>
        <p:txBody>
          <a:bodyPr/>
          <a:lstStyle/>
          <a:p>
            <a:r>
              <a:rPr lang="pt-BR" altLang="pt-BR" sz="3600" b="1"/>
              <a:t>O PROCESSO DE PRODUÇÃO DE CARVÃO ATIVADO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Brascarbo - Vista Geral dos Fornos de Ativação 2">
            <a:extLst>
              <a:ext uri="{FF2B5EF4-FFF2-40B4-BE49-F238E27FC236}">
                <a16:creationId xmlns:a16="http://schemas.microsoft.com/office/drawing/2014/main" id="{9C21FA0F-5816-4A55-AFB7-DC6DD696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5608638" cy="37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Brascarbo - Vista Geral dos Fornos de Ativação 1">
            <a:extLst>
              <a:ext uri="{FF2B5EF4-FFF2-40B4-BE49-F238E27FC236}">
                <a16:creationId xmlns:a16="http://schemas.microsoft.com/office/drawing/2014/main" id="{1129F221-C0DA-4C5F-90EF-3ECCB7174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271837" cy="48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>
            <a:extLst>
              <a:ext uri="{FF2B5EF4-FFF2-40B4-BE49-F238E27FC236}">
                <a16:creationId xmlns:a16="http://schemas.microsoft.com/office/drawing/2014/main" id="{15D0530C-0802-4A78-AFE8-E2C5A0252782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84F286D7-94DB-497C-A47D-D7103FE84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435975" cy="1225550"/>
          </a:xfrm>
        </p:spPr>
        <p:txBody>
          <a:bodyPr/>
          <a:lstStyle/>
          <a:p>
            <a:r>
              <a:rPr lang="pt-BR" altLang="pt-BR" sz="3600" b="1"/>
              <a:t>O PROCESSO DE PRODUÇÃO DE CARVÃO ATIVADO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>
            <a:extLst>
              <a:ext uri="{FF2B5EF4-FFF2-40B4-BE49-F238E27FC236}">
                <a16:creationId xmlns:a16="http://schemas.microsoft.com/office/drawing/2014/main" id="{266E76EC-6694-4B55-A6BA-A3514695CF6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Rectangle 4">
            <a:extLst>
              <a:ext uri="{FF2B5EF4-FFF2-40B4-BE49-F238E27FC236}">
                <a16:creationId xmlns:a16="http://schemas.microsoft.com/office/drawing/2014/main" id="{01E7E446-8C1D-4B6C-9135-8CE698EA9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7325"/>
            <a:ext cx="8435975" cy="1225550"/>
          </a:xfrm>
        </p:spPr>
        <p:txBody>
          <a:bodyPr/>
          <a:lstStyle/>
          <a:p>
            <a:r>
              <a:rPr lang="pt-BR" altLang="pt-BR" sz="3600" b="1"/>
              <a:t>O PROCESSO DE PRODUÇÃO DE CARVÃO ATIVADO</a:t>
            </a:r>
          </a:p>
        </p:txBody>
      </p:sp>
      <p:pic>
        <p:nvPicPr>
          <p:cNvPr id="68613" name="Picture 5" descr="Forno de ativação - CPL">
            <a:extLst>
              <a:ext uri="{FF2B5EF4-FFF2-40B4-BE49-F238E27FC236}">
                <a16:creationId xmlns:a16="http://schemas.microsoft.com/office/drawing/2014/main" id="{1BAF0D8B-AC2C-464F-8912-CAF7C71A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4883150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Fornos de ativação 4 - Brascarbo">
            <a:extLst>
              <a:ext uri="{FF2B5EF4-FFF2-40B4-BE49-F238E27FC236}">
                <a16:creationId xmlns:a16="http://schemas.microsoft.com/office/drawing/2014/main" id="{E519A6BB-A1F2-4EFC-B85A-9021909E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3754438" cy="56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>
            <a:extLst>
              <a:ext uri="{FF2B5EF4-FFF2-40B4-BE49-F238E27FC236}">
                <a16:creationId xmlns:a16="http://schemas.microsoft.com/office/drawing/2014/main" id="{97069C2B-3EF7-4B8A-B2E3-560C1C603C6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Rectangle 3">
            <a:extLst>
              <a:ext uri="{FF2B5EF4-FFF2-40B4-BE49-F238E27FC236}">
                <a16:creationId xmlns:a16="http://schemas.microsoft.com/office/drawing/2014/main" id="{2BC445BE-805E-408D-B87D-32206CA01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175" y="403225"/>
            <a:ext cx="8435975" cy="1225550"/>
          </a:xfrm>
        </p:spPr>
        <p:txBody>
          <a:bodyPr/>
          <a:lstStyle/>
          <a:p>
            <a:r>
              <a:rPr lang="pt-BR" altLang="pt-BR" sz="3600" b="1"/>
              <a:t>O PROCESSO DE PRODUÇÃO DE CARVÃO ATIVADO</a:t>
            </a:r>
          </a:p>
        </p:txBody>
      </p:sp>
      <p:pic>
        <p:nvPicPr>
          <p:cNvPr id="66564" name="Picture 4" descr="Fornos de ativação 2 - Brascarbo">
            <a:extLst>
              <a:ext uri="{FF2B5EF4-FFF2-40B4-BE49-F238E27FC236}">
                <a16:creationId xmlns:a16="http://schemas.microsoft.com/office/drawing/2014/main" id="{54FDCB3E-58D8-4A5F-8C92-54FD96BB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5329238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Produção de CA - Brascarbo">
            <a:extLst>
              <a:ext uri="{FF2B5EF4-FFF2-40B4-BE49-F238E27FC236}">
                <a16:creationId xmlns:a16="http://schemas.microsoft.com/office/drawing/2014/main" id="{99611FF8-0C97-4FBD-9729-503BBCB5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7056437" cy="47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>
            <a:extLst>
              <a:ext uri="{FF2B5EF4-FFF2-40B4-BE49-F238E27FC236}">
                <a16:creationId xmlns:a16="http://schemas.microsoft.com/office/drawing/2014/main" id="{45DB5A97-2EBC-49C4-BF4F-9094326707E7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646A6B4E-8F1D-407F-A4A6-5417F9E33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435975" cy="1225550"/>
          </a:xfrm>
        </p:spPr>
        <p:txBody>
          <a:bodyPr/>
          <a:lstStyle/>
          <a:p>
            <a:r>
              <a:rPr lang="pt-BR" altLang="pt-BR" sz="3600" b="1"/>
              <a:t>O PROCESSO DE PRODUÇÃO DE CARVÃO ATIVADO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>
            <a:extLst>
              <a:ext uri="{FF2B5EF4-FFF2-40B4-BE49-F238E27FC236}">
                <a16:creationId xmlns:a16="http://schemas.microsoft.com/office/drawing/2014/main" id="{1F00D6B5-BDA8-4761-814A-E87E5901F96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Rectangle 4">
            <a:extLst>
              <a:ext uri="{FF2B5EF4-FFF2-40B4-BE49-F238E27FC236}">
                <a16:creationId xmlns:a16="http://schemas.microsoft.com/office/drawing/2014/main" id="{14568F60-89E2-473D-896B-3583ACF3A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435975" cy="1368425"/>
          </a:xfrm>
        </p:spPr>
        <p:txBody>
          <a:bodyPr/>
          <a:lstStyle/>
          <a:p>
            <a:r>
              <a:rPr lang="pt-BR" altLang="pt-BR" sz="3600" b="1"/>
              <a:t>APLICAÇÃO DO CARVÃO ATIVADO EM PÓ (CAP) EM ENGENHARIA AMBIENTAL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DFDA4900-19B4-4FB2-829D-01F68EA7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25800"/>
            <a:ext cx="2616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Tanque de contato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89FD7C3E-5197-4D88-B956-B78B142F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038475"/>
            <a:ext cx="316865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Unidade de separação sólido-líquido</a:t>
            </a:r>
          </a:p>
        </p:txBody>
      </p:sp>
      <p:cxnSp>
        <p:nvCxnSpPr>
          <p:cNvPr id="69639" name="AutoShape 7">
            <a:extLst>
              <a:ext uri="{FF2B5EF4-FFF2-40B4-BE49-F238E27FC236}">
                <a16:creationId xmlns:a16="http://schemas.microsoft.com/office/drawing/2014/main" id="{531039A5-2642-490B-BA8F-01A142B3262D}"/>
              </a:ext>
            </a:extLst>
          </p:cNvPr>
          <p:cNvCxnSpPr>
            <a:cxnSpLocks noChangeShapeType="1"/>
            <a:endCxn id="69637" idx="1"/>
          </p:cNvCxnSpPr>
          <p:nvPr/>
        </p:nvCxnSpPr>
        <p:spPr bwMode="auto">
          <a:xfrm>
            <a:off x="179388" y="3441700"/>
            <a:ext cx="1223962" cy="127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0" name="AutoShape 8">
            <a:extLst>
              <a:ext uri="{FF2B5EF4-FFF2-40B4-BE49-F238E27FC236}">
                <a16:creationId xmlns:a16="http://schemas.microsoft.com/office/drawing/2014/main" id="{8019AB87-8310-41AD-83C9-8469BF33019D}"/>
              </a:ext>
            </a:extLst>
          </p:cNvPr>
          <p:cNvCxnSpPr>
            <a:cxnSpLocks noChangeShapeType="1"/>
            <a:stCxn id="69637" idx="3"/>
            <a:endCxn id="69638" idx="1"/>
          </p:cNvCxnSpPr>
          <p:nvPr/>
        </p:nvCxnSpPr>
        <p:spPr bwMode="auto">
          <a:xfrm flipV="1">
            <a:off x="4019550" y="3449638"/>
            <a:ext cx="696913" cy="4762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1" name="AutoShape 9">
            <a:extLst>
              <a:ext uri="{FF2B5EF4-FFF2-40B4-BE49-F238E27FC236}">
                <a16:creationId xmlns:a16="http://schemas.microsoft.com/office/drawing/2014/main" id="{A3DB8C84-A5F3-4CC4-BD53-BF254B122FFD}"/>
              </a:ext>
            </a:extLst>
          </p:cNvPr>
          <p:cNvCxnSpPr>
            <a:cxnSpLocks noChangeShapeType="1"/>
            <a:stCxn id="69638" idx="3"/>
          </p:cNvCxnSpPr>
          <p:nvPr/>
        </p:nvCxnSpPr>
        <p:spPr bwMode="auto">
          <a:xfrm flipV="1">
            <a:off x="7885113" y="3441700"/>
            <a:ext cx="792162" cy="7938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2" name="Text Box 10">
            <a:extLst>
              <a:ext uri="{FF2B5EF4-FFF2-40B4-BE49-F238E27FC236}">
                <a16:creationId xmlns:a16="http://schemas.microsoft.com/office/drawing/2014/main" id="{D48C5FAB-6BC7-49CC-AA63-DD4EF683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492375"/>
            <a:ext cx="152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Q,C</a:t>
            </a:r>
            <a:r>
              <a:rPr lang="pt-BR" altLang="pt-BR" sz="2400" baseline="-25000">
                <a:latin typeface="Garamond" panose="02020404030301010803" pitchFamily="18" charset="0"/>
              </a:rPr>
              <a:t>0</a:t>
            </a:r>
            <a:r>
              <a:rPr lang="pt-BR" altLang="pt-BR" sz="2400">
                <a:latin typeface="Garamond" panose="02020404030301010803" pitchFamily="18" charset="0"/>
              </a:rPr>
              <a:t>,D</a:t>
            </a:r>
            <a:r>
              <a:rPr lang="pt-BR" altLang="pt-BR" sz="2400" baseline="-25000">
                <a:latin typeface="Garamond" panose="02020404030301010803" pitchFamily="18" charset="0"/>
              </a:rPr>
              <a:t>CAP</a:t>
            </a:r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1DB2A38E-823A-43A0-8FB5-F418E8BA3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2492375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Q,C</a:t>
            </a:r>
            <a:endParaRPr lang="pt-BR" altLang="pt-BR" sz="2400" baseline="-25000">
              <a:latin typeface="Garamond" panose="02020404030301010803" pitchFamily="18" charset="0"/>
            </a:endParaRPr>
          </a:p>
        </p:txBody>
      </p:sp>
      <p:cxnSp>
        <p:nvCxnSpPr>
          <p:cNvPr id="69672" name="AutoShape 40">
            <a:extLst>
              <a:ext uri="{FF2B5EF4-FFF2-40B4-BE49-F238E27FC236}">
                <a16:creationId xmlns:a16="http://schemas.microsoft.com/office/drawing/2014/main" id="{01BFECAF-92B2-4FF1-9DB5-9C1C420081B6}"/>
              </a:ext>
            </a:extLst>
          </p:cNvPr>
          <p:cNvCxnSpPr>
            <a:cxnSpLocks noChangeShapeType="1"/>
            <a:stCxn id="69638" idx="2"/>
            <a:endCxn id="69673" idx="0"/>
          </p:cNvCxnSpPr>
          <p:nvPr/>
        </p:nvCxnSpPr>
        <p:spPr bwMode="auto">
          <a:xfrm>
            <a:off x="6300788" y="3860800"/>
            <a:ext cx="6350" cy="1296988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73" name="Text Box 41">
            <a:extLst>
              <a:ext uri="{FF2B5EF4-FFF2-40B4-BE49-F238E27FC236}">
                <a16:creationId xmlns:a16="http://schemas.microsoft.com/office/drawing/2014/main" id="{51DCBEB7-1EA0-497B-845C-63F8A6E55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5157788"/>
            <a:ext cx="2519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Resíduo Sólido</a:t>
            </a:r>
          </a:p>
          <a:p>
            <a:pPr algn="ctr"/>
            <a:r>
              <a:rPr lang="pt-BR" altLang="pt-BR" sz="2400">
                <a:latin typeface="Garamond" panose="02020404030301010803" pitchFamily="18" charset="0"/>
              </a:rPr>
              <a:t>CAP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69CB2B9A-80F9-4025-ABA6-6380134A982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Rectangle 3">
            <a:extLst>
              <a:ext uri="{FF2B5EF4-FFF2-40B4-BE49-F238E27FC236}">
                <a16:creationId xmlns:a16="http://schemas.microsoft.com/office/drawing/2014/main" id="{98553911-F4EA-4916-AA38-3E6924EC0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223962"/>
          </a:xfrm>
        </p:spPr>
        <p:txBody>
          <a:bodyPr/>
          <a:lstStyle/>
          <a:p>
            <a:r>
              <a:rPr lang="pt-BR" altLang="pt-BR" sz="3600" b="1"/>
              <a:t>APLICAÇÃO DO CAP NA ENGENHARIA AMBIENTAL</a:t>
            </a:r>
          </a:p>
        </p:txBody>
      </p:sp>
      <p:grpSp>
        <p:nvGrpSpPr>
          <p:cNvPr id="70695" name="Group 39">
            <a:extLst>
              <a:ext uri="{FF2B5EF4-FFF2-40B4-BE49-F238E27FC236}">
                <a16:creationId xmlns:a16="http://schemas.microsoft.com/office/drawing/2014/main" id="{906D24D6-D04B-4DAB-9B30-F4AEF49D34B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362075"/>
            <a:ext cx="8113712" cy="4946650"/>
            <a:chOff x="249" y="858"/>
            <a:chExt cx="5111" cy="3116"/>
          </a:xfrm>
        </p:grpSpPr>
        <p:sp>
          <p:nvSpPr>
            <p:cNvPr id="70668" name="Text Box 12">
              <a:extLst>
                <a:ext uri="{FF2B5EF4-FFF2-40B4-BE49-F238E27FC236}">
                  <a16:creationId xmlns:a16="http://schemas.microsoft.com/office/drawing/2014/main" id="{BFA94887-4A20-4B5F-8913-E4F1CCC63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112"/>
              <a:ext cx="796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Manancial</a:t>
              </a:r>
            </a:p>
          </p:txBody>
        </p:sp>
        <p:sp>
          <p:nvSpPr>
            <p:cNvPr id="70669" name="Text Box 13">
              <a:extLst>
                <a:ext uri="{FF2B5EF4-FFF2-40B4-BE49-F238E27FC236}">
                  <a16:creationId xmlns:a16="http://schemas.microsoft.com/office/drawing/2014/main" id="{7B3D8961-888F-4738-BC44-DD978ED19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" y="2113"/>
              <a:ext cx="877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Coagulação</a:t>
              </a:r>
            </a:p>
          </p:txBody>
        </p:sp>
        <p:sp>
          <p:nvSpPr>
            <p:cNvPr id="70670" name="Text Box 14">
              <a:extLst>
                <a:ext uri="{FF2B5EF4-FFF2-40B4-BE49-F238E27FC236}">
                  <a16:creationId xmlns:a16="http://schemas.microsoft.com/office/drawing/2014/main" id="{F431ED58-5B54-4431-A6D0-0BDBADB9E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7" y="2119"/>
              <a:ext cx="912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Floculação</a:t>
              </a:r>
            </a:p>
          </p:txBody>
        </p:sp>
        <p:sp>
          <p:nvSpPr>
            <p:cNvPr id="70671" name="Text Box 15">
              <a:extLst>
                <a:ext uri="{FF2B5EF4-FFF2-40B4-BE49-F238E27FC236}">
                  <a16:creationId xmlns:a16="http://schemas.microsoft.com/office/drawing/2014/main" id="{CF0D5285-167E-46CF-8B39-4C20D7865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2119"/>
              <a:ext cx="1018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Sedimentação</a:t>
              </a:r>
            </a:p>
          </p:txBody>
        </p:sp>
        <p:sp>
          <p:nvSpPr>
            <p:cNvPr id="70672" name="Text Box 16">
              <a:extLst>
                <a:ext uri="{FF2B5EF4-FFF2-40B4-BE49-F238E27FC236}">
                  <a16:creationId xmlns:a16="http://schemas.microsoft.com/office/drawing/2014/main" id="{11F75DD7-D81E-4F24-96E4-2BAE746EB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02"/>
              <a:ext cx="689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Filtração</a:t>
              </a:r>
            </a:p>
          </p:txBody>
        </p:sp>
        <p:sp>
          <p:nvSpPr>
            <p:cNvPr id="70673" name="Text Box 17">
              <a:extLst>
                <a:ext uri="{FF2B5EF4-FFF2-40B4-BE49-F238E27FC236}">
                  <a16:creationId xmlns:a16="http://schemas.microsoft.com/office/drawing/2014/main" id="{CAD96A94-E830-4F43-988C-71A644A46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" y="2899"/>
              <a:ext cx="912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Desinfecção</a:t>
              </a:r>
            </a:p>
          </p:txBody>
        </p:sp>
        <p:sp>
          <p:nvSpPr>
            <p:cNvPr id="70674" name="Text Box 18">
              <a:extLst>
                <a:ext uri="{FF2B5EF4-FFF2-40B4-BE49-F238E27FC236}">
                  <a16:creationId xmlns:a16="http://schemas.microsoft.com/office/drawing/2014/main" id="{79CCBC35-B8BF-4137-8A72-6FD6DAC2E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96"/>
              <a:ext cx="876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Fluoretação</a:t>
              </a:r>
            </a:p>
          </p:txBody>
        </p:sp>
        <p:sp>
          <p:nvSpPr>
            <p:cNvPr id="70675" name="Text Box 19">
              <a:extLst>
                <a:ext uri="{FF2B5EF4-FFF2-40B4-BE49-F238E27FC236}">
                  <a16:creationId xmlns:a16="http://schemas.microsoft.com/office/drawing/2014/main" id="{69DD65AD-A999-413C-83D7-738020EDD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896"/>
              <a:ext cx="1180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Correção de pH</a:t>
              </a:r>
            </a:p>
          </p:txBody>
        </p:sp>
        <p:sp>
          <p:nvSpPr>
            <p:cNvPr id="70676" name="Text Box 20">
              <a:extLst>
                <a:ext uri="{FF2B5EF4-FFF2-40B4-BE49-F238E27FC236}">
                  <a16:creationId xmlns:a16="http://schemas.microsoft.com/office/drawing/2014/main" id="{F5747DB1-0960-4224-AC1A-9A5E20A2D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" y="3718"/>
              <a:ext cx="841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Água final </a:t>
              </a:r>
            </a:p>
          </p:txBody>
        </p:sp>
        <p:cxnSp>
          <p:nvCxnSpPr>
            <p:cNvPr id="70677" name="AutoShape 21">
              <a:extLst>
                <a:ext uri="{FF2B5EF4-FFF2-40B4-BE49-F238E27FC236}">
                  <a16:creationId xmlns:a16="http://schemas.microsoft.com/office/drawing/2014/main" id="{E9047CDD-DDA6-4FE4-A226-001A00AE07AA}"/>
                </a:ext>
              </a:extLst>
            </p:cNvPr>
            <p:cNvCxnSpPr>
              <a:cxnSpLocks noChangeShapeType="1"/>
              <a:stCxn id="70668" idx="3"/>
              <a:endCxn id="70669" idx="1"/>
            </p:cNvCxnSpPr>
            <p:nvPr/>
          </p:nvCxnSpPr>
          <p:spPr bwMode="auto">
            <a:xfrm>
              <a:off x="1150" y="2240"/>
              <a:ext cx="445" cy="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78" name="AutoShape 22">
              <a:extLst>
                <a:ext uri="{FF2B5EF4-FFF2-40B4-BE49-F238E27FC236}">
                  <a16:creationId xmlns:a16="http://schemas.microsoft.com/office/drawing/2014/main" id="{16BF5D30-A9B9-44CB-9750-9180BB13E737}"/>
                </a:ext>
              </a:extLst>
            </p:cNvPr>
            <p:cNvCxnSpPr>
              <a:cxnSpLocks noChangeShapeType="1"/>
              <a:stCxn id="70669" idx="3"/>
              <a:endCxn id="70670" idx="1"/>
            </p:cNvCxnSpPr>
            <p:nvPr/>
          </p:nvCxnSpPr>
          <p:spPr bwMode="auto">
            <a:xfrm>
              <a:off x="2472" y="2241"/>
              <a:ext cx="585" cy="6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79" name="AutoShape 23">
              <a:extLst>
                <a:ext uri="{FF2B5EF4-FFF2-40B4-BE49-F238E27FC236}">
                  <a16:creationId xmlns:a16="http://schemas.microsoft.com/office/drawing/2014/main" id="{BDD5C4ED-BD5D-4EDF-9AEF-F943F7E1BA54}"/>
                </a:ext>
              </a:extLst>
            </p:cNvPr>
            <p:cNvCxnSpPr>
              <a:cxnSpLocks noChangeShapeType="1"/>
              <a:stCxn id="70670" idx="3"/>
              <a:endCxn id="70671" idx="1"/>
            </p:cNvCxnSpPr>
            <p:nvPr/>
          </p:nvCxnSpPr>
          <p:spPr bwMode="auto">
            <a:xfrm>
              <a:off x="3969" y="2247"/>
              <a:ext cx="37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80" name="AutoShape 24">
              <a:extLst>
                <a:ext uri="{FF2B5EF4-FFF2-40B4-BE49-F238E27FC236}">
                  <a16:creationId xmlns:a16="http://schemas.microsoft.com/office/drawing/2014/main" id="{E729A369-9559-4BC7-A14B-E5A156DC6A71}"/>
                </a:ext>
              </a:extLst>
            </p:cNvPr>
            <p:cNvCxnSpPr>
              <a:cxnSpLocks noChangeShapeType="1"/>
              <a:stCxn id="70671" idx="2"/>
              <a:endCxn id="70672" idx="0"/>
            </p:cNvCxnSpPr>
            <p:nvPr/>
          </p:nvCxnSpPr>
          <p:spPr bwMode="auto">
            <a:xfrm rot="5400000">
              <a:off x="4586" y="2638"/>
              <a:ext cx="527" cy="2"/>
            </a:xfrm>
            <a:prstGeom prst="bentConnector3">
              <a:avLst>
                <a:gd name="adj1" fmla="val 4990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81" name="AutoShape 25">
              <a:extLst>
                <a:ext uri="{FF2B5EF4-FFF2-40B4-BE49-F238E27FC236}">
                  <a16:creationId xmlns:a16="http://schemas.microsoft.com/office/drawing/2014/main" id="{52ABAB06-15AC-4375-AA12-10F08019C7F2}"/>
                </a:ext>
              </a:extLst>
            </p:cNvPr>
            <p:cNvCxnSpPr>
              <a:cxnSpLocks noChangeShapeType="1"/>
              <a:stCxn id="70672" idx="1"/>
              <a:endCxn id="70673" idx="3"/>
            </p:cNvCxnSpPr>
            <p:nvPr/>
          </p:nvCxnSpPr>
          <p:spPr bwMode="auto">
            <a:xfrm rot="10800000">
              <a:off x="3925" y="3027"/>
              <a:ext cx="579" cy="3"/>
            </a:xfrm>
            <a:prstGeom prst="bentConnector3">
              <a:avLst>
                <a:gd name="adj1" fmla="val 4991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82" name="AutoShape 26">
              <a:extLst>
                <a:ext uri="{FF2B5EF4-FFF2-40B4-BE49-F238E27FC236}">
                  <a16:creationId xmlns:a16="http://schemas.microsoft.com/office/drawing/2014/main" id="{9DDAE5C2-A00F-4596-A2A3-866F0BCE29D7}"/>
                </a:ext>
              </a:extLst>
            </p:cNvPr>
            <p:cNvCxnSpPr>
              <a:cxnSpLocks noChangeShapeType="1"/>
              <a:stCxn id="70673" idx="1"/>
              <a:endCxn id="70674" idx="3"/>
            </p:cNvCxnSpPr>
            <p:nvPr/>
          </p:nvCxnSpPr>
          <p:spPr bwMode="auto">
            <a:xfrm rot="10800000">
              <a:off x="2604" y="3024"/>
              <a:ext cx="409" cy="3"/>
            </a:xfrm>
            <a:prstGeom prst="bentConnector3">
              <a:avLst>
                <a:gd name="adj1" fmla="val 4988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83" name="AutoShape 27">
              <a:extLst>
                <a:ext uri="{FF2B5EF4-FFF2-40B4-BE49-F238E27FC236}">
                  <a16:creationId xmlns:a16="http://schemas.microsoft.com/office/drawing/2014/main" id="{79F47A38-CA58-49F9-BF8B-A2B88073A120}"/>
                </a:ext>
              </a:extLst>
            </p:cNvPr>
            <p:cNvCxnSpPr>
              <a:cxnSpLocks noChangeShapeType="1"/>
              <a:stCxn id="70674" idx="1"/>
              <a:endCxn id="70675" idx="3"/>
            </p:cNvCxnSpPr>
            <p:nvPr/>
          </p:nvCxnSpPr>
          <p:spPr bwMode="auto">
            <a:xfrm rot="10800000">
              <a:off x="1429" y="3024"/>
              <a:ext cx="29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84" name="AutoShape 28">
              <a:extLst>
                <a:ext uri="{FF2B5EF4-FFF2-40B4-BE49-F238E27FC236}">
                  <a16:creationId xmlns:a16="http://schemas.microsoft.com/office/drawing/2014/main" id="{2FBE953E-E118-4DF2-8CCD-AB39A8010EBA}"/>
                </a:ext>
              </a:extLst>
            </p:cNvPr>
            <p:cNvCxnSpPr>
              <a:cxnSpLocks noChangeShapeType="1"/>
              <a:stCxn id="70675" idx="2"/>
              <a:endCxn id="70676" idx="0"/>
            </p:cNvCxnSpPr>
            <p:nvPr/>
          </p:nvCxnSpPr>
          <p:spPr bwMode="auto">
            <a:xfrm rot="5400000">
              <a:off x="556" y="3435"/>
              <a:ext cx="5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85" name="Line 29">
              <a:extLst>
                <a:ext uri="{FF2B5EF4-FFF2-40B4-BE49-F238E27FC236}">
                  <a16:creationId xmlns:a16="http://schemas.microsoft.com/office/drawing/2014/main" id="{7B30D40F-B9C1-4CC4-9A9D-CBD5CD453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693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70686" name="Text Box 30">
              <a:extLst>
                <a:ext uri="{FF2B5EF4-FFF2-40B4-BE49-F238E27FC236}">
                  <a16:creationId xmlns:a16="http://schemas.microsoft.com/office/drawing/2014/main" id="{4FB995F3-8DD6-4750-B437-53761B62E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107" y="1414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70687" name="Line 31">
              <a:extLst>
                <a:ext uri="{FF2B5EF4-FFF2-40B4-BE49-F238E27FC236}">
                  <a16:creationId xmlns:a16="http://schemas.microsoft.com/office/drawing/2014/main" id="{4BF878DB-A68A-4F58-B7ED-F028CD55D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1550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70688" name="Text Box 32">
              <a:extLst>
                <a:ext uri="{FF2B5EF4-FFF2-40B4-BE49-F238E27FC236}">
                  <a16:creationId xmlns:a16="http://schemas.microsoft.com/office/drawing/2014/main" id="{1D1EE93A-AA57-411B-9BAF-BC3CFEC0F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11" y="1271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70689" name="Line 33">
              <a:extLst>
                <a:ext uri="{FF2B5EF4-FFF2-40B4-BE49-F238E27FC236}">
                  <a16:creationId xmlns:a16="http://schemas.microsoft.com/office/drawing/2014/main" id="{DD74EA63-4290-434F-A76B-8F915513E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550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70690" name="Text Box 34">
              <a:extLst>
                <a:ext uri="{FF2B5EF4-FFF2-40B4-BE49-F238E27FC236}">
                  <a16:creationId xmlns:a16="http://schemas.microsoft.com/office/drawing/2014/main" id="{4455875B-B632-4281-AC9A-694441F95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59" y="1102"/>
              <a:ext cx="7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0">
                  <a:latin typeface="Times New Roman" panose="02020603050405020304" pitchFamily="18" charset="0"/>
                </a:rPr>
                <a:t>Coagulante</a:t>
              </a:r>
            </a:p>
          </p:txBody>
        </p:sp>
        <p:sp>
          <p:nvSpPr>
            <p:cNvPr id="70691" name="Line 35">
              <a:extLst>
                <a:ext uri="{FF2B5EF4-FFF2-40B4-BE49-F238E27FC236}">
                  <a16:creationId xmlns:a16="http://schemas.microsoft.com/office/drawing/2014/main" id="{FE46CB90-E923-4211-B801-6C00BD6A2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0" y="1685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70692" name="Text Box 36">
              <a:extLst>
                <a:ext uri="{FF2B5EF4-FFF2-40B4-BE49-F238E27FC236}">
                  <a16:creationId xmlns:a16="http://schemas.microsoft.com/office/drawing/2014/main" id="{DF769908-8C0E-49F2-83C3-AF2103BD7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395" y="1406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70693" name="Line 37">
              <a:extLst>
                <a:ext uri="{FF2B5EF4-FFF2-40B4-BE49-F238E27FC236}">
                  <a16:creationId xmlns:a16="http://schemas.microsoft.com/office/drawing/2014/main" id="{38F4CA2A-2930-4F51-9846-F48A81A910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50" y="2352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70694" name="Text Box 38">
              <a:extLst>
                <a:ext uri="{FF2B5EF4-FFF2-40B4-BE49-F238E27FC236}">
                  <a16:creationId xmlns:a16="http://schemas.microsoft.com/office/drawing/2014/main" id="{E29533E3-076D-4F71-A008-F45F24812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521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0">
                  <a:latin typeface="Times New Roman" panose="02020603050405020304" pitchFamily="18" charset="0"/>
                </a:rPr>
                <a:t>CAP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97BA22C-E0E9-47E8-BD7A-6153478DC84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28414F94-7BFE-4680-9C74-83C05118D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827088"/>
          </a:xfrm>
        </p:spPr>
        <p:txBody>
          <a:bodyPr/>
          <a:lstStyle/>
          <a:p>
            <a:r>
              <a:rPr lang="pt-BR" altLang="pt-BR"/>
              <a:t>PROCESSOS DE ADSORÇÃO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21527D3-6481-49DC-A626-F0C5987F1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496300" cy="4608513"/>
          </a:xfrm>
        </p:spPr>
        <p:txBody>
          <a:bodyPr/>
          <a:lstStyle/>
          <a:p>
            <a:r>
              <a:rPr lang="pt-BR" altLang="pt-BR" b="1"/>
              <a:t>Transferência externa e interna de massa</a:t>
            </a:r>
          </a:p>
          <a:p>
            <a:r>
              <a:rPr lang="pt-BR" altLang="pt-BR" b="1"/>
              <a:t>Comportamento hidráulico de sistemas adsorvedores</a:t>
            </a:r>
          </a:p>
          <a:p>
            <a:r>
              <a:rPr lang="pt-BR" altLang="pt-BR" b="1"/>
              <a:t>Meios adsorvedores em suspensão</a:t>
            </a:r>
          </a:p>
          <a:p>
            <a:r>
              <a:rPr lang="pt-BR" altLang="pt-BR" b="1"/>
              <a:t>Meios adsorvedores fixos</a:t>
            </a:r>
          </a:p>
          <a:p>
            <a:r>
              <a:rPr lang="pt-BR" altLang="pt-BR" b="1"/>
              <a:t>Estudos de Casos</a:t>
            </a:r>
          </a:p>
          <a:p>
            <a:r>
              <a:rPr lang="pt-BR" altLang="pt-BR" b="1"/>
              <a:t>Comentários Finais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5A8D39F0-E8EA-4DAE-83EE-903CB0206A9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id="{167FF167-DB7D-4AD7-A72F-618CF8546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435975" cy="1368425"/>
          </a:xfrm>
        </p:spPr>
        <p:txBody>
          <a:bodyPr/>
          <a:lstStyle/>
          <a:p>
            <a:r>
              <a:rPr lang="pt-BR" altLang="pt-BR" sz="3600" b="1"/>
              <a:t>APLICAÇÃO DO CARVÃO ATIVADO EM PÓ (CAP) EM ENGENHARIA AMBIENTAL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954BF3CC-D71B-480A-AAA9-99BAFFE6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03575"/>
            <a:ext cx="1871662" cy="70167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Decantador primário</a:t>
            </a:r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id="{22465A87-D69C-4DA8-A8DB-9F6B6052E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03575"/>
            <a:ext cx="1727200" cy="70167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Tanque de aeração</a:t>
            </a:r>
          </a:p>
        </p:txBody>
      </p:sp>
      <p:cxnSp>
        <p:nvCxnSpPr>
          <p:cNvPr id="72719" name="AutoShape 15">
            <a:extLst>
              <a:ext uri="{FF2B5EF4-FFF2-40B4-BE49-F238E27FC236}">
                <a16:creationId xmlns:a16="http://schemas.microsoft.com/office/drawing/2014/main" id="{0D44D8A3-FECC-4526-A82E-3C240899DC74}"/>
              </a:ext>
            </a:extLst>
          </p:cNvPr>
          <p:cNvCxnSpPr>
            <a:cxnSpLocks noChangeShapeType="1"/>
            <a:stCxn id="72717" idx="3"/>
            <a:endCxn id="72718" idx="1"/>
          </p:cNvCxnSpPr>
          <p:nvPr/>
        </p:nvCxnSpPr>
        <p:spPr bwMode="auto">
          <a:xfrm>
            <a:off x="2987675" y="3554413"/>
            <a:ext cx="720725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2720" name="Text Box 16">
            <a:extLst>
              <a:ext uri="{FF2B5EF4-FFF2-40B4-BE49-F238E27FC236}">
                <a16:creationId xmlns:a16="http://schemas.microsoft.com/office/drawing/2014/main" id="{C8274BEF-C54C-4D2C-92AA-EF03EEAC4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201988"/>
            <a:ext cx="1728788" cy="70167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Decantador secundário</a:t>
            </a:r>
          </a:p>
        </p:txBody>
      </p:sp>
      <p:cxnSp>
        <p:nvCxnSpPr>
          <p:cNvPr id="72721" name="AutoShape 17">
            <a:extLst>
              <a:ext uri="{FF2B5EF4-FFF2-40B4-BE49-F238E27FC236}">
                <a16:creationId xmlns:a16="http://schemas.microsoft.com/office/drawing/2014/main" id="{60934CA4-9117-465A-87C7-D1DCB70D9C62}"/>
              </a:ext>
            </a:extLst>
          </p:cNvPr>
          <p:cNvCxnSpPr>
            <a:cxnSpLocks noChangeShapeType="1"/>
            <a:stCxn id="72718" idx="3"/>
            <a:endCxn id="72720" idx="1"/>
          </p:cNvCxnSpPr>
          <p:nvPr/>
        </p:nvCxnSpPr>
        <p:spPr bwMode="auto">
          <a:xfrm flipV="1">
            <a:off x="5435600" y="3552825"/>
            <a:ext cx="936625" cy="1588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2722" name="AutoShape 18">
            <a:extLst>
              <a:ext uri="{FF2B5EF4-FFF2-40B4-BE49-F238E27FC236}">
                <a16:creationId xmlns:a16="http://schemas.microsoft.com/office/drawing/2014/main" id="{161F2B87-5C88-411F-AB42-3703802A7CC2}"/>
              </a:ext>
            </a:extLst>
          </p:cNvPr>
          <p:cNvCxnSpPr>
            <a:cxnSpLocks noChangeShapeType="1"/>
            <a:endCxn id="72717" idx="1"/>
          </p:cNvCxnSpPr>
          <p:nvPr/>
        </p:nvCxnSpPr>
        <p:spPr bwMode="auto">
          <a:xfrm flipV="1">
            <a:off x="395288" y="3554413"/>
            <a:ext cx="720725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2723" name="AutoShape 19">
            <a:extLst>
              <a:ext uri="{FF2B5EF4-FFF2-40B4-BE49-F238E27FC236}">
                <a16:creationId xmlns:a16="http://schemas.microsoft.com/office/drawing/2014/main" id="{DF50DA00-04B6-4BB4-A342-3A24AFC6F1D0}"/>
              </a:ext>
            </a:extLst>
          </p:cNvPr>
          <p:cNvCxnSpPr>
            <a:cxnSpLocks noChangeShapeType="1"/>
            <a:stCxn id="72720" idx="3"/>
          </p:cNvCxnSpPr>
          <p:nvPr/>
        </p:nvCxnSpPr>
        <p:spPr bwMode="auto">
          <a:xfrm>
            <a:off x="8101013" y="3552825"/>
            <a:ext cx="728662" cy="11113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2724" name="AutoShape 20">
            <a:extLst>
              <a:ext uri="{FF2B5EF4-FFF2-40B4-BE49-F238E27FC236}">
                <a16:creationId xmlns:a16="http://schemas.microsoft.com/office/drawing/2014/main" id="{BF20B0C7-2844-45CE-AC2C-72BED8E7606D}"/>
              </a:ext>
            </a:extLst>
          </p:cNvPr>
          <p:cNvCxnSpPr>
            <a:cxnSpLocks noChangeShapeType="1"/>
            <a:stCxn id="72720" idx="2"/>
            <a:endCxn id="72718" idx="2"/>
          </p:cNvCxnSpPr>
          <p:nvPr/>
        </p:nvCxnSpPr>
        <p:spPr bwMode="auto">
          <a:xfrm rot="5400000">
            <a:off x="5903913" y="2571750"/>
            <a:ext cx="1587" cy="2665413"/>
          </a:xfrm>
          <a:prstGeom prst="bentConnector3">
            <a:avLst>
              <a:gd name="adj1" fmla="val 64300000"/>
            </a:avLst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5" name="Text Box 21">
            <a:extLst>
              <a:ext uri="{FF2B5EF4-FFF2-40B4-BE49-F238E27FC236}">
                <a16:creationId xmlns:a16="http://schemas.microsoft.com/office/drawing/2014/main" id="{57E058D6-860C-4DDF-98BB-89ED2576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507038"/>
            <a:ext cx="1512888" cy="70167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Lodo em excesso</a:t>
            </a:r>
          </a:p>
        </p:txBody>
      </p:sp>
      <p:cxnSp>
        <p:nvCxnSpPr>
          <p:cNvPr id="72726" name="AutoShape 22">
            <a:extLst>
              <a:ext uri="{FF2B5EF4-FFF2-40B4-BE49-F238E27FC236}">
                <a16:creationId xmlns:a16="http://schemas.microsoft.com/office/drawing/2014/main" id="{0E5E8A71-4C8A-4DEE-8F3A-B82A45D79DD4}"/>
              </a:ext>
            </a:extLst>
          </p:cNvPr>
          <p:cNvCxnSpPr>
            <a:cxnSpLocks noChangeShapeType="1"/>
            <a:stCxn id="72717" idx="2"/>
          </p:cNvCxnSpPr>
          <p:nvPr/>
        </p:nvCxnSpPr>
        <p:spPr bwMode="auto">
          <a:xfrm rot="16200000" flipH="1">
            <a:off x="2367756" y="3590132"/>
            <a:ext cx="1025525" cy="1655762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7" name="AutoShape 23">
            <a:extLst>
              <a:ext uri="{FF2B5EF4-FFF2-40B4-BE49-F238E27FC236}">
                <a16:creationId xmlns:a16="http://schemas.microsoft.com/office/drawing/2014/main" id="{838BB64F-CAF2-4E13-A422-E7FB97E18FC3}"/>
              </a:ext>
            </a:extLst>
          </p:cNvPr>
          <p:cNvCxnSpPr>
            <a:cxnSpLocks noChangeShapeType="1"/>
            <a:endCxn id="72725" idx="0"/>
          </p:cNvCxnSpPr>
          <p:nvPr/>
        </p:nvCxnSpPr>
        <p:spPr bwMode="auto">
          <a:xfrm rot="10800000" flipV="1">
            <a:off x="3744913" y="4930775"/>
            <a:ext cx="827087" cy="576263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8" name="Text Box 24">
            <a:extLst>
              <a:ext uri="{FF2B5EF4-FFF2-40B4-BE49-F238E27FC236}">
                <a16:creationId xmlns:a16="http://schemas.microsoft.com/office/drawing/2014/main" id="{E383E5EA-A22B-4711-AF49-1B50947638A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869407" y="2151856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CAP</a:t>
            </a:r>
          </a:p>
        </p:txBody>
      </p:sp>
      <p:sp>
        <p:nvSpPr>
          <p:cNvPr id="72731" name="Line 27">
            <a:extLst>
              <a:ext uri="{FF2B5EF4-FFF2-40B4-BE49-F238E27FC236}">
                <a16:creationId xmlns:a16="http://schemas.microsoft.com/office/drawing/2014/main" id="{369B8CCF-7453-4FEB-97DB-856A225DB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5" y="2824163"/>
            <a:ext cx="0" cy="5032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00E887F8-CB05-4903-8373-D17033345AB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Rectangle 3">
            <a:extLst>
              <a:ext uri="{FF2B5EF4-FFF2-40B4-BE49-F238E27FC236}">
                <a16:creationId xmlns:a16="http://schemas.microsoft.com/office/drawing/2014/main" id="{C291F359-CC4A-44FB-8B74-E64002282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800225"/>
          </a:xfrm>
        </p:spPr>
        <p:txBody>
          <a:bodyPr/>
          <a:lstStyle/>
          <a:p>
            <a:r>
              <a:rPr lang="pt-BR" altLang="pt-BR" sz="3600" b="1"/>
              <a:t>APLICAÇÃO DO CARVÃO ATIVADO GRANULAR (CAG) EM ENGENHARIA AMBIENTAL</a:t>
            </a:r>
          </a:p>
        </p:txBody>
      </p:sp>
      <p:pic>
        <p:nvPicPr>
          <p:cNvPr id="73745" name="Picture 17" descr="GAC Application 2">
            <a:extLst>
              <a:ext uri="{FF2B5EF4-FFF2-40B4-BE49-F238E27FC236}">
                <a16:creationId xmlns:a16="http://schemas.microsoft.com/office/drawing/2014/main" id="{9C4C93FE-5010-4615-8890-4A8A1AEF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247900"/>
            <a:ext cx="8137525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518A1A3F-2F28-49EA-936F-8F8F7B2898E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7A7E248C-D076-4028-AAF6-265AD6103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7688"/>
            <a:ext cx="8435975" cy="1368425"/>
          </a:xfrm>
        </p:spPr>
        <p:txBody>
          <a:bodyPr/>
          <a:lstStyle/>
          <a:p>
            <a:r>
              <a:rPr lang="pt-BR" altLang="pt-BR" sz="3600" b="1"/>
              <a:t>APLICAÇÃO DO CARVÃO ATIVADO GRANULAR (CAG) EM ENGENHARIA AMBIENTAL</a:t>
            </a:r>
          </a:p>
        </p:txBody>
      </p:sp>
      <p:pic>
        <p:nvPicPr>
          <p:cNvPr id="74756" name="Picture 4" descr="GAC Application">
            <a:extLst>
              <a:ext uri="{FF2B5EF4-FFF2-40B4-BE49-F238E27FC236}">
                <a16:creationId xmlns:a16="http://schemas.microsoft.com/office/drawing/2014/main" id="{B66EFB8C-9E94-4046-B695-0BDCD980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7632700" cy="46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4FA13C07-6C86-450B-9D2F-EACC204E2F9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" name="Rectangle 3">
            <a:extLst>
              <a:ext uri="{FF2B5EF4-FFF2-40B4-BE49-F238E27FC236}">
                <a16:creationId xmlns:a16="http://schemas.microsoft.com/office/drawing/2014/main" id="{0333F69F-97CF-49F6-9646-2BCF59648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435975" cy="1368425"/>
          </a:xfrm>
        </p:spPr>
        <p:txBody>
          <a:bodyPr/>
          <a:lstStyle/>
          <a:p>
            <a:r>
              <a:rPr lang="pt-BR" altLang="pt-BR" sz="3600" b="1"/>
              <a:t>APLICAÇÃO DO CARVÃO ATIVADO GRANULAR (CAG) EM ENGENHARIA AMBIENTAL</a:t>
            </a:r>
          </a:p>
        </p:txBody>
      </p:sp>
      <p:pic>
        <p:nvPicPr>
          <p:cNvPr id="75781" name="Picture 5" descr="GAC Application 1">
            <a:extLst>
              <a:ext uri="{FF2B5EF4-FFF2-40B4-BE49-F238E27FC236}">
                <a16:creationId xmlns:a16="http://schemas.microsoft.com/office/drawing/2014/main" id="{5C3AC878-00C1-4951-B9ED-BD5B884A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6985000" cy="4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B0FA8F91-28A8-4D74-A30A-55EE34C44A3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3" name="Rectangle 3">
            <a:extLst>
              <a:ext uri="{FF2B5EF4-FFF2-40B4-BE49-F238E27FC236}">
                <a16:creationId xmlns:a16="http://schemas.microsoft.com/office/drawing/2014/main" id="{110B8A91-386E-4956-B67F-73A89B1AA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35975" cy="1223963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pic>
        <p:nvPicPr>
          <p:cNvPr id="76805" name="Picture 5" descr="CA - Estrutura">
            <a:extLst>
              <a:ext uri="{FF2B5EF4-FFF2-40B4-BE49-F238E27FC236}">
                <a16:creationId xmlns:a16="http://schemas.microsoft.com/office/drawing/2014/main" id="{9B06C9CE-F118-4BF0-A78B-C8B5B7E4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3589338" cy="38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carvão ativado">
            <a:extLst>
              <a:ext uri="{FF2B5EF4-FFF2-40B4-BE49-F238E27FC236}">
                <a16:creationId xmlns:a16="http://schemas.microsoft.com/office/drawing/2014/main" id="{5212535A-F00F-4A77-AE21-3AEDC798F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205038"/>
            <a:ext cx="46799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2987F823-1CA8-4ABC-A4D2-B05BEF747B9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Rectangle 3">
            <a:extLst>
              <a:ext uri="{FF2B5EF4-FFF2-40B4-BE49-F238E27FC236}">
                <a16:creationId xmlns:a16="http://schemas.microsoft.com/office/drawing/2014/main" id="{EC8CE820-6CC8-48DF-A529-095CC9DB5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35975" cy="1368425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pic>
        <p:nvPicPr>
          <p:cNvPr id="77828" name="Picture 4" descr="CA - Estrutura">
            <a:extLst>
              <a:ext uri="{FF2B5EF4-FFF2-40B4-BE49-F238E27FC236}">
                <a16:creationId xmlns:a16="http://schemas.microsoft.com/office/drawing/2014/main" id="{ECCDB545-AA41-43A0-85C4-50CE2CE0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3168650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0" name="Rectangle 6">
            <a:extLst>
              <a:ext uri="{FF2B5EF4-FFF2-40B4-BE49-F238E27FC236}">
                <a16:creationId xmlns:a16="http://schemas.microsoft.com/office/drawing/2014/main" id="{E89D81D7-E9BE-4F94-85EF-C096801D2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9475" y="2209800"/>
            <a:ext cx="5040313" cy="7239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3600" b="1"/>
              <a:t>Propriedades Físicas</a:t>
            </a:r>
          </a:p>
          <a:p>
            <a:pPr>
              <a:lnSpc>
                <a:spcPct val="80000"/>
              </a:lnSpc>
            </a:pPr>
            <a:endParaRPr lang="pt-BR" altLang="pt-BR" sz="3600" b="1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85CD1350-8336-4A28-BF29-363037B1F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503613"/>
            <a:ext cx="468153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/>
              <a:t>Granulometria de CAP’s e CAG’s</a:t>
            </a:r>
          </a:p>
          <a:p>
            <a:endParaRPr lang="pt-BR" alt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5734ACF2-C080-4E66-87AD-74395A46E9E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Rectangle 3">
            <a:extLst>
              <a:ext uri="{FF2B5EF4-FFF2-40B4-BE49-F238E27FC236}">
                <a16:creationId xmlns:a16="http://schemas.microsoft.com/office/drawing/2014/main" id="{4D63FA9F-6CFE-4724-A35E-5EAD4A0D5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368425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graphicFrame>
        <p:nvGraphicFramePr>
          <p:cNvPr id="116740" name="Object 4">
            <a:extLst>
              <a:ext uri="{FF2B5EF4-FFF2-40B4-BE49-F238E27FC236}">
                <a16:creationId xmlns:a16="http://schemas.microsoft.com/office/drawing/2014/main" id="{981AA89D-46A5-4403-A460-AE2E0DD39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1584325"/>
          <a:ext cx="8208963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Gráfico" r:id="rId4" imgW="5324475" imgH="3314700" progId="Excel.Chart.8">
                  <p:embed followColorScheme="full"/>
                </p:oleObj>
              </mc:Choice>
              <mc:Fallback>
                <p:oleObj name="Gráfico" r:id="rId4" imgW="5324475" imgH="33147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84325"/>
                        <a:ext cx="8208963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27EC8E28-4114-435A-A9C2-B77C1B7374C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3" name="Rectangle 3">
            <a:extLst>
              <a:ext uri="{FF2B5EF4-FFF2-40B4-BE49-F238E27FC236}">
                <a16:creationId xmlns:a16="http://schemas.microsoft.com/office/drawing/2014/main" id="{07E083A6-3C0D-4D3B-9175-7A8A8F72C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1788"/>
            <a:ext cx="8435975" cy="1368425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graphicFrame>
        <p:nvGraphicFramePr>
          <p:cNvPr id="117765" name="Object 5">
            <a:extLst>
              <a:ext uri="{FF2B5EF4-FFF2-40B4-BE49-F238E27FC236}">
                <a16:creationId xmlns:a16="http://schemas.microsoft.com/office/drawing/2014/main" id="{9DF029A8-6628-41B8-B0B7-4E9809D60F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2433638"/>
          <a:ext cx="8856663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Documento" r:id="rId4" imgW="5558760" imgH="2233482" progId="Word.Document.8">
                  <p:embed/>
                </p:oleObj>
              </mc:Choice>
              <mc:Fallback>
                <p:oleObj name="Documento" r:id="rId4" imgW="5558760" imgH="223348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33638"/>
                        <a:ext cx="8856663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68E96702-9FC7-4252-9C1D-5E7D7902F88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7" name="Rectangle 3">
            <a:extLst>
              <a:ext uri="{FF2B5EF4-FFF2-40B4-BE49-F238E27FC236}">
                <a16:creationId xmlns:a16="http://schemas.microsoft.com/office/drawing/2014/main" id="{19030550-5AE8-49DE-B56D-466A65FD6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35975" cy="1368425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graphicFrame>
        <p:nvGraphicFramePr>
          <p:cNvPr id="119213" name="Object 429">
            <a:extLst>
              <a:ext uri="{FF2B5EF4-FFF2-40B4-BE49-F238E27FC236}">
                <a16:creationId xmlns:a16="http://schemas.microsoft.com/office/drawing/2014/main" id="{FC7BFA2C-7A72-4FDB-8F6A-ED549C2CFE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13" y="2447925"/>
          <a:ext cx="8640762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15" name="Documento" r:id="rId4" imgW="5355999" imgH="2226622" progId="Word.Document.8">
                  <p:embed/>
                </p:oleObj>
              </mc:Choice>
              <mc:Fallback>
                <p:oleObj name="Documento" r:id="rId4" imgW="5355999" imgH="2226622" progId="Word.Document.8">
                  <p:embed/>
                  <p:pic>
                    <p:nvPicPr>
                      <p:cNvPr id="0" name="Object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447925"/>
                        <a:ext cx="8640762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ADE6ADB4-A284-4E29-8986-D5498B780D0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1" name="Rectangle 3">
            <a:extLst>
              <a:ext uri="{FF2B5EF4-FFF2-40B4-BE49-F238E27FC236}">
                <a16:creationId xmlns:a16="http://schemas.microsoft.com/office/drawing/2014/main" id="{4A6CE6C7-CC10-4F70-90FA-DDF018A8D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35975" cy="1368425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graphicFrame>
        <p:nvGraphicFramePr>
          <p:cNvPr id="119813" name="Object 5">
            <a:extLst>
              <a:ext uri="{FF2B5EF4-FFF2-40B4-BE49-F238E27FC236}">
                <a16:creationId xmlns:a16="http://schemas.microsoft.com/office/drawing/2014/main" id="{76C4AA78-09C4-48D8-B4D5-3D9B8C988B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349500"/>
          <a:ext cx="8713788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name="Documento" r:id="rId4" imgW="5766581" imgH="2402455" progId="Word.Document.8">
                  <p:embed/>
                </p:oleObj>
              </mc:Choice>
              <mc:Fallback>
                <p:oleObj name="Documento" r:id="rId4" imgW="5766581" imgH="240245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349500"/>
                        <a:ext cx="8713788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CB9CE49-4FEA-4B63-800B-78176CD7DA0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AF6D6C3F-E8BC-4555-9AFD-946FC35D0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07412" cy="784225"/>
          </a:xfrm>
        </p:spPr>
        <p:txBody>
          <a:bodyPr/>
          <a:lstStyle/>
          <a:p>
            <a:r>
              <a:rPr lang="pt-BR" altLang="pt-BR"/>
              <a:t>REATORES HETEROGÊNEOS</a:t>
            </a:r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1808CAB2-C6C3-46F7-B97A-DCD803FD5983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4010025"/>
            <a:ext cx="4068763" cy="2298700"/>
            <a:chOff x="113" y="2478"/>
            <a:chExt cx="2563" cy="1448"/>
          </a:xfrm>
        </p:grpSpPr>
        <p:sp>
          <p:nvSpPr>
            <p:cNvPr id="13317" name="AutoShape 5">
              <a:extLst>
                <a:ext uri="{FF2B5EF4-FFF2-40B4-BE49-F238E27FC236}">
                  <a16:creationId xmlns:a16="http://schemas.microsoft.com/office/drawing/2014/main" id="{5C1A37AD-ABC0-4E1C-9073-D0C86E9DA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2478"/>
              <a:ext cx="1229" cy="1430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3810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000" b="0"/>
            </a:p>
          </p:txBody>
        </p:sp>
        <p:sp>
          <p:nvSpPr>
            <p:cNvPr id="13318" name="Freeform 6">
              <a:extLst>
                <a:ext uri="{FF2B5EF4-FFF2-40B4-BE49-F238E27FC236}">
                  <a16:creationId xmlns:a16="http://schemas.microsoft.com/office/drawing/2014/main" id="{1E9628AB-CA77-4131-8B3B-B20B1B22F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2815"/>
              <a:ext cx="1149" cy="724"/>
            </a:xfrm>
            <a:custGeom>
              <a:avLst/>
              <a:gdLst>
                <a:gd name="T0" fmla="*/ 0 w 2540"/>
                <a:gd name="T1" fmla="*/ 1331 h 1331"/>
                <a:gd name="T2" fmla="*/ 453 w 2540"/>
                <a:gd name="T3" fmla="*/ 1286 h 1331"/>
                <a:gd name="T4" fmla="*/ 725 w 2540"/>
                <a:gd name="T5" fmla="*/ 1149 h 1331"/>
                <a:gd name="T6" fmla="*/ 997 w 2540"/>
                <a:gd name="T7" fmla="*/ 741 h 1331"/>
                <a:gd name="T8" fmla="*/ 1043 w 2540"/>
                <a:gd name="T9" fmla="*/ 333 h 1331"/>
                <a:gd name="T10" fmla="*/ 1134 w 2540"/>
                <a:gd name="T11" fmla="*/ 61 h 1331"/>
                <a:gd name="T12" fmla="*/ 1406 w 2540"/>
                <a:gd name="T13" fmla="*/ 15 h 1331"/>
                <a:gd name="T14" fmla="*/ 1587 w 2540"/>
                <a:gd name="T15" fmla="*/ 152 h 1331"/>
                <a:gd name="T16" fmla="*/ 1678 w 2540"/>
                <a:gd name="T17" fmla="*/ 605 h 1331"/>
                <a:gd name="T18" fmla="*/ 1769 w 2540"/>
                <a:gd name="T19" fmla="*/ 923 h 1331"/>
                <a:gd name="T20" fmla="*/ 1905 w 2540"/>
                <a:gd name="T21" fmla="*/ 1149 h 1331"/>
                <a:gd name="T22" fmla="*/ 2131 w 2540"/>
                <a:gd name="T23" fmla="*/ 1240 h 1331"/>
                <a:gd name="T24" fmla="*/ 2540 w 2540"/>
                <a:gd name="T25" fmla="*/ 1286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0" h="1331">
                  <a:moveTo>
                    <a:pt x="0" y="1331"/>
                  </a:moveTo>
                  <a:cubicBezTo>
                    <a:pt x="166" y="1323"/>
                    <a:pt x="332" y="1316"/>
                    <a:pt x="453" y="1286"/>
                  </a:cubicBezTo>
                  <a:cubicBezTo>
                    <a:pt x="574" y="1256"/>
                    <a:pt x="634" y="1240"/>
                    <a:pt x="725" y="1149"/>
                  </a:cubicBezTo>
                  <a:cubicBezTo>
                    <a:pt x="816" y="1058"/>
                    <a:pt x="944" y="877"/>
                    <a:pt x="997" y="741"/>
                  </a:cubicBezTo>
                  <a:cubicBezTo>
                    <a:pt x="1050" y="605"/>
                    <a:pt x="1020" y="446"/>
                    <a:pt x="1043" y="333"/>
                  </a:cubicBezTo>
                  <a:cubicBezTo>
                    <a:pt x="1066" y="220"/>
                    <a:pt x="1074" y="114"/>
                    <a:pt x="1134" y="61"/>
                  </a:cubicBezTo>
                  <a:cubicBezTo>
                    <a:pt x="1194" y="8"/>
                    <a:pt x="1331" y="0"/>
                    <a:pt x="1406" y="15"/>
                  </a:cubicBezTo>
                  <a:cubicBezTo>
                    <a:pt x="1481" y="30"/>
                    <a:pt x="1542" y="54"/>
                    <a:pt x="1587" y="152"/>
                  </a:cubicBezTo>
                  <a:cubicBezTo>
                    <a:pt x="1632" y="250"/>
                    <a:pt x="1648" y="477"/>
                    <a:pt x="1678" y="605"/>
                  </a:cubicBezTo>
                  <a:cubicBezTo>
                    <a:pt x="1708" y="733"/>
                    <a:pt x="1731" y="832"/>
                    <a:pt x="1769" y="923"/>
                  </a:cubicBezTo>
                  <a:cubicBezTo>
                    <a:pt x="1807" y="1014"/>
                    <a:pt x="1845" y="1096"/>
                    <a:pt x="1905" y="1149"/>
                  </a:cubicBezTo>
                  <a:cubicBezTo>
                    <a:pt x="1965" y="1202"/>
                    <a:pt x="2025" y="1217"/>
                    <a:pt x="2131" y="1240"/>
                  </a:cubicBezTo>
                  <a:cubicBezTo>
                    <a:pt x="2237" y="1263"/>
                    <a:pt x="2472" y="1278"/>
                    <a:pt x="2540" y="128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19" name="Freeform 7">
              <a:extLst>
                <a:ext uri="{FF2B5EF4-FFF2-40B4-BE49-F238E27FC236}">
                  <a16:creationId xmlns:a16="http://schemas.microsoft.com/office/drawing/2014/main" id="{ECF72AAF-6902-46D4-936A-72644091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3016"/>
              <a:ext cx="504" cy="29"/>
            </a:xfrm>
            <a:custGeom>
              <a:avLst/>
              <a:gdLst>
                <a:gd name="T0" fmla="*/ 0 w 1043"/>
                <a:gd name="T1" fmla="*/ 8 h 62"/>
                <a:gd name="T2" fmla="*/ 272 w 1043"/>
                <a:gd name="T3" fmla="*/ 8 h 62"/>
                <a:gd name="T4" fmla="*/ 499 w 1043"/>
                <a:gd name="T5" fmla="*/ 54 h 62"/>
                <a:gd name="T6" fmla="*/ 907 w 1043"/>
                <a:gd name="T7" fmla="*/ 54 h 62"/>
                <a:gd name="T8" fmla="*/ 1043 w 104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62">
                  <a:moveTo>
                    <a:pt x="0" y="8"/>
                  </a:moveTo>
                  <a:cubicBezTo>
                    <a:pt x="94" y="4"/>
                    <a:pt x="189" y="0"/>
                    <a:pt x="272" y="8"/>
                  </a:cubicBezTo>
                  <a:cubicBezTo>
                    <a:pt x="355" y="16"/>
                    <a:pt x="393" y="46"/>
                    <a:pt x="499" y="54"/>
                  </a:cubicBezTo>
                  <a:cubicBezTo>
                    <a:pt x="605" y="62"/>
                    <a:pt x="816" y="54"/>
                    <a:pt x="907" y="54"/>
                  </a:cubicBezTo>
                  <a:cubicBezTo>
                    <a:pt x="998" y="54"/>
                    <a:pt x="1020" y="54"/>
                    <a:pt x="1043" y="5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0" name="Freeform 8">
              <a:extLst>
                <a:ext uri="{FF2B5EF4-FFF2-40B4-BE49-F238E27FC236}">
                  <a16:creationId xmlns:a16="http://schemas.microsoft.com/office/drawing/2014/main" id="{682E8520-6A2A-49D8-9406-6A289C08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922"/>
              <a:ext cx="443" cy="107"/>
            </a:xfrm>
            <a:custGeom>
              <a:avLst/>
              <a:gdLst>
                <a:gd name="T0" fmla="*/ 0 w 907"/>
                <a:gd name="T1" fmla="*/ 105 h 120"/>
                <a:gd name="T2" fmla="*/ 226 w 907"/>
                <a:gd name="T3" fmla="*/ 105 h 120"/>
                <a:gd name="T4" fmla="*/ 362 w 907"/>
                <a:gd name="T5" fmla="*/ 15 h 120"/>
                <a:gd name="T6" fmla="*/ 589 w 907"/>
                <a:gd name="T7" fmla="*/ 15 h 120"/>
                <a:gd name="T8" fmla="*/ 725 w 907"/>
                <a:gd name="T9" fmla="*/ 15 h 120"/>
                <a:gd name="T10" fmla="*/ 907 w 907"/>
                <a:gd name="T11" fmla="*/ 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20">
                  <a:moveTo>
                    <a:pt x="0" y="105"/>
                  </a:moveTo>
                  <a:cubicBezTo>
                    <a:pt x="83" y="112"/>
                    <a:pt x="166" y="120"/>
                    <a:pt x="226" y="105"/>
                  </a:cubicBezTo>
                  <a:cubicBezTo>
                    <a:pt x="286" y="90"/>
                    <a:pt x="302" y="30"/>
                    <a:pt x="362" y="15"/>
                  </a:cubicBezTo>
                  <a:cubicBezTo>
                    <a:pt x="422" y="0"/>
                    <a:pt x="529" y="15"/>
                    <a:pt x="589" y="15"/>
                  </a:cubicBezTo>
                  <a:cubicBezTo>
                    <a:pt x="649" y="15"/>
                    <a:pt x="672" y="15"/>
                    <a:pt x="725" y="15"/>
                  </a:cubicBezTo>
                  <a:cubicBezTo>
                    <a:pt x="778" y="15"/>
                    <a:pt x="877" y="15"/>
                    <a:pt x="907" y="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1" name="Text Box 9">
              <a:extLst>
                <a:ext uri="{FF2B5EF4-FFF2-40B4-BE49-F238E27FC236}">
                  <a16:creationId xmlns:a16="http://schemas.microsoft.com/office/drawing/2014/main" id="{B50B5803-342F-4192-96F6-CAF8AED1B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585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b="0">
                  <a:solidFill>
                    <a:srgbClr val="0000CC"/>
                  </a:solidFill>
                </a:rPr>
                <a:t>Gás</a:t>
              </a:r>
            </a:p>
          </p:txBody>
        </p:sp>
        <p:sp>
          <p:nvSpPr>
            <p:cNvPr id="13322" name="Text Box 10">
              <a:extLst>
                <a:ext uri="{FF2B5EF4-FFF2-40B4-BE49-F238E27FC236}">
                  <a16:creationId xmlns:a16="http://schemas.microsoft.com/office/drawing/2014/main" id="{3C6DF29C-0AFC-4FBF-9751-E3B7D0FFF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" y="3538"/>
              <a:ext cx="3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b="0">
                  <a:solidFill>
                    <a:srgbClr val="0000CC"/>
                  </a:solidFill>
                </a:rPr>
                <a:t>Sólido</a:t>
              </a:r>
            </a:p>
          </p:txBody>
        </p:sp>
        <p:sp>
          <p:nvSpPr>
            <p:cNvPr id="13323" name="Text Box 11">
              <a:extLst>
                <a:ext uri="{FF2B5EF4-FFF2-40B4-BE49-F238E27FC236}">
                  <a16:creationId xmlns:a16="http://schemas.microsoft.com/office/drawing/2014/main" id="{306755FB-D7AD-444E-8E02-0AFB46EA4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" y="3175"/>
              <a:ext cx="40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b="0">
                  <a:solidFill>
                    <a:srgbClr val="0000CC"/>
                  </a:solidFill>
                </a:rPr>
                <a:t>Líquido</a:t>
              </a:r>
            </a:p>
          </p:txBody>
        </p:sp>
        <p:sp>
          <p:nvSpPr>
            <p:cNvPr id="13324" name="Text Box 12">
              <a:extLst>
                <a:ext uri="{FF2B5EF4-FFF2-40B4-BE49-F238E27FC236}">
                  <a16:creationId xmlns:a16="http://schemas.microsoft.com/office/drawing/2014/main" id="{27D72D06-B858-4B2E-B146-BC8904C4F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" y="3084"/>
              <a:ext cx="40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b="0">
                  <a:solidFill>
                    <a:srgbClr val="0000CC"/>
                  </a:solidFill>
                </a:rPr>
                <a:t>Líquido</a:t>
              </a:r>
            </a:p>
          </p:txBody>
        </p:sp>
        <p:sp>
          <p:nvSpPr>
            <p:cNvPr id="13325" name="AutoShape 13">
              <a:extLst>
                <a:ext uri="{FF2B5EF4-FFF2-40B4-BE49-F238E27FC236}">
                  <a16:creationId xmlns:a16="http://schemas.microsoft.com/office/drawing/2014/main" id="{2469C293-4E7C-4893-86D8-6D6B3F65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98"/>
              <a:ext cx="80" cy="271"/>
            </a:xfrm>
            <a:prstGeom prst="upDownArrow">
              <a:avLst>
                <a:gd name="adj1" fmla="val 50000"/>
                <a:gd name="adj2" fmla="val 677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6" name="AutoShape 14">
              <a:extLst>
                <a:ext uri="{FF2B5EF4-FFF2-40B4-BE49-F238E27FC236}">
                  <a16:creationId xmlns:a16="http://schemas.microsoft.com/office/drawing/2014/main" id="{87B381CF-8EBC-42FB-9B23-3BB537F8D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99"/>
              <a:ext cx="80" cy="271"/>
            </a:xfrm>
            <a:prstGeom prst="upDownArrow">
              <a:avLst>
                <a:gd name="adj1" fmla="val 50000"/>
                <a:gd name="adj2" fmla="val 677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7" name="AutoShape 15">
              <a:extLst>
                <a:ext uri="{FF2B5EF4-FFF2-40B4-BE49-F238E27FC236}">
                  <a16:creationId xmlns:a16="http://schemas.microsoft.com/office/drawing/2014/main" id="{3AE59CFB-6E74-47D4-94B8-B0DCC7CA5F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5679">
              <a:off x="1393" y="2725"/>
              <a:ext cx="80" cy="271"/>
            </a:xfrm>
            <a:prstGeom prst="upDownArrow">
              <a:avLst>
                <a:gd name="adj1" fmla="val 50000"/>
                <a:gd name="adj2" fmla="val 677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8" name="AutoShape 16">
              <a:extLst>
                <a:ext uri="{FF2B5EF4-FFF2-40B4-BE49-F238E27FC236}">
                  <a16:creationId xmlns:a16="http://schemas.microsoft.com/office/drawing/2014/main" id="{1334BA88-C4EE-474E-9295-DD863D0B35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14968">
              <a:off x="1212" y="2749"/>
              <a:ext cx="80" cy="271"/>
            </a:xfrm>
            <a:prstGeom prst="upDownArrow">
              <a:avLst>
                <a:gd name="adj1" fmla="val 50000"/>
                <a:gd name="adj2" fmla="val 677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9" name="AutoShape 17">
              <a:extLst>
                <a:ext uri="{FF2B5EF4-FFF2-40B4-BE49-F238E27FC236}">
                  <a16:creationId xmlns:a16="http://schemas.microsoft.com/office/drawing/2014/main" id="{C0322943-762B-4761-A737-DE2DE1E19E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14968">
              <a:off x="1010" y="3317"/>
              <a:ext cx="80" cy="271"/>
            </a:xfrm>
            <a:prstGeom prst="upDownArrow">
              <a:avLst>
                <a:gd name="adj1" fmla="val 50000"/>
                <a:gd name="adj2" fmla="val 677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0" name="AutoShape 18">
              <a:extLst>
                <a:ext uri="{FF2B5EF4-FFF2-40B4-BE49-F238E27FC236}">
                  <a16:creationId xmlns:a16="http://schemas.microsoft.com/office/drawing/2014/main" id="{82C43C59-ABB4-426B-AABA-E14A69B786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5679">
              <a:off x="1594" y="3317"/>
              <a:ext cx="80" cy="271"/>
            </a:xfrm>
            <a:prstGeom prst="upDownArrow">
              <a:avLst>
                <a:gd name="adj1" fmla="val 50000"/>
                <a:gd name="adj2" fmla="val 677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1" name="Text Box 19">
              <a:extLst>
                <a:ext uri="{FF2B5EF4-FFF2-40B4-BE49-F238E27FC236}">
                  <a16:creationId xmlns:a16="http://schemas.microsoft.com/office/drawing/2014/main" id="{47665781-1B59-49AD-8ED5-EA321E872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3" y="2631"/>
              <a:ext cx="5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0"/>
                <a:t>Volume de </a:t>
              </a:r>
            </a:p>
            <a:p>
              <a:pPr algn="ctr"/>
              <a:r>
                <a:rPr lang="pt-BR" altLang="pt-BR" sz="1000" b="0"/>
                <a:t>controle</a:t>
              </a:r>
            </a:p>
          </p:txBody>
        </p:sp>
        <p:cxnSp>
          <p:nvCxnSpPr>
            <p:cNvPr id="13332" name="AutoShape 20">
              <a:extLst>
                <a:ext uri="{FF2B5EF4-FFF2-40B4-BE49-F238E27FC236}">
                  <a16:creationId xmlns:a16="http://schemas.microsoft.com/office/drawing/2014/main" id="{590075FB-CDD6-4069-ACA5-247D406E6480}"/>
                </a:ext>
              </a:extLst>
            </p:cNvPr>
            <p:cNvCxnSpPr>
              <a:cxnSpLocks noChangeShapeType="1"/>
              <a:stCxn id="13331" idx="1"/>
              <a:endCxn id="13317" idx="3"/>
            </p:cNvCxnSpPr>
            <p:nvPr/>
          </p:nvCxnSpPr>
          <p:spPr bwMode="auto">
            <a:xfrm rot="10800000" flipV="1">
              <a:off x="1949" y="2756"/>
              <a:ext cx="154" cy="437"/>
            </a:xfrm>
            <a:prstGeom prst="curvedConnector3">
              <a:avLst>
                <a:gd name="adj1" fmla="val 5389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33" name="Text Box 21">
              <a:extLst>
                <a:ext uri="{FF2B5EF4-FFF2-40B4-BE49-F238E27FC236}">
                  <a16:creationId xmlns:a16="http://schemas.microsoft.com/office/drawing/2014/main" id="{66BB7980-E221-407B-8AA0-0BE658E7A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2931"/>
              <a:ext cx="54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0"/>
                <a:t>Interfaces</a:t>
              </a:r>
            </a:p>
          </p:txBody>
        </p:sp>
        <p:cxnSp>
          <p:nvCxnSpPr>
            <p:cNvPr id="13334" name="AutoShape 22">
              <a:extLst>
                <a:ext uri="{FF2B5EF4-FFF2-40B4-BE49-F238E27FC236}">
                  <a16:creationId xmlns:a16="http://schemas.microsoft.com/office/drawing/2014/main" id="{10D9823D-7B41-4B95-956B-040D1803504B}"/>
                </a:ext>
              </a:extLst>
            </p:cNvPr>
            <p:cNvCxnSpPr>
              <a:cxnSpLocks noChangeShapeType="1"/>
              <a:stCxn id="13333" idx="2"/>
              <a:endCxn id="13319" idx="1"/>
            </p:cNvCxnSpPr>
            <p:nvPr/>
          </p:nvCxnSpPr>
          <p:spPr bwMode="auto">
            <a:xfrm rot="5400000" flipH="1" flipV="1">
              <a:off x="575" y="2829"/>
              <a:ext cx="65" cy="447"/>
            </a:xfrm>
            <a:prstGeom prst="curvedConnector4">
              <a:avLst>
                <a:gd name="adj1" fmla="val -221537"/>
                <a:gd name="adj2" fmla="val 66444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35" name="AutoShape 23">
              <a:extLst>
                <a:ext uri="{FF2B5EF4-FFF2-40B4-BE49-F238E27FC236}">
                  <a16:creationId xmlns:a16="http://schemas.microsoft.com/office/drawing/2014/main" id="{9E306691-B764-456B-B07B-20FB91355FAF}"/>
                </a:ext>
              </a:extLst>
            </p:cNvPr>
            <p:cNvCxnSpPr>
              <a:cxnSpLocks noChangeShapeType="1"/>
              <a:stCxn id="13333" idx="2"/>
              <a:endCxn id="13318" idx="1"/>
            </p:cNvCxnSpPr>
            <p:nvPr/>
          </p:nvCxnSpPr>
          <p:spPr bwMode="auto">
            <a:xfrm rot="16200000" flipH="1">
              <a:off x="450" y="3019"/>
              <a:ext cx="430" cy="561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36" name="AutoShape 24">
              <a:extLst>
                <a:ext uri="{FF2B5EF4-FFF2-40B4-BE49-F238E27FC236}">
                  <a16:creationId xmlns:a16="http://schemas.microsoft.com/office/drawing/2014/main" id="{63CFCEF6-0133-412D-8CF9-ED6D243CD5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91191">
              <a:off x="1689" y="3655"/>
              <a:ext cx="80" cy="271"/>
            </a:xfrm>
            <a:prstGeom prst="upDownArrow">
              <a:avLst>
                <a:gd name="adj1" fmla="val 50000"/>
                <a:gd name="adj2" fmla="val 6775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7" name="AutoShape 25">
              <a:extLst>
                <a:ext uri="{FF2B5EF4-FFF2-40B4-BE49-F238E27FC236}">
                  <a16:creationId xmlns:a16="http://schemas.microsoft.com/office/drawing/2014/main" id="{97662AA3-A98A-4009-A3EB-86E487769E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91191">
              <a:off x="808" y="2552"/>
              <a:ext cx="81" cy="272"/>
            </a:xfrm>
            <a:prstGeom prst="upDownArrow">
              <a:avLst>
                <a:gd name="adj1" fmla="val 50000"/>
                <a:gd name="adj2" fmla="val 6716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8" name="AutoShape 26">
              <a:extLst>
                <a:ext uri="{FF2B5EF4-FFF2-40B4-BE49-F238E27FC236}">
                  <a16:creationId xmlns:a16="http://schemas.microsoft.com/office/drawing/2014/main" id="{911A5873-EE36-4794-BC0A-EBE4C1724D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19657">
              <a:off x="830" y="3600"/>
              <a:ext cx="98" cy="222"/>
            </a:xfrm>
            <a:prstGeom prst="upDownArrow">
              <a:avLst>
                <a:gd name="adj1" fmla="val 50000"/>
                <a:gd name="adj2" fmla="val 45306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9" name="AutoShape 27">
              <a:extLst>
                <a:ext uri="{FF2B5EF4-FFF2-40B4-BE49-F238E27FC236}">
                  <a16:creationId xmlns:a16="http://schemas.microsoft.com/office/drawing/2014/main" id="{0A9E3523-428B-41D3-A252-7CCAE78D3C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19657">
              <a:off x="1655" y="2491"/>
              <a:ext cx="99" cy="222"/>
            </a:xfrm>
            <a:prstGeom prst="upDownArrow">
              <a:avLst>
                <a:gd name="adj1" fmla="val 50000"/>
                <a:gd name="adj2" fmla="val 44848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0" name="AutoShape 28">
              <a:extLst>
                <a:ext uri="{FF2B5EF4-FFF2-40B4-BE49-F238E27FC236}">
                  <a16:creationId xmlns:a16="http://schemas.microsoft.com/office/drawing/2014/main" id="{50DABD59-9A26-442C-8B37-72BAFB3146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7" y="3206"/>
              <a:ext cx="99" cy="221"/>
            </a:xfrm>
            <a:prstGeom prst="upDownArrow">
              <a:avLst>
                <a:gd name="adj1" fmla="val 50000"/>
                <a:gd name="adj2" fmla="val 44646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1" name="AutoShape 29">
              <a:extLst>
                <a:ext uri="{FF2B5EF4-FFF2-40B4-BE49-F238E27FC236}">
                  <a16:creationId xmlns:a16="http://schemas.microsoft.com/office/drawing/2014/main" id="{BF9C661A-3DA1-44BC-80B8-B352177D46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49" y="3135"/>
              <a:ext cx="98" cy="221"/>
            </a:xfrm>
            <a:prstGeom prst="upDownArrow">
              <a:avLst>
                <a:gd name="adj1" fmla="val 50000"/>
                <a:gd name="adj2" fmla="val 45102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2" name="Text Box 30">
              <a:extLst>
                <a:ext uri="{FF2B5EF4-FFF2-40B4-BE49-F238E27FC236}">
                  <a16:creationId xmlns:a16="http://schemas.microsoft.com/office/drawing/2014/main" id="{F7F715FA-F588-4FAB-88EF-B61FE1736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3563"/>
              <a:ext cx="68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000" b="0"/>
                <a:t>Transferência de massa interfacial</a:t>
              </a:r>
            </a:p>
          </p:txBody>
        </p:sp>
        <p:cxnSp>
          <p:nvCxnSpPr>
            <p:cNvPr id="13343" name="AutoShape 31">
              <a:extLst>
                <a:ext uri="{FF2B5EF4-FFF2-40B4-BE49-F238E27FC236}">
                  <a16:creationId xmlns:a16="http://schemas.microsoft.com/office/drawing/2014/main" id="{5ABEDB10-9537-4522-BEE4-DECF98CC1D21}"/>
                </a:ext>
              </a:extLst>
            </p:cNvPr>
            <p:cNvCxnSpPr>
              <a:cxnSpLocks noChangeShapeType="1"/>
              <a:stCxn id="13342" idx="1"/>
              <a:endCxn id="13330" idx="6"/>
            </p:cNvCxnSpPr>
            <p:nvPr/>
          </p:nvCxnSpPr>
          <p:spPr bwMode="auto">
            <a:xfrm rot="10800000">
              <a:off x="1652" y="3461"/>
              <a:ext cx="253" cy="275"/>
            </a:xfrm>
            <a:prstGeom prst="curvedConnector3">
              <a:avLst>
                <a:gd name="adj1" fmla="val 34389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3344" name="Group 32">
            <a:extLst>
              <a:ext uri="{FF2B5EF4-FFF2-40B4-BE49-F238E27FC236}">
                <a16:creationId xmlns:a16="http://schemas.microsoft.com/office/drawing/2014/main" id="{9FEDEBC4-DCBF-4168-AC3D-E654BEBF6448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196975"/>
          <a:ext cx="8569325" cy="2426018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3258278466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3051534636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3023745923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1527313613"/>
                    </a:ext>
                  </a:extLst>
                </a:gridCol>
              </a:tblGrid>
              <a:tr h="871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Processo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Engenharia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Sistema natural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701867"/>
                  </a:ext>
                </a:extLst>
              </a:tr>
              <a:tr h="1216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Adsorção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Remoção de compostos orgânicos em ETA’s e ETE’s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Acúmulo de compostos orgânicos em siltes e argilas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Acúmulo de solutos em fase sólida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811399"/>
                  </a:ext>
                </a:extLst>
              </a:tr>
            </a:tbl>
          </a:graphicData>
        </a:graphic>
      </p:graphicFrame>
      <p:grpSp>
        <p:nvGrpSpPr>
          <p:cNvPr id="13361" name="Group 49">
            <a:extLst>
              <a:ext uri="{FF2B5EF4-FFF2-40B4-BE49-F238E27FC236}">
                <a16:creationId xmlns:a16="http://schemas.microsoft.com/office/drawing/2014/main" id="{C8B18DAC-406D-4B0D-9043-9DD0E1FF5CF9}"/>
              </a:ext>
            </a:extLst>
          </p:cNvPr>
          <p:cNvGrpSpPr>
            <a:grpSpLocks/>
          </p:cNvGrpSpPr>
          <p:nvPr/>
        </p:nvGrpSpPr>
        <p:grpSpPr bwMode="auto">
          <a:xfrm>
            <a:off x="3952875" y="4010025"/>
            <a:ext cx="5083175" cy="2298700"/>
            <a:chOff x="2472" y="2300"/>
            <a:chExt cx="3202" cy="1448"/>
          </a:xfrm>
        </p:grpSpPr>
        <p:sp>
          <p:nvSpPr>
            <p:cNvPr id="13362" name="Freeform 50">
              <a:extLst>
                <a:ext uri="{FF2B5EF4-FFF2-40B4-BE49-F238E27FC236}">
                  <a16:creationId xmlns:a16="http://schemas.microsoft.com/office/drawing/2014/main" id="{85D94D6D-B185-430F-82C8-CFD47F13E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300"/>
              <a:ext cx="1427" cy="577"/>
            </a:xfrm>
            <a:custGeom>
              <a:avLst/>
              <a:gdLst>
                <a:gd name="T0" fmla="*/ 1157 w 2351"/>
                <a:gd name="T1" fmla="*/ 113 h 1043"/>
                <a:gd name="T2" fmla="*/ 385 w 2351"/>
                <a:gd name="T3" fmla="*/ 159 h 1043"/>
                <a:gd name="T4" fmla="*/ 23 w 2351"/>
                <a:gd name="T5" fmla="*/ 612 h 1043"/>
                <a:gd name="T6" fmla="*/ 522 w 2351"/>
                <a:gd name="T7" fmla="*/ 930 h 1043"/>
                <a:gd name="T8" fmla="*/ 1656 w 2351"/>
                <a:gd name="T9" fmla="*/ 975 h 1043"/>
                <a:gd name="T10" fmla="*/ 2291 w 2351"/>
                <a:gd name="T11" fmla="*/ 521 h 1043"/>
                <a:gd name="T12" fmla="*/ 2018 w 2351"/>
                <a:gd name="T13" fmla="*/ 68 h 1043"/>
                <a:gd name="T14" fmla="*/ 1157 w 2351"/>
                <a:gd name="T15" fmla="*/ 11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1" h="1043">
                  <a:moveTo>
                    <a:pt x="1157" y="113"/>
                  </a:moveTo>
                  <a:cubicBezTo>
                    <a:pt x="885" y="128"/>
                    <a:pt x="574" y="76"/>
                    <a:pt x="385" y="159"/>
                  </a:cubicBezTo>
                  <a:cubicBezTo>
                    <a:pt x="196" y="242"/>
                    <a:pt x="0" y="484"/>
                    <a:pt x="23" y="612"/>
                  </a:cubicBezTo>
                  <a:cubicBezTo>
                    <a:pt x="46" y="740"/>
                    <a:pt x="250" y="870"/>
                    <a:pt x="522" y="930"/>
                  </a:cubicBezTo>
                  <a:cubicBezTo>
                    <a:pt x="794" y="990"/>
                    <a:pt x="1361" y="1043"/>
                    <a:pt x="1656" y="975"/>
                  </a:cubicBezTo>
                  <a:cubicBezTo>
                    <a:pt x="1951" y="907"/>
                    <a:pt x="2231" y="672"/>
                    <a:pt x="2291" y="521"/>
                  </a:cubicBezTo>
                  <a:cubicBezTo>
                    <a:pt x="2351" y="370"/>
                    <a:pt x="2199" y="136"/>
                    <a:pt x="2018" y="68"/>
                  </a:cubicBezTo>
                  <a:cubicBezTo>
                    <a:pt x="1837" y="0"/>
                    <a:pt x="1429" y="98"/>
                    <a:pt x="1157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13363" name="AutoShape 51">
              <a:extLst>
                <a:ext uri="{FF2B5EF4-FFF2-40B4-BE49-F238E27FC236}">
                  <a16:creationId xmlns:a16="http://schemas.microsoft.com/office/drawing/2014/main" id="{A5EFEC29-2F97-46A5-9A68-243BFBE55DA7}"/>
                </a:ext>
              </a:extLst>
            </p:cNvPr>
            <p:cNvCxnSpPr>
              <a:cxnSpLocks noChangeShapeType="1"/>
              <a:endCxn id="13362" idx="2"/>
            </p:cNvCxnSpPr>
            <p:nvPr/>
          </p:nvCxnSpPr>
          <p:spPr bwMode="auto">
            <a:xfrm>
              <a:off x="2846" y="2639"/>
              <a:ext cx="4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64" name="AutoShape 52">
              <a:extLst>
                <a:ext uri="{FF2B5EF4-FFF2-40B4-BE49-F238E27FC236}">
                  <a16:creationId xmlns:a16="http://schemas.microsoft.com/office/drawing/2014/main" id="{368CC2F5-6234-433A-B3DF-AA9B13141545}"/>
                </a:ext>
              </a:extLst>
            </p:cNvPr>
            <p:cNvCxnSpPr>
              <a:cxnSpLocks noChangeShapeType="1"/>
              <a:stCxn id="13362" idx="5"/>
            </p:cNvCxnSpPr>
            <p:nvPr/>
          </p:nvCxnSpPr>
          <p:spPr bwMode="auto">
            <a:xfrm>
              <a:off x="4704" y="2588"/>
              <a:ext cx="50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65" name="AutoShape 53">
              <a:extLst>
                <a:ext uri="{FF2B5EF4-FFF2-40B4-BE49-F238E27FC236}">
                  <a16:creationId xmlns:a16="http://schemas.microsoft.com/office/drawing/2014/main" id="{35217035-DB7E-4182-A70F-EAFAE49DBBB5}"/>
                </a:ext>
              </a:extLst>
            </p:cNvPr>
            <p:cNvCxnSpPr>
              <a:cxnSpLocks noChangeShapeType="1"/>
              <a:stCxn id="13362" idx="3"/>
              <a:endCxn id="13376" idx="1"/>
            </p:cNvCxnSpPr>
            <p:nvPr/>
          </p:nvCxnSpPr>
          <p:spPr bwMode="auto">
            <a:xfrm flipH="1">
              <a:off x="3175" y="2814"/>
              <a:ext cx="455" cy="4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66" name="AutoShape 54">
              <a:extLst>
                <a:ext uri="{FF2B5EF4-FFF2-40B4-BE49-F238E27FC236}">
                  <a16:creationId xmlns:a16="http://schemas.microsoft.com/office/drawing/2014/main" id="{A67A2BC0-EAA7-4C0A-9AA4-D827D00FFB82}"/>
                </a:ext>
              </a:extLst>
            </p:cNvPr>
            <p:cNvCxnSpPr>
              <a:cxnSpLocks noChangeShapeType="1"/>
              <a:stCxn id="13362" idx="4"/>
              <a:endCxn id="13374" idx="0"/>
            </p:cNvCxnSpPr>
            <p:nvPr/>
          </p:nvCxnSpPr>
          <p:spPr bwMode="auto">
            <a:xfrm>
              <a:off x="4318" y="2839"/>
              <a:ext cx="59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67" name="AutoShape 55">
              <a:extLst>
                <a:ext uri="{FF2B5EF4-FFF2-40B4-BE49-F238E27FC236}">
                  <a16:creationId xmlns:a16="http://schemas.microsoft.com/office/drawing/2014/main" id="{DF95D082-5E82-4BBD-9AFF-08911933E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406"/>
              <a:ext cx="160" cy="118"/>
            </a:xfrm>
            <a:prstGeom prst="curvedRightArrow">
              <a:avLst>
                <a:gd name="adj1" fmla="val 20000"/>
                <a:gd name="adj2" fmla="val 40000"/>
                <a:gd name="adj3" fmla="val 4519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68" name="AutoShape 56">
              <a:extLst>
                <a:ext uri="{FF2B5EF4-FFF2-40B4-BE49-F238E27FC236}">
                  <a16:creationId xmlns:a16="http://schemas.microsoft.com/office/drawing/2014/main" id="{165282D4-271F-4627-8083-86295FF47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2571"/>
              <a:ext cx="134" cy="141"/>
            </a:xfrm>
            <a:prstGeom prst="curvedRightArrow">
              <a:avLst>
                <a:gd name="adj1" fmla="val 21045"/>
                <a:gd name="adj2" fmla="val 42090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69" name="Text Box 57">
              <a:extLst>
                <a:ext uri="{FF2B5EF4-FFF2-40B4-BE49-F238E27FC236}">
                  <a16:creationId xmlns:a16="http://schemas.microsoft.com/office/drawing/2014/main" id="{B92EB531-753A-4F62-BCC6-28CD5FBDF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2596"/>
              <a:ext cx="52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b="0">
                  <a:solidFill>
                    <a:srgbClr val="000000"/>
                  </a:solidFill>
                  <a:latin typeface="Garamond" panose="02020404030301010803" pitchFamily="18" charset="0"/>
                </a:rPr>
                <a:t>A+B</a:t>
              </a:r>
              <a:r>
                <a:rPr lang="pt-BR" altLang="pt-BR" sz="1000" b="0">
                  <a:solidFill>
                    <a:srgbClr val="000000"/>
                  </a:solidFill>
                  <a:latin typeface="Garamond" panose="02020404030301010803" pitchFamily="18" charset="0"/>
                  <a:sym typeface="Symbol" panose="05050102010706020507" pitchFamily="18" charset="2"/>
                </a:rPr>
                <a:t>C+D</a:t>
              </a:r>
            </a:p>
          </p:txBody>
        </p:sp>
        <p:sp>
          <p:nvSpPr>
            <p:cNvPr id="13370" name="Text Box 58">
              <a:extLst>
                <a:ext uri="{FF2B5EF4-FFF2-40B4-BE49-F238E27FC236}">
                  <a16:creationId xmlns:a16="http://schemas.microsoft.com/office/drawing/2014/main" id="{D23589FD-660D-45A5-92FF-B6F9FE0E0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0" y="2359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0">
                  <a:latin typeface="Garamond" panose="02020404030301010803" pitchFamily="18" charset="0"/>
                </a:rPr>
                <a:t>Transporte de massa</a:t>
              </a:r>
            </a:p>
          </p:txBody>
        </p:sp>
        <p:sp>
          <p:nvSpPr>
            <p:cNvPr id="13371" name="Text Box 59">
              <a:extLst>
                <a:ext uri="{FF2B5EF4-FFF2-40B4-BE49-F238E27FC236}">
                  <a16:creationId xmlns:a16="http://schemas.microsoft.com/office/drawing/2014/main" id="{32360675-927B-4B29-9AD0-75BD04199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0" y="2547"/>
              <a:ext cx="5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 b="0">
                  <a:latin typeface="Garamond" panose="02020404030301010803" pitchFamily="18" charset="0"/>
                </a:rPr>
                <a:t>Transporte de massa</a:t>
              </a:r>
            </a:p>
          </p:txBody>
        </p:sp>
        <p:sp>
          <p:nvSpPr>
            <p:cNvPr id="13372" name="Text Box 60">
              <a:extLst>
                <a:ext uri="{FF2B5EF4-FFF2-40B4-BE49-F238E27FC236}">
                  <a16:creationId xmlns:a16="http://schemas.microsoft.com/office/drawing/2014/main" id="{6D60A1F6-543D-4161-B27C-86AAD312E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" y="2491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0">
                  <a:latin typeface="Garamond" panose="02020404030301010803" pitchFamily="18" charset="0"/>
                </a:rPr>
                <a:t>Entrada</a:t>
              </a:r>
            </a:p>
          </p:txBody>
        </p:sp>
        <p:sp>
          <p:nvSpPr>
            <p:cNvPr id="13373" name="Text Box 61">
              <a:extLst>
                <a:ext uri="{FF2B5EF4-FFF2-40B4-BE49-F238E27FC236}">
                  <a16:creationId xmlns:a16="http://schemas.microsoft.com/office/drawing/2014/main" id="{9A65035C-5F6E-4CA9-AFEB-226D2AABE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" y="2418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0">
                  <a:latin typeface="Garamond" panose="02020404030301010803" pitchFamily="18" charset="0"/>
                </a:rPr>
                <a:t>Saída</a:t>
              </a:r>
            </a:p>
          </p:txBody>
        </p:sp>
        <p:sp>
          <p:nvSpPr>
            <p:cNvPr id="13374" name="AutoShape 62">
              <a:extLst>
                <a:ext uri="{FF2B5EF4-FFF2-40B4-BE49-F238E27FC236}">
                  <a16:creationId xmlns:a16="http://schemas.microsoft.com/office/drawing/2014/main" id="{26E81356-8DC1-44A6-B723-E588BDB17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3207"/>
              <a:ext cx="1660" cy="54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pt-BR" altLang="pt-BR" sz="1200" b="0">
                  <a:latin typeface="Garamond" panose="02020404030301010803" pitchFamily="18" charset="0"/>
                </a:rPr>
                <a:t>O objetivo é estabelecer as bases para o </a:t>
              </a:r>
            </a:p>
            <a:p>
              <a:pPr algn="ctr"/>
              <a:r>
                <a:rPr lang="pt-BR" altLang="pt-BR" sz="1200" b="0">
                  <a:latin typeface="Garamond" panose="02020404030301010803" pitchFamily="18" charset="0"/>
                </a:rPr>
                <a:t>seu projeto com objetivos definidos</a:t>
              </a:r>
            </a:p>
          </p:txBody>
        </p:sp>
        <p:sp>
          <p:nvSpPr>
            <p:cNvPr id="13375" name="Text Box 63">
              <a:extLst>
                <a:ext uri="{FF2B5EF4-FFF2-40B4-BE49-F238E27FC236}">
                  <a16:creationId xmlns:a16="http://schemas.microsoft.com/office/drawing/2014/main" id="{AA4600EC-7802-4265-A5C1-6F404A2D9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2969"/>
              <a:ext cx="9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0">
                  <a:latin typeface="Garamond" panose="02020404030301010803" pitchFamily="18" charset="0"/>
                </a:rPr>
                <a:t>Sistemas de engenharia</a:t>
              </a:r>
            </a:p>
          </p:txBody>
        </p:sp>
        <p:sp>
          <p:nvSpPr>
            <p:cNvPr id="13376" name="Freeform 64">
              <a:extLst>
                <a:ext uri="{FF2B5EF4-FFF2-40B4-BE49-F238E27FC236}">
                  <a16:creationId xmlns:a16="http://schemas.microsoft.com/office/drawing/2014/main" id="{01876D45-9381-46AF-B5D0-C71890ADF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3196"/>
              <a:ext cx="1468" cy="552"/>
            </a:xfrm>
            <a:custGeom>
              <a:avLst/>
              <a:gdLst>
                <a:gd name="T0" fmla="*/ 205 w 2132"/>
                <a:gd name="T1" fmla="*/ 68 h 831"/>
                <a:gd name="T2" fmla="*/ 1021 w 2132"/>
                <a:gd name="T3" fmla="*/ 68 h 831"/>
                <a:gd name="T4" fmla="*/ 1838 w 2132"/>
                <a:gd name="T5" fmla="*/ 68 h 831"/>
                <a:gd name="T6" fmla="*/ 1974 w 2132"/>
                <a:gd name="T7" fmla="*/ 476 h 831"/>
                <a:gd name="T8" fmla="*/ 1928 w 2132"/>
                <a:gd name="T9" fmla="*/ 748 h 831"/>
                <a:gd name="T10" fmla="*/ 749 w 2132"/>
                <a:gd name="T11" fmla="*/ 793 h 831"/>
                <a:gd name="T12" fmla="*/ 295 w 2132"/>
                <a:gd name="T13" fmla="*/ 793 h 831"/>
                <a:gd name="T14" fmla="*/ 69 w 2132"/>
                <a:gd name="T15" fmla="*/ 567 h 831"/>
                <a:gd name="T16" fmla="*/ 23 w 2132"/>
                <a:gd name="T17" fmla="*/ 204 h 831"/>
                <a:gd name="T18" fmla="*/ 205 w 2132"/>
                <a:gd name="T19" fmla="*/ 68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2" h="831">
                  <a:moveTo>
                    <a:pt x="205" y="68"/>
                  </a:moveTo>
                  <a:cubicBezTo>
                    <a:pt x="371" y="45"/>
                    <a:pt x="749" y="68"/>
                    <a:pt x="1021" y="68"/>
                  </a:cubicBezTo>
                  <a:cubicBezTo>
                    <a:pt x="1293" y="68"/>
                    <a:pt x="1679" y="0"/>
                    <a:pt x="1838" y="68"/>
                  </a:cubicBezTo>
                  <a:cubicBezTo>
                    <a:pt x="1997" y="136"/>
                    <a:pt x="1959" y="363"/>
                    <a:pt x="1974" y="476"/>
                  </a:cubicBezTo>
                  <a:cubicBezTo>
                    <a:pt x="1989" y="589"/>
                    <a:pt x="2132" y="695"/>
                    <a:pt x="1928" y="748"/>
                  </a:cubicBezTo>
                  <a:cubicBezTo>
                    <a:pt x="1724" y="801"/>
                    <a:pt x="1021" y="786"/>
                    <a:pt x="749" y="793"/>
                  </a:cubicBezTo>
                  <a:cubicBezTo>
                    <a:pt x="477" y="800"/>
                    <a:pt x="408" y="831"/>
                    <a:pt x="295" y="793"/>
                  </a:cubicBezTo>
                  <a:cubicBezTo>
                    <a:pt x="182" y="755"/>
                    <a:pt x="114" y="665"/>
                    <a:pt x="69" y="567"/>
                  </a:cubicBezTo>
                  <a:cubicBezTo>
                    <a:pt x="24" y="469"/>
                    <a:pt x="0" y="287"/>
                    <a:pt x="23" y="204"/>
                  </a:cubicBezTo>
                  <a:cubicBezTo>
                    <a:pt x="46" y="121"/>
                    <a:pt x="39" y="91"/>
                    <a:pt x="205" y="6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77" name="Text Box 65">
              <a:extLst>
                <a:ext uri="{FF2B5EF4-FFF2-40B4-BE49-F238E27FC236}">
                  <a16:creationId xmlns:a16="http://schemas.microsoft.com/office/drawing/2014/main" id="{29910797-085F-417E-8881-54239CE92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1" y="3284"/>
              <a:ext cx="133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200" b="0">
                  <a:latin typeface="Garamond" panose="02020404030301010803" pitchFamily="18" charset="0"/>
                </a:rPr>
                <a:t>O objetivo é a sua descrição e antecipar mudanças ambientais em função de diferentes inputs</a:t>
              </a:r>
            </a:p>
          </p:txBody>
        </p:sp>
        <p:sp>
          <p:nvSpPr>
            <p:cNvPr id="13378" name="Text Box 66">
              <a:extLst>
                <a:ext uri="{FF2B5EF4-FFF2-40B4-BE49-F238E27FC236}">
                  <a16:creationId xmlns:a16="http://schemas.microsoft.com/office/drawing/2014/main" id="{6520B328-0349-40A2-8E40-27CF2609E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2992"/>
              <a:ext cx="7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0">
                  <a:latin typeface="Garamond" panose="02020404030301010803" pitchFamily="18" charset="0"/>
                </a:rPr>
                <a:t>Sistemas naturais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9C528A60-0DD8-4C4C-88F1-5468212D51A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Rectangle 3">
            <a:extLst>
              <a:ext uri="{FF2B5EF4-FFF2-40B4-BE49-F238E27FC236}">
                <a16:creationId xmlns:a16="http://schemas.microsoft.com/office/drawing/2014/main" id="{8041B4CF-0E9A-4E53-8ABF-7EF4104C1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35975" cy="1223963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graphicFrame>
        <p:nvGraphicFramePr>
          <p:cNvPr id="120837" name="Object 5">
            <a:extLst>
              <a:ext uri="{FF2B5EF4-FFF2-40B4-BE49-F238E27FC236}">
                <a16:creationId xmlns:a16="http://schemas.microsoft.com/office/drawing/2014/main" id="{DCED07B4-2085-43FE-9BA6-D8A6388DE0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" y="1671638"/>
          <a:ext cx="7180263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9" name="Gráfico" r:id="rId4" imgW="5429250" imgH="3724275" progId="Excel.Chart.8">
                  <p:embed followColorScheme="full"/>
                </p:oleObj>
              </mc:Choice>
              <mc:Fallback>
                <p:oleObj name="Gráfico" r:id="rId4" imgW="5429250" imgH="3724275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671638"/>
                        <a:ext cx="7180263" cy="492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:a16="http://schemas.microsoft.com/office/drawing/2014/main" id="{FF2E10B3-755B-45C2-A6AE-66D7C4C28FD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Rectangle 3">
            <a:extLst>
              <a:ext uri="{FF2B5EF4-FFF2-40B4-BE49-F238E27FC236}">
                <a16:creationId xmlns:a16="http://schemas.microsoft.com/office/drawing/2014/main" id="{42B0D877-D2B9-4124-9C93-7B3026DE8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35975" cy="1368425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pic>
        <p:nvPicPr>
          <p:cNvPr id="84996" name="Picture 4" descr="CA - Estrutura">
            <a:extLst>
              <a:ext uri="{FF2B5EF4-FFF2-40B4-BE49-F238E27FC236}">
                <a16:creationId xmlns:a16="http://schemas.microsoft.com/office/drawing/2014/main" id="{0AC873E2-32C0-434D-A1FB-219FE049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3168650" cy="38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F6A4CBC6-16AB-41C8-AE17-1932038F5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9475" y="2060575"/>
            <a:ext cx="5040313" cy="7239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/>
              <a:t>Propriedades Físicas</a:t>
            </a:r>
          </a:p>
          <a:p>
            <a:pPr>
              <a:lnSpc>
                <a:spcPct val="80000"/>
              </a:lnSpc>
            </a:pPr>
            <a:endParaRPr lang="pt-BR" altLang="pt-BR" b="1"/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DD505C34-1057-4676-B03F-2B4742981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86125"/>
            <a:ext cx="8675688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2800"/>
              <a:t>Estrutura Interna</a:t>
            </a:r>
          </a:p>
          <a:p>
            <a:pPr>
              <a:lnSpc>
                <a:spcPct val="120000"/>
              </a:lnSpc>
            </a:pPr>
            <a:r>
              <a:rPr lang="pt-BR" altLang="pt-BR" sz="2800"/>
              <a:t>Microporos (raio do poro &lt; 1 nm)</a:t>
            </a:r>
          </a:p>
          <a:p>
            <a:pPr>
              <a:lnSpc>
                <a:spcPct val="120000"/>
              </a:lnSpc>
            </a:pPr>
            <a:r>
              <a:rPr lang="pt-BR" altLang="pt-BR" sz="2800"/>
              <a:t>Mesoporos (1 nm &lt; raio do poro &lt; 25 nm)</a:t>
            </a:r>
          </a:p>
          <a:p>
            <a:pPr>
              <a:lnSpc>
                <a:spcPct val="120000"/>
              </a:lnSpc>
            </a:pPr>
            <a:r>
              <a:rPr lang="pt-BR" altLang="pt-BR" sz="2800"/>
              <a:t>Macroporos (raio do poro &gt; 25 nm)</a:t>
            </a:r>
          </a:p>
          <a:p>
            <a:pPr>
              <a:lnSpc>
                <a:spcPct val="120000"/>
              </a:lnSpc>
            </a:pPr>
            <a:endParaRPr lang="pt-BR" altLang="pt-BR"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D1858B17-9700-4FCF-AF60-F7501BC99D7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6A9C165E-3335-4B58-BA6F-8AE0A7190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35975" cy="1368425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pic>
        <p:nvPicPr>
          <p:cNvPr id="86020" name="Picture 4" descr="CA - Estrutura">
            <a:extLst>
              <a:ext uri="{FF2B5EF4-FFF2-40B4-BE49-F238E27FC236}">
                <a16:creationId xmlns:a16="http://schemas.microsoft.com/office/drawing/2014/main" id="{7084877E-92DC-46B7-AEA1-F9157A7F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168650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D49E73B1-0682-498C-8CF2-4E65E2DE6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35375" y="1846263"/>
            <a:ext cx="5040313" cy="7254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/>
              <a:t>Estrutura Interna</a:t>
            </a:r>
          </a:p>
          <a:p>
            <a:pPr>
              <a:lnSpc>
                <a:spcPct val="80000"/>
              </a:lnSpc>
            </a:pPr>
            <a:endParaRPr lang="pt-BR" altLang="pt-BR" b="1"/>
          </a:p>
        </p:txBody>
      </p:sp>
      <p:pic>
        <p:nvPicPr>
          <p:cNvPr id="86023" name="Picture 7" descr="CA - Estrutura 1">
            <a:extLst>
              <a:ext uri="{FF2B5EF4-FFF2-40B4-BE49-F238E27FC236}">
                <a16:creationId xmlns:a16="http://schemas.microsoft.com/office/drawing/2014/main" id="{4042F7A5-89F4-4460-A061-C6D7FF83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4683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8AF950D4-A2FD-4C8F-B51A-D8D29494D00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Rectangle 3">
            <a:extLst>
              <a:ext uri="{FF2B5EF4-FFF2-40B4-BE49-F238E27FC236}">
                <a16:creationId xmlns:a16="http://schemas.microsoft.com/office/drawing/2014/main" id="{30B42BB0-7D26-4DD0-8610-217BD9DD3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35975" cy="1223963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pic>
        <p:nvPicPr>
          <p:cNvPr id="87044" name="Picture 4" descr="CA - Estrutura">
            <a:extLst>
              <a:ext uri="{FF2B5EF4-FFF2-40B4-BE49-F238E27FC236}">
                <a16:creationId xmlns:a16="http://schemas.microsoft.com/office/drawing/2014/main" id="{6C6C67F2-8AA7-455C-B586-0AEEFACF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168650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Rectangle 5">
            <a:extLst>
              <a:ext uri="{FF2B5EF4-FFF2-40B4-BE49-F238E27FC236}">
                <a16:creationId xmlns:a16="http://schemas.microsoft.com/office/drawing/2014/main" id="{A23ECF13-15EF-49E8-83F7-CCA16E0E0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35375" y="1846263"/>
            <a:ext cx="5040313" cy="7254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/>
              <a:t>Estrutura Interna</a:t>
            </a:r>
          </a:p>
          <a:p>
            <a:pPr>
              <a:lnSpc>
                <a:spcPct val="80000"/>
              </a:lnSpc>
            </a:pPr>
            <a:endParaRPr lang="pt-BR" altLang="pt-BR" b="1"/>
          </a:p>
        </p:txBody>
      </p:sp>
      <p:pic>
        <p:nvPicPr>
          <p:cNvPr id="87047" name="Picture 7" descr="carvão ativado">
            <a:extLst>
              <a:ext uri="{FF2B5EF4-FFF2-40B4-BE49-F238E27FC236}">
                <a16:creationId xmlns:a16="http://schemas.microsoft.com/office/drawing/2014/main" id="{EE2B0A5A-202D-448F-B824-99B418FA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482441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93B3E10-078C-4B20-AF22-0549828A6443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0B3D8A0A-EB64-4071-8E4F-CA5F9BAEB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9063"/>
            <a:ext cx="8435975" cy="1222375"/>
          </a:xfrm>
        </p:spPr>
        <p:txBody>
          <a:bodyPr/>
          <a:lstStyle/>
          <a:p>
            <a:r>
              <a:rPr lang="pt-BR" altLang="pt-BR" sz="3600" b="1"/>
              <a:t>PROPRIEDADES FÍSICAS E QUÍMICAS DO CARVÃO ATIVADO</a:t>
            </a:r>
          </a:p>
        </p:txBody>
      </p:sp>
      <p:pic>
        <p:nvPicPr>
          <p:cNvPr id="88068" name="Picture 4" descr="CA - Estrutura">
            <a:extLst>
              <a:ext uri="{FF2B5EF4-FFF2-40B4-BE49-F238E27FC236}">
                <a16:creationId xmlns:a16="http://schemas.microsoft.com/office/drawing/2014/main" id="{2AE0A9A8-D996-4841-B5B1-B2D8B1CC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3168650" cy="38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F9EE4D94-F54C-4D2B-B457-6A59CCCC5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9113" y="1412875"/>
            <a:ext cx="5905500" cy="10810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/>
              <a:t>Propriedades Químicas Superficiais</a:t>
            </a:r>
          </a:p>
          <a:p>
            <a:pPr>
              <a:lnSpc>
                <a:spcPct val="80000"/>
              </a:lnSpc>
            </a:pPr>
            <a:endParaRPr lang="pt-BR" altLang="pt-BR" b="1"/>
          </a:p>
        </p:txBody>
      </p:sp>
      <p:pic>
        <p:nvPicPr>
          <p:cNvPr id="88076" name="Picture 12" descr="carvão ativado">
            <a:extLst>
              <a:ext uri="{FF2B5EF4-FFF2-40B4-BE49-F238E27FC236}">
                <a16:creationId xmlns:a16="http://schemas.microsoft.com/office/drawing/2014/main" id="{01F9127E-E1F3-41BA-82FE-503FD3CF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670175"/>
            <a:ext cx="482441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extLst>
              <a:ext uri="{FF2B5EF4-FFF2-40B4-BE49-F238E27FC236}">
                <a16:creationId xmlns:a16="http://schemas.microsoft.com/office/drawing/2014/main" id="{DB2973A7-2E4E-4054-BDAA-E6CFEE136A0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Rectangle 3">
            <a:extLst>
              <a:ext uri="{FF2B5EF4-FFF2-40B4-BE49-F238E27FC236}">
                <a16:creationId xmlns:a16="http://schemas.microsoft.com/office/drawing/2014/main" id="{404F3C0D-736F-40DE-A464-90A5C0CE7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8435975" cy="1222375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</a:p>
        </p:txBody>
      </p:sp>
      <p:sp>
        <p:nvSpPr>
          <p:cNvPr id="89098" name="AutoShape 10">
            <a:extLst>
              <a:ext uri="{FF2B5EF4-FFF2-40B4-BE49-F238E27FC236}">
                <a16:creationId xmlns:a16="http://schemas.microsoft.com/office/drawing/2014/main" id="{45A3216E-B76F-4ACC-9C04-5540B4EA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1628775"/>
            <a:ext cx="2735262" cy="4897438"/>
          </a:xfrm>
          <a:prstGeom prst="cube">
            <a:avLst>
              <a:gd name="adj" fmla="val 795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1" name="Line 13">
            <a:extLst>
              <a:ext uri="{FF2B5EF4-FFF2-40B4-BE49-F238E27FC236}">
                <a16:creationId xmlns:a16="http://schemas.microsoft.com/office/drawing/2014/main" id="{A1B64B6E-0D94-49A5-BC2C-418E09436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388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02" name="Line 14">
            <a:extLst>
              <a:ext uri="{FF2B5EF4-FFF2-40B4-BE49-F238E27FC236}">
                <a16:creationId xmlns:a16="http://schemas.microsoft.com/office/drawing/2014/main" id="{78821561-530C-427A-BC18-BC6C5E545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825" y="48688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03" name="Line 15">
            <a:extLst>
              <a:ext uri="{FF2B5EF4-FFF2-40B4-BE49-F238E27FC236}">
                <a16:creationId xmlns:a16="http://schemas.microsoft.com/office/drawing/2014/main" id="{3278C097-6F1E-48C0-B18D-8448A7DE0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58054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04" name="Line 16">
            <a:extLst>
              <a:ext uri="{FF2B5EF4-FFF2-40B4-BE49-F238E27FC236}">
                <a16:creationId xmlns:a16="http://schemas.microsoft.com/office/drawing/2014/main" id="{8D670814-CE16-4492-8896-B9410BD86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49237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05" name="Line 17">
            <a:extLst>
              <a:ext uri="{FF2B5EF4-FFF2-40B4-BE49-F238E27FC236}">
                <a16:creationId xmlns:a16="http://schemas.microsoft.com/office/drawing/2014/main" id="{76D88947-690E-4C09-BEE3-8BFDFDA21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42926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06" name="Line 18">
            <a:extLst>
              <a:ext uri="{FF2B5EF4-FFF2-40B4-BE49-F238E27FC236}">
                <a16:creationId xmlns:a16="http://schemas.microsoft.com/office/drawing/2014/main" id="{07211B83-054B-48CA-B6D6-E91E304DD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45085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07" name="Line 19">
            <a:extLst>
              <a:ext uri="{FF2B5EF4-FFF2-40B4-BE49-F238E27FC236}">
                <a16:creationId xmlns:a16="http://schemas.microsoft.com/office/drawing/2014/main" id="{B061356D-07C7-4147-BA95-8A9298ED3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544512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08" name="Line 20">
            <a:extLst>
              <a:ext uri="{FF2B5EF4-FFF2-40B4-BE49-F238E27FC236}">
                <a16:creationId xmlns:a16="http://schemas.microsoft.com/office/drawing/2014/main" id="{540CE7C3-9327-4968-9066-595593CBE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29972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09" name="Line 21">
            <a:extLst>
              <a:ext uri="{FF2B5EF4-FFF2-40B4-BE49-F238E27FC236}">
                <a16:creationId xmlns:a16="http://schemas.microsoft.com/office/drawing/2014/main" id="{ED2C14C5-50D8-4C51-865A-F641E05B5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40052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10" name="Line 22">
            <a:extLst>
              <a:ext uri="{FF2B5EF4-FFF2-40B4-BE49-F238E27FC236}">
                <a16:creationId xmlns:a16="http://schemas.microsoft.com/office/drawing/2014/main" id="{05AED701-769B-42A8-95B6-C66533EC8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33575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11" name="Line 23">
            <a:extLst>
              <a:ext uri="{FF2B5EF4-FFF2-40B4-BE49-F238E27FC236}">
                <a16:creationId xmlns:a16="http://schemas.microsoft.com/office/drawing/2014/main" id="{37E1CEAA-25E9-475A-886C-8F48C19B0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063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12" name="Line 24">
            <a:extLst>
              <a:ext uri="{FF2B5EF4-FFF2-40B4-BE49-F238E27FC236}">
                <a16:creationId xmlns:a16="http://schemas.microsoft.com/office/drawing/2014/main" id="{FF1CE426-72D8-4B27-968D-813A8EA1F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49418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13" name="Line 25">
            <a:extLst>
              <a:ext uri="{FF2B5EF4-FFF2-40B4-BE49-F238E27FC236}">
                <a16:creationId xmlns:a16="http://schemas.microsoft.com/office/drawing/2014/main" id="{09032A9C-EC89-43BB-B45F-B2761F41A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7893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14" name="Line 26">
            <a:extLst>
              <a:ext uri="{FF2B5EF4-FFF2-40B4-BE49-F238E27FC236}">
                <a16:creationId xmlns:a16="http://schemas.microsoft.com/office/drawing/2014/main" id="{8C0A79FF-A6FF-4170-A2F7-D0351E82B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36449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15" name="Line 27">
            <a:extLst>
              <a:ext uri="{FF2B5EF4-FFF2-40B4-BE49-F238E27FC236}">
                <a16:creationId xmlns:a16="http://schemas.microsoft.com/office/drawing/2014/main" id="{E332A5A6-995E-4587-BDC2-F483CFC2D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8608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116" name="Text Box 28">
            <a:extLst>
              <a:ext uri="{FF2B5EF4-FFF2-40B4-BE49-F238E27FC236}">
                <a16:creationId xmlns:a16="http://schemas.microsoft.com/office/drawing/2014/main" id="{B58E6900-4940-4330-8BC1-55E024264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76475"/>
            <a:ext cx="2519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sz="2800">
                <a:latin typeface="Garamond" panose="02020404030301010803" pitchFamily="18" charset="0"/>
              </a:rPr>
              <a:t>Superfície do carvão ativado</a:t>
            </a:r>
          </a:p>
        </p:txBody>
      </p:sp>
      <p:cxnSp>
        <p:nvCxnSpPr>
          <p:cNvPr id="89117" name="AutoShape 29">
            <a:extLst>
              <a:ext uri="{FF2B5EF4-FFF2-40B4-BE49-F238E27FC236}">
                <a16:creationId xmlns:a16="http://schemas.microsoft.com/office/drawing/2014/main" id="{609667D6-DB4B-4E5A-AC5A-E0D074BA7274}"/>
              </a:ext>
            </a:extLst>
          </p:cNvPr>
          <p:cNvCxnSpPr>
            <a:cxnSpLocks noChangeShapeType="1"/>
            <a:stCxn id="89116" idx="2"/>
            <a:endCxn id="89098" idx="1"/>
          </p:cNvCxnSpPr>
          <p:nvPr/>
        </p:nvCxnSpPr>
        <p:spPr bwMode="auto">
          <a:xfrm rot="16200000" flipH="1">
            <a:off x="1582737" y="3052763"/>
            <a:ext cx="752475" cy="749300"/>
          </a:xfrm>
          <a:prstGeom prst="curvedConnector5">
            <a:avLst>
              <a:gd name="adj1" fmla="val 30380"/>
              <a:gd name="adj2" fmla="val -105935"/>
              <a:gd name="adj3" fmla="val 16181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18" name="Text Box 30">
            <a:extLst>
              <a:ext uri="{FF2B5EF4-FFF2-40B4-BE49-F238E27FC236}">
                <a16:creationId xmlns:a16="http://schemas.microsoft.com/office/drawing/2014/main" id="{ECE20F5F-79E2-4E13-99B7-6EFF5F664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8863"/>
            <a:ext cx="22320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sz="2800">
                <a:latin typeface="Garamond" panose="02020404030301010803" pitchFamily="18" charset="0"/>
              </a:rPr>
              <a:t>Sítios de adsorção</a:t>
            </a:r>
          </a:p>
        </p:txBody>
      </p:sp>
      <p:cxnSp>
        <p:nvCxnSpPr>
          <p:cNvPr id="89119" name="AutoShape 31">
            <a:extLst>
              <a:ext uri="{FF2B5EF4-FFF2-40B4-BE49-F238E27FC236}">
                <a16:creationId xmlns:a16="http://schemas.microsoft.com/office/drawing/2014/main" id="{CCDE0B58-601C-4928-BB0D-A0A4A0EA636B}"/>
              </a:ext>
            </a:extLst>
          </p:cNvPr>
          <p:cNvCxnSpPr>
            <a:cxnSpLocks noChangeShapeType="1"/>
            <a:stCxn id="89118" idx="2"/>
            <a:endCxn id="89102" idx="0"/>
          </p:cNvCxnSpPr>
          <p:nvPr/>
        </p:nvCxnSpPr>
        <p:spPr bwMode="auto">
          <a:xfrm rot="5400000" flipH="1" flipV="1">
            <a:off x="1613694" y="4339432"/>
            <a:ext cx="806450" cy="1801812"/>
          </a:xfrm>
          <a:prstGeom prst="curvedConnector5">
            <a:avLst>
              <a:gd name="adj1" fmla="val -28347"/>
              <a:gd name="adj2" fmla="val 63875"/>
              <a:gd name="adj3" fmla="val 12440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21" name="AutoShape 33">
            <a:extLst>
              <a:ext uri="{FF2B5EF4-FFF2-40B4-BE49-F238E27FC236}">
                <a16:creationId xmlns:a16="http://schemas.microsoft.com/office/drawing/2014/main" id="{A6A49725-56A1-4DD2-A59D-4BFF325B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73405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2" name="AutoShape 34">
            <a:extLst>
              <a:ext uri="{FF2B5EF4-FFF2-40B4-BE49-F238E27FC236}">
                <a16:creationId xmlns:a16="http://schemas.microsoft.com/office/drawing/2014/main" id="{EE2B8251-8F73-4510-BD26-B7F34FBF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3721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3" name="AutoShape 35">
            <a:extLst>
              <a:ext uri="{FF2B5EF4-FFF2-40B4-BE49-F238E27FC236}">
                <a16:creationId xmlns:a16="http://schemas.microsoft.com/office/drawing/2014/main" id="{D0A9B9D0-5677-482E-BF55-52AC0658E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8769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4" name="AutoShape 36">
            <a:extLst>
              <a:ext uri="{FF2B5EF4-FFF2-40B4-BE49-F238E27FC236}">
                <a16:creationId xmlns:a16="http://schemas.microsoft.com/office/drawing/2014/main" id="{CF0BD916-3687-478E-ACD5-AAC1EBBA6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5165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5" name="AutoShape 37">
            <a:extLst>
              <a:ext uri="{FF2B5EF4-FFF2-40B4-BE49-F238E27FC236}">
                <a16:creationId xmlns:a16="http://schemas.microsoft.com/office/drawing/2014/main" id="{26C0A2BD-3D30-4C69-8F86-2AB558D38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0928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6" name="AutoShape 38">
            <a:extLst>
              <a:ext uri="{FF2B5EF4-FFF2-40B4-BE49-F238E27FC236}">
                <a16:creationId xmlns:a16="http://schemas.microsoft.com/office/drawing/2014/main" id="{2F3AF13A-7AA7-450D-9760-412F37B68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8688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7" name="AutoShape 39">
            <a:extLst>
              <a:ext uri="{FF2B5EF4-FFF2-40B4-BE49-F238E27FC236}">
                <a16:creationId xmlns:a16="http://schemas.microsoft.com/office/drawing/2014/main" id="{B13D4643-0FA2-41CE-B664-981F7137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0052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8" name="AutoShape 40">
            <a:extLst>
              <a:ext uri="{FF2B5EF4-FFF2-40B4-BE49-F238E27FC236}">
                <a16:creationId xmlns:a16="http://schemas.microsoft.com/office/drawing/2014/main" id="{64588135-4529-4456-A143-01AFBD4B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37893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9" name="AutoShape 41">
            <a:extLst>
              <a:ext uri="{FF2B5EF4-FFF2-40B4-BE49-F238E27FC236}">
                <a16:creationId xmlns:a16="http://schemas.microsoft.com/office/drawing/2014/main" id="{1652D3F3-AE88-4D6B-A8CA-BD67EB4AA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7368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0" name="AutoShape 42">
            <a:extLst>
              <a:ext uri="{FF2B5EF4-FFF2-40B4-BE49-F238E27FC236}">
                <a16:creationId xmlns:a16="http://schemas.microsoft.com/office/drawing/2014/main" id="{2A357865-0366-4F6B-9408-6D4F4250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5085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1" name="AutoShape 43">
            <a:extLst>
              <a:ext uri="{FF2B5EF4-FFF2-40B4-BE49-F238E27FC236}">
                <a16:creationId xmlns:a16="http://schemas.microsoft.com/office/drawing/2014/main" id="{68FBCBA8-C1C9-4B1C-9A80-5AD3F137F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1416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2" name="AutoShape 44">
            <a:extLst>
              <a:ext uri="{FF2B5EF4-FFF2-40B4-BE49-F238E27FC236}">
                <a16:creationId xmlns:a16="http://schemas.microsoft.com/office/drawing/2014/main" id="{62EB5667-8D4E-4387-835D-593D0105A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1336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3" name="AutoShape 45">
            <a:extLst>
              <a:ext uri="{FF2B5EF4-FFF2-40B4-BE49-F238E27FC236}">
                <a16:creationId xmlns:a16="http://schemas.microsoft.com/office/drawing/2014/main" id="{A91E943D-5A9A-41F1-BD75-DB2804043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84467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4" name="AutoShape 46">
            <a:extLst>
              <a:ext uri="{FF2B5EF4-FFF2-40B4-BE49-F238E27FC236}">
                <a16:creationId xmlns:a16="http://schemas.microsoft.com/office/drawing/2014/main" id="{8024A621-5C62-4ABD-997B-93C2F6754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0052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5" name="AutoShape 47">
            <a:extLst>
              <a:ext uri="{FF2B5EF4-FFF2-40B4-BE49-F238E27FC236}">
                <a16:creationId xmlns:a16="http://schemas.microsoft.com/office/drawing/2014/main" id="{418789B1-3F77-4E08-81D8-BD473945A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8527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6" name="AutoShape 48">
            <a:extLst>
              <a:ext uri="{FF2B5EF4-FFF2-40B4-BE49-F238E27FC236}">
                <a16:creationId xmlns:a16="http://schemas.microsoft.com/office/drawing/2014/main" id="{29DA1A68-C8F7-4F4F-84CE-EAE060AD3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27647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7" name="AutoShape 49">
            <a:extLst>
              <a:ext uri="{FF2B5EF4-FFF2-40B4-BE49-F238E27FC236}">
                <a16:creationId xmlns:a16="http://schemas.microsoft.com/office/drawing/2014/main" id="{0A71AF06-FDB4-41E3-995B-E9DDC884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24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8" name="AutoShape 50">
            <a:extLst>
              <a:ext uri="{FF2B5EF4-FFF2-40B4-BE49-F238E27FC236}">
                <a16:creationId xmlns:a16="http://schemas.microsoft.com/office/drawing/2014/main" id="{AF830DA0-393D-4363-AA41-664BF949D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9891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9" name="AutoShape 51">
            <a:extLst>
              <a:ext uri="{FF2B5EF4-FFF2-40B4-BE49-F238E27FC236}">
                <a16:creationId xmlns:a16="http://schemas.microsoft.com/office/drawing/2014/main" id="{B95E6B3D-0182-45D1-B96B-9C52D2251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8527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0" name="AutoShape 52">
            <a:extLst>
              <a:ext uri="{FF2B5EF4-FFF2-40B4-BE49-F238E27FC236}">
                <a16:creationId xmlns:a16="http://schemas.microsoft.com/office/drawing/2014/main" id="{B775437B-D271-4FB9-B099-26197513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2565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1" name="AutoShape 53">
            <a:extLst>
              <a:ext uri="{FF2B5EF4-FFF2-40B4-BE49-F238E27FC236}">
                <a16:creationId xmlns:a16="http://schemas.microsoft.com/office/drawing/2014/main" id="{8D3E55D8-36EE-44CA-B6DD-6A6C1BFD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8608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2" name="AutoShape 54">
            <a:extLst>
              <a:ext uri="{FF2B5EF4-FFF2-40B4-BE49-F238E27FC236}">
                <a16:creationId xmlns:a16="http://schemas.microsoft.com/office/drawing/2014/main" id="{B55C923C-758C-4FC7-B6A3-6B42B142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724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3" name="AutoShape 55">
            <a:extLst>
              <a:ext uri="{FF2B5EF4-FFF2-40B4-BE49-F238E27FC236}">
                <a16:creationId xmlns:a16="http://schemas.microsoft.com/office/drawing/2014/main" id="{60EA46D1-FCA9-4AF5-B599-515064790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7813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4" name="AutoShape 56">
            <a:extLst>
              <a:ext uri="{FF2B5EF4-FFF2-40B4-BE49-F238E27FC236}">
                <a16:creationId xmlns:a16="http://schemas.microsoft.com/office/drawing/2014/main" id="{816A203C-B0CF-437C-B594-EDB02C225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2845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5" name="AutoShape 57">
            <a:extLst>
              <a:ext uri="{FF2B5EF4-FFF2-40B4-BE49-F238E27FC236}">
                <a16:creationId xmlns:a16="http://schemas.microsoft.com/office/drawing/2014/main" id="{277D7ABF-0BB9-42B4-98AD-D6AF505B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4290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6" name="Text Box 58">
            <a:extLst>
              <a:ext uri="{FF2B5EF4-FFF2-40B4-BE49-F238E27FC236}">
                <a16:creationId xmlns:a16="http://schemas.microsoft.com/office/drawing/2014/main" id="{9D3C57DA-6D4B-418A-A94F-FDD74D33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237288"/>
            <a:ext cx="41052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sz="2800">
                <a:latin typeface="Garamond" panose="02020404030301010803" pitchFamily="18" charset="0"/>
              </a:rPr>
              <a:t>Moléculas de adsorvato</a:t>
            </a:r>
          </a:p>
        </p:txBody>
      </p:sp>
      <p:cxnSp>
        <p:nvCxnSpPr>
          <p:cNvPr id="89147" name="AutoShape 59">
            <a:extLst>
              <a:ext uri="{FF2B5EF4-FFF2-40B4-BE49-F238E27FC236}">
                <a16:creationId xmlns:a16="http://schemas.microsoft.com/office/drawing/2014/main" id="{81C19D96-30CA-437F-ADD2-89AE12620E35}"/>
              </a:ext>
            </a:extLst>
          </p:cNvPr>
          <p:cNvCxnSpPr>
            <a:cxnSpLocks noChangeShapeType="1"/>
            <a:stCxn id="89146" idx="0"/>
            <a:endCxn id="89126" idx="3"/>
          </p:cNvCxnSpPr>
          <p:nvPr/>
        </p:nvCxnSpPr>
        <p:spPr bwMode="auto">
          <a:xfrm rot="16200000">
            <a:off x="5022851" y="5175250"/>
            <a:ext cx="1079500" cy="1044575"/>
          </a:xfrm>
          <a:prstGeom prst="curvedConnector3">
            <a:avLst>
              <a:gd name="adj1" fmla="val 3852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4FD447B3-97B5-443D-AC47-0E100CDC6047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9" name="Rectangle 3">
            <a:extLst>
              <a:ext uri="{FF2B5EF4-FFF2-40B4-BE49-F238E27FC236}">
                <a16:creationId xmlns:a16="http://schemas.microsoft.com/office/drawing/2014/main" id="{0080B0E4-9581-4EB2-88EB-96754BFE4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8435975" cy="1222375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</a:p>
        </p:txBody>
      </p:sp>
      <p:sp>
        <p:nvSpPr>
          <p:cNvPr id="91140" name="AutoShape 4">
            <a:extLst>
              <a:ext uri="{FF2B5EF4-FFF2-40B4-BE49-F238E27FC236}">
                <a16:creationId xmlns:a16="http://schemas.microsoft.com/office/drawing/2014/main" id="{95E9727D-5F53-40AD-A646-A08CCD0FA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1628775"/>
            <a:ext cx="2735262" cy="4897438"/>
          </a:xfrm>
          <a:prstGeom prst="cube">
            <a:avLst>
              <a:gd name="adj" fmla="val 795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41" name="Line 5">
            <a:extLst>
              <a:ext uri="{FF2B5EF4-FFF2-40B4-BE49-F238E27FC236}">
                <a16:creationId xmlns:a16="http://schemas.microsoft.com/office/drawing/2014/main" id="{3D51DC91-3E3C-460D-AE43-B87AB2D54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388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2" name="Line 6">
            <a:extLst>
              <a:ext uri="{FF2B5EF4-FFF2-40B4-BE49-F238E27FC236}">
                <a16:creationId xmlns:a16="http://schemas.microsoft.com/office/drawing/2014/main" id="{3842DAF9-1AF0-44D8-849A-9C22CD947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825" y="48688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3" name="Line 7">
            <a:extLst>
              <a:ext uri="{FF2B5EF4-FFF2-40B4-BE49-F238E27FC236}">
                <a16:creationId xmlns:a16="http://schemas.microsoft.com/office/drawing/2014/main" id="{BEB1B6D7-BF55-414A-B54B-5512A886B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58054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4" name="Line 8">
            <a:extLst>
              <a:ext uri="{FF2B5EF4-FFF2-40B4-BE49-F238E27FC236}">
                <a16:creationId xmlns:a16="http://schemas.microsoft.com/office/drawing/2014/main" id="{E5EAA9DE-938B-409E-BDF5-5C7A808B6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49237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5" name="Line 9">
            <a:extLst>
              <a:ext uri="{FF2B5EF4-FFF2-40B4-BE49-F238E27FC236}">
                <a16:creationId xmlns:a16="http://schemas.microsoft.com/office/drawing/2014/main" id="{457D58B9-A531-40F1-A869-122CF8C41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42926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6" name="Line 10">
            <a:extLst>
              <a:ext uri="{FF2B5EF4-FFF2-40B4-BE49-F238E27FC236}">
                <a16:creationId xmlns:a16="http://schemas.microsoft.com/office/drawing/2014/main" id="{94D3E350-C297-4A98-9C31-7E0D8B688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45085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7" name="Line 11">
            <a:extLst>
              <a:ext uri="{FF2B5EF4-FFF2-40B4-BE49-F238E27FC236}">
                <a16:creationId xmlns:a16="http://schemas.microsoft.com/office/drawing/2014/main" id="{8F6D1E00-E892-47EA-9BB4-1203CD9E3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544512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8" name="Line 12">
            <a:extLst>
              <a:ext uri="{FF2B5EF4-FFF2-40B4-BE49-F238E27FC236}">
                <a16:creationId xmlns:a16="http://schemas.microsoft.com/office/drawing/2014/main" id="{58494C5D-EA98-49CA-B9B8-72A37F59F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29972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9" name="Line 13">
            <a:extLst>
              <a:ext uri="{FF2B5EF4-FFF2-40B4-BE49-F238E27FC236}">
                <a16:creationId xmlns:a16="http://schemas.microsoft.com/office/drawing/2014/main" id="{EE0B96CA-77B7-41DA-84DA-E2E9FC79B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40052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50" name="Line 14">
            <a:extLst>
              <a:ext uri="{FF2B5EF4-FFF2-40B4-BE49-F238E27FC236}">
                <a16:creationId xmlns:a16="http://schemas.microsoft.com/office/drawing/2014/main" id="{BBABAF78-6B05-4079-8308-4A0F693AD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33575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51" name="Line 15">
            <a:extLst>
              <a:ext uri="{FF2B5EF4-FFF2-40B4-BE49-F238E27FC236}">
                <a16:creationId xmlns:a16="http://schemas.microsoft.com/office/drawing/2014/main" id="{E5299C00-F313-4A8B-8B2D-38593FF20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063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52" name="Line 16">
            <a:extLst>
              <a:ext uri="{FF2B5EF4-FFF2-40B4-BE49-F238E27FC236}">
                <a16:creationId xmlns:a16="http://schemas.microsoft.com/office/drawing/2014/main" id="{D14BEED2-AE28-4586-A185-6E96329A7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49418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53" name="Line 17">
            <a:extLst>
              <a:ext uri="{FF2B5EF4-FFF2-40B4-BE49-F238E27FC236}">
                <a16:creationId xmlns:a16="http://schemas.microsoft.com/office/drawing/2014/main" id="{58C2953E-464D-4F4C-9CAD-1B2875F56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7893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54" name="Line 18">
            <a:extLst>
              <a:ext uri="{FF2B5EF4-FFF2-40B4-BE49-F238E27FC236}">
                <a16:creationId xmlns:a16="http://schemas.microsoft.com/office/drawing/2014/main" id="{C4AD460D-190B-4DC4-AFAC-13FDBD9DB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36449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55" name="Line 19">
            <a:extLst>
              <a:ext uri="{FF2B5EF4-FFF2-40B4-BE49-F238E27FC236}">
                <a16:creationId xmlns:a16="http://schemas.microsoft.com/office/drawing/2014/main" id="{35A22906-7C63-463C-9913-E59F9912C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8608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60" name="AutoShape 24">
            <a:extLst>
              <a:ext uri="{FF2B5EF4-FFF2-40B4-BE49-F238E27FC236}">
                <a16:creationId xmlns:a16="http://schemas.microsoft.com/office/drawing/2014/main" id="{576FFE48-C0C3-4147-BA7F-81F22B2F8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73405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1" name="AutoShape 25">
            <a:extLst>
              <a:ext uri="{FF2B5EF4-FFF2-40B4-BE49-F238E27FC236}">
                <a16:creationId xmlns:a16="http://schemas.microsoft.com/office/drawing/2014/main" id="{B251AC98-521E-4CA2-9D88-441392776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3721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2" name="AutoShape 26">
            <a:extLst>
              <a:ext uri="{FF2B5EF4-FFF2-40B4-BE49-F238E27FC236}">
                <a16:creationId xmlns:a16="http://schemas.microsoft.com/office/drawing/2014/main" id="{0A430D3E-3EDD-461B-B49A-C1CED3CA1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8769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3" name="AutoShape 27">
            <a:extLst>
              <a:ext uri="{FF2B5EF4-FFF2-40B4-BE49-F238E27FC236}">
                <a16:creationId xmlns:a16="http://schemas.microsoft.com/office/drawing/2014/main" id="{100DAEFF-8B79-4C61-827F-7ABB00AC8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5165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4" name="AutoShape 28">
            <a:extLst>
              <a:ext uri="{FF2B5EF4-FFF2-40B4-BE49-F238E27FC236}">
                <a16:creationId xmlns:a16="http://schemas.microsoft.com/office/drawing/2014/main" id="{AFF4285E-3FAD-40F9-8049-5DF080A8C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0928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5" name="AutoShape 29">
            <a:extLst>
              <a:ext uri="{FF2B5EF4-FFF2-40B4-BE49-F238E27FC236}">
                <a16:creationId xmlns:a16="http://schemas.microsoft.com/office/drawing/2014/main" id="{25CDEA29-CD9F-4CEF-90B1-05B5D7A77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8688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6" name="AutoShape 30">
            <a:extLst>
              <a:ext uri="{FF2B5EF4-FFF2-40B4-BE49-F238E27FC236}">
                <a16:creationId xmlns:a16="http://schemas.microsoft.com/office/drawing/2014/main" id="{5246AD40-A285-4787-ADE9-9482E508F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0052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7" name="AutoShape 31">
            <a:extLst>
              <a:ext uri="{FF2B5EF4-FFF2-40B4-BE49-F238E27FC236}">
                <a16:creationId xmlns:a16="http://schemas.microsoft.com/office/drawing/2014/main" id="{C2D419CB-7BF8-41D1-8BD7-93903E53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37893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8" name="AutoShape 32">
            <a:extLst>
              <a:ext uri="{FF2B5EF4-FFF2-40B4-BE49-F238E27FC236}">
                <a16:creationId xmlns:a16="http://schemas.microsoft.com/office/drawing/2014/main" id="{0409F494-4C7A-4042-8332-8D4A75F23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7368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9" name="AutoShape 33">
            <a:extLst>
              <a:ext uri="{FF2B5EF4-FFF2-40B4-BE49-F238E27FC236}">
                <a16:creationId xmlns:a16="http://schemas.microsoft.com/office/drawing/2014/main" id="{AE971DC7-77AC-4B20-B641-1535E0C98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5085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0" name="AutoShape 34">
            <a:extLst>
              <a:ext uri="{FF2B5EF4-FFF2-40B4-BE49-F238E27FC236}">
                <a16:creationId xmlns:a16="http://schemas.microsoft.com/office/drawing/2014/main" id="{FA9D8487-C401-42F5-86C6-CA2068049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1416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1" name="AutoShape 35">
            <a:extLst>
              <a:ext uri="{FF2B5EF4-FFF2-40B4-BE49-F238E27FC236}">
                <a16:creationId xmlns:a16="http://schemas.microsoft.com/office/drawing/2014/main" id="{77A74150-983A-43B8-BC8C-56C19EEBD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1336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2" name="AutoShape 36">
            <a:extLst>
              <a:ext uri="{FF2B5EF4-FFF2-40B4-BE49-F238E27FC236}">
                <a16:creationId xmlns:a16="http://schemas.microsoft.com/office/drawing/2014/main" id="{FBB5BE1A-E8BF-447A-AE1E-B8BEFF6CA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84467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3" name="AutoShape 37">
            <a:extLst>
              <a:ext uri="{FF2B5EF4-FFF2-40B4-BE49-F238E27FC236}">
                <a16:creationId xmlns:a16="http://schemas.microsoft.com/office/drawing/2014/main" id="{CEB409C6-8D3D-4CBD-87CE-DA2E7C117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0052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4" name="AutoShape 38">
            <a:extLst>
              <a:ext uri="{FF2B5EF4-FFF2-40B4-BE49-F238E27FC236}">
                <a16:creationId xmlns:a16="http://schemas.microsoft.com/office/drawing/2014/main" id="{A516908F-96AD-4F8E-82A0-C4B68A2CC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8527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5" name="AutoShape 39">
            <a:extLst>
              <a:ext uri="{FF2B5EF4-FFF2-40B4-BE49-F238E27FC236}">
                <a16:creationId xmlns:a16="http://schemas.microsoft.com/office/drawing/2014/main" id="{99B51955-39A4-4B46-BD24-1E9466577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27647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6" name="AutoShape 40">
            <a:extLst>
              <a:ext uri="{FF2B5EF4-FFF2-40B4-BE49-F238E27FC236}">
                <a16:creationId xmlns:a16="http://schemas.microsoft.com/office/drawing/2014/main" id="{8173793F-7AC9-483D-B5DF-2526F88D8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24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7" name="AutoShape 41">
            <a:extLst>
              <a:ext uri="{FF2B5EF4-FFF2-40B4-BE49-F238E27FC236}">
                <a16:creationId xmlns:a16="http://schemas.microsoft.com/office/drawing/2014/main" id="{5C4B059A-D65F-4FEF-9B57-9F5C2683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9891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8" name="AutoShape 42">
            <a:extLst>
              <a:ext uri="{FF2B5EF4-FFF2-40B4-BE49-F238E27FC236}">
                <a16:creationId xmlns:a16="http://schemas.microsoft.com/office/drawing/2014/main" id="{8084F6A4-A885-4589-B5D2-DA8912049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8527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9" name="AutoShape 43">
            <a:extLst>
              <a:ext uri="{FF2B5EF4-FFF2-40B4-BE49-F238E27FC236}">
                <a16:creationId xmlns:a16="http://schemas.microsoft.com/office/drawing/2014/main" id="{80CE3240-9C20-404C-ABAD-C5B9F57A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2565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80" name="AutoShape 44">
            <a:extLst>
              <a:ext uri="{FF2B5EF4-FFF2-40B4-BE49-F238E27FC236}">
                <a16:creationId xmlns:a16="http://schemas.microsoft.com/office/drawing/2014/main" id="{AC45D75B-FD63-469D-BC85-66C9FCD44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8608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81" name="AutoShape 45">
            <a:extLst>
              <a:ext uri="{FF2B5EF4-FFF2-40B4-BE49-F238E27FC236}">
                <a16:creationId xmlns:a16="http://schemas.microsoft.com/office/drawing/2014/main" id="{03E973A4-E1C5-421F-ADB2-55A41638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724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82" name="AutoShape 46">
            <a:extLst>
              <a:ext uri="{FF2B5EF4-FFF2-40B4-BE49-F238E27FC236}">
                <a16:creationId xmlns:a16="http://schemas.microsoft.com/office/drawing/2014/main" id="{A9A250CD-E293-4B8B-A3E3-442AAAE0F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7813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83" name="AutoShape 47">
            <a:extLst>
              <a:ext uri="{FF2B5EF4-FFF2-40B4-BE49-F238E27FC236}">
                <a16:creationId xmlns:a16="http://schemas.microsoft.com/office/drawing/2014/main" id="{F3DF4195-92D0-49EA-9F06-07D3B9063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2845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84" name="AutoShape 48">
            <a:extLst>
              <a:ext uri="{FF2B5EF4-FFF2-40B4-BE49-F238E27FC236}">
                <a16:creationId xmlns:a16="http://schemas.microsoft.com/office/drawing/2014/main" id="{104B5919-992C-43D2-B6F1-DC0D4F71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4290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87" name="Text Box 51">
            <a:extLst>
              <a:ext uri="{FF2B5EF4-FFF2-40B4-BE49-F238E27FC236}">
                <a16:creationId xmlns:a16="http://schemas.microsoft.com/office/drawing/2014/main" id="{AA7D5FC3-8537-4CDB-88A2-0ED6A1741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2375"/>
            <a:ext cx="28082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sz="2800">
                <a:latin typeface="Garamond" panose="02020404030301010803" pitchFamily="18" charset="0"/>
              </a:rPr>
              <a:t>Tempo T=0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EEEF1C5B-480D-46E2-ACB5-E4F393253E1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6F5D241A-442C-4297-BF66-BF8960F6E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8435975" cy="1222375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</a:p>
        </p:txBody>
      </p:sp>
      <p:sp>
        <p:nvSpPr>
          <p:cNvPr id="92164" name="AutoShape 4">
            <a:extLst>
              <a:ext uri="{FF2B5EF4-FFF2-40B4-BE49-F238E27FC236}">
                <a16:creationId xmlns:a16="http://schemas.microsoft.com/office/drawing/2014/main" id="{5E9677DC-3DB1-4F15-BBAE-C153B6BF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1628775"/>
            <a:ext cx="2735262" cy="4897438"/>
          </a:xfrm>
          <a:prstGeom prst="cube">
            <a:avLst>
              <a:gd name="adj" fmla="val 795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65" name="Line 5">
            <a:extLst>
              <a:ext uri="{FF2B5EF4-FFF2-40B4-BE49-F238E27FC236}">
                <a16:creationId xmlns:a16="http://schemas.microsoft.com/office/drawing/2014/main" id="{F8E946E7-90D5-4524-910A-3728DE2E7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388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6" name="Line 6">
            <a:extLst>
              <a:ext uri="{FF2B5EF4-FFF2-40B4-BE49-F238E27FC236}">
                <a16:creationId xmlns:a16="http://schemas.microsoft.com/office/drawing/2014/main" id="{53D40E10-3EE3-493D-B137-F4CF7A076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825" y="48688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7" name="Line 7">
            <a:extLst>
              <a:ext uri="{FF2B5EF4-FFF2-40B4-BE49-F238E27FC236}">
                <a16:creationId xmlns:a16="http://schemas.microsoft.com/office/drawing/2014/main" id="{CAF49C7B-1EDF-4A50-AFD0-1BA5A6A74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58054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8" name="Line 8">
            <a:extLst>
              <a:ext uri="{FF2B5EF4-FFF2-40B4-BE49-F238E27FC236}">
                <a16:creationId xmlns:a16="http://schemas.microsoft.com/office/drawing/2014/main" id="{0B780593-E60D-4957-84C8-3BC5DCF06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49237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9" name="Line 9">
            <a:extLst>
              <a:ext uri="{FF2B5EF4-FFF2-40B4-BE49-F238E27FC236}">
                <a16:creationId xmlns:a16="http://schemas.microsoft.com/office/drawing/2014/main" id="{9E38BAE0-8DC6-434F-A243-94052FBD7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42926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70" name="Line 10">
            <a:extLst>
              <a:ext uri="{FF2B5EF4-FFF2-40B4-BE49-F238E27FC236}">
                <a16:creationId xmlns:a16="http://schemas.microsoft.com/office/drawing/2014/main" id="{FF36864B-94D5-4742-B036-4A611967D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45085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71" name="Line 11">
            <a:extLst>
              <a:ext uri="{FF2B5EF4-FFF2-40B4-BE49-F238E27FC236}">
                <a16:creationId xmlns:a16="http://schemas.microsoft.com/office/drawing/2014/main" id="{44675587-CE00-4052-BECF-4C6A9128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544512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72" name="Line 12">
            <a:extLst>
              <a:ext uri="{FF2B5EF4-FFF2-40B4-BE49-F238E27FC236}">
                <a16:creationId xmlns:a16="http://schemas.microsoft.com/office/drawing/2014/main" id="{281F395B-6FD0-4D50-83B4-E159D268F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29972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73" name="Line 13">
            <a:extLst>
              <a:ext uri="{FF2B5EF4-FFF2-40B4-BE49-F238E27FC236}">
                <a16:creationId xmlns:a16="http://schemas.microsoft.com/office/drawing/2014/main" id="{6DC2E585-C186-49B8-ABD2-8AABA3FFC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40052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74" name="Line 14">
            <a:extLst>
              <a:ext uri="{FF2B5EF4-FFF2-40B4-BE49-F238E27FC236}">
                <a16:creationId xmlns:a16="http://schemas.microsoft.com/office/drawing/2014/main" id="{1BC200AD-B9B0-4D18-A39B-9BD0EC682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33575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75" name="Line 15">
            <a:extLst>
              <a:ext uri="{FF2B5EF4-FFF2-40B4-BE49-F238E27FC236}">
                <a16:creationId xmlns:a16="http://schemas.microsoft.com/office/drawing/2014/main" id="{3242872E-9D75-4E1F-9ADA-E0ACE6E26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063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76" name="Line 16">
            <a:extLst>
              <a:ext uri="{FF2B5EF4-FFF2-40B4-BE49-F238E27FC236}">
                <a16:creationId xmlns:a16="http://schemas.microsoft.com/office/drawing/2014/main" id="{1EBF1DB2-6B79-47FD-BCBB-3F79BAB5D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49418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77" name="Line 17">
            <a:extLst>
              <a:ext uri="{FF2B5EF4-FFF2-40B4-BE49-F238E27FC236}">
                <a16:creationId xmlns:a16="http://schemas.microsoft.com/office/drawing/2014/main" id="{09BB4650-8099-402A-8EBC-792DD013C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7893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78" name="Line 18">
            <a:extLst>
              <a:ext uri="{FF2B5EF4-FFF2-40B4-BE49-F238E27FC236}">
                <a16:creationId xmlns:a16="http://schemas.microsoft.com/office/drawing/2014/main" id="{A33A995B-9696-41BD-87B8-725254087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36449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79" name="Line 19">
            <a:extLst>
              <a:ext uri="{FF2B5EF4-FFF2-40B4-BE49-F238E27FC236}">
                <a16:creationId xmlns:a16="http://schemas.microsoft.com/office/drawing/2014/main" id="{71F2735C-DF02-46F6-8887-87CB3601F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8608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80" name="AutoShape 20">
            <a:extLst>
              <a:ext uri="{FF2B5EF4-FFF2-40B4-BE49-F238E27FC236}">
                <a16:creationId xmlns:a16="http://schemas.microsoft.com/office/drawing/2014/main" id="{99B006DB-7A9F-4572-BBFD-55B87BBB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573405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81" name="AutoShape 21">
            <a:extLst>
              <a:ext uri="{FF2B5EF4-FFF2-40B4-BE49-F238E27FC236}">
                <a16:creationId xmlns:a16="http://schemas.microsoft.com/office/drawing/2014/main" id="{CCAC6EA4-525D-45D2-B078-F4FCC4AFF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3721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82" name="AutoShape 22">
            <a:extLst>
              <a:ext uri="{FF2B5EF4-FFF2-40B4-BE49-F238E27FC236}">
                <a16:creationId xmlns:a16="http://schemas.microsoft.com/office/drawing/2014/main" id="{7B14030F-9145-4B93-8289-2A3B6B4E7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8769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83" name="AutoShape 23">
            <a:extLst>
              <a:ext uri="{FF2B5EF4-FFF2-40B4-BE49-F238E27FC236}">
                <a16:creationId xmlns:a16="http://schemas.microsoft.com/office/drawing/2014/main" id="{A12B227D-8BE8-4510-8E35-65FD2571E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5165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84" name="AutoShape 24">
            <a:extLst>
              <a:ext uri="{FF2B5EF4-FFF2-40B4-BE49-F238E27FC236}">
                <a16:creationId xmlns:a16="http://schemas.microsoft.com/office/drawing/2014/main" id="{0B136A37-A2C7-46A5-AA48-F8F046C29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0928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85" name="AutoShape 25">
            <a:extLst>
              <a:ext uri="{FF2B5EF4-FFF2-40B4-BE49-F238E27FC236}">
                <a16:creationId xmlns:a16="http://schemas.microsoft.com/office/drawing/2014/main" id="{F8645A86-F350-4612-9928-4BCDFDD7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8688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86" name="AutoShape 26">
            <a:extLst>
              <a:ext uri="{FF2B5EF4-FFF2-40B4-BE49-F238E27FC236}">
                <a16:creationId xmlns:a16="http://schemas.microsoft.com/office/drawing/2014/main" id="{E50055CB-7F21-4EC0-9B92-D117E618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0052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87" name="AutoShape 27">
            <a:extLst>
              <a:ext uri="{FF2B5EF4-FFF2-40B4-BE49-F238E27FC236}">
                <a16:creationId xmlns:a16="http://schemas.microsoft.com/office/drawing/2014/main" id="{217D2DEE-4797-494B-89F1-4E82E6939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37893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88" name="AutoShape 28">
            <a:extLst>
              <a:ext uri="{FF2B5EF4-FFF2-40B4-BE49-F238E27FC236}">
                <a16:creationId xmlns:a16="http://schemas.microsoft.com/office/drawing/2014/main" id="{C99C1664-AD91-4F35-A5A2-4981D207B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7368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89" name="AutoShape 29">
            <a:extLst>
              <a:ext uri="{FF2B5EF4-FFF2-40B4-BE49-F238E27FC236}">
                <a16:creationId xmlns:a16="http://schemas.microsoft.com/office/drawing/2014/main" id="{E3648DD6-F06E-4C8B-ABCC-4DC003FF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5085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0" name="AutoShape 30">
            <a:extLst>
              <a:ext uri="{FF2B5EF4-FFF2-40B4-BE49-F238E27FC236}">
                <a16:creationId xmlns:a16="http://schemas.microsoft.com/office/drawing/2014/main" id="{12C48C90-BF75-4CBB-9693-C11A3D2A9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1416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1" name="AutoShape 31">
            <a:extLst>
              <a:ext uri="{FF2B5EF4-FFF2-40B4-BE49-F238E27FC236}">
                <a16:creationId xmlns:a16="http://schemas.microsoft.com/office/drawing/2014/main" id="{94577FD9-F479-4384-BB40-936862AAF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3495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2" name="AutoShape 32">
            <a:extLst>
              <a:ext uri="{FF2B5EF4-FFF2-40B4-BE49-F238E27FC236}">
                <a16:creationId xmlns:a16="http://schemas.microsoft.com/office/drawing/2014/main" id="{7C860A59-ACD8-493D-8515-0E39DA115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84467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3" name="AutoShape 33">
            <a:extLst>
              <a:ext uri="{FF2B5EF4-FFF2-40B4-BE49-F238E27FC236}">
                <a16:creationId xmlns:a16="http://schemas.microsoft.com/office/drawing/2014/main" id="{74D161CE-99F5-4A4D-99D5-4D5525D7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0052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4" name="AutoShape 34">
            <a:extLst>
              <a:ext uri="{FF2B5EF4-FFF2-40B4-BE49-F238E27FC236}">
                <a16:creationId xmlns:a16="http://schemas.microsoft.com/office/drawing/2014/main" id="{328FB47B-C88B-4449-8344-1618FC4C2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8527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5" name="AutoShape 35">
            <a:extLst>
              <a:ext uri="{FF2B5EF4-FFF2-40B4-BE49-F238E27FC236}">
                <a16:creationId xmlns:a16="http://schemas.microsoft.com/office/drawing/2014/main" id="{0D69E831-3DEA-4C9D-9DC9-19786C256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27647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6" name="AutoShape 36">
            <a:extLst>
              <a:ext uri="{FF2B5EF4-FFF2-40B4-BE49-F238E27FC236}">
                <a16:creationId xmlns:a16="http://schemas.microsoft.com/office/drawing/2014/main" id="{F99BD255-BFBB-4CCF-A77B-D9D3CFA26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7974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7" name="AutoShape 37">
            <a:extLst>
              <a:ext uri="{FF2B5EF4-FFF2-40B4-BE49-F238E27FC236}">
                <a16:creationId xmlns:a16="http://schemas.microsoft.com/office/drawing/2014/main" id="{8F4A9594-6B27-4FDC-8702-7062F7664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9891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8" name="AutoShape 38">
            <a:extLst>
              <a:ext uri="{FF2B5EF4-FFF2-40B4-BE49-F238E27FC236}">
                <a16:creationId xmlns:a16="http://schemas.microsoft.com/office/drawing/2014/main" id="{3AF85EC2-1994-46B4-8EFB-18F3A58BA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8527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9" name="AutoShape 39">
            <a:extLst>
              <a:ext uri="{FF2B5EF4-FFF2-40B4-BE49-F238E27FC236}">
                <a16:creationId xmlns:a16="http://schemas.microsoft.com/office/drawing/2014/main" id="{E481DA87-A476-4208-B2CA-7834B0B7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2565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00" name="AutoShape 40">
            <a:extLst>
              <a:ext uri="{FF2B5EF4-FFF2-40B4-BE49-F238E27FC236}">
                <a16:creationId xmlns:a16="http://schemas.microsoft.com/office/drawing/2014/main" id="{0528262B-035F-4A72-AC32-3834E3DAD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8608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01" name="AutoShape 41">
            <a:extLst>
              <a:ext uri="{FF2B5EF4-FFF2-40B4-BE49-F238E27FC236}">
                <a16:creationId xmlns:a16="http://schemas.microsoft.com/office/drawing/2014/main" id="{7A178F75-78B7-49F8-AA2B-838A4E57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724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02" name="AutoShape 42">
            <a:extLst>
              <a:ext uri="{FF2B5EF4-FFF2-40B4-BE49-F238E27FC236}">
                <a16:creationId xmlns:a16="http://schemas.microsoft.com/office/drawing/2014/main" id="{17E42098-EEB2-44FC-A536-30B5E1483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7813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03" name="AutoShape 43">
            <a:extLst>
              <a:ext uri="{FF2B5EF4-FFF2-40B4-BE49-F238E27FC236}">
                <a16:creationId xmlns:a16="http://schemas.microsoft.com/office/drawing/2014/main" id="{14086B8D-C44D-4FAC-8EBC-736AC0CF8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5004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04" name="AutoShape 44">
            <a:extLst>
              <a:ext uri="{FF2B5EF4-FFF2-40B4-BE49-F238E27FC236}">
                <a16:creationId xmlns:a16="http://schemas.microsoft.com/office/drawing/2014/main" id="{B182AEF7-3659-4450-94E0-2D05A8F5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4290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05" name="Text Box 45">
            <a:extLst>
              <a:ext uri="{FF2B5EF4-FFF2-40B4-BE49-F238E27FC236}">
                <a16:creationId xmlns:a16="http://schemas.microsoft.com/office/drawing/2014/main" id="{2A3DC7D2-C1A1-408D-A2CC-C418A4C66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2375"/>
            <a:ext cx="28082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sz="2800">
                <a:latin typeface="Garamond" panose="02020404030301010803" pitchFamily="18" charset="0"/>
              </a:rPr>
              <a:t>Tempo T=T</a:t>
            </a:r>
            <a:r>
              <a:rPr lang="pt-BR" altLang="pt-BR" sz="2800" baseline="-25000">
                <a:latin typeface="Garamond" panose="02020404030301010803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72E188D6-B265-4C88-BDD0-3C1BBD1B7EB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86FEC7E3-F73C-49C3-B95D-04647984C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8435975" cy="1222375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</a:p>
        </p:txBody>
      </p:sp>
      <p:sp>
        <p:nvSpPr>
          <p:cNvPr id="93188" name="AutoShape 4">
            <a:extLst>
              <a:ext uri="{FF2B5EF4-FFF2-40B4-BE49-F238E27FC236}">
                <a16:creationId xmlns:a16="http://schemas.microsoft.com/office/drawing/2014/main" id="{18A06A4D-2A1D-4710-94E6-FD1F0231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1628775"/>
            <a:ext cx="2735262" cy="4897438"/>
          </a:xfrm>
          <a:prstGeom prst="cube">
            <a:avLst>
              <a:gd name="adj" fmla="val 795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189" name="Line 5">
            <a:extLst>
              <a:ext uri="{FF2B5EF4-FFF2-40B4-BE49-F238E27FC236}">
                <a16:creationId xmlns:a16="http://schemas.microsoft.com/office/drawing/2014/main" id="{F04C7447-61A1-45B6-9074-075E9084A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388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0" name="Line 6">
            <a:extLst>
              <a:ext uri="{FF2B5EF4-FFF2-40B4-BE49-F238E27FC236}">
                <a16:creationId xmlns:a16="http://schemas.microsoft.com/office/drawing/2014/main" id="{ED9137E2-0F48-453D-BE13-04B817B70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825" y="48688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1" name="Line 7">
            <a:extLst>
              <a:ext uri="{FF2B5EF4-FFF2-40B4-BE49-F238E27FC236}">
                <a16:creationId xmlns:a16="http://schemas.microsoft.com/office/drawing/2014/main" id="{8775434A-8D1B-4A56-8E8A-E77E7C051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58054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2" name="Line 8">
            <a:extLst>
              <a:ext uri="{FF2B5EF4-FFF2-40B4-BE49-F238E27FC236}">
                <a16:creationId xmlns:a16="http://schemas.microsoft.com/office/drawing/2014/main" id="{D74FCA32-2F3D-4930-9486-724A48A82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49237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3" name="Line 9">
            <a:extLst>
              <a:ext uri="{FF2B5EF4-FFF2-40B4-BE49-F238E27FC236}">
                <a16:creationId xmlns:a16="http://schemas.microsoft.com/office/drawing/2014/main" id="{21A70BD5-CC1D-4116-BE42-1C28BCAD2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42926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4" name="Line 10">
            <a:extLst>
              <a:ext uri="{FF2B5EF4-FFF2-40B4-BE49-F238E27FC236}">
                <a16:creationId xmlns:a16="http://schemas.microsoft.com/office/drawing/2014/main" id="{FE1F80E6-ACFE-4F3F-9B3C-7925C82E8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45085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5" name="Line 11">
            <a:extLst>
              <a:ext uri="{FF2B5EF4-FFF2-40B4-BE49-F238E27FC236}">
                <a16:creationId xmlns:a16="http://schemas.microsoft.com/office/drawing/2014/main" id="{73E07D10-93F2-4A50-B98A-9DABAA452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544512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6" name="Line 12">
            <a:extLst>
              <a:ext uri="{FF2B5EF4-FFF2-40B4-BE49-F238E27FC236}">
                <a16:creationId xmlns:a16="http://schemas.microsoft.com/office/drawing/2014/main" id="{66C2EF7B-6A31-4309-94DA-210422B0B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29972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7" name="Line 13">
            <a:extLst>
              <a:ext uri="{FF2B5EF4-FFF2-40B4-BE49-F238E27FC236}">
                <a16:creationId xmlns:a16="http://schemas.microsoft.com/office/drawing/2014/main" id="{7637E7E7-D8A6-4480-95E2-7A3C03B6C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40052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8" name="Line 14">
            <a:extLst>
              <a:ext uri="{FF2B5EF4-FFF2-40B4-BE49-F238E27FC236}">
                <a16:creationId xmlns:a16="http://schemas.microsoft.com/office/drawing/2014/main" id="{B4906242-1057-42F7-A5B5-CC81B9BDA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33575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199" name="Line 15">
            <a:extLst>
              <a:ext uri="{FF2B5EF4-FFF2-40B4-BE49-F238E27FC236}">
                <a16:creationId xmlns:a16="http://schemas.microsoft.com/office/drawing/2014/main" id="{730DA1FB-8192-41D7-A7A4-DF494860C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063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200" name="Line 16">
            <a:extLst>
              <a:ext uri="{FF2B5EF4-FFF2-40B4-BE49-F238E27FC236}">
                <a16:creationId xmlns:a16="http://schemas.microsoft.com/office/drawing/2014/main" id="{2AF1C118-76B4-4770-9B56-C51E47BDA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49418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201" name="Line 17">
            <a:extLst>
              <a:ext uri="{FF2B5EF4-FFF2-40B4-BE49-F238E27FC236}">
                <a16:creationId xmlns:a16="http://schemas.microsoft.com/office/drawing/2014/main" id="{7342021E-F88A-4CBD-9901-8BC961E5F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7893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202" name="Line 18">
            <a:extLst>
              <a:ext uri="{FF2B5EF4-FFF2-40B4-BE49-F238E27FC236}">
                <a16:creationId xmlns:a16="http://schemas.microsoft.com/office/drawing/2014/main" id="{72A788E1-95D6-4DD2-9180-9F21A5449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36449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203" name="Line 19">
            <a:extLst>
              <a:ext uri="{FF2B5EF4-FFF2-40B4-BE49-F238E27FC236}">
                <a16:creationId xmlns:a16="http://schemas.microsoft.com/office/drawing/2014/main" id="{ACEFE017-C6E2-4908-9938-5C3A02302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8608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204" name="AutoShape 20">
            <a:extLst>
              <a:ext uri="{FF2B5EF4-FFF2-40B4-BE49-F238E27FC236}">
                <a16:creationId xmlns:a16="http://schemas.microsoft.com/office/drawing/2014/main" id="{A460CD38-37B6-43CF-B52A-069ACF16C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6610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05" name="AutoShape 21">
            <a:extLst>
              <a:ext uri="{FF2B5EF4-FFF2-40B4-BE49-F238E27FC236}">
                <a16:creationId xmlns:a16="http://schemas.microsoft.com/office/drawing/2014/main" id="{6B972AA8-6D51-4507-B806-2E90410FA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724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06" name="AutoShape 22">
            <a:extLst>
              <a:ext uri="{FF2B5EF4-FFF2-40B4-BE49-F238E27FC236}">
                <a16:creationId xmlns:a16="http://schemas.microsoft.com/office/drawing/2014/main" id="{EE0C3083-8BAD-4133-B8DB-12EEFCE61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73405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07" name="AutoShape 23">
            <a:extLst>
              <a:ext uri="{FF2B5EF4-FFF2-40B4-BE49-F238E27FC236}">
                <a16:creationId xmlns:a16="http://schemas.microsoft.com/office/drawing/2014/main" id="{D3494CCA-BA3D-4660-8BC5-4E657C6CC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15778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08" name="AutoShape 24">
            <a:extLst>
              <a:ext uri="{FF2B5EF4-FFF2-40B4-BE49-F238E27FC236}">
                <a16:creationId xmlns:a16="http://schemas.microsoft.com/office/drawing/2014/main" id="{136953D4-3EE4-4A3C-9E89-97140B94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8769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09" name="AutoShape 25">
            <a:extLst>
              <a:ext uri="{FF2B5EF4-FFF2-40B4-BE49-F238E27FC236}">
                <a16:creationId xmlns:a16="http://schemas.microsoft.com/office/drawing/2014/main" id="{D9D38D69-DE5D-4DE6-B327-FFDFA6D98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94188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10" name="AutoShape 26">
            <a:extLst>
              <a:ext uri="{FF2B5EF4-FFF2-40B4-BE49-F238E27FC236}">
                <a16:creationId xmlns:a16="http://schemas.microsoft.com/office/drawing/2014/main" id="{27EEAB6C-65C5-4E4D-97D3-92D806118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41497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11" name="AutoShape 27">
            <a:extLst>
              <a:ext uri="{FF2B5EF4-FFF2-40B4-BE49-F238E27FC236}">
                <a16:creationId xmlns:a16="http://schemas.microsoft.com/office/drawing/2014/main" id="{3BF980BD-8064-415B-9CA8-EDDFB3BA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35004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12" name="AutoShape 28">
            <a:extLst>
              <a:ext uri="{FF2B5EF4-FFF2-40B4-BE49-F238E27FC236}">
                <a16:creationId xmlns:a16="http://schemas.microsoft.com/office/drawing/2014/main" id="{41988DA5-0889-4854-8D94-DDB2F6AA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15778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13" name="AutoShape 29">
            <a:extLst>
              <a:ext uri="{FF2B5EF4-FFF2-40B4-BE49-F238E27FC236}">
                <a16:creationId xmlns:a16="http://schemas.microsoft.com/office/drawing/2014/main" id="{5DA8A31F-8908-46C7-9AA8-053D8ED2E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5085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14" name="AutoShape 30">
            <a:extLst>
              <a:ext uri="{FF2B5EF4-FFF2-40B4-BE49-F238E27FC236}">
                <a16:creationId xmlns:a16="http://schemas.microsoft.com/office/drawing/2014/main" id="{F788E67E-F3FB-47C5-BD4C-BAACA16C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3575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15" name="AutoShape 31">
            <a:extLst>
              <a:ext uri="{FF2B5EF4-FFF2-40B4-BE49-F238E27FC236}">
                <a16:creationId xmlns:a16="http://schemas.microsoft.com/office/drawing/2014/main" id="{CD1BFAC6-0149-4C10-A094-AFC5E8651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3495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16" name="AutoShape 32">
            <a:extLst>
              <a:ext uri="{FF2B5EF4-FFF2-40B4-BE49-F238E27FC236}">
                <a16:creationId xmlns:a16="http://schemas.microsoft.com/office/drawing/2014/main" id="{5142ECEF-F1AF-464E-BBA4-A07F4572C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84467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17" name="AutoShape 33">
            <a:extLst>
              <a:ext uri="{FF2B5EF4-FFF2-40B4-BE49-F238E27FC236}">
                <a16:creationId xmlns:a16="http://schemas.microsoft.com/office/drawing/2014/main" id="{892E7BEC-D557-4F6A-A3AD-E8D1A3E5D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1497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18" name="AutoShape 34">
            <a:extLst>
              <a:ext uri="{FF2B5EF4-FFF2-40B4-BE49-F238E27FC236}">
                <a16:creationId xmlns:a16="http://schemas.microsoft.com/office/drawing/2014/main" id="{71ACE3C6-C808-48C3-9727-3A6615D8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565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19" name="AutoShape 35">
            <a:extLst>
              <a:ext uri="{FF2B5EF4-FFF2-40B4-BE49-F238E27FC236}">
                <a16:creationId xmlns:a16="http://schemas.microsoft.com/office/drawing/2014/main" id="{08BE4679-9AFE-493A-A3D2-B0EB505B1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1336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20" name="AutoShape 36">
            <a:extLst>
              <a:ext uri="{FF2B5EF4-FFF2-40B4-BE49-F238E27FC236}">
                <a16:creationId xmlns:a16="http://schemas.microsoft.com/office/drawing/2014/main" id="{2AB6A781-8850-420E-B299-C3337A2D7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7974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21" name="AutoShape 37">
            <a:extLst>
              <a:ext uri="{FF2B5EF4-FFF2-40B4-BE49-F238E27FC236}">
                <a16:creationId xmlns:a16="http://schemas.microsoft.com/office/drawing/2014/main" id="{F020607C-1FD4-4F83-9E21-11563DF97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6368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22" name="AutoShape 38">
            <a:extLst>
              <a:ext uri="{FF2B5EF4-FFF2-40B4-BE49-F238E27FC236}">
                <a16:creationId xmlns:a16="http://schemas.microsoft.com/office/drawing/2014/main" id="{AC58D1BB-4405-4689-85AC-D2154BBF2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4290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23" name="AutoShape 39">
            <a:extLst>
              <a:ext uri="{FF2B5EF4-FFF2-40B4-BE49-F238E27FC236}">
                <a16:creationId xmlns:a16="http://schemas.microsoft.com/office/drawing/2014/main" id="{E47B5DA9-7ABD-4C40-B944-E7F9D5D0B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2565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24" name="AutoShape 40">
            <a:extLst>
              <a:ext uri="{FF2B5EF4-FFF2-40B4-BE49-F238E27FC236}">
                <a16:creationId xmlns:a16="http://schemas.microsoft.com/office/drawing/2014/main" id="{9C7C7343-B79D-4DC1-BB62-919D29AF5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8608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25" name="AutoShape 41">
            <a:extLst>
              <a:ext uri="{FF2B5EF4-FFF2-40B4-BE49-F238E27FC236}">
                <a16:creationId xmlns:a16="http://schemas.microsoft.com/office/drawing/2014/main" id="{33A04075-303D-4F6E-8D01-D4F43B222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5815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26" name="AutoShape 42">
            <a:extLst>
              <a:ext uri="{FF2B5EF4-FFF2-40B4-BE49-F238E27FC236}">
                <a16:creationId xmlns:a16="http://schemas.microsoft.com/office/drawing/2014/main" id="{0237A771-E921-4BE8-B4A1-D07596C6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70827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27" name="AutoShape 43">
            <a:extLst>
              <a:ext uri="{FF2B5EF4-FFF2-40B4-BE49-F238E27FC236}">
                <a16:creationId xmlns:a16="http://schemas.microsoft.com/office/drawing/2014/main" id="{0BBA7AF8-BE10-427E-8939-92A60EB9E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5004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28" name="AutoShape 44">
            <a:extLst>
              <a:ext uri="{FF2B5EF4-FFF2-40B4-BE49-F238E27FC236}">
                <a16:creationId xmlns:a16="http://schemas.microsoft.com/office/drawing/2014/main" id="{E672898D-F885-4A59-9E0A-10BE8DA8C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7893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3229" name="Text Box 45">
            <a:extLst>
              <a:ext uri="{FF2B5EF4-FFF2-40B4-BE49-F238E27FC236}">
                <a16:creationId xmlns:a16="http://schemas.microsoft.com/office/drawing/2014/main" id="{426E9593-7FA8-4BCD-95F3-B584CA2AC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2375"/>
            <a:ext cx="28082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sz="2800">
                <a:latin typeface="Garamond" panose="02020404030301010803" pitchFamily="18" charset="0"/>
              </a:rPr>
              <a:t>Tempo T=T</a:t>
            </a:r>
            <a:r>
              <a:rPr lang="pt-BR" altLang="pt-BR" sz="2800" baseline="-25000">
                <a:latin typeface="Garamond" panose="02020404030301010803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D435CB8C-C25D-43B2-8672-7B110E008C7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1" name="Rectangle 3">
            <a:extLst>
              <a:ext uri="{FF2B5EF4-FFF2-40B4-BE49-F238E27FC236}">
                <a16:creationId xmlns:a16="http://schemas.microsoft.com/office/drawing/2014/main" id="{1944D528-567A-453F-AC7A-F2A991B54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8435975" cy="1222375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</a:p>
        </p:txBody>
      </p:sp>
      <p:sp>
        <p:nvSpPr>
          <p:cNvPr id="94212" name="AutoShape 4">
            <a:extLst>
              <a:ext uri="{FF2B5EF4-FFF2-40B4-BE49-F238E27FC236}">
                <a16:creationId xmlns:a16="http://schemas.microsoft.com/office/drawing/2014/main" id="{A42B998F-96E6-4697-A48F-1545A20EC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1628775"/>
            <a:ext cx="2735262" cy="4897438"/>
          </a:xfrm>
          <a:prstGeom prst="cube">
            <a:avLst>
              <a:gd name="adj" fmla="val 795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13" name="Line 5">
            <a:extLst>
              <a:ext uri="{FF2B5EF4-FFF2-40B4-BE49-F238E27FC236}">
                <a16:creationId xmlns:a16="http://schemas.microsoft.com/office/drawing/2014/main" id="{FF1DAEDD-C08B-41F8-9453-4615E89F5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388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14" name="Line 6">
            <a:extLst>
              <a:ext uri="{FF2B5EF4-FFF2-40B4-BE49-F238E27FC236}">
                <a16:creationId xmlns:a16="http://schemas.microsoft.com/office/drawing/2014/main" id="{954AE8C9-EC4D-443B-B5E7-FD6EAEFDF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825" y="48688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15" name="Line 7">
            <a:extLst>
              <a:ext uri="{FF2B5EF4-FFF2-40B4-BE49-F238E27FC236}">
                <a16:creationId xmlns:a16="http://schemas.microsoft.com/office/drawing/2014/main" id="{A39CCE11-4606-4CF9-A9E7-9EC2564A2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58054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16" name="Line 8">
            <a:extLst>
              <a:ext uri="{FF2B5EF4-FFF2-40B4-BE49-F238E27FC236}">
                <a16:creationId xmlns:a16="http://schemas.microsoft.com/office/drawing/2014/main" id="{1BF60C1F-7F78-4598-8AEE-B66B06656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49237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17" name="Line 9">
            <a:extLst>
              <a:ext uri="{FF2B5EF4-FFF2-40B4-BE49-F238E27FC236}">
                <a16:creationId xmlns:a16="http://schemas.microsoft.com/office/drawing/2014/main" id="{08880AAD-F266-4C76-897F-5135F9EC1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42926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18" name="Line 10">
            <a:extLst>
              <a:ext uri="{FF2B5EF4-FFF2-40B4-BE49-F238E27FC236}">
                <a16:creationId xmlns:a16="http://schemas.microsoft.com/office/drawing/2014/main" id="{D4F1D5B3-6DF9-478A-A756-C1400084D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45085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19" name="Line 11">
            <a:extLst>
              <a:ext uri="{FF2B5EF4-FFF2-40B4-BE49-F238E27FC236}">
                <a16:creationId xmlns:a16="http://schemas.microsoft.com/office/drawing/2014/main" id="{5D05C6B2-53FA-4F9C-9BD2-0AE09BB68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544512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20" name="Line 12">
            <a:extLst>
              <a:ext uri="{FF2B5EF4-FFF2-40B4-BE49-F238E27FC236}">
                <a16:creationId xmlns:a16="http://schemas.microsoft.com/office/drawing/2014/main" id="{6BE5642F-A1F0-48D5-B6D6-F362F4816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29972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21" name="Line 13">
            <a:extLst>
              <a:ext uri="{FF2B5EF4-FFF2-40B4-BE49-F238E27FC236}">
                <a16:creationId xmlns:a16="http://schemas.microsoft.com/office/drawing/2014/main" id="{A4A4CEA8-3E4A-4440-8806-DA7D100F7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40052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22" name="Line 14">
            <a:extLst>
              <a:ext uri="{FF2B5EF4-FFF2-40B4-BE49-F238E27FC236}">
                <a16:creationId xmlns:a16="http://schemas.microsoft.com/office/drawing/2014/main" id="{AF7354D7-E3C2-42DA-9943-917A177F4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33575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23" name="Line 15">
            <a:extLst>
              <a:ext uri="{FF2B5EF4-FFF2-40B4-BE49-F238E27FC236}">
                <a16:creationId xmlns:a16="http://schemas.microsoft.com/office/drawing/2014/main" id="{E6A4B16C-094A-44E2-B17F-158FD38A0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063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24" name="Line 16">
            <a:extLst>
              <a:ext uri="{FF2B5EF4-FFF2-40B4-BE49-F238E27FC236}">
                <a16:creationId xmlns:a16="http://schemas.microsoft.com/office/drawing/2014/main" id="{B16BA7A5-DF6B-438C-83C5-1ED6CEA10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49418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25" name="Line 17">
            <a:extLst>
              <a:ext uri="{FF2B5EF4-FFF2-40B4-BE49-F238E27FC236}">
                <a16:creationId xmlns:a16="http://schemas.microsoft.com/office/drawing/2014/main" id="{3DC66880-95C6-41C4-A612-74CF717FA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7893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26" name="Line 18">
            <a:extLst>
              <a:ext uri="{FF2B5EF4-FFF2-40B4-BE49-F238E27FC236}">
                <a16:creationId xmlns:a16="http://schemas.microsoft.com/office/drawing/2014/main" id="{1676CAB3-B01D-4CEB-8A7D-D9E690DD1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36449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27" name="Line 19">
            <a:extLst>
              <a:ext uri="{FF2B5EF4-FFF2-40B4-BE49-F238E27FC236}">
                <a16:creationId xmlns:a16="http://schemas.microsoft.com/office/drawing/2014/main" id="{10DDD7D7-5A4B-4FBD-B20D-94CF4BE38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8608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228" name="AutoShape 20">
            <a:extLst>
              <a:ext uri="{FF2B5EF4-FFF2-40B4-BE49-F238E27FC236}">
                <a16:creationId xmlns:a16="http://schemas.microsoft.com/office/drawing/2014/main" id="{F3E7AD90-3120-402E-9A9F-CE33080E4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6610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29" name="AutoShape 21">
            <a:extLst>
              <a:ext uri="{FF2B5EF4-FFF2-40B4-BE49-F238E27FC236}">
                <a16:creationId xmlns:a16="http://schemas.microsoft.com/office/drawing/2014/main" id="{D625E1BA-7B61-4F02-B707-74CD3B2B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724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30" name="AutoShape 22">
            <a:extLst>
              <a:ext uri="{FF2B5EF4-FFF2-40B4-BE49-F238E27FC236}">
                <a16:creationId xmlns:a16="http://schemas.microsoft.com/office/drawing/2014/main" id="{28EBC2BB-9E81-42BE-878C-9DD7EB08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37163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31" name="AutoShape 23">
            <a:extLst>
              <a:ext uri="{FF2B5EF4-FFF2-40B4-BE49-F238E27FC236}">
                <a16:creationId xmlns:a16="http://schemas.microsoft.com/office/drawing/2014/main" id="{2DA512BB-32C5-4BEB-8607-35D6C914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15778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32" name="AutoShape 24">
            <a:extLst>
              <a:ext uri="{FF2B5EF4-FFF2-40B4-BE49-F238E27FC236}">
                <a16:creationId xmlns:a16="http://schemas.microsoft.com/office/drawing/2014/main" id="{6231946D-A79A-4497-B724-6EA830C08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8769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33" name="AutoShape 25">
            <a:extLst>
              <a:ext uri="{FF2B5EF4-FFF2-40B4-BE49-F238E27FC236}">
                <a16:creationId xmlns:a16="http://schemas.microsoft.com/office/drawing/2014/main" id="{3E0898DF-22CA-4E0F-A952-76072A0AE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94188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34" name="AutoShape 26">
            <a:extLst>
              <a:ext uri="{FF2B5EF4-FFF2-40B4-BE49-F238E27FC236}">
                <a16:creationId xmlns:a16="http://schemas.microsoft.com/office/drawing/2014/main" id="{C90BE51D-486D-4AA5-89D8-07A86E13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41497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35" name="AutoShape 27">
            <a:extLst>
              <a:ext uri="{FF2B5EF4-FFF2-40B4-BE49-F238E27FC236}">
                <a16:creationId xmlns:a16="http://schemas.microsoft.com/office/drawing/2014/main" id="{3BC01696-1C7E-4798-80D5-9B1C44F98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3575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36" name="AutoShape 28">
            <a:extLst>
              <a:ext uri="{FF2B5EF4-FFF2-40B4-BE49-F238E27FC236}">
                <a16:creationId xmlns:a16="http://schemas.microsoft.com/office/drawing/2014/main" id="{76031BF0-7C4A-4F61-B1AA-3D3737D00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4451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37" name="AutoShape 29">
            <a:extLst>
              <a:ext uri="{FF2B5EF4-FFF2-40B4-BE49-F238E27FC236}">
                <a16:creationId xmlns:a16="http://schemas.microsoft.com/office/drawing/2014/main" id="{19FA2DAB-3C62-48E8-9DCD-D29F4A14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42926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38" name="AutoShape 30">
            <a:extLst>
              <a:ext uri="{FF2B5EF4-FFF2-40B4-BE49-F238E27FC236}">
                <a16:creationId xmlns:a16="http://schemas.microsoft.com/office/drawing/2014/main" id="{20B64462-841A-4CAF-BD61-390FFAA47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2131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39" name="AutoShape 31">
            <a:extLst>
              <a:ext uri="{FF2B5EF4-FFF2-40B4-BE49-F238E27FC236}">
                <a16:creationId xmlns:a16="http://schemas.microsoft.com/office/drawing/2014/main" id="{410E39C0-4B01-4BC5-913B-8C94AB0C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3495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40" name="AutoShape 32">
            <a:extLst>
              <a:ext uri="{FF2B5EF4-FFF2-40B4-BE49-F238E27FC236}">
                <a16:creationId xmlns:a16="http://schemas.microsoft.com/office/drawing/2014/main" id="{3C701990-40C8-435E-804A-9035FC425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17732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41" name="AutoShape 33">
            <a:extLst>
              <a:ext uri="{FF2B5EF4-FFF2-40B4-BE49-F238E27FC236}">
                <a16:creationId xmlns:a16="http://schemas.microsoft.com/office/drawing/2014/main" id="{00729B94-D2D6-4480-A4E6-6A631536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6449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42" name="AutoShape 34">
            <a:extLst>
              <a:ext uri="{FF2B5EF4-FFF2-40B4-BE49-F238E27FC236}">
                <a16:creationId xmlns:a16="http://schemas.microsoft.com/office/drawing/2014/main" id="{CC3EF9BB-206E-4F6B-A209-C31AC009A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4209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43" name="AutoShape 35">
            <a:extLst>
              <a:ext uri="{FF2B5EF4-FFF2-40B4-BE49-F238E27FC236}">
                <a16:creationId xmlns:a16="http://schemas.microsoft.com/office/drawing/2014/main" id="{7BC9E946-4246-4AD3-B7B5-F7724EDF2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1336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44" name="AutoShape 36">
            <a:extLst>
              <a:ext uri="{FF2B5EF4-FFF2-40B4-BE49-F238E27FC236}">
                <a16:creationId xmlns:a16="http://schemas.microsoft.com/office/drawing/2014/main" id="{0FBBCCE5-F567-4B48-989C-DA02808CC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7974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45" name="AutoShape 37">
            <a:extLst>
              <a:ext uri="{FF2B5EF4-FFF2-40B4-BE49-F238E27FC236}">
                <a16:creationId xmlns:a16="http://schemas.microsoft.com/office/drawing/2014/main" id="{1C669887-8FBB-4CC3-BE1E-7E5040AD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0686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46" name="AutoShape 38">
            <a:extLst>
              <a:ext uri="{FF2B5EF4-FFF2-40B4-BE49-F238E27FC236}">
                <a16:creationId xmlns:a16="http://schemas.microsoft.com/office/drawing/2014/main" id="{AA7EEBE8-16FD-4612-9BEB-5EE1B567D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3656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47" name="AutoShape 39">
            <a:extLst>
              <a:ext uri="{FF2B5EF4-FFF2-40B4-BE49-F238E27FC236}">
                <a16:creationId xmlns:a16="http://schemas.microsoft.com/office/drawing/2014/main" id="{E50AD439-6F9B-4F5C-BEF3-D8971CB9E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27813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48" name="AutoShape 40">
            <a:extLst>
              <a:ext uri="{FF2B5EF4-FFF2-40B4-BE49-F238E27FC236}">
                <a16:creationId xmlns:a16="http://schemas.microsoft.com/office/drawing/2014/main" id="{5D229CE7-9C06-4F1E-9161-0C3895B6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8608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49" name="AutoShape 41">
            <a:extLst>
              <a:ext uri="{FF2B5EF4-FFF2-40B4-BE49-F238E27FC236}">
                <a16:creationId xmlns:a16="http://schemas.microsoft.com/office/drawing/2014/main" id="{87931F8F-9ADA-40A1-A5E8-D79DD527B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3656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50" name="AutoShape 42">
            <a:extLst>
              <a:ext uri="{FF2B5EF4-FFF2-40B4-BE49-F238E27FC236}">
                <a16:creationId xmlns:a16="http://schemas.microsoft.com/office/drawing/2014/main" id="{5E0A3BFB-565C-4258-B2D5-86E17210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8527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51" name="AutoShape 43">
            <a:extLst>
              <a:ext uri="{FF2B5EF4-FFF2-40B4-BE49-F238E27FC236}">
                <a16:creationId xmlns:a16="http://schemas.microsoft.com/office/drawing/2014/main" id="{53B0A2A8-A3FF-4E04-99C6-429B96616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5004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52" name="AutoShape 44">
            <a:extLst>
              <a:ext uri="{FF2B5EF4-FFF2-40B4-BE49-F238E27FC236}">
                <a16:creationId xmlns:a16="http://schemas.microsoft.com/office/drawing/2014/main" id="{F4928F71-6360-4DAE-8A38-506D1579A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7163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53" name="Text Box 45">
            <a:extLst>
              <a:ext uri="{FF2B5EF4-FFF2-40B4-BE49-F238E27FC236}">
                <a16:creationId xmlns:a16="http://schemas.microsoft.com/office/drawing/2014/main" id="{697AB2A7-C1A1-4AB4-BC57-33DB7757D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2375"/>
            <a:ext cx="28082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sz="2800">
                <a:latin typeface="Garamond" panose="02020404030301010803" pitchFamily="18" charset="0"/>
              </a:rPr>
              <a:t>Tempo T=T</a:t>
            </a:r>
            <a:r>
              <a:rPr lang="pt-BR" altLang="pt-BR" sz="2800" baseline="-25000">
                <a:latin typeface="Garamond" panose="02020404030301010803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71CC498-6CDF-4F53-883D-24BF36C91BA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9760F7CF-3443-4145-8975-07FD7312F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7137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ACÚMULO DE CONTAMINANTES EM FASE SÓLIDA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6E830D1-DFFF-42B8-98AB-720FED6A7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781300"/>
            <a:ext cx="6192837" cy="3527425"/>
          </a:xfrm>
          <a:noFill/>
          <a:ln/>
        </p:spPr>
        <p:txBody>
          <a:bodyPr/>
          <a:lstStyle/>
          <a:p>
            <a:r>
              <a:rPr lang="pt-BR" altLang="pt-BR" sz="2400" b="1"/>
              <a:t>Objetivo: Equacionamento da evolução da  concentração efluente C com o tempo</a:t>
            </a:r>
          </a:p>
          <a:p>
            <a:r>
              <a:rPr lang="pt-BR" altLang="pt-BR" sz="2400" b="1"/>
              <a:t>Reator em batelada</a:t>
            </a:r>
          </a:p>
          <a:p>
            <a:r>
              <a:rPr lang="pt-BR" altLang="pt-BR" sz="2400" b="1"/>
              <a:t>Volume conhecido</a:t>
            </a:r>
          </a:p>
          <a:p>
            <a:r>
              <a:rPr lang="pt-BR" altLang="pt-BR" sz="2400" b="1"/>
              <a:t>C</a:t>
            </a:r>
            <a:r>
              <a:rPr lang="pt-BR" altLang="pt-BR" sz="2400" b="1" baseline="-25000"/>
              <a:t>s</a:t>
            </a:r>
            <a:r>
              <a:rPr lang="pt-BR" altLang="pt-BR" sz="2400" b="1"/>
              <a:t>=concentração de partículas</a:t>
            </a:r>
          </a:p>
          <a:p>
            <a:r>
              <a:rPr lang="pt-BR" altLang="pt-BR" sz="2400" b="1"/>
              <a:t>d</a:t>
            </a:r>
            <a:r>
              <a:rPr lang="pt-BR" altLang="pt-BR" sz="2400" b="1" baseline="-25000"/>
              <a:t>p</a:t>
            </a:r>
            <a:r>
              <a:rPr lang="pt-BR" altLang="pt-BR" sz="2400" b="1"/>
              <a:t>=diâmetro das partículas</a:t>
            </a:r>
          </a:p>
          <a:p>
            <a:r>
              <a:rPr lang="pt-BR" altLang="pt-BR" sz="2400" b="1"/>
              <a:t>Transferência de massa (Lei de Fick)</a:t>
            </a:r>
          </a:p>
          <a:p>
            <a:endParaRPr lang="pt-BR" altLang="pt-BR" sz="2400" b="1"/>
          </a:p>
        </p:txBody>
      </p:sp>
      <p:grpSp>
        <p:nvGrpSpPr>
          <p:cNvPr id="14341" name="Group 5">
            <a:extLst>
              <a:ext uri="{FF2B5EF4-FFF2-40B4-BE49-F238E27FC236}">
                <a16:creationId xmlns:a16="http://schemas.microsoft.com/office/drawing/2014/main" id="{61E46529-8CC9-4C70-9151-FDDC86A6171E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3357563"/>
            <a:ext cx="2735262" cy="2232025"/>
            <a:chOff x="3153" y="1525"/>
            <a:chExt cx="1723" cy="1406"/>
          </a:xfrm>
        </p:grpSpPr>
        <p:sp>
          <p:nvSpPr>
            <p:cNvPr id="14342" name="Rectangle 6">
              <a:extLst>
                <a:ext uri="{FF2B5EF4-FFF2-40B4-BE49-F238E27FC236}">
                  <a16:creationId xmlns:a16="http://schemas.microsoft.com/office/drawing/2014/main" id="{DB34DA96-CE07-4C6F-87BF-AB2B57B3C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525"/>
              <a:ext cx="1723" cy="14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43" name="Rectangle 7">
              <a:extLst>
                <a:ext uri="{FF2B5EF4-FFF2-40B4-BE49-F238E27FC236}">
                  <a16:creationId xmlns:a16="http://schemas.microsoft.com/office/drawing/2014/main" id="{6ECBE77B-7FB9-4FCB-89A8-CDCD5AD36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024"/>
              <a:ext cx="1723" cy="9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b="0"/>
            </a:p>
          </p:txBody>
        </p:sp>
        <p:sp>
          <p:nvSpPr>
            <p:cNvPr id="14344" name="Oval 8">
              <a:extLst>
                <a:ext uri="{FF2B5EF4-FFF2-40B4-BE49-F238E27FC236}">
                  <a16:creationId xmlns:a16="http://schemas.microsoft.com/office/drawing/2014/main" id="{9ED3584E-A414-486B-AB63-05971D64E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205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45" name="Oval 9">
              <a:extLst>
                <a:ext uri="{FF2B5EF4-FFF2-40B4-BE49-F238E27FC236}">
                  <a16:creationId xmlns:a16="http://schemas.microsoft.com/office/drawing/2014/main" id="{2DD81468-74E1-44E8-98BF-F95F8AE07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205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46" name="Oval 10">
              <a:extLst>
                <a:ext uri="{FF2B5EF4-FFF2-40B4-BE49-F238E27FC236}">
                  <a16:creationId xmlns:a16="http://schemas.microsoft.com/office/drawing/2014/main" id="{7CDB3D6E-6233-41A1-8F59-DD98E54FD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341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47" name="Oval 11">
              <a:extLst>
                <a:ext uri="{FF2B5EF4-FFF2-40B4-BE49-F238E27FC236}">
                  <a16:creationId xmlns:a16="http://schemas.microsoft.com/office/drawing/2014/main" id="{2639B9F5-9D68-4951-B593-874DEE025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568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48" name="Oval 12">
              <a:extLst>
                <a:ext uri="{FF2B5EF4-FFF2-40B4-BE49-F238E27FC236}">
                  <a16:creationId xmlns:a16="http://schemas.microsoft.com/office/drawing/2014/main" id="{983C6869-8897-4938-9CE0-0FC7A5B0B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160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49" name="Oval 13">
              <a:extLst>
                <a:ext uri="{FF2B5EF4-FFF2-40B4-BE49-F238E27FC236}">
                  <a16:creationId xmlns:a16="http://schemas.microsoft.com/office/drawing/2014/main" id="{5398102C-94C4-4B93-9D08-EAC82640F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296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0" name="Oval 14">
              <a:extLst>
                <a:ext uri="{FF2B5EF4-FFF2-40B4-BE49-F238E27FC236}">
                  <a16:creationId xmlns:a16="http://schemas.microsoft.com/office/drawing/2014/main" id="{85CECA1C-AC80-434E-A220-E14FCD083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432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1" name="Oval 15">
              <a:extLst>
                <a:ext uri="{FF2B5EF4-FFF2-40B4-BE49-F238E27FC236}">
                  <a16:creationId xmlns:a16="http://schemas.microsoft.com/office/drawing/2014/main" id="{643B2668-996A-46B5-90B4-D09D10CF9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614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2" name="Oval 16">
              <a:extLst>
                <a:ext uri="{FF2B5EF4-FFF2-40B4-BE49-F238E27FC236}">
                  <a16:creationId xmlns:a16="http://schemas.microsoft.com/office/drawing/2014/main" id="{DC14A5AD-35FF-4636-A336-2A862E3F6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614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3" name="Oval 17">
              <a:extLst>
                <a:ext uri="{FF2B5EF4-FFF2-40B4-BE49-F238E27FC236}">
                  <a16:creationId xmlns:a16="http://schemas.microsoft.com/office/drawing/2014/main" id="{790945E0-08A4-4F20-A5DA-B1BC0D8DE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659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4" name="Oval 18">
              <a:extLst>
                <a:ext uri="{FF2B5EF4-FFF2-40B4-BE49-F238E27FC236}">
                  <a16:creationId xmlns:a16="http://schemas.microsoft.com/office/drawing/2014/main" id="{EF6E6C1C-C1BC-4D01-A035-AF91F1E0F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523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5" name="Oval 19">
              <a:extLst>
                <a:ext uri="{FF2B5EF4-FFF2-40B4-BE49-F238E27FC236}">
                  <a16:creationId xmlns:a16="http://schemas.microsoft.com/office/drawing/2014/main" id="{38521FFF-AD92-4E79-9790-D317165C4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432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6" name="Oval 20">
              <a:extLst>
                <a:ext uri="{FF2B5EF4-FFF2-40B4-BE49-F238E27FC236}">
                  <a16:creationId xmlns:a16="http://schemas.microsoft.com/office/drawing/2014/main" id="{74A2784E-222D-43E5-A4E1-7925B4C32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659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57" name="Text Box 21">
              <a:extLst>
                <a:ext uri="{FF2B5EF4-FFF2-40B4-BE49-F238E27FC236}">
                  <a16:creationId xmlns:a16="http://schemas.microsoft.com/office/drawing/2014/main" id="{A9837C3A-3F6C-47CB-A1D9-661C555C5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024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0"/>
                <a:t>C</a:t>
              </a:r>
            </a:p>
          </p:txBody>
        </p:sp>
        <p:sp>
          <p:nvSpPr>
            <p:cNvPr id="14358" name="Line 22">
              <a:extLst>
                <a:ext uri="{FF2B5EF4-FFF2-40B4-BE49-F238E27FC236}">
                  <a16:creationId xmlns:a16="http://schemas.microsoft.com/office/drawing/2014/main" id="{1E15A446-F180-4659-BAF2-015CC9D44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9" y="1661"/>
              <a:ext cx="181" cy="9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9" name="Oval 23">
              <a:extLst>
                <a:ext uri="{FF2B5EF4-FFF2-40B4-BE49-F238E27FC236}">
                  <a16:creationId xmlns:a16="http://schemas.microsoft.com/office/drawing/2014/main" id="{6E28A9E0-86A4-4B38-8886-B7CE6B8C23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3651" y="2478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60" name="Oval 24">
              <a:extLst>
                <a:ext uri="{FF2B5EF4-FFF2-40B4-BE49-F238E27FC236}">
                  <a16:creationId xmlns:a16="http://schemas.microsoft.com/office/drawing/2014/main" id="{AF36FB56-B333-44B2-BF72-5679BA92E1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3932" y="2550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extLst>
              <a:ext uri="{FF2B5EF4-FFF2-40B4-BE49-F238E27FC236}">
                <a16:creationId xmlns:a16="http://schemas.microsoft.com/office/drawing/2014/main" id="{9460C489-6A63-4C37-BF77-3DF58BBD878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5" name="Rectangle 3">
            <a:extLst>
              <a:ext uri="{FF2B5EF4-FFF2-40B4-BE49-F238E27FC236}">
                <a16:creationId xmlns:a16="http://schemas.microsoft.com/office/drawing/2014/main" id="{071E22B7-F9CE-4433-9A74-1465560CC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8435975" cy="1222375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</a:p>
        </p:txBody>
      </p:sp>
      <p:sp>
        <p:nvSpPr>
          <p:cNvPr id="95236" name="AutoShape 4">
            <a:extLst>
              <a:ext uri="{FF2B5EF4-FFF2-40B4-BE49-F238E27FC236}">
                <a16:creationId xmlns:a16="http://schemas.microsoft.com/office/drawing/2014/main" id="{EB95AB17-C8A3-4234-992B-CD2F2205A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1628775"/>
            <a:ext cx="2735262" cy="4897438"/>
          </a:xfrm>
          <a:prstGeom prst="cube">
            <a:avLst>
              <a:gd name="adj" fmla="val 795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37" name="Line 5">
            <a:extLst>
              <a:ext uri="{FF2B5EF4-FFF2-40B4-BE49-F238E27FC236}">
                <a16:creationId xmlns:a16="http://schemas.microsoft.com/office/drawing/2014/main" id="{0F740981-D213-4741-99B8-8290DA0E9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388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38" name="Line 6">
            <a:extLst>
              <a:ext uri="{FF2B5EF4-FFF2-40B4-BE49-F238E27FC236}">
                <a16:creationId xmlns:a16="http://schemas.microsoft.com/office/drawing/2014/main" id="{FB02715C-25BF-426F-9FC7-45EFF3574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825" y="48688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39" name="Line 7">
            <a:extLst>
              <a:ext uri="{FF2B5EF4-FFF2-40B4-BE49-F238E27FC236}">
                <a16:creationId xmlns:a16="http://schemas.microsoft.com/office/drawing/2014/main" id="{C3ECC9C4-DCE0-4222-811F-0A6972F16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58054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0" name="Line 8">
            <a:extLst>
              <a:ext uri="{FF2B5EF4-FFF2-40B4-BE49-F238E27FC236}">
                <a16:creationId xmlns:a16="http://schemas.microsoft.com/office/drawing/2014/main" id="{63AD33AA-F3CA-4364-8AFD-9E7910DB6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49237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1" name="Line 9">
            <a:extLst>
              <a:ext uri="{FF2B5EF4-FFF2-40B4-BE49-F238E27FC236}">
                <a16:creationId xmlns:a16="http://schemas.microsoft.com/office/drawing/2014/main" id="{E4839419-4538-40F6-BFF0-FC3C95C51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42926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2" name="Line 10">
            <a:extLst>
              <a:ext uri="{FF2B5EF4-FFF2-40B4-BE49-F238E27FC236}">
                <a16:creationId xmlns:a16="http://schemas.microsoft.com/office/drawing/2014/main" id="{E417806A-EC38-4EA7-A4A9-6E2A7F877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4508500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3" name="Line 11">
            <a:extLst>
              <a:ext uri="{FF2B5EF4-FFF2-40B4-BE49-F238E27FC236}">
                <a16:creationId xmlns:a16="http://schemas.microsoft.com/office/drawing/2014/main" id="{65CF6D5E-DBFA-46F9-AAAE-52B6CD699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5445125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4" name="Line 12">
            <a:extLst>
              <a:ext uri="{FF2B5EF4-FFF2-40B4-BE49-F238E27FC236}">
                <a16:creationId xmlns:a16="http://schemas.microsoft.com/office/drawing/2014/main" id="{822B7330-AF02-4E2F-985F-96AF2F927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29972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5" name="Line 13">
            <a:extLst>
              <a:ext uri="{FF2B5EF4-FFF2-40B4-BE49-F238E27FC236}">
                <a16:creationId xmlns:a16="http://schemas.microsoft.com/office/drawing/2014/main" id="{03B1EA3C-9A4E-4FDF-B0F8-5836A55CC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40052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6" name="Line 14">
            <a:extLst>
              <a:ext uri="{FF2B5EF4-FFF2-40B4-BE49-F238E27FC236}">
                <a16:creationId xmlns:a16="http://schemas.microsoft.com/office/drawing/2014/main" id="{CBDCD54C-E3F3-44BB-BACA-C5DC53A67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3357563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7" name="Line 15">
            <a:extLst>
              <a:ext uri="{FF2B5EF4-FFF2-40B4-BE49-F238E27FC236}">
                <a16:creationId xmlns:a16="http://schemas.microsoft.com/office/drawing/2014/main" id="{271D151C-FB5A-4622-ADF6-398634250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063" y="4292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8" name="Line 16">
            <a:extLst>
              <a:ext uri="{FF2B5EF4-FFF2-40B4-BE49-F238E27FC236}">
                <a16:creationId xmlns:a16="http://schemas.microsoft.com/office/drawing/2014/main" id="{045AE22C-7F14-4E8C-9239-A77A89CCD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4941888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49" name="Line 17">
            <a:extLst>
              <a:ext uri="{FF2B5EF4-FFF2-40B4-BE49-F238E27FC236}">
                <a16:creationId xmlns:a16="http://schemas.microsoft.com/office/drawing/2014/main" id="{E58822CC-4119-4C04-8A35-4E456F6B4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789363"/>
            <a:ext cx="2873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50" name="Line 18">
            <a:extLst>
              <a:ext uri="{FF2B5EF4-FFF2-40B4-BE49-F238E27FC236}">
                <a16:creationId xmlns:a16="http://schemas.microsoft.com/office/drawing/2014/main" id="{9AB3FCF1-45B8-4347-B899-8F8D9BFBA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36449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51" name="Line 19">
            <a:extLst>
              <a:ext uri="{FF2B5EF4-FFF2-40B4-BE49-F238E27FC236}">
                <a16:creationId xmlns:a16="http://schemas.microsoft.com/office/drawing/2014/main" id="{0C64363B-16A1-43C7-B465-B9D065548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8608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252" name="AutoShape 20">
            <a:extLst>
              <a:ext uri="{FF2B5EF4-FFF2-40B4-BE49-F238E27FC236}">
                <a16:creationId xmlns:a16="http://schemas.microsoft.com/office/drawing/2014/main" id="{3E3A1512-C6AC-4552-B330-FED3A8CDB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6610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53" name="AutoShape 21">
            <a:extLst>
              <a:ext uri="{FF2B5EF4-FFF2-40B4-BE49-F238E27FC236}">
                <a16:creationId xmlns:a16="http://schemas.microsoft.com/office/drawing/2014/main" id="{B3891988-23BA-4F43-91EE-535D9E8BC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7244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54" name="AutoShape 22">
            <a:extLst>
              <a:ext uri="{FF2B5EF4-FFF2-40B4-BE49-F238E27FC236}">
                <a16:creationId xmlns:a16="http://schemas.microsoft.com/office/drawing/2014/main" id="{4E366E23-5DF9-447E-8FFC-FA64FECD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37163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55" name="AutoShape 23">
            <a:extLst>
              <a:ext uri="{FF2B5EF4-FFF2-40B4-BE49-F238E27FC236}">
                <a16:creationId xmlns:a16="http://schemas.microsoft.com/office/drawing/2014/main" id="{4AD88BC4-10C8-42CC-8A0F-E18064327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73405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56" name="AutoShape 24">
            <a:extLst>
              <a:ext uri="{FF2B5EF4-FFF2-40B4-BE49-F238E27FC236}">
                <a16:creationId xmlns:a16="http://schemas.microsoft.com/office/drawing/2014/main" id="{54840EEB-3296-47D3-BC73-C9D573CA3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1497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57" name="AutoShape 25">
            <a:extLst>
              <a:ext uri="{FF2B5EF4-FFF2-40B4-BE49-F238E27FC236}">
                <a16:creationId xmlns:a16="http://schemas.microsoft.com/office/drawing/2014/main" id="{57E16B57-04C4-4919-B54A-4FBE598E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3006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58" name="AutoShape 26">
            <a:extLst>
              <a:ext uri="{FF2B5EF4-FFF2-40B4-BE49-F238E27FC236}">
                <a16:creationId xmlns:a16="http://schemas.microsoft.com/office/drawing/2014/main" id="{3257B9CC-E995-4928-92D4-261D5458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41497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59" name="AutoShape 27">
            <a:extLst>
              <a:ext uri="{FF2B5EF4-FFF2-40B4-BE49-F238E27FC236}">
                <a16:creationId xmlns:a16="http://schemas.microsoft.com/office/drawing/2014/main" id="{A7CD09D5-17E6-44EA-91EA-22B33213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6449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60" name="AutoShape 28">
            <a:extLst>
              <a:ext uri="{FF2B5EF4-FFF2-40B4-BE49-F238E27FC236}">
                <a16:creationId xmlns:a16="http://schemas.microsoft.com/office/drawing/2014/main" id="{8E5C802C-DBEF-4E11-BF3B-AD6519B2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1497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61" name="AutoShape 29">
            <a:extLst>
              <a:ext uri="{FF2B5EF4-FFF2-40B4-BE49-F238E27FC236}">
                <a16:creationId xmlns:a16="http://schemas.microsoft.com/office/drawing/2014/main" id="{9C63A32B-7C7B-4536-82FE-CDD517861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7974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62" name="AutoShape 30">
            <a:extLst>
              <a:ext uri="{FF2B5EF4-FFF2-40B4-BE49-F238E27FC236}">
                <a16:creationId xmlns:a16="http://schemas.microsoft.com/office/drawing/2014/main" id="{08DE88FA-E21A-4B4B-80D3-56B005720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2131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63" name="AutoShape 31">
            <a:extLst>
              <a:ext uri="{FF2B5EF4-FFF2-40B4-BE49-F238E27FC236}">
                <a16:creationId xmlns:a16="http://schemas.microsoft.com/office/drawing/2014/main" id="{7486DBE2-4A28-4B7B-9D34-98D1F526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3495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64" name="AutoShape 32">
            <a:extLst>
              <a:ext uri="{FF2B5EF4-FFF2-40B4-BE49-F238E27FC236}">
                <a16:creationId xmlns:a16="http://schemas.microsoft.com/office/drawing/2014/main" id="{685A2000-BFE6-49AE-B91A-5A9D07717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91611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65" name="AutoShape 33">
            <a:extLst>
              <a:ext uri="{FF2B5EF4-FFF2-40B4-BE49-F238E27FC236}">
                <a16:creationId xmlns:a16="http://schemas.microsoft.com/office/drawing/2014/main" id="{B47EA5F4-F0FA-4619-8F84-2E158BE1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6449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66" name="AutoShape 34">
            <a:extLst>
              <a:ext uri="{FF2B5EF4-FFF2-40B4-BE49-F238E27FC236}">
                <a16:creationId xmlns:a16="http://schemas.microsoft.com/office/drawing/2014/main" id="{B6300F4F-FF30-4A4C-91D8-2B2E10678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2131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67" name="AutoShape 35">
            <a:extLst>
              <a:ext uri="{FF2B5EF4-FFF2-40B4-BE49-F238E27FC236}">
                <a16:creationId xmlns:a16="http://schemas.microsoft.com/office/drawing/2014/main" id="{60ED0E9A-41CD-48C6-A112-C4736FF1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70021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68" name="AutoShape 36">
            <a:extLst>
              <a:ext uri="{FF2B5EF4-FFF2-40B4-BE49-F238E27FC236}">
                <a16:creationId xmlns:a16="http://schemas.microsoft.com/office/drawing/2014/main" id="{AA52A0A1-C8E5-4510-A5BD-0A5FF28DF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7974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69" name="AutoShape 37">
            <a:extLst>
              <a:ext uri="{FF2B5EF4-FFF2-40B4-BE49-F238E27FC236}">
                <a16:creationId xmlns:a16="http://schemas.microsoft.com/office/drawing/2014/main" id="{C6EA44A7-CA91-4305-92C0-72A9BE156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2131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70" name="AutoShape 38">
            <a:extLst>
              <a:ext uri="{FF2B5EF4-FFF2-40B4-BE49-F238E27FC236}">
                <a16:creationId xmlns:a16="http://schemas.microsoft.com/office/drawing/2014/main" id="{ABF1EC77-4825-4D66-BE33-FD415B85F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365625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71" name="AutoShape 39">
            <a:extLst>
              <a:ext uri="{FF2B5EF4-FFF2-40B4-BE49-F238E27FC236}">
                <a16:creationId xmlns:a16="http://schemas.microsoft.com/office/drawing/2014/main" id="{61E730A6-1B62-446A-8ACB-60EFBEC1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30686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72" name="AutoShape 40">
            <a:extLst>
              <a:ext uri="{FF2B5EF4-FFF2-40B4-BE49-F238E27FC236}">
                <a16:creationId xmlns:a16="http://schemas.microsoft.com/office/drawing/2014/main" id="{85BD7A20-9398-4610-8A35-25521B2B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8608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73" name="AutoShape 41">
            <a:extLst>
              <a:ext uri="{FF2B5EF4-FFF2-40B4-BE49-F238E27FC236}">
                <a16:creationId xmlns:a16="http://schemas.microsoft.com/office/drawing/2014/main" id="{BD2F8B19-D8E2-4734-8C02-38E37B17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868863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74" name="AutoShape 42">
            <a:extLst>
              <a:ext uri="{FF2B5EF4-FFF2-40B4-BE49-F238E27FC236}">
                <a16:creationId xmlns:a16="http://schemas.microsoft.com/office/drawing/2014/main" id="{D59FD3ED-DC2E-4380-BEB0-8137BFCC9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8527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75" name="AutoShape 43">
            <a:extLst>
              <a:ext uri="{FF2B5EF4-FFF2-40B4-BE49-F238E27FC236}">
                <a16:creationId xmlns:a16="http://schemas.microsoft.com/office/drawing/2014/main" id="{D30C8940-FAF5-4E89-9A2A-BAF9EEFE4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500438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76" name="AutoShape 44">
            <a:extLst>
              <a:ext uri="{FF2B5EF4-FFF2-40B4-BE49-F238E27FC236}">
                <a16:creationId xmlns:a16="http://schemas.microsoft.com/office/drawing/2014/main" id="{E257F39F-8E76-4E11-BBCC-F91AC0EC7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076700"/>
            <a:ext cx="288925" cy="288925"/>
          </a:xfrm>
          <a:prstGeom prst="can">
            <a:avLst>
              <a:gd name="adj" fmla="val 50000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5277" name="Text Box 45">
            <a:extLst>
              <a:ext uri="{FF2B5EF4-FFF2-40B4-BE49-F238E27FC236}">
                <a16:creationId xmlns:a16="http://schemas.microsoft.com/office/drawing/2014/main" id="{7717EA98-F47F-49E5-86AA-918E4DFF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2375"/>
            <a:ext cx="28082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sz="2800">
                <a:latin typeface="Garamond" panose="02020404030301010803" pitchFamily="18" charset="0"/>
              </a:rPr>
              <a:t>Tempo T=</a:t>
            </a:r>
            <a:r>
              <a:rPr lang="pt-BR" altLang="pt-BR" sz="2800">
                <a:latin typeface="Garamond" panose="02020404030301010803" pitchFamily="18" charset="0"/>
                <a:sym typeface="Symbol" panose="05050102010706020507" pitchFamily="18" charset="2"/>
              </a:rPr>
              <a:t></a:t>
            </a:r>
            <a:endParaRPr lang="pt-BR" altLang="pt-BR" sz="2800" baseline="-25000">
              <a:latin typeface="Garamond" panose="02020404030301010803" pitchFamily="18" charset="0"/>
              <a:sym typeface="Symbol" panose="05050102010706020507" pitchFamily="18" charset="2"/>
            </a:endParaRPr>
          </a:p>
        </p:txBody>
      </p:sp>
      <p:sp>
        <p:nvSpPr>
          <p:cNvPr id="95278" name="Text Box 46">
            <a:extLst>
              <a:ext uri="{FF2B5EF4-FFF2-40B4-BE49-F238E27FC236}">
                <a16:creationId xmlns:a16="http://schemas.microsoft.com/office/drawing/2014/main" id="{A633AF67-5135-4208-AB87-D071CE190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805488"/>
            <a:ext cx="2395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Concentração na </a:t>
            </a:r>
          </a:p>
          <a:p>
            <a:r>
              <a:rPr lang="pt-BR" altLang="pt-BR" sz="2400">
                <a:latin typeface="Garamond" panose="02020404030301010803" pitchFamily="18" charset="0"/>
              </a:rPr>
              <a:t>fase sólida (q)</a:t>
            </a:r>
          </a:p>
        </p:txBody>
      </p:sp>
      <p:cxnSp>
        <p:nvCxnSpPr>
          <p:cNvPr id="95279" name="AutoShape 47">
            <a:extLst>
              <a:ext uri="{FF2B5EF4-FFF2-40B4-BE49-F238E27FC236}">
                <a16:creationId xmlns:a16="http://schemas.microsoft.com/office/drawing/2014/main" id="{E26FD52F-0155-4B29-A421-501252C0D562}"/>
              </a:ext>
            </a:extLst>
          </p:cNvPr>
          <p:cNvCxnSpPr>
            <a:cxnSpLocks noChangeShapeType="1"/>
            <a:stCxn id="95278" idx="0"/>
            <a:endCxn id="95253" idx="3"/>
          </p:cNvCxnSpPr>
          <p:nvPr/>
        </p:nvCxnSpPr>
        <p:spPr bwMode="auto">
          <a:xfrm rot="5400000" flipH="1">
            <a:off x="3551237" y="4665663"/>
            <a:ext cx="792163" cy="1487488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80" name="Text Box 48">
            <a:extLst>
              <a:ext uri="{FF2B5EF4-FFF2-40B4-BE49-F238E27FC236}">
                <a16:creationId xmlns:a16="http://schemas.microsoft.com/office/drawing/2014/main" id="{690E3440-6132-4F10-90DC-F75F43CA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060575"/>
            <a:ext cx="2395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Concentração na </a:t>
            </a:r>
          </a:p>
          <a:p>
            <a:r>
              <a:rPr lang="pt-BR" altLang="pt-BR" sz="2400">
                <a:latin typeface="Garamond" panose="02020404030301010803" pitchFamily="18" charset="0"/>
              </a:rPr>
              <a:t>fase líquida (C</a:t>
            </a:r>
            <a:r>
              <a:rPr lang="pt-BR" altLang="pt-BR" sz="2400" baseline="-25000">
                <a:latin typeface="Garamond" panose="02020404030301010803" pitchFamily="18" charset="0"/>
              </a:rPr>
              <a:t>e</a:t>
            </a:r>
            <a:r>
              <a:rPr lang="pt-BR" altLang="pt-BR" sz="2400">
                <a:latin typeface="Garamond" panose="02020404030301010803" pitchFamily="18" charset="0"/>
              </a:rPr>
              <a:t>)</a:t>
            </a:r>
          </a:p>
        </p:txBody>
      </p:sp>
      <p:cxnSp>
        <p:nvCxnSpPr>
          <p:cNvPr id="95281" name="AutoShape 49">
            <a:extLst>
              <a:ext uri="{FF2B5EF4-FFF2-40B4-BE49-F238E27FC236}">
                <a16:creationId xmlns:a16="http://schemas.microsoft.com/office/drawing/2014/main" id="{F96E4AE7-456F-45F4-BCDF-1F55E7EF01C2}"/>
              </a:ext>
            </a:extLst>
          </p:cNvPr>
          <p:cNvCxnSpPr>
            <a:cxnSpLocks noChangeShapeType="1"/>
            <a:stCxn id="95280" idx="2"/>
            <a:endCxn id="95266" idx="1"/>
          </p:cNvCxnSpPr>
          <p:nvPr/>
        </p:nvCxnSpPr>
        <p:spPr bwMode="auto">
          <a:xfrm rot="16200000" flipH="1">
            <a:off x="6518276" y="2782887"/>
            <a:ext cx="330200" cy="53022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308" name="Object 52">
            <a:extLst>
              <a:ext uri="{FF2B5EF4-FFF2-40B4-BE49-F238E27FC236}">
                <a16:creationId xmlns:a16="http://schemas.microsoft.com/office/drawing/2014/main" id="{5C91E42C-0650-4531-90A1-1B68097278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063750"/>
          <a:ext cx="7961312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0" name="Gráfico" r:id="rId3" imgW="6076950" imgH="3495675" progId="Excel.Chart.8">
                  <p:embed followColorScheme="full"/>
                </p:oleObj>
              </mc:Choice>
              <mc:Fallback>
                <p:oleObj name="Gráfico" r:id="rId3" imgW="6076950" imgH="3495675" progId="Excel.Chart.8">
                  <p:embed followColorScheme="full"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63750"/>
                        <a:ext cx="7961312" cy="467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58" name="Picture 2">
            <a:extLst>
              <a:ext uri="{FF2B5EF4-FFF2-40B4-BE49-F238E27FC236}">
                <a16:creationId xmlns:a16="http://schemas.microsoft.com/office/drawing/2014/main" id="{E5EC2F23-D5A2-4B51-84DD-82AD686BF19C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9" name="Rectangle 3">
            <a:extLst>
              <a:ext uri="{FF2B5EF4-FFF2-40B4-BE49-F238E27FC236}">
                <a16:creationId xmlns:a16="http://schemas.microsoft.com/office/drawing/2014/main" id="{53798C1A-9757-4D8E-8B6C-9ADE11FC1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8435975" cy="1222375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</a:p>
        </p:txBody>
      </p:sp>
      <p:grpSp>
        <p:nvGrpSpPr>
          <p:cNvPr id="96307" name="Group 51">
            <a:extLst>
              <a:ext uri="{FF2B5EF4-FFF2-40B4-BE49-F238E27FC236}">
                <a16:creationId xmlns:a16="http://schemas.microsoft.com/office/drawing/2014/main" id="{7B07F271-B6C3-4497-9B56-B0E8F47074E2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700213"/>
            <a:ext cx="3960812" cy="2484437"/>
            <a:chOff x="158" y="1185"/>
            <a:chExt cx="2495" cy="1565"/>
          </a:xfrm>
        </p:grpSpPr>
        <p:sp>
          <p:nvSpPr>
            <p:cNvPr id="96260" name="AutoShape 4">
              <a:extLst>
                <a:ext uri="{FF2B5EF4-FFF2-40B4-BE49-F238E27FC236}">
                  <a16:creationId xmlns:a16="http://schemas.microsoft.com/office/drawing/2014/main" id="{CB6A5C50-DDB6-463C-86A2-E2689DCC0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1185"/>
              <a:ext cx="824" cy="1542"/>
            </a:xfrm>
            <a:prstGeom prst="cube">
              <a:avLst>
                <a:gd name="adj" fmla="val 79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61" name="Line 5">
              <a:extLst>
                <a:ext uri="{FF2B5EF4-FFF2-40B4-BE49-F238E27FC236}">
                  <a16:creationId xmlns:a16="http://schemas.microsoft.com/office/drawing/2014/main" id="{61E2F3A6-D9F5-4D7F-BAB2-F90607062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0" y="2024"/>
              <a:ext cx="8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62" name="Line 6">
              <a:extLst>
                <a:ext uri="{FF2B5EF4-FFF2-40B4-BE49-F238E27FC236}">
                  <a16:creationId xmlns:a16="http://schemas.microsoft.com/office/drawing/2014/main" id="{E8D657E3-FA97-44F1-B4FE-D9035338B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" y="2205"/>
              <a:ext cx="8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63" name="Line 7">
              <a:extLst>
                <a:ext uri="{FF2B5EF4-FFF2-40B4-BE49-F238E27FC236}">
                  <a16:creationId xmlns:a16="http://schemas.microsoft.com/office/drawing/2014/main" id="{CE6F685D-29D5-4F88-93AB-0D569410A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" y="2500"/>
              <a:ext cx="8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64" name="Line 8">
              <a:extLst>
                <a:ext uri="{FF2B5EF4-FFF2-40B4-BE49-F238E27FC236}">
                  <a16:creationId xmlns:a16="http://schemas.microsoft.com/office/drawing/2014/main" id="{CED1541A-FDA6-46A3-8B67-27677C832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3" y="1457"/>
              <a:ext cx="8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65" name="Line 9">
              <a:extLst>
                <a:ext uri="{FF2B5EF4-FFF2-40B4-BE49-F238E27FC236}">
                  <a16:creationId xmlns:a16="http://schemas.microsoft.com/office/drawing/2014/main" id="{15FBE44B-C7D7-494F-B3C3-7C82DA6EE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" y="2024"/>
              <a:ext cx="8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66" name="Line 10">
              <a:extLst>
                <a:ext uri="{FF2B5EF4-FFF2-40B4-BE49-F238E27FC236}">
                  <a16:creationId xmlns:a16="http://schemas.microsoft.com/office/drawing/2014/main" id="{1D2F907E-9625-40A8-9D60-63CF3B815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2" y="2092"/>
              <a:ext cx="8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67" name="Line 11">
              <a:extLst>
                <a:ext uri="{FF2B5EF4-FFF2-40B4-BE49-F238E27FC236}">
                  <a16:creationId xmlns:a16="http://schemas.microsoft.com/office/drawing/2014/main" id="{865FDD5B-E2DE-41AD-AB18-370814C94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3" y="2387"/>
              <a:ext cx="8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68" name="Line 12">
              <a:extLst>
                <a:ext uri="{FF2B5EF4-FFF2-40B4-BE49-F238E27FC236}">
                  <a16:creationId xmlns:a16="http://schemas.microsoft.com/office/drawing/2014/main" id="{4DB8AFB8-26A7-4112-9CDE-AD22D120B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8" y="1616"/>
              <a:ext cx="8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69" name="Line 13">
              <a:extLst>
                <a:ext uri="{FF2B5EF4-FFF2-40B4-BE49-F238E27FC236}">
                  <a16:creationId xmlns:a16="http://schemas.microsoft.com/office/drawing/2014/main" id="{5EC40A8D-3174-4A26-8563-60BE12DBD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1933"/>
              <a:ext cx="8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70" name="Line 14">
              <a:extLst>
                <a:ext uri="{FF2B5EF4-FFF2-40B4-BE49-F238E27FC236}">
                  <a16:creationId xmlns:a16="http://schemas.microsoft.com/office/drawing/2014/main" id="{D718EC08-594A-454A-822C-C0E4D6C7F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8" y="1729"/>
              <a:ext cx="8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71" name="Line 15">
              <a:extLst>
                <a:ext uri="{FF2B5EF4-FFF2-40B4-BE49-F238E27FC236}">
                  <a16:creationId xmlns:a16="http://schemas.microsoft.com/office/drawing/2014/main" id="{5676B295-E52B-4BFA-A82B-7F2AA3422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3" y="2024"/>
              <a:ext cx="8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72" name="Line 16">
              <a:extLst>
                <a:ext uri="{FF2B5EF4-FFF2-40B4-BE49-F238E27FC236}">
                  <a16:creationId xmlns:a16="http://schemas.microsoft.com/office/drawing/2014/main" id="{C904843A-E3F0-4E5B-90B5-A5BB849D8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8" y="2228"/>
              <a:ext cx="8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73" name="Line 17">
              <a:extLst>
                <a:ext uri="{FF2B5EF4-FFF2-40B4-BE49-F238E27FC236}">
                  <a16:creationId xmlns:a16="http://schemas.microsoft.com/office/drawing/2014/main" id="{DE50766A-62FC-4556-AA20-9EE247FF1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0" y="1865"/>
              <a:ext cx="8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74" name="Line 18">
              <a:extLst>
                <a:ext uri="{FF2B5EF4-FFF2-40B4-BE49-F238E27FC236}">
                  <a16:creationId xmlns:a16="http://schemas.microsoft.com/office/drawing/2014/main" id="{90F10A93-EA80-45A3-B82F-8697A8BD9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3" y="1820"/>
              <a:ext cx="8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75" name="Line 19">
              <a:extLst>
                <a:ext uri="{FF2B5EF4-FFF2-40B4-BE49-F238E27FC236}">
                  <a16:creationId xmlns:a16="http://schemas.microsoft.com/office/drawing/2014/main" id="{C07C250D-C701-46D7-AFBB-B3E903A34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" y="1888"/>
              <a:ext cx="8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276" name="AutoShape 20">
              <a:extLst>
                <a:ext uri="{FF2B5EF4-FFF2-40B4-BE49-F238E27FC236}">
                  <a16:creationId xmlns:a16="http://schemas.microsoft.com/office/drawing/2014/main" id="{B8435E76-81D8-4494-A56E-A25D6596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2455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77" name="AutoShape 21">
              <a:extLst>
                <a:ext uri="{FF2B5EF4-FFF2-40B4-BE49-F238E27FC236}">
                  <a16:creationId xmlns:a16="http://schemas.microsoft.com/office/drawing/2014/main" id="{AA9C9750-1AE1-46E0-A3EA-991BB379A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2160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78" name="AutoShape 22">
              <a:extLst>
                <a:ext uri="{FF2B5EF4-FFF2-40B4-BE49-F238E27FC236}">
                  <a16:creationId xmlns:a16="http://schemas.microsoft.com/office/drawing/2014/main" id="{2E193CCA-32C1-486A-BF06-06BC6F780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" y="1842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79" name="AutoShape 23">
              <a:extLst>
                <a:ext uri="{FF2B5EF4-FFF2-40B4-BE49-F238E27FC236}">
                  <a16:creationId xmlns:a16="http://schemas.microsoft.com/office/drawing/2014/main" id="{0EE6ADEC-CF0D-4A8F-86B6-F9FA47965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7" y="2478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80" name="AutoShape 24">
              <a:extLst>
                <a:ext uri="{FF2B5EF4-FFF2-40B4-BE49-F238E27FC236}">
                  <a16:creationId xmlns:a16="http://schemas.microsoft.com/office/drawing/2014/main" id="{45641AB7-3AB0-4121-B59C-D7796FEF2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1979"/>
              <a:ext cx="88" cy="91"/>
            </a:xfrm>
            <a:prstGeom prst="can">
              <a:avLst>
                <a:gd name="adj" fmla="val 51705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81" name="AutoShape 25">
              <a:extLst>
                <a:ext uri="{FF2B5EF4-FFF2-40B4-BE49-F238E27FC236}">
                  <a16:creationId xmlns:a16="http://schemas.microsoft.com/office/drawing/2014/main" id="{F992AFFD-4C82-4378-8F5D-E54F18CA8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2341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82" name="AutoShape 26">
              <a:extLst>
                <a:ext uri="{FF2B5EF4-FFF2-40B4-BE49-F238E27FC236}">
                  <a16:creationId xmlns:a16="http://schemas.microsoft.com/office/drawing/2014/main" id="{9AEA33F5-11B0-451C-8871-8B8F8548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1979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83" name="AutoShape 27">
              <a:extLst>
                <a:ext uri="{FF2B5EF4-FFF2-40B4-BE49-F238E27FC236}">
                  <a16:creationId xmlns:a16="http://schemas.microsoft.com/office/drawing/2014/main" id="{04A02D1B-C2B4-40CE-BD4D-A164C87DF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1820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84" name="AutoShape 28">
              <a:extLst>
                <a:ext uri="{FF2B5EF4-FFF2-40B4-BE49-F238E27FC236}">
                  <a16:creationId xmlns:a16="http://schemas.microsoft.com/office/drawing/2014/main" id="{E7049620-FA00-4A72-A797-8E65D79D8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1979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85" name="AutoShape 29">
              <a:extLst>
                <a:ext uri="{FF2B5EF4-FFF2-40B4-BE49-F238E27FC236}">
                  <a16:creationId xmlns:a16="http://schemas.microsoft.com/office/drawing/2014/main" id="{F75798CB-4ED1-4CDA-88BD-62F55815E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183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86" name="AutoShape 30">
              <a:extLst>
                <a:ext uri="{FF2B5EF4-FFF2-40B4-BE49-F238E27FC236}">
                  <a16:creationId xmlns:a16="http://schemas.microsoft.com/office/drawing/2014/main" id="{F3016E55-ADE9-4FED-9D5C-674BEA792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1684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87" name="AutoShape 31">
              <a:extLst>
                <a:ext uri="{FF2B5EF4-FFF2-40B4-BE49-F238E27FC236}">
                  <a16:creationId xmlns:a16="http://schemas.microsoft.com/office/drawing/2014/main" id="{ACF2ED8C-8C0A-4130-AD5C-AD8E0207E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1412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88" name="AutoShape 32">
              <a:extLst>
                <a:ext uri="{FF2B5EF4-FFF2-40B4-BE49-F238E27FC236}">
                  <a16:creationId xmlns:a16="http://schemas.microsoft.com/office/drawing/2014/main" id="{9A6C1B34-3772-473D-953F-EAC22A073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75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89" name="AutoShape 33">
              <a:extLst>
                <a:ext uri="{FF2B5EF4-FFF2-40B4-BE49-F238E27FC236}">
                  <a16:creationId xmlns:a16="http://schemas.microsoft.com/office/drawing/2014/main" id="{CA49C8F6-3973-4279-AD47-59016B24C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20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90" name="AutoShape 34">
              <a:extLst>
                <a:ext uri="{FF2B5EF4-FFF2-40B4-BE49-F238E27FC236}">
                  <a16:creationId xmlns:a16="http://schemas.microsoft.com/office/drawing/2014/main" id="{799D2FA4-18AD-41BC-AD19-79F1BDCFF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1684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91" name="AutoShape 35">
              <a:extLst>
                <a:ext uri="{FF2B5EF4-FFF2-40B4-BE49-F238E27FC236}">
                  <a16:creationId xmlns:a16="http://schemas.microsoft.com/office/drawing/2014/main" id="{783045BB-06AD-4664-BE15-D0EE981C9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" y="1207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92" name="AutoShape 36">
              <a:extLst>
                <a:ext uri="{FF2B5EF4-FFF2-40B4-BE49-F238E27FC236}">
                  <a16:creationId xmlns:a16="http://schemas.microsoft.com/office/drawing/2014/main" id="{9BA50EF5-CCA9-477D-ACDD-91CDD073D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2183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93" name="AutoShape 37">
              <a:extLst>
                <a:ext uri="{FF2B5EF4-FFF2-40B4-BE49-F238E27FC236}">
                  <a16:creationId xmlns:a16="http://schemas.microsoft.com/office/drawing/2014/main" id="{75C62B99-49FA-4107-AD58-E43E27473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1684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94" name="AutoShape 38">
              <a:extLst>
                <a:ext uri="{FF2B5EF4-FFF2-40B4-BE49-F238E27FC236}">
                  <a16:creationId xmlns:a16="http://schemas.microsoft.com/office/drawing/2014/main" id="{F1ED4396-6692-4572-A7D8-65FC9042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2047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95" name="AutoShape 39">
              <a:extLst>
                <a:ext uri="{FF2B5EF4-FFF2-40B4-BE49-F238E27FC236}">
                  <a16:creationId xmlns:a16="http://schemas.microsoft.com/office/drawing/2014/main" id="{F244506A-E1BC-4912-A107-DE9CE8E0A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1638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96" name="AutoShape 40">
              <a:extLst>
                <a:ext uri="{FF2B5EF4-FFF2-40B4-BE49-F238E27FC236}">
                  <a16:creationId xmlns:a16="http://schemas.microsoft.com/office/drawing/2014/main" id="{DB0131AA-B48E-4785-975C-6583BD524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888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97" name="AutoShape 41">
              <a:extLst>
                <a:ext uri="{FF2B5EF4-FFF2-40B4-BE49-F238E27FC236}">
                  <a16:creationId xmlns:a16="http://schemas.microsoft.com/office/drawing/2014/main" id="{D38CA2DA-C211-4837-8B6F-F5228D773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" y="2205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98" name="AutoShape 42">
              <a:extLst>
                <a:ext uri="{FF2B5EF4-FFF2-40B4-BE49-F238E27FC236}">
                  <a16:creationId xmlns:a16="http://schemas.microsoft.com/office/drawing/2014/main" id="{CB9DCA0B-1028-4BD0-9158-F1498A554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" y="1570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299" name="AutoShape 43">
              <a:extLst>
                <a:ext uri="{FF2B5EF4-FFF2-40B4-BE49-F238E27FC236}">
                  <a16:creationId xmlns:a16="http://schemas.microsoft.com/office/drawing/2014/main" id="{5F796B1D-5D23-495D-874E-FCF353AFC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1774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300" name="AutoShape 44">
              <a:extLst>
                <a:ext uri="{FF2B5EF4-FFF2-40B4-BE49-F238E27FC236}">
                  <a16:creationId xmlns:a16="http://schemas.microsoft.com/office/drawing/2014/main" id="{CA385E1D-3F84-4BD6-ADD8-E70FF3802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" y="1956"/>
              <a:ext cx="87" cy="91"/>
            </a:xfrm>
            <a:prstGeom prst="can">
              <a:avLst>
                <a:gd name="adj" fmla="val 52299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6301" name="Text Box 45">
              <a:extLst>
                <a:ext uri="{FF2B5EF4-FFF2-40B4-BE49-F238E27FC236}">
                  <a16:creationId xmlns:a16="http://schemas.microsoft.com/office/drawing/2014/main" id="{85B5C6DD-DFD2-4247-9672-F0932645F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1457"/>
              <a:ext cx="84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000">
                  <a:latin typeface="Garamond" panose="02020404030301010803" pitchFamily="18" charset="0"/>
                </a:rPr>
                <a:t>Tempo T=</a:t>
              </a:r>
              <a:r>
                <a:rPr lang="pt-BR" altLang="pt-BR" sz="1000">
                  <a:latin typeface="Garamond" panose="02020404030301010803" pitchFamily="18" charset="0"/>
                  <a:sym typeface="Symbol" panose="05050102010706020507" pitchFamily="18" charset="2"/>
                </a:rPr>
                <a:t></a:t>
              </a:r>
              <a:endParaRPr lang="pt-BR" altLang="pt-BR" sz="1000" baseline="-25000">
                <a:latin typeface="Garamond" panose="02020404030301010803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96302" name="Text Box 46">
              <a:extLst>
                <a:ext uri="{FF2B5EF4-FFF2-40B4-BE49-F238E27FC236}">
                  <a16:creationId xmlns:a16="http://schemas.microsoft.com/office/drawing/2014/main" id="{08F21D37-3E89-4A67-A4E6-ACD25A839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" y="2500"/>
              <a:ext cx="7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>
                  <a:latin typeface="Garamond" panose="02020404030301010803" pitchFamily="18" charset="0"/>
                </a:rPr>
                <a:t>Concentração na </a:t>
              </a:r>
            </a:p>
            <a:p>
              <a:r>
                <a:rPr lang="pt-BR" altLang="pt-BR" sz="1000">
                  <a:latin typeface="Garamond" panose="02020404030301010803" pitchFamily="18" charset="0"/>
                </a:rPr>
                <a:t>fase sólida (q)</a:t>
              </a:r>
            </a:p>
          </p:txBody>
        </p:sp>
        <p:cxnSp>
          <p:nvCxnSpPr>
            <p:cNvPr id="96303" name="AutoShape 47">
              <a:extLst>
                <a:ext uri="{FF2B5EF4-FFF2-40B4-BE49-F238E27FC236}">
                  <a16:creationId xmlns:a16="http://schemas.microsoft.com/office/drawing/2014/main" id="{78C8390D-17AC-430F-9460-D86709069F8A}"/>
                </a:ext>
              </a:extLst>
            </p:cNvPr>
            <p:cNvCxnSpPr>
              <a:cxnSpLocks noChangeShapeType="1"/>
              <a:stCxn id="96302" idx="0"/>
              <a:endCxn id="96277" idx="3"/>
            </p:cNvCxnSpPr>
            <p:nvPr/>
          </p:nvCxnSpPr>
          <p:spPr bwMode="auto">
            <a:xfrm rot="5400000" flipH="1">
              <a:off x="1147" y="2152"/>
              <a:ext cx="249" cy="448"/>
            </a:xfrm>
            <a:prstGeom prst="curvedConnector3">
              <a:avLst>
                <a:gd name="adj1" fmla="val 4989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304" name="Text Box 48">
              <a:extLst>
                <a:ext uri="{FF2B5EF4-FFF2-40B4-BE49-F238E27FC236}">
                  <a16:creationId xmlns:a16="http://schemas.microsoft.com/office/drawing/2014/main" id="{A3E43ED0-0C49-4A3B-A3E2-D16FC8F01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1321"/>
              <a:ext cx="7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>
                  <a:latin typeface="Garamond" panose="02020404030301010803" pitchFamily="18" charset="0"/>
                </a:rPr>
                <a:t>Concentração na </a:t>
              </a:r>
            </a:p>
            <a:p>
              <a:r>
                <a:rPr lang="pt-BR" altLang="pt-BR" sz="1000">
                  <a:latin typeface="Garamond" panose="02020404030301010803" pitchFamily="18" charset="0"/>
                </a:rPr>
                <a:t>fase líquida (C)</a:t>
              </a:r>
            </a:p>
          </p:txBody>
        </p:sp>
        <p:cxnSp>
          <p:nvCxnSpPr>
            <p:cNvPr id="96305" name="AutoShape 49">
              <a:extLst>
                <a:ext uri="{FF2B5EF4-FFF2-40B4-BE49-F238E27FC236}">
                  <a16:creationId xmlns:a16="http://schemas.microsoft.com/office/drawing/2014/main" id="{C20BB8C9-89EB-45D5-B042-40D7C6761DD8}"/>
                </a:ext>
              </a:extLst>
            </p:cNvPr>
            <p:cNvCxnSpPr>
              <a:cxnSpLocks noChangeShapeType="1"/>
              <a:stCxn id="96304" idx="2"/>
              <a:endCxn id="96290" idx="1"/>
            </p:cNvCxnSpPr>
            <p:nvPr/>
          </p:nvCxnSpPr>
          <p:spPr bwMode="auto">
            <a:xfrm rot="16200000" flipH="1">
              <a:off x="2044" y="1552"/>
              <a:ext cx="104" cy="16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>
            <a:extLst>
              <a:ext uri="{FF2B5EF4-FFF2-40B4-BE49-F238E27FC236}">
                <a16:creationId xmlns:a16="http://schemas.microsoft.com/office/drawing/2014/main" id="{ECA411AC-AC5E-4B44-A02C-7D3464C13E8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4" name="Rectangle 4">
            <a:extLst>
              <a:ext uri="{FF2B5EF4-FFF2-40B4-BE49-F238E27FC236}">
                <a16:creationId xmlns:a16="http://schemas.microsoft.com/office/drawing/2014/main" id="{0614FABB-747B-405F-9D20-6CEE300A3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ISOTERMAS DE ADSORÇÃO</a:t>
            </a:r>
          </a:p>
        </p:txBody>
      </p:sp>
      <p:grpSp>
        <p:nvGrpSpPr>
          <p:cNvPr id="97333" name="Group 53">
            <a:extLst>
              <a:ext uri="{FF2B5EF4-FFF2-40B4-BE49-F238E27FC236}">
                <a16:creationId xmlns:a16="http://schemas.microsoft.com/office/drawing/2014/main" id="{E28E6C95-901E-4324-9CD1-128952408E79}"/>
              </a:ext>
            </a:extLst>
          </p:cNvPr>
          <p:cNvGrpSpPr>
            <a:grpSpLocks/>
          </p:cNvGrpSpPr>
          <p:nvPr/>
        </p:nvGrpSpPr>
        <p:grpSpPr bwMode="auto">
          <a:xfrm>
            <a:off x="28575" y="2260600"/>
            <a:ext cx="4392613" cy="2773363"/>
            <a:chOff x="204" y="1525"/>
            <a:chExt cx="2767" cy="1747"/>
          </a:xfrm>
        </p:grpSpPr>
        <p:sp>
          <p:nvSpPr>
            <p:cNvPr id="97286" name="AutoShape 6">
              <a:extLst>
                <a:ext uri="{FF2B5EF4-FFF2-40B4-BE49-F238E27FC236}">
                  <a16:creationId xmlns:a16="http://schemas.microsoft.com/office/drawing/2014/main" id="{62A9C347-0D20-4A26-B484-FF5689917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525"/>
              <a:ext cx="914" cy="1711"/>
            </a:xfrm>
            <a:prstGeom prst="cube">
              <a:avLst>
                <a:gd name="adj" fmla="val 79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287" name="Line 7">
              <a:extLst>
                <a:ext uri="{FF2B5EF4-FFF2-40B4-BE49-F238E27FC236}">
                  <a16:creationId xmlns:a16="http://schemas.microsoft.com/office/drawing/2014/main" id="{2161F6A7-B284-493B-A025-052C8B489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" y="2456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88" name="Line 8">
              <a:extLst>
                <a:ext uri="{FF2B5EF4-FFF2-40B4-BE49-F238E27FC236}">
                  <a16:creationId xmlns:a16="http://schemas.microsoft.com/office/drawing/2014/main" id="{95807EE9-2DE2-4CBE-9971-BBC50DA66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2657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89" name="Line 9">
              <a:extLst>
                <a:ext uri="{FF2B5EF4-FFF2-40B4-BE49-F238E27FC236}">
                  <a16:creationId xmlns:a16="http://schemas.microsoft.com/office/drawing/2014/main" id="{B58839E1-F42F-49E6-A2ED-503A07581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" y="2984"/>
              <a:ext cx="9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90" name="Line 10">
              <a:extLst>
                <a:ext uri="{FF2B5EF4-FFF2-40B4-BE49-F238E27FC236}">
                  <a16:creationId xmlns:a16="http://schemas.microsoft.com/office/drawing/2014/main" id="{431ADBE0-977E-4046-8B02-2F13F7AFD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827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91" name="Line 11">
              <a:extLst>
                <a:ext uri="{FF2B5EF4-FFF2-40B4-BE49-F238E27FC236}">
                  <a16:creationId xmlns:a16="http://schemas.microsoft.com/office/drawing/2014/main" id="{6B0CF0CC-47B8-4D21-9694-E79165C93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2456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92" name="Line 12">
              <a:extLst>
                <a:ext uri="{FF2B5EF4-FFF2-40B4-BE49-F238E27FC236}">
                  <a16:creationId xmlns:a16="http://schemas.microsoft.com/office/drawing/2014/main" id="{8C3EA6BB-5319-4AC3-9D09-79CBFC6A8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2531"/>
              <a:ext cx="9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93" name="Line 13">
              <a:extLst>
                <a:ext uri="{FF2B5EF4-FFF2-40B4-BE49-F238E27FC236}">
                  <a16:creationId xmlns:a16="http://schemas.microsoft.com/office/drawing/2014/main" id="{D217846E-98A4-41E1-B013-C397E2B05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9" y="2859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94" name="Line 14">
              <a:extLst>
                <a:ext uri="{FF2B5EF4-FFF2-40B4-BE49-F238E27FC236}">
                  <a16:creationId xmlns:a16="http://schemas.microsoft.com/office/drawing/2014/main" id="{9DF3AF8F-CA38-4698-99D8-9AEAE51EB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" y="2003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95" name="Line 15">
              <a:extLst>
                <a:ext uri="{FF2B5EF4-FFF2-40B4-BE49-F238E27FC236}">
                  <a16:creationId xmlns:a16="http://schemas.microsoft.com/office/drawing/2014/main" id="{427D2074-5D01-4C84-82EE-879E1AF8C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2" y="2355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96" name="Line 16">
              <a:extLst>
                <a:ext uri="{FF2B5EF4-FFF2-40B4-BE49-F238E27FC236}">
                  <a16:creationId xmlns:a16="http://schemas.microsoft.com/office/drawing/2014/main" id="{139907F3-8BEE-4549-8A50-5A7AB02A4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" y="2129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97" name="Line 17">
              <a:extLst>
                <a:ext uri="{FF2B5EF4-FFF2-40B4-BE49-F238E27FC236}">
                  <a16:creationId xmlns:a16="http://schemas.microsoft.com/office/drawing/2014/main" id="{B954F9F9-BDD1-4813-91A5-A25607B3D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3" y="2456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98" name="Line 18">
              <a:extLst>
                <a:ext uri="{FF2B5EF4-FFF2-40B4-BE49-F238E27FC236}">
                  <a16:creationId xmlns:a16="http://schemas.microsoft.com/office/drawing/2014/main" id="{AA45DE4C-DFE3-4E8A-A0F3-432C2A77E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" y="2682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299" name="Line 19">
              <a:extLst>
                <a:ext uri="{FF2B5EF4-FFF2-40B4-BE49-F238E27FC236}">
                  <a16:creationId xmlns:a16="http://schemas.microsoft.com/office/drawing/2014/main" id="{F706BD2B-C7F2-4711-956D-FAAD87A2D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2280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00" name="Line 20">
              <a:extLst>
                <a:ext uri="{FF2B5EF4-FFF2-40B4-BE49-F238E27FC236}">
                  <a16:creationId xmlns:a16="http://schemas.microsoft.com/office/drawing/2014/main" id="{62C91F93-5D90-41A1-B3FC-0926A9909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2230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01" name="Line 21">
              <a:extLst>
                <a:ext uri="{FF2B5EF4-FFF2-40B4-BE49-F238E27FC236}">
                  <a16:creationId xmlns:a16="http://schemas.microsoft.com/office/drawing/2014/main" id="{E88C98FA-5D98-4A3D-B5F5-AFBDA8211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" y="2305"/>
              <a:ext cx="9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02" name="AutoShape 22">
              <a:extLst>
                <a:ext uri="{FF2B5EF4-FFF2-40B4-BE49-F238E27FC236}">
                  <a16:creationId xmlns:a16="http://schemas.microsoft.com/office/drawing/2014/main" id="{4748B394-2623-42FC-9A25-40A54C93A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934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03" name="AutoShape 23">
              <a:extLst>
                <a:ext uri="{FF2B5EF4-FFF2-40B4-BE49-F238E27FC236}">
                  <a16:creationId xmlns:a16="http://schemas.microsoft.com/office/drawing/2014/main" id="{7642009D-50F0-4774-8CBA-D98EEB83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" y="2607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04" name="AutoShape 24">
              <a:extLst>
                <a:ext uri="{FF2B5EF4-FFF2-40B4-BE49-F238E27FC236}">
                  <a16:creationId xmlns:a16="http://schemas.microsoft.com/office/drawing/2014/main" id="{0756F8F7-4FC6-46EC-ADE3-24913465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2254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05" name="AutoShape 25">
              <a:extLst>
                <a:ext uri="{FF2B5EF4-FFF2-40B4-BE49-F238E27FC236}">
                  <a16:creationId xmlns:a16="http://schemas.microsoft.com/office/drawing/2014/main" id="{72D1FCE0-2AD1-42B1-BF4B-885251CD8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2960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06" name="AutoShape 26">
              <a:extLst>
                <a:ext uri="{FF2B5EF4-FFF2-40B4-BE49-F238E27FC236}">
                  <a16:creationId xmlns:a16="http://schemas.microsoft.com/office/drawing/2014/main" id="{396A561E-8AB4-4A81-855B-06833453A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" y="2406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07" name="AutoShape 27">
              <a:extLst>
                <a:ext uri="{FF2B5EF4-FFF2-40B4-BE49-F238E27FC236}">
                  <a16:creationId xmlns:a16="http://schemas.microsoft.com/office/drawing/2014/main" id="{9FE83DD5-E677-4E36-AC01-3024A215D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2808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08" name="AutoShape 28">
              <a:extLst>
                <a:ext uri="{FF2B5EF4-FFF2-40B4-BE49-F238E27FC236}">
                  <a16:creationId xmlns:a16="http://schemas.microsoft.com/office/drawing/2014/main" id="{1EE00CD4-ECF8-4987-8714-860421EAB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" y="2406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09" name="AutoShape 29">
              <a:extLst>
                <a:ext uri="{FF2B5EF4-FFF2-40B4-BE49-F238E27FC236}">
                  <a16:creationId xmlns:a16="http://schemas.microsoft.com/office/drawing/2014/main" id="{48EA467C-3BBD-4DDD-8D1A-F8BDCBF52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2230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10" name="AutoShape 30">
              <a:extLst>
                <a:ext uri="{FF2B5EF4-FFF2-40B4-BE49-F238E27FC236}">
                  <a16:creationId xmlns:a16="http://schemas.microsoft.com/office/drawing/2014/main" id="{DCB94626-41E7-49EC-82CF-E19343B83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406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11" name="AutoShape 31">
              <a:extLst>
                <a:ext uri="{FF2B5EF4-FFF2-40B4-BE49-F238E27FC236}">
                  <a16:creationId xmlns:a16="http://schemas.microsoft.com/office/drawing/2014/main" id="{B36F725C-0E6E-45C4-9DCE-B2D16C8BC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2632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12" name="AutoShape 32">
              <a:extLst>
                <a:ext uri="{FF2B5EF4-FFF2-40B4-BE49-F238E27FC236}">
                  <a16:creationId xmlns:a16="http://schemas.microsoft.com/office/drawing/2014/main" id="{C7E0C54C-5EAC-499D-8021-F2C281B2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079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13" name="AutoShape 33">
              <a:extLst>
                <a:ext uri="{FF2B5EF4-FFF2-40B4-BE49-F238E27FC236}">
                  <a16:creationId xmlns:a16="http://schemas.microsoft.com/office/drawing/2014/main" id="{C53D25A2-517D-42F9-8EDF-42F16E91F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777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14" name="AutoShape 34">
              <a:extLst>
                <a:ext uri="{FF2B5EF4-FFF2-40B4-BE49-F238E27FC236}">
                  <a16:creationId xmlns:a16="http://schemas.microsoft.com/office/drawing/2014/main" id="{DCF47108-2C8A-4716-97AD-E32447B88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625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15" name="AutoShape 35">
              <a:extLst>
                <a:ext uri="{FF2B5EF4-FFF2-40B4-BE49-F238E27FC236}">
                  <a16:creationId xmlns:a16="http://schemas.microsoft.com/office/drawing/2014/main" id="{99572FB8-4782-42E8-B943-18790E213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2230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16" name="AutoShape 36">
              <a:extLst>
                <a:ext uri="{FF2B5EF4-FFF2-40B4-BE49-F238E27FC236}">
                  <a16:creationId xmlns:a16="http://schemas.microsoft.com/office/drawing/2014/main" id="{A152F314-9B3D-4685-AD9C-D5D4DC2E8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" y="207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17" name="AutoShape 37">
              <a:extLst>
                <a:ext uri="{FF2B5EF4-FFF2-40B4-BE49-F238E27FC236}">
                  <a16:creationId xmlns:a16="http://schemas.microsoft.com/office/drawing/2014/main" id="{A73A2BCA-1B6C-4FD0-839D-D4EA27932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154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18" name="AutoShape 38">
              <a:extLst>
                <a:ext uri="{FF2B5EF4-FFF2-40B4-BE49-F238E27FC236}">
                  <a16:creationId xmlns:a16="http://schemas.microsoft.com/office/drawing/2014/main" id="{72079B74-DAF5-4909-9DE5-4ACB3C339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32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19" name="AutoShape 39">
              <a:extLst>
                <a:ext uri="{FF2B5EF4-FFF2-40B4-BE49-F238E27FC236}">
                  <a16:creationId xmlns:a16="http://schemas.microsoft.com/office/drawing/2014/main" id="{808EBA25-3651-476C-A04F-610934C6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207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20" name="AutoShape 40">
              <a:extLst>
                <a:ext uri="{FF2B5EF4-FFF2-40B4-BE49-F238E27FC236}">
                  <a16:creationId xmlns:a16="http://schemas.microsoft.com/office/drawing/2014/main" id="{26743AAE-19C2-4077-85DA-746708F5E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" y="2482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21" name="AutoShape 41">
              <a:extLst>
                <a:ext uri="{FF2B5EF4-FFF2-40B4-BE49-F238E27FC236}">
                  <a16:creationId xmlns:a16="http://schemas.microsoft.com/office/drawing/2014/main" id="{7999C73C-6C5D-41BC-AA09-E781D28F6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2028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22" name="AutoShape 42">
              <a:extLst>
                <a:ext uri="{FF2B5EF4-FFF2-40B4-BE49-F238E27FC236}">
                  <a16:creationId xmlns:a16="http://schemas.microsoft.com/office/drawing/2014/main" id="{DC48AF9B-6786-4DE0-AAD7-AD39F58C0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2305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23" name="AutoShape 43">
              <a:extLst>
                <a:ext uri="{FF2B5EF4-FFF2-40B4-BE49-F238E27FC236}">
                  <a16:creationId xmlns:a16="http://schemas.microsoft.com/office/drawing/2014/main" id="{460936B9-DF29-41E9-805C-B242DDEF5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" y="2657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24" name="AutoShape 44">
              <a:extLst>
                <a:ext uri="{FF2B5EF4-FFF2-40B4-BE49-F238E27FC236}">
                  <a16:creationId xmlns:a16="http://schemas.microsoft.com/office/drawing/2014/main" id="{56BC2826-FAC5-4345-BBF4-1E6667E4C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952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25" name="AutoShape 45">
              <a:extLst>
                <a:ext uri="{FF2B5EF4-FFF2-40B4-BE49-F238E27FC236}">
                  <a16:creationId xmlns:a16="http://schemas.microsoft.com/office/drawing/2014/main" id="{C5B7F31A-B75F-4F67-BF5D-5D7C31935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17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26" name="AutoShape 46">
              <a:extLst>
                <a:ext uri="{FF2B5EF4-FFF2-40B4-BE49-F238E27FC236}">
                  <a16:creationId xmlns:a16="http://schemas.microsoft.com/office/drawing/2014/main" id="{3C0C399A-13F5-4B61-9DD1-F2662F028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2381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327" name="Text Box 47">
              <a:extLst>
                <a:ext uri="{FF2B5EF4-FFF2-40B4-BE49-F238E27FC236}">
                  <a16:creationId xmlns:a16="http://schemas.microsoft.com/office/drawing/2014/main" id="{8B438348-1E78-4470-82E1-948CB47C3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827"/>
              <a:ext cx="93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>
                  <a:latin typeface="Garamond" panose="02020404030301010803" pitchFamily="18" charset="0"/>
                </a:rPr>
                <a:t>Tempo T=</a:t>
              </a:r>
              <a:r>
                <a:rPr lang="pt-BR" altLang="pt-BR" sz="1200">
                  <a:latin typeface="Garamond" panose="02020404030301010803" pitchFamily="18" charset="0"/>
                  <a:sym typeface="Symbol" panose="05050102010706020507" pitchFamily="18" charset="2"/>
                </a:rPr>
                <a:t></a:t>
              </a:r>
              <a:endParaRPr lang="pt-BR" altLang="pt-BR" sz="1200" baseline="-25000">
                <a:latin typeface="Garamond" panose="02020404030301010803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97328" name="Text Box 48">
              <a:extLst>
                <a:ext uri="{FF2B5EF4-FFF2-40B4-BE49-F238E27FC236}">
                  <a16:creationId xmlns:a16="http://schemas.microsoft.com/office/drawing/2014/main" id="{308DDAFE-95FC-43D2-95C8-8938A04CC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984"/>
              <a:ext cx="8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200">
                  <a:latin typeface="Garamond" panose="02020404030301010803" pitchFamily="18" charset="0"/>
                </a:rPr>
                <a:t>Concentração na </a:t>
              </a:r>
            </a:p>
            <a:p>
              <a:r>
                <a:rPr lang="pt-BR" altLang="pt-BR" sz="1200">
                  <a:latin typeface="Garamond" panose="02020404030301010803" pitchFamily="18" charset="0"/>
                </a:rPr>
                <a:t>fase sólida (q)</a:t>
              </a:r>
            </a:p>
          </p:txBody>
        </p:sp>
        <p:cxnSp>
          <p:nvCxnSpPr>
            <p:cNvPr id="97329" name="AutoShape 49">
              <a:extLst>
                <a:ext uri="{FF2B5EF4-FFF2-40B4-BE49-F238E27FC236}">
                  <a16:creationId xmlns:a16="http://schemas.microsoft.com/office/drawing/2014/main" id="{A87EDD7E-A6E6-4C35-8D72-8B7A8F44DE9A}"/>
                </a:ext>
              </a:extLst>
            </p:cNvPr>
            <p:cNvCxnSpPr>
              <a:cxnSpLocks noChangeShapeType="1"/>
              <a:stCxn id="97328" idx="0"/>
              <a:endCxn id="97303" idx="3"/>
            </p:cNvCxnSpPr>
            <p:nvPr/>
          </p:nvCxnSpPr>
          <p:spPr bwMode="auto">
            <a:xfrm rot="5400000" flipH="1">
              <a:off x="1318" y="2581"/>
              <a:ext cx="276" cy="53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30" name="Text Box 50">
              <a:extLst>
                <a:ext uri="{FF2B5EF4-FFF2-40B4-BE49-F238E27FC236}">
                  <a16:creationId xmlns:a16="http://schemas.microsoft.com/office/drawing/2014/main" id="{8FA479D6-3B35-4721-9F02-64B1115D9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3" y="1676"/>
              <a:ext cx="8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200">
                  <a:latin typeface="Garamond" panose="02020404030301010803" pitchFamily="18" charset="0"/>
                </a:rPr>
                <a:t>Concentração na </a:t>
              </a:r>
            </a:p>
            <a:p>
              <a:r>
                <a:rPr lang="pt-BR" altLang="pt-BR" sz="1200">
                  <a:latin typeface="Garamond" panose="02020404030301010803" pitchFamily="18" charset="0"/>
                </a:rPr>
                <a:t>fase líquida (C)</a:t>
              </a:r>
            </a:p>
          </p:txBody>
        </p:sp>
        <p:cxnSp>
          <p:nvCxnSpPr>
            <p:cNvPr id="97331" name="AutoShape 51">
              <a:extLst>
                <a:ext uri="{FF2B5EF4-FFF2-40B4-BE49-F238E27FC236}">
                  <a16:creationId xmlns:a16="http://schemas.microsoft.com/office/drawing/2014/main" id="{E4432BE4-37BC-48A8-B6E2-BB8F578214E3}"/>
                </a:ext>
              </a:extLst>
            </p:cNvPr>
            <p:cNvCxnSpPr>
              <a:cxnSpLocks noChangeShapeType="1"/>
              <a:stCxn id="97330" idx="2"/>
              <a:endCxn id="97316" idx="1"/>
            </p:cNvCxnSpPr>
            <p:nvPr/>
          </p:nvCxnSpPr>
          <p:spPr bwMode="auto">
            <a:xfrm rot="16200000" flipH="1">
              <a:off x="2296" y="1932"/>
              <a:ext cx="116" cy="17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97332" name="Object 52">
            <a:extLst>
              <a:ext uri="{FF2B5EF4-FFF2-40B4-BE49-F238E27FC236}">
                <a16:creationId xmlns:a16="http://schemas.microsoft.com/office/drawing/2014/main" id="{0C475CCB-93CD-4C53-9A71-843E637874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5445125"/>
          <a:ext cx="170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6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445125"/>
                        <a:ext cx="1701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34" name="Rectangle 54">
            <a:extLst>
              <a:ext uri="{FF2B5EF4-FFF2-40B4-BE49-F238E27FC236}">
                <a16:creationId xmlns:a16="http://schemas.microsoft.com/office/drawing/2014/main" id="{C19B7EF9-8B52-4DCB-AC09-FF25DC6F3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7538" y="1989138"/>
            <a:ext cx="4392612" cy="4535487"/>
          </a:xfrm>
          <a:noFill/>
          <a:ln/>
        </p:spPr>
        <p:txBody>
          <a:bodyPr/>
          <a:lstStyle/>
          <a:p>
            <a:r>
              <a:rPr lang="pt-BR" altLang="pt-BR" sz="2400" b="1">
                <a:sym typeface="Symbol" panose="05050102010706020507" pitchFamily="18" charset="2"/>
              </a:rPr>
              <a:t>q é a concentração do poluente na fase sólida, sendo, expressa como uma relação massa/massa (g/kg, mg/g, etc...)</a:t>
            </a:r>
          </a:p>
          <a:p>
            <a:r>
              <a:rPr lang="pt-BR" altLang="pt-BR" sz="2400" b="1">
                <a:sym typeface="Symbol" panose="05050102010706020507" pitchFamily="18" charset="2"/>
              </a:rPr>
              <a:t>C</a:t>
            </a:r>
            <a:r>
              <a:rPr lang="pt-BR" altLang="pt-BR" sz="2400" b="1" baseline="30000">
                <a:sym typeface="Symbol" panose="05050102010706020507" pitchFamily="18" charset="2"/>
              </a:rPr>
              <a:t>*</a:t>
            </a:r>
            <a:r>
              <a:rPr lang="pt-BR" altLang="pt-BR" sz="2400" b="1">
                <a:sym typeface="Symbol" panose="05050102010706020507" pitchFamily="18" charset="2"/>
              </a:rPr>
              <a:t> é a concentração do poluente na interface sólido líquido, expresso como mg/l, </a:t>
            </a:r>
            <a:r>
              <a:rPr lang="en-US" altLang="pt-BR" sz="2400" b="1">
                <a:sym typeface="Symbol" panose="05050102010706020507" pitchFamily="18" charset="2"/>
              </a:rPr>
              <a:t>µg/l, etc…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1AF93815-0E6D-4A53-9466-44424F6F0A8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13E950B0-AB62-4D69-9CE6-A0FBBC8E0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 DE LANGMUIR</a:t>
            </a:r>
          </a:p>
        </p:txBody>
      </p:sp>
      <p:grpSp>
        <p:nvGrpSpPr>
          <p:cNvPr id="102404" name="Group 4">
            <a:extLst>
              <a:ext uri="{FF2B5EF4-FFF2-40B4-BE49-F238E27FC236}">
                <a16:creationId xmlns:a16="http://schemas.microsoft.com/office/drawing/2014/main" id="{EBA94167-D591-4811-8F6F-7D4E107C625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420938"/>
            <a:ext cx="4392612" cy="3651250"/>
            <a:chOff x="113" y="1525"/>
            <a:chExt cx="2767" cy="2300"/>
          </a:xfrm>
        </p:grpSpPr>
        <p:sp>
          <p:nvSpPr>
            <p:cNvPr id="102405" name="AutoShape 5">
              <a:extLst>
                <a:ext uri="{FF2B5EF4-FFF2-40B4-BE49-F238E27FC236}">
                  <a16:creationId xmlns:a16="http://schemas.microsoft.com/office/drawing/2014/main" id="{E8678F56-91B2-469C-9C2B-4A7BA439D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1525"/>
              <a:ext cx="914" cy="1711"/>
            </a:xfrm>
            <a:prstGeom prst="cube">
              <a:avLst>
                <a:gd name="adj" fmla="val 79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06" name="Line 6">
              <a:extLst>
                <a:ext uri="{FF2B5EF4-FFF2-40B4-BE49-F238E27FC236}">
                  <a16:creationId xmlns:a16="http://schemas.microsoft.com/office/drawing/2014/main" id="{03A822C6-2742-4691-BB08-339993D57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" y="2456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07" name="Line 7">
              <a:extLst>
                <a:ext uri="{FF2B5EF4-FFF2-40B4-BE49-F238E27FC236}">
                  <a16:creationId xmlns:a16="http://schemas.microsoft.com/office/drawing/2014/main" id="{FF22CF3C-EBD9-4648-B2A8-CB09D2C7C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2657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08" name="Line 8">
              <a:extLst>
                <a:ext uri="{FF2B5EF4-FFF2-40B4-BE49-F238E27FC236}">
                  <a16:creationId xmlns:a16="http://schemas.microsoft.com/office/drawing/2014/main" id="{443D01F3-EC9B-46E3-A443-DB6F7C0BD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2984"/>
              <a:ext cx="9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09" name="Line 9">
              <a:extLst>
                <a:ext uri="{FF2B5EF4-FFF2-40B4-BE49-F238E27FC236}">
                  <a16:creationId xmlns:a16="http://schemas.microsoft.com/office/drawing/2014/main" id="{CE73542E-6B5C-4545-88A9-8138FCEBD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0" y="1827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10" name="Line 10">
              <a:extLst>
                <a:ext uri="{FF2B5EF4-FFF2-40B4-BE49-F238E27FC236}">
                  <a16:creationId xmlns:a16="http://schemas.microsoft.com/office/drawing/2014/main" id="{25B6E01F-C896-4719-A6EE-CD9AC342A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2456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11" name="Line 11">
              <a:extLst>
                <a:ext uri="{FF2B5EF4-FFF2-40B4-BE49-F238E27FC236}">
                  <a16:creationId xmlns:a16="http://schemas.microsoft.com/office/drawing/2014/main" id="{3CC966FF-4CD4-42D2-99FA-FF7039FE3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3" y="2531"/>
              <a:ext cx="9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12" name="Line 12">
              <a:extLst>
                <a:ext uri="{FF2B5EF4-FFF2-40B4-BE49-F238E27FC236}">
                  <a16:creationId xmlns:a16="http://schemas.microsoft.com/office/drawing/2014/main" id="{AABDAB97-0AC4-404E-A44E-DE3B9B8AA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" y="2859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13" name="Line 13">
              <a:extLst>
                <a:ext uri="{FF2B5EF4-FFF2-40B4-BE49-F238E27FC236}">
                  <a16:creationId xmlns:a16="http://schemas.microsoft.com/office/drawing/2014/main" id="{0DF43E08-60EA-40C6-BC1A-0F4D365CD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2003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14" name="Line 14">
              <a:extLst>
                <a:ext uri="{FF2B5EF4-FFF2-40B4-BE49-F238E27FC236}">
                  <a16:creationId xmlns:a16="http://schemas.microsoft.com/office/drawing/2014/main" id="{E52DE8BA-4C42-4B06-8E2A-72DCE683D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1" y="2355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15" name="Line 15">
              <a:extLst>
                <a:ext uri="{FF2B5EF4-FFF2-40B4-BE49-F238E27FC236}">
                  <a16:creationId xmlns:a16="http://schemas.microsoft.com/office/drawing/2014/main" id="{B7F6E040-8756-41FF-9522-375F3C654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4" y="2129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16" name="Line 16">
              <a:extLst>
                <a:ext uri="{FF2B5EF4-FFF2-40B4-BE49-F238E27FC236}">
                  <a16:creationId xmlns:a16="http://schemas.microsoft.com/office/drawing/2014/main" id="{6F1C289A-7110-43CF-8749-E1BFAA9E1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2" y="2456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17" name="Line 17">
              <a:extLst>
                <a:ext uri="{FF2B5EF4-FFF2-40B4-BE49-F238E27FC236}">
                  <a16:creationId xmlns:a16="http://schemas.microsoft.com/office/drawing/2014/main" id="{76D14E2D-B7BB-478C-BA7B-3B79956CC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4" y="2682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18" name="Line 18">
              <a:extLst>
                <a:ext uri="{FF2B5EF4-FFF2-40B4-BE49-F238E27FC236}">
                  <a16:creationId xmlns:a16="http://schemas.microsoft.com/office/drawing/2014/main" id="{1011F7B1-58EA-47DC-9AD8-564BFA8E0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2280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19" name="Line 19">
              <a:extLst>
                <a:ext uri="{FF2B5EF4-FFF2-40B4-BE49-F238E27FC236}">
                  <a16:creationId xmlns:a16="http://schemas.microsoft.com/office/drawing/2014/main" id="{A625FC76-E96B-42BC-96DB-AB81BA938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0" y="2230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20" name="Line 20">
              <a:extLst>
                <a:ext uri="{FF2B5EF4-FFF2-40B4-BE49-F238E27FC236}">
                  <a16:creationId xmlns:a16="http://schemas.microsoft.com/office/drawing/2014/main" id="{4F8E2D68-A9AC-48A6-9053-6DD2C6717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2305"/>
              <a:ext cx="9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21" name="AutoShape 21">
              <a:extLst>
                <a:ext uri="{FF2B5EF4-FFF2-40B4-BE49-F238E27FC236}">
                  <a16:creationId xmlns:a16="http://schemas.microsoft.com/office/drawing/2014/main" id="{67B7685D-797D-4633-9D84-7B05A6466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2934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2" name="AutoShape 22">
              <a:extLst>
                <a:ext uri="{FF2B5EF4-FFF2-40B4-BE49-F238E27FC236}">
                  <a16:creationId xmlns:a16="http://schemas.microsoft.com/office/drawing/2014/main" id="{41AB8B55-C4D3-41C1-B333-CD87ED1BB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2607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3" name="AutoShape 23">
              <a:extLst>
                <a:ext uri="{FF2B5EF4-FFF2-40B4-BE49-F238E27FC236}">
                  <a16:creationId xmlns:a16="http://schemas.microsoft.com/office/drawing/2014/main" id="{95DAD2B4-B2CB-434E-8995-E805056BF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2254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4" name="AutoShape 24">
              <a:extLst>
                <a:ext uri="{FF2B5EF4-FFF2-40B4-BE49-F238E27FC236}">
                  <a16:creationId xmlns:a16="http://schemas.microsoft.com/office/drawing/2014/main" id="{60F6297D-BD51-487F-81D0-F2107864B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2960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5" name="AutoShape 25">
              <a:extLst>
                <a:ext uri="{FF2B5EF4-FFF2-40B4-BE49-F238E27FC236}">
                  <a16:creationId xmlns:a16="http://schemas.microsoft.com/office/drawing/2014/main" id="{E2C2AA42-A72B-419C-8EB8-55E6A4A14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2406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6" name="AutoShape 26">
              <a:extLst>
                <a:ext uri="{FF2B5EF4-FFF2-40B4-BE49-F238E27FC236}">
                  <a16:creationId xmlns:a16="http://schemas.microsoft.com/office/drawing/2014/main" id="{37BBF752-3305-4B10-A4F2-C47C625CC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2808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7" name="AutoShape 27">
              <a:extLst>
                <a:ext uri="{FF2B5EF4-FFF2-40B4-BE49-F238E27FC236}">
                  <a16:creationId xmlns:a16="http://schemas.microsoft.com/office/drawing/2014/main" id="{0CF182FC-25A5-4A35-9902-A1F990921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2406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8" name="AutoShape 28">
              <a:extLst>
                <a:ext uri="{FF2B5EF4-FFF2-40B4-BE49-F238E27FC236}">
                  <a16:creationId xmlns:a16="http://schemas.microsoft.com/office/drawing/2014/main" id="{8AC574CB-143F-40C5-AF1E-1BD64D0C2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2230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9" name="AutoShape 29">
              <a:extLst>
                <a:ext uri="{FF2B5EF4-FFF2-40B4-BE49-F238E27FC236}">
                  <a16:creationId xmlns:a16="http://schemas.microsoft.com/office/drawing/2014/main" id="{1F4B11C1-532D-4DFA-A69E-B746DA750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" y="2406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0" name="AutoShape 30">
              <a:extLst>
                <a:ext uri="{FF2B5EF4-FFF2-40B4-BE49-F238E27FC236}">
                  <a16:creationId xmlns:a16="http://schemas.microsoft.com/office/drawing/2014/main" id="{F4BC7BA6-7365-467B-9C72-5F2347F85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2632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1" name="AutoShape 31">
              <a:extLst>
                <a:ext uri="{FF2B5EF4-FFF2-40B4-BE49-F238E27FC236}">
                  <a16:creationId xmlns:a16="http://schemas.microsoft.com/office/drawing/2014/main" id="{F9F1AE23-FFB7-44B5-AAFB-E71391FEC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079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2" name="AutoShape 32">
              <a:extLst>
                <a:ext uri="{FF2B5EF4-FFF2-40B4-BE49-F238E27FC236}">
                  <a16:creationId xmlns:a16="http://schemas.microsoft.com/office/drawing/2014/main" id="{6788361D-AB24-48DA-BDD7-FEFBE05D1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" y="1777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3" name="AutoShape 33">
              <a:extLst>
                <a:ext uri="{FF2B5EF4-FFF2-40B4-BE49-F238E27FC236}">
                  <a16:creationId xmlns:a16="http://schemas.microsoft.com/office/drawing/2014/main" id="{6252B8FD-0696-40B0-8473-F806F82FD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1625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4" name="AutoShape 34">
              <a:extLst>
                <a:ext uri="{FF2B5EF4-FFF2-40B4-BE49-F238E27FC236}">
                  <a16:creationId xmlns:a16="http://schemas.microsoft.com/office/drawing/2014/main" id="{80781708-F969-49D8-B882-107CF583E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2230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5" name="AutoShape 35">
              <a:extLst>
                <a:ext uri="{FF2B5EF4-FFF2-40B4-BE49-F238E27FC236}">
                  <a16:creationId xmlns:a16="http://schemas.microsoft.com/office/drawing/2014/main" id="{D35B0599-EECA-49EB-9059-8710E1C7C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207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6" name="AutoShape 36">
              <a:extLst>
                <a:ext uri="{FF2B5EF4-FFF2-40B4-BE49-F238E27FC236}">
                  <a16:creationId xmlns:a16="http://schemas.microsoft.com/office/drawing/2014/main" id="{50B02B7B-600E-4BED-9E4E-741708916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154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7" name="AutoShape 37">
              <a:extLst>
                <a:ext uri="{FF2B5EF4-FFF2-40B4-BE49-F238E27FC236}">
                  <a16:creationId xmlns:a16="http://schemas.microsoft.com/office/drawing/2014/main" id="{99549A6E-F4A7-4962-B861-56836BA7B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632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8" name="AutoShape 38">
              <a:extLst>
                <a:ext uri="{FF2B5EF4-FFF2-40B4-BE49-F238E27FC236}">
                  <a16:creationId xmlns:a16="http://schemas.microsoft.com/office/drawing/2014/main" id="{AD8519E7-618D-4147-9B83-06A24A17A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207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9" name="AutoShape 39">
              <a:extLst>
                <a:ext uri="{FF2B5EF4-FFF2-40B4-BE49-F238E27FC236}">
                  <a16:creationId xmlns:a16="http://schemas.microsoft.com/office/drawing/2014/main" id="{7714BB0C-A91F-45FD-962F-B273C321B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" y="2482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40" name="AutoShape 40">
              <a:extLst>
                <a:ext uri="{FF2B5EF4-FFF2-40B4-BE49-F238E27FC236}">
                  <a16:creationId xmlns:a16="http://schemas.microsoft.com/office/drawing/2014/main" id="{65D6C5FD-08D5-4EDD-9496-E6DF3D19C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28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41" name="AutoShape 41">
              <a:extLst>
                <a:ext uri="{FF2B5EF4-FFF2-40B4-BE49-F238E27FC236}">
                  <a16:creationId xmlns:a16="http://schemas.microsoft.com/office/drawing/2014/main" id="{ABC7AC6F-6B35-4576-A094-C70556E23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2305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42" name="AutoShape 42">
              <a:extLst>
                <a:ext uri="{FF2B5EF4-FFF2-40B4-BE49-F238E27FC236}">
                  <a16:creationId xmlns:a16="http://schemas.microsoft.com/office/drawing/2014/main" id="{35F39F0B-E8AD-4A38-A9C6-3B704841B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2657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43" name="AutoShape 43">
              <a:extLst>
                <a:ext uri="{FF2B5EF4-FFF2-40B4-BE49-F238E27FC236}">
                  <a16:creationId xmlns:a16="http://schemas.microsoft.com/office/drawing/2014/main" id="{545B3316-FB52-4264-884C-0E9AD3AB6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1952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44" name="AutoShape 44">
              <a:extLst>
                <a:ext uri="{FF2B5EF4-FFF2-40B4-BE49-F238E27FC236}">
                  <a16:creationId xmlns:a16="http://schemas.microsoft.com/office/drawing/2014/main" id="{1A7438C3-663E-4A27-AA44-B57E43382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" y="217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45" name="AutoShape 45">
              <a:extLst>
                <a:ext uri="{FF2B5EF4-FFF2-40B4-BE49-F238E27FC236}">
                  <a16:creationId xmlns:a16="http://schemas.microsoft.com/office/drawing/2014/main" id="{55BAD672-0FC5-4E89-B639-DAFA9B2DB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381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46" name="Text Box 46">
              <a:extLst>
                <a:ext uri="{FF2B5EF4-FFF2-40B4-BE49-F238E27FC236}">
                  <a16:creationId xmlns:a16="http://schemas.microsoft.com/office/drawing/2014/main" id="{96869762-8274-4D27-86E7-3458E7CDD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827"/>
              <a:ext cx="93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>
                  <a:latin typeface="Garamond" panose="02020404030301010803" pitchFamily="18" charset="0"/>
                </a:rPr>
                <a:t>Tempo T=</a:t>
              </a:r>
              <a:r>
                <a:rPr lang="pt-BR" altLang="pt-BR" sz="1200">
                  <a:latin typeface="Garamond" panose="02020404030301010803" pitchFamily="18" charset="0"/>
                  <a:sym typeface="Symbol" panose="05050102010706020507" pitchFamily="18" charset="2"/>
                </a:rPr>
                <a:t></a:t>
              </a:r>
              <a:endParaRPr lang="pt-BR" altLang="pt-BR" sz="1200" baseline="-25000">
                <a:latin typeface="Garamond" panose="02020404030301010803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02447" name="Text Box 47">
              <a:extLst>
                <a:ext uri="{FF2B5EF4-FFF2-40B4-BE49-F238E27FC236}">
                  <a16:creationId xmlns:a16="http://schemas.microsoft.com/office/drawing/2014/main" id="{D52B93B9-68F2-4031-8567-FE0D99E9F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2984"/>
              <a:ext cx="8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200">
                  <a:latin typeface="Garamond" panose="02020404030301010803" pitchFamily="18" charset="0"/>
                </a:rPr>
                <a:t>Concentração na </a:t>
              </a:r>
            </a:p>
            <a:p>
              <a:r>
                <a:rPr lang="pt-BR" altLang="pt-BR" sz="1200">
                  <a:latin typeface="Garamond" panose="02020404030301010803" pitchFamily="18" charset="0"/>
                </a:rPr>
                <a:t>fase sólida (q)</a:t>
              </a:r>
            </a:p>
          </p:txBody>
        </p:sp>
        <p:cxnSp>
          <p:nvCxnSpPr>
            <p:cNvPr id="102448" name="AutoShape 48">
              <a:extLst>
                <a:ext uri="{FF2B5EF4-FFF2-40B4-BE49-F238E27FC236}">
                  <a16:creationId xmlns:a16="http://schemas.microsoft.com/office/drawing/2014/main" id="{F1841989-2936-4FB9-8300-EA63F072A114}"/>
                </a:ext>
              </a:extLst>
            </p:cNvPr>
            <p:cNvCxnSpPr>
              <a:cxnSpLocks noChangeShapeType="1"/>
              <a:stCxn id="102447" idx="0"/>
              <a:endCxn id="102422" idx="3"/>
            </p:cNvCxnSpPr>
            <p:nvPr/>
          </p:nvCxnSpPr>
          <p:spPr bwMode="auto">
            <a:xfrm rot="5400000" flipH="1">
              <a:off x="1227" y="2581"/>
              <a:ext cx="276" cy="53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49" name="Text Box 49">
              <a:extLst>
                <a:ext uri="{FF2B5EF4-FFF2-40B4-BE49-F238E27FC236}">
                  <a16:creationId xmlns:a16="http://schemas.microsoft.com/office/drawing/2014/main" id="{3B934D6B-E15B-42D7-B48D-2E8633759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2" y="1676"/>
              <a:ext cx="8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200">
                  <a:latin typeface="Garamond" panose="02020404030301010803" pitchFamily="18" charset="0"/>
                </a:rPr>
                <a:t>Concentração na </a:t>
              </a:r>
            </a:p>
            <a:p>
              <a:r>
                <a:rPr lang="pt-BR" altLang="pt-BR" sz="1200">
                  <a:latin typeface="Garamond" panose="02020404030301010803" pitchFamily="18" charset="0"/>
                </a:rPr>
                <a:t>fase líquida (C)</a:t>
              </a:r>
            </a:p>
          </p:txBody>
        </p:sp>
        <p:cxnSp>
          <p:nvCxnSpPr>
            <p:cNvPr id="102450" name="AutoShape 50">
              <a:extLst>
                <a:ext uri="{FF2B5EF4-FFF2-40B4-BE49-F238E27FC236}">
                  <a16:creationId xmlns:a16="http://schemas.microsoft.com/office/drawing/2014/main" id="{A33C30AA-5A62-4C33-BAA6-BBBC049DCA9C}"/>
                </a:ext>
              </a:extLst>
            </p:cNvPr>
            <p:cNvCxnSpPr>
              <a:cxnSpLocks noChangeShapeType="1"/>
              <a:stCxn id="102449" idx="2"/>
              <a:endCxn id="102435" idx="1"/>
            </p:cNvCxnSpPr>
            <p:nvPr/>
          </p:nvCxnSpPr>
          <p:spPr bwMode="auto">
            <a:xfrm rot="16200000" flipH="1">
              <a:off x="2205" y="1932"/>
              <a:ext cx="116" cy="17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2451" name="Object 51">
              <a:extLst>
                <a:ext uri="{FF2B5EF4-FFF2-40B4-BE49-F238E27FC236}">
                  <a16:creationId xmlns:a16="http://schemas.microsoft.com/office/drawing/2014/main" id="{EAA9B9CB-502F-480C-8CF7-999DD4C705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3" y="3521"/>
            <a:ext cx="107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9" name="Equation" r:id="rId4" imgW="1701720" imgH="482400" progId="Equation.3">
                    <p:embed/>
                  </p:oleObj>
                </mc:Choice>
                <mc:Fallback>
                  <p:oleObj name="Equation" r:id="rId4" imgW="1701720" imgH="482400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3521"/>
                          <a:ext cx="107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53" name="Object 53">
            <a:extLst>
              <a:ext uri="{FF2B5EF4-FFF2-40B4-BE49-F238E27FC236}">
                <a16:creationId xmlns:a16="http://schemas.microsoft.com/office/drawing/2014/main" id="{70F5A495-83E4-449C-893D-74218F82D6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2852738"/>
          <a:ext cx="28082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0" name="Equation" r:id="rId6" imgW="2286000" imgH="1054080" progId="Equation.3">
                  <p:embed/>
                </p:oleObj>
              </mc:Choice>
              <mc:Fallback>
                <p:oleObj name="Equation" r:id="rId6" imgW="2286000" imgH="10540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852738"/>
                        <a:ext cx="28082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5" name="Text Box 55">
            <a:extLst>
              <a:ext uri="{FF2B5EF4-FFF2-40B4-BE49-F238E27FC236}">
                <a16:creationId xmlns:a16="http://schemas.microsoft.com/office/drawing/2014/main" id="{3369D88A-9FBC-4C96-A694-99BC03AC8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734050"/>
            <a:ext cx="4478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>
                <a:latin typeface="Garamond" panose="02020404030301010803" pitchFamily="18" charset="0"/>
              </a:rPr>
              <a:t>Isoterma de Langmuir !!!</a:t>
            </a:r>
          </a:p>
        </p:txBody>
      </p:sp>
      <p:cxnSp>
        <p:nvCxnSpPr>
          <p:cNvPr id="102456" name="AutoShape 56">
            <a:extLst>
              <a:ext uri="{FF2B5EF4-FFF2-40B4-BE49-F238E27FC236}">
                <a16:creationId xmlns:a16="http://schemas.microsoft.com/office/drawing/2014/main" id="{92BAB86A-28DB-4D33-A286-AC3DC29FC921}"/>
              </a:ext>
            </a:extLst>
          </p:cNvPr>
          <p:cNvCxnSpPr>
            <a:cxnSpLocks noChangeShapeType="1"/>
            <a:stCxn id="102455" idx="0"/>
            <a:endCxn id="0" idx="2"/>
          </p:cNvCxnSpPr>
          <p:nvPr/>
        </p:nvCxnSpPr>
        <p:spPr bwMode="auto">
          <a:xfrm rot="16200000">
            <a:off x="5709444" y="4674394"/>
            <a:ext cx="1585912" cy="533400"/>
          </a:xfrm>
          <a:prstGeom prst="curvedConnector3">
            <a:avLst>
              <a:gd name="adj1" fmla="val 4994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83" name="Object 59">
            <a:extLst>
              <a:ext uri="{FF2B5EF4-FFF2-40B4-BE49-F238E27FC236}">
                <a16:creationId xmlns:a16="http://schemas.microsoft.com/office/drawing/2014/main" id="{C5FE4F19-5F90-46C1-8807-11C793BB8B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1688" y="1990725"/>
          <a:ext cx="7226300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6" name="Gráfico" r:id="rId3" imgW="5267325" imgH="3333750" progId="Excel.Chart.8">
                  <p:embed followColorScheme="full"/>
                </p:oleObj>
              </mc:Choice>
              <mc:Fallback>
                <p:oleObj name="Gráfico" r:id="rId3" imgW="5267325" imgH="3333750" progId="Excel.Chart.8">
                  <p:embed followColorScheme="full"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990725"/>
                        <a:ext cx="7226300" cy="467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26" name="Picture 2">
            <a:extLst>
              <a:ext uri="{FF2B5EF4-FFF2-40B4-BE49-F238E27FC236}">
                <a16:creationId xmlns:a16="http://schemas.microsoft.com/office/drawing/2014/main" id="{CD64CAD4-CDD9-4AA6-8468-069A334EE982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9823D073-9D15-49E7-B5A2-D62B228FE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 DE LANGMUIR</a:t>
            </a:r>
          </a:p>
        </p:txBody>
      </p:sp>
      <p:graphicFrame>
        <p:nvGraphicFramePr>
          <p:cNvPr id="103476" name="Object 52">
            <a:extLst>
              <a:ext uri="{FF2B5EF4-FFF2-40B4-BE49-F238E27FC236}">
                <a16:creationId xmlns:a16="http://schemas.microsoft.com/office/drawing/2014/main" id="{2FEC703C-6EA0-4C1A-B66A-249848021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2852738"/>
          <a:ext cx="2286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7" name="Equation" r:id="rId6" imgW="2286000" imgH="1054080" progId="Equation.3">
                  <p:embed/>
                </p:oleObj>
              </mc:Choice>
              <mc:Fallback>
                <p:oleObj name="Equation" r:id="rId6" imgW="2286000" imgH="10540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852738"/>
                        <a:ext cx="2286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>
            <a:extLst>
              <a:ext uri="{FF2B5EF4-FFF2-40B4-BE49-F238E27FC236}">
                <a16:creationId xmlns:a16="http://schemas.microsoft.com/office/drawing/2014/main" id="{6C6EA0DF-43F1-493A-AE60-AA810F547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1688" y="1990725"/>
          <a:ext cx="7226300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5" name="Gráfico" r:id="rId3" imgW="5267325" imgH="3333750" progId="Excel.Chart.8">
                  <p:embed followColorScheme="full"/>
                </p:oleObj>
              </mc:Choice>
              <mc:Fallback>
                <p:oleObj name="Gráfico" r:id="rId3" imgW="5267325" imgH="3333750" progId="Excel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990725"/>
                        <a:ext cx="7226300" cy="467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67" name="Picture 3">
            <a:extLst>
              <a:ext uri="{FF2B5EF4-FFF2-40B4-BE49-F238E27FC236}">
                <a16:creationId xmlns:a16="http://schemas.microsoft.com/office/drawing/2014/main" id="{2815DAD1-CBFA-410C-A8A0-178613595D90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8" name="Rectangle 4">
            <a:extLst>
              <a:ext uri="{FF2B5EF4-FFF2-40B4-BE49-F238E27FC236}">
                <a16:creationId xmlns:a16="http://schemas.microsoft.com/office/drawing/2014/main" id="{27722183-7245-4868-AAA1-389FBDA6B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 DE LANGMUIR</a:t>
            </a:r>
          </a:p>
        </p:txBody>
      </p:sp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384B1B4D-76FE-4AD1-83E0-160E9F46F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2997200"/>
          <a:ext cx="3238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name="Equation" r:id="rId6" imgW="3238200" imgH="545760" progId="Equation.3">
                  <p:embed/>
                </p:oleObj>
              </mc:Choice>
              <mc:Fallback>
                <p:oleObj name="Equation" r:id="rId6" imgW="3238200" imgH="545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97200"/>
                        <a:ext cx="3238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655CF2B7-BBE3-471B-AA75-FF9F44265E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4437063"/>
          <a:ext cx="41656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7" name="Equation" r:id="rId8" imgW="4165560" imgH="1130040" progId="Equation.3">
                  <p:embed/>
                </p:oleObj>
              </mc:Choice>
              <mc:Fallback>
                <p:oleObj name="Equation" r:id="rId8" imgW="4165560" imgH="1130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437063"/>
                        <a:ext cx="41656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018D50AA-A9C9-4D38-8186-97606FA7FB0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6B21E529-4F2F-4C23-8FE4-9319C387A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 DE FREUNDLICH</a:t>
            </a:r>
          </a:p>
        </p:txBody>
      </p:sp>
      <p:grpSp>
        <p:nvGrpSpPr>
          <p:cNvPr id="104452" name="Group 4">
            <a:extLst>
              <a:ext uri="{FF2B5EF4-FFF2-40B4-BE49-F238E27FC236}">
                <a16:creationId xmlns:a16="http://schemas.microsoft.com/office/drawing/2014/main" id="{AE3C8534-6884-4FA5-9B58-D4904CD70BF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420938"/>
            <a:ext cx="4392612" cy="3651250"/>
            <a:chOff x="113" y="1525"/>
            <a:chExt cx="2767" cy="2300"/>
          </a:xfrm>
        </p:grpSpPr>
        <p:sp>
          <p:nvSpPr>
            <p:cNvPr id="104453" name="AutoShape 5">
              <a:extLst>
                <a:ext uri="{FF2B5EF4-FFF2-40B4-BE49-F238E27FC236}">
                  <a16:creationId xmlns:a16="http://schemas.microsoft.com/office/drawing/2014/main" id="{B87AD73F-9A08-4EC5-AF7A-815A9EF41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1525"/>
              <a:ext cx="914" cy="1711"/>
            </a:xfrm>
            <a:prstGeom prst="cube">
              <a:avLst>
                <a:gd name="adj" fmla="val 79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54" name="Line 6">
              <a:extLst>
                <a:ext uri="{FF2B5EF4-FFF2-40B4-BE49-F238E27FC236}">
                  <a16:creationId xmlns:a16="http://schemas.microsoft.com/office/drawing/2014/main" id="{6584F66C-CE1D-4985-A204-137143373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" y="2456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55" name="Line 7">
              <a:extLst>
                <a:ext uri="{FF2B5EF4-FFF2-40B4-BE49-F238E27FC236}">
                  <a16:creationId xmlns:a16="http://schemas.microsoft.com/office/drawing/2014/main" id="{485EF616-8F76-4B10-8212-757E8FC21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2657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56" name="Line 8">
              <a:extLst>
                <a:ext uri="{FF2B5EF4-FFF2-40B4-BE49-F238E27FC236}">
                  <a16:creationId xmlns:a16="http://schemas.microsoft.com/office/drawing/2014/main" id="{44E640DC-5BC4-4B7D-96E0-03A6DFCFE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2984"/>
              <a:ext cx="9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57" name="Line 9">
              <a:extLst>
                <a:ext uri="{FF2B5EF4-FFF2-40B4-BE49-F238E27FC236}">
                  <a16:creationId xmlns:a16="http://schemas.microsoft.com/office/drawing/2014/main" id="{A32F7165-34A5-43BD-AFBA-D31A145D9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0" y="1827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58" name="Line 10">
              <a:extLst>
                <a:ext uri="{FF2B5EF4-FFF2-40B4-BE49-F238E27FC236}">
                  <a16:creationId xmlns:a16="http://schemas.microsoft.com/office/drawing/2014/main" id="{47E0579C-92D2-48B2-8A3E-34BF669C5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2456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59" name="Line 11">
              <a:extLst>
                <a:ext uri="{FF2B5EF4-FFF2-40B4-BE49-F238E27FC236}">
                  <a16:creationId xmlns:a16="http://schemas.microsoft.com/office/drawing/2014/main" id="{4449B576-F0EB-482B-B64A-4C7CB083E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3" y="2531"/>
              <a:ext cx="9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60" name="Line 12">
              <a:extLst>
                <a:ext uri="{FF2B5EF4-FFF2-40B4-BE49-F238E27FC236}">
                  <a16:creationId xmlns:a16="http://schemas.microsoft.com/office/drawing/2014/main" id="{3A09A558-BFA0-4DC0-8C3F-BAF7970ED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" y="2859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61" name="Line 13">
              <a:extLst>
                <a:ext uri="{FF2B5EF4-FFF2-40B4-BE49-F238E27FC236}">
                  <a16:creationId xmlns:a16="http://schemas.microsoft.com/office/drawing/2014/main" id="{021CA69E-4BBA-485B-BA3D-2A4026931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2003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62" name="Line 14">
              <a:extLst>
                <a:ext uri="{FF2B5EF4-FFF2-40B4-BE49-F238E27FC236}">
                  <a16:creationId xmlns:a16="http://schemas.microsoft.com/office/drawing/2014/main" id="{62738325-0F24-4705-BCDE-132EFE57D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1" y="2355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63" name="Line 15">
              <a:extLst>
                <a:ext uri="{FF2B5EF4-FFF2-40B4-BE49-F238E27FC236}">
                  <a16:creationId xmlns:a16="http://schemas.microsoft.com/office/drawing/2014/main" id="{FE17B271-D6FF-4EC2-829A-9E7B30E7A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4" y="2129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64" name="Line 16">
              <a:extLst>
                <a:ext uri="{FF2B5EF4-FFF2-40B4-BE49-F238E27FC236}">
                  <a16:creationId xmlns:a16="http://schemas.microsoft.com/office/drawing/2014/main" id="{8DA7328E-7C64-48A7-8B80-D7D8BA95C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2" y="2456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65" name="Line 17">
              <a:extLst>
                <a:ext uri="{FF2B5EF4-FFF2-40B4-BE49-F238E27FC236}">
                  <a16:creationId xmlns:a16="http://schemas.microsoft.com/office/drawing/2014/main" id="{B2745474-EDA1-4BA7-A58C-9C71FF90F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4" y="2682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66" name="Line 18">
              <a:extLst>
                <a:ext uri="{FF2B5EF4-FFF2-40B4-BE49-F238E27FC236}">
                  <a16:creationId xmlns:a16="http://schemas.microsoft.com/office/drawing/2014/main" id="{9F0984BB-2BFB-404E-9F9F-09A48B9CA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2280"/>
              <a:ext cx="9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67" name="Line 19">
              <a:extLst>
                <a:ext uri="{FF2B5EF4-FFF2-40B4-BE49-F238E27FC236}">
                  <a16:creationId xmlns:a16="http://schemas.microsoft.com/office/drawing/2014/main" id="{444CD309-F33D-4E58-BE1C-F6701D08B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0" y="2230"/>
              <a:ext cx="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68" name="Line 20">
              <a:extLst>
                <a:ext uri="{FF2B5EF4-FFF2-40B4-BE49-F238E27FC236}">
                  <a16:creationId xmlns:a16="http://schemas.microsoft.com/office/drawing/2014/main" id="{EF926500-4BF6-4CBE-B119-8D9876F39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2305"/>
              <a:ext cx="9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69" name="AutoShape 21">
              <a:extLst>
                <a:ext uri="{FF2B5EF4-FFF2-40B4-BE49-F238E27FC236}">
                  <a16:creationId xmlns:a16="http://schemas.microsoft.com/office/drawing/2014/main" id="{4457436D-3AE1-4B14-B370-E13801710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2934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0" name="AutoShape 22">
              <a:extLst>
                <a:ext uri="{FF2B5EF4-FFF2-40B4-BE49-F238E27FC236}">
                  <a16:creationId xmlns:a16="http://schemas.microsoft.com/office/drawing/2014/main" id="{EC34B1C7-FC77-48CA-BC60-DED8189B3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2607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1" name="AutoShape 23">
              <a:extLst>
                <a:ext uri="{FF2B5EF4-FFF2-40B4-BE49-F238E27FC236}">
                  <a16:creationId xmlns:a16="http://schemas.microsoft.com/office/drawing/2014/main" id="{A1AE40B5-9168-4D6B-8D84-6503C2B47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2254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2" name="AutoShape 24">
              <a:extLst>
                <a:ext uri="{FF2B5EF4-FFF2-40B4-BE49-F238E27FC236}">
                  <a16:creationId xmlns:a16="http://schemas.microsoft.com/office/drawing/2014/main" id="{7369DDE3-2D48-438A-98E0-F6B3683BE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2960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3" name="AutoShape 25">
              <a:extLst>
                <a:ext uri="{FF2B5EF4-FFF2-40B4-BE49-F238E27FC236}">
                  <a16:creationId xmlns:a16="http://schemas.microsoft.com/office/drawing/2014/main" id="{73250BCF-AA8A-4696-9367-7242935C4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2406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4" name="AutoShape 26">
              <a:extLst>
                <a:ext uri="{FF2B5EF4-FFF2-40B4-BE49-F238E27FC236}">
                  <a16:creationId xmlns:a16="http://schemas.microsoft.com/office/drawing/2014/main" id="{FCD3666F-61CE-451A-BEFA-517BB7D60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2808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5" name="AutoShape 27">
              <a:extLst>
                <a:ext uri="{FF2B5EF4-FFF2-40B4-BE49-F238E27FC236}">
                  <a16:creationId xmlns:a16="http://schemas.microsoft.com/office/drawing/2014/main" id="{B69B371D-355F-41B4-B2F7-0516D7D66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2406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6" name="AutoShape 28">
              <a:extLst>
                <a:ext uri="{FF2B5EF4-FFF2-40B4-BE49-F238E27FC236}">
                  <a16:creationId xmlns:a16="http://schemas.microsoft.com/office/drawing/2014/main" id="{FA847F32-368F-4FF2-9F2D-0AF4ACFB9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2230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7" name="AutoShape 29">
              <a:extLst>
                <a:ext uri="{FF2B5EF4-FFF2-40B4-BE49-F238E27FC236}">
                  <a16:creationId xmlns:a16="http://schemas.microsoft.com/office/drawing/2014/main" id="{2F1C55E7-A423-4459-9997-DF9011DB7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" y="2406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8" name="AutoShape 30">
              <a:extLst>
                <a:ext uri="{FF2B5EF4-FFF2-40B4-BE49-F238E27FC236}">
                  <a16:creationId xmlns:a16="http://schemas.microsoft.com/office/drawing/2014/main" id="{2B310D4E-C43E-41AA-B766-36F089EC4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2632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9" name="AutoShape 31">
              <a:extLst>
                <a:ext uri="{FF2B5EF4-FFF2-40B4-BE49-F238E27FC236}">
                  <a16:creationId xmlns:a16="http://schemas.microsoft.com/office/drawing/2014/main" id="{288DB198-694F-4704-9D21-E517AEA98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079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0" name="AutoShape 32">
              <a:extLst>
                <a:ext uri="{FF2B5EF4-FFF2-40B4-BE49-F238E27FC236}">
                  <a16:creationId xmlns:a16="http://schemas.microsoft.com/office/drawing/2014/main" id="{B020C93D-356B-4290-AA06-A863DF10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" y="1777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1" name="AutoShape 33">
              <a:extLst>
                <a:ext uri="{FF2B5EF4-FFF2-40B4-BE49-F238E27FC236}">
                  <a16:creationId xmlns:a16="http://schemas.microsoft.com/office/drawing/2014/main" id="{94B6A6E5-B9AF-4741-AD8E-D6CDF51C7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1625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2" name="AutoShape 34">
              <a:extLst>
                <a:ext uri="{FF2B5EF4-FFF2-40B4-BE49-F238E27FC236}">
                  <a16:creationId xmlns:a16="http://schemas.microsoft.com/office/drawing/2014/main" id="{88D8FDD2-4895-44AD-B0C6-43223056B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2230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3" name="AutoShape 35">
              <a:extLst>
                <a:ext uri="{FF2B5EF4-FFF2-40B4-BE49-F238E27FC236}">
                  <a16:creationId xmlns:a16="http://schemas.microsoft.com/office/drawing/2014/main" id="{525A9FEF-47BB-480F-93C9-657681D67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207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4" name="AutoShape 36">
              <a:extLst>
                <a:ext uri="{FF2B5EF4-FFF2-40B4-BE49-F238E27FC236}">
                  <a16:creationId xmlns:a16="http://schemas.microsoft.com/office/drawing/2014/main" id="{204FCC8B-6323-469E-84DA-7420620F6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154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5" name="AutoShape 37">
              <a:extLst>
                <a:ext uri="{FF2B5EF4-FFF2-40B4-BE49-F238E27FC236}">
                  <a16:creationId xmlns:a16="http://schemas.microsoft.com/office/drawing/2014/main" id="{BCB441A3-4E6E-4C6D-8BA4-2EE6E2881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632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6" name="AutoShape 38">
              <a:extLst>
                <a:ext uri="{FF2B5EF4-FFF2-40B4-BE49-F238E27FC236}">
                  <a16:creationId xmlns:a16="http://schemas.microsoft.com/office/drawing/2014/main" id="{ED2072FB-3999-4AAF-9CAD-A992C1E74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207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7" name="AutoShape 39">
              <a:extLst>
                <a:ext uri="{FF2B5EF4-FFF2-40B4-BE49-F238E27FC236}">
                  <a16:creationId xmlns:a16="http://schemas.microsoft.com/office/drawing/2014/main" id="{341ABE35-C304-4B09-B884-FFE91DDFC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" y="2482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8" name="AutoShape 40">
              <a:extLst>
                <a:ext uri="{FF2B5EF4-FFF2-40B4-BE49-F238E27FC236}">
                  <a16:creationId xmlns:a16="http://schemas.microsoft.com/office/drawing/2014/main" id="{EB18F86D-D21F-41CA-9DC8-B962E303D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28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9" name="AutoShape 41">
              <a:extLst>
                <a:ext uri="{FF2B5EF4-FFF2-40B4-BE49-F238E27FC236}">
                  <a16:creationId xmlns:a16="http://schemas.microsoft.com/office/drawing/2014/main" id="{1AF9AFC0-B87F-43FF-B64F-79C057C24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2305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90" name="AutoShape 42">
              <a:extLst>
                <a:ext uri="{FF2B5EF4-FFF2-40B4-BE49-F238E27FC236}">
                  <a16:creationId xmlns:a16="http://schemas.microsoft.com/office/drawing/2014/main" id="{29E6C2FA-2587-4BC0-A114-4803BEC57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2657"/>
              <a:ext cx="96" cy="101"/>
            </a:xfrm>
            <a:prstGeom prst="can">
              <a:avLst>
                <a:gd name="adj" fmla="val 52604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91" name="AutoShape 43">
              <a:extLst>
                <a:ext uri="{FF2B5EF4-FFF2-40B4-BE49-F238E27FC236}">
                  <a16:creationId xmlns:a16="http://schemas.microsoft.com/office/drawing/2014/main" id="{07EDC3D8-DE69-4443-8B93-5E7473E24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1952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92" name="AutoShape 44">
              <a:extLst>
                <a:ext uri="{FF2B5EF4-FFF2-40B4-BE49-F238E27FC236}">
                  <a16:creationId xmlns:a16="http://schemas.microsoft.com/office/drawing/2014/main" id="{F965BBC9-92AF-4353-A419-2D7A09CDE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" y="2179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93" name="AutoShape 45">
              <a:extLst>
                <a:ext uri="{FF2B5EF4-FFF2-40B4-BE49-F238E27FC236}">
                  <a16:creationId xmlns:a16="http://schemas.microsoft.com/office/drawing/2014/main" id="{D78D6672-BA43-4448-A9D3-546FC0478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381"/>
              <a:ext cx="97" cy="101"/>
            </a:xfrm>
            <a:prstGeom prst="can">
              <a:avLst>
                <a:gd name="adj" fmla="val 52062"/>
              </a:avLst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94" name="Text Box 46">
              <a:extLst>
                <a:ext uri="{FF2B5EF4-FFF2-40B4-BE49-F238E27FC236}">
                  <a16:creationId xmlns:a16="http://schemas.microsoft.com/office/drawing/2014/main" id="{36AA2370-BEED-4D5D-8015-9D12D64C9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827"/>
              <a:ext cx="93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altLang="pt-BR" sz="1200">
                  <a:latin typeface="Garamond" panose="02020404030301010803" pitchFamily="18" charset="0"/>
                </a:rPr>
                <a:t>Tempo T=</a:t>
              </a:r>
              <a:r>
                <a:rPr lang="pt-BR" altLang="pt-BR" sz="1200">
                  <a:latin typeface="Garamond" panose="02020404030301010803" pitchFamily="18" charset="0"/>
                  <a:sym typeface="Symbol" panose="05050102010706020507" pitchFamily="18" charset="2"/>
                </a:rPr>
                <a:t></a:t>
              </a:r>
              <a:endParaRPr lang="pt-BR" altLang="pt-BR" sz="1200" baseline="-25000">
                <a:latin typeface="Garamond" panose="02020404030301010803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04495" name="Text Box 47">
              <a:extLst>
                <a:ext uri="{FF2B5EF4-FFF2-40B4-BE49-F238E27FC236}">
                  <a16:creationId xmlns:a16="http://schemas.microsoft.com/office/drawing/2014/main" id="{F39D0110-F554-4701-9772-2D89F0602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2984"/>
              <a:ext cx="8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200">
                  <a:latin typeface="Garamond" panose="02020404030301010803" pitchFamily="18" charset="0"/>
                </a:rPr>
                <a:t>Concentração na </a:t>
              </a:r>
            </a:p>
            <a:p>
              <a:r>
                <a:rPr lang="pt-BR" altLang="pt-BR" sz="1200">
                  <a:latin typeface="Garamond" panose="02020404030301010803" pitchFamily="18" charset="0"/>
                </a:rPr>
                <a:t>fase sólida (q)</a:t>
              </a:r>
            </a:p>
          </p:txBody>
        </p:sp>
        <p:cxnSp>
          <p:nvCxnSpPr>
            <p:cNvPr id="104496" name="AutoShape 48">
              <a:extLst>
                <a:ext uri="{FF2B5EF4-FFF2-40B4-BE49-F238E27FC236}">
                  <a16:creationId xmlns:a16="http://schemas.microsoft.com/office/drawing/2014/main" id="{2147D535-2503-4471-992C-41D4B58397CC}"/>
                </a:ext>
              </a:extLst>
            </p:cNvPr>
            <p:cNvCxnSpPr>
              <a:cxnSpLocks noChangeShapeType="1"/>
              <a:stCxn id="104495" idx="0"/>
              <a:endCxn id="104470" idx="3"/>
            </p:cNvCxnSpPr>
            <p:nvPr/>
          </p:nvCxnSpPr>
          <p:spPr bwMode="auto">
            <a:xfrm rot="5400000" flipH="1">
              <a:off x="1227" y="2581"/>
              <a:ext cx="276" cy="53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497" name="Text Box 49">
              <a:extLst>
                <a:ext uri="{FF2B5EF4-FFF2-40B4-BE49-F238E27FC236}">
                  <a16:creationId xmlns:a16="http://schemas.microsoft.com/office/drawing/2014/main" id="{6DFF08CB-86BC-4416-B861-CBD6C7086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2" y="1676"/>
              <a:ext cx="8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200">
                  <a:latin typeface="Garamond" panose="02020404030301010803" pitchFamily="18" charset="0"/>
                </a:rPr>
                <a:t>Concentração na </a:t>
              </a:r>
            </a:p>
            <a:p>
              <a:r>
                <a:rPr lang="pt-BR" altLang="pt-BR" sz="1200">
                  <a:latin typeface="Garamond" panose="02020404030301010803" pitchFamily="18" charset="0"/>
                </a:rPr>
                <a:t>fase líquida (C)</a:t>
              </a:r>
            </a:p>
          </p:txBody>
        </p:sp>
        <p:cxnSp>
          <p:nvCxnSpPr>
            <p:cNvPr id="104498" name="AutoShape 50">
              <a:extLst>
                <a:ext uri="{FF2B5EF4-FFF2-40B4-BE49-F238E27FC236}">
                  <a16:creationId xmlns:a16="http://schemas.microsoft.com/office/drawing/2014/main" id="{40986EA3-9A68-43A9-AB36-0E43004D68C1}"/>
                </a:ext>
              </a:extLst>
            </p:cNvPr>
            <p:cNvCxnSpPr>
              <a:cxnSpLocks noChangeShapeType="1"/>
              <a:stCxn id="104497" idx="2"/>
              <a:endCxn id="104483" idx="1"/>
            </p:cNvCxnSpPr>
            <p:nvPr/>
          </p:nvCxnSpPr>
          <p:spPr bwMode="auto">
            <a:xfrm rot="16200000" flipH="1">
              <a:off x="2205" y="1932"/>
              <a:ext cx="116" cy="17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4499" name="Object 51">
              <a:extLst>
                <a:ext uri="{FF2B5EF4-FFF2-40B4-BE49-F238E27FC236}">
                  <a16:creationId xmlns:a16="http://schemas.microsoft.com/office/drawing/2014/main" id="{9B0EFC24-9635-4A74-B885-EBAB3D68A1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3" y="3521"/>
            <a:ext cx="107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6" name="Equation" r:id="rId4" imgW="1701720" imgH="482400" progId="Equation.3">
                    <p:embed/>
                  </p:oleObj>
                </mc:Choice>
                <mc:Fallback>
                  <p:oleObj name="Equation" r:id="rId4" imgW="1701720" imgH="482400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3521"/>
                          <a:ext cx="107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4500" name="Object 52">
            <a:extLst>
              <a:ext uri="{FF2B5EF4-FFF2-40B4-BE49-F238E27FC236}">
                <a16:creationId xmlns:a16="http://schemas.microsoft.com/office/drawing/2014/main" id="{869EF0CC-0CD2-4FEB-91F5-A530413D5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2670175"/>
          <a:ext cx="24479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7" name="Equation" r:id="rId6" imgW="1968480" imgH="749160" progId="Equation.3">
                  <p:embed/>
                </p:oleObj>
              </mc:Choice>
              <mc:Fallback>
                <p:oleObj name="Equation" r:id="rId6" imgW="1968480" imgH="74916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670175"/>
                        <a:ext cx="244792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02" name="Text Box 54">
            <a:extLst>
              <a:ext uri="{FF2B5EF4-FFF2-40B4-BE49-F238E27FC236}">
                <a16:creationId xmlns:a16="http://schemas.microsoft.com/office/drawing/2014/main" id="{641A4118-43F1-43DE-9D7D-010A50A50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652963"/>
            <a:ext cx="4645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>
                <a:latin typeface="Garamond" panose="02020404030301010803" pitchFamily="18" charset="0"/>
              </a:rPr>
              <a:t>Isoterma de Freundlich !!!</a:t>
            </a:r>
          </a:p>
        </p:txBody>
      </p:sp>
      <p:cxnSp>
        <p:nvCxnSpPr>
          <p:cNvPr id="104503" name="AutoShape 55">
            <a:extLst>
              <a:ext uri="{FF2B5EF4-FFF2-40B4-BE49-F238E27FC236}">
                <a16:creationId xmlns:a16="http://schemas.microsoft.com/office/drawing/2014/main" id="{C549A407-5D81-422B-9A73-31E5C92B0EA3}"/>
              </a:ext>
            </a:extLst>
          </p:cNvPr>
          <p:cNvCxnSpPr>
            <a:cxnSpLocks noChangeShapeType="1"/>
            <a:stCxn id="104502" idx="0"/>
            <a:endCxn id="0" idx="2"/>
          </p:cNvCxnSpPr>
          <p:nvPr/>
        </p:nvCxnSpPr>
        <p:spPr bwMode="auto">
          <a:xfrm rot="16200000">
            <a:off x="6107906" y="3956845"/>
            <a:ext cx="1050925" cy="341312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>
            <a:extLst>
              <a:ext uri="{FF2B5EF4-FFF2-40B4-BE49-F238E27FC236}">
                <a16:creationId xmlns:a16="http://schemas.microsoft.com/office/drawing/2014/main" id="{077D4AAF-6DD0-4DEA-B856-8A0103BAA7F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4" name="Rectangle 4">
            <a:extLst>
              <a:ext uri="{FF2B5EF4-FFF2-40B4-BE49-F238E27FC236}">
                <a16:creationId xmlns:a16="http://schemas.microsoft.com/office/drawing/2014/main" id="{B648CDD5-62EC-4E39-BBDB-C0F74A796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 DE FREUNDLICH</a:t>
            </a:r>
          </a:p>
        </p:txBody>
      </p:sp>
      <p:graphicFrame>
        <p:nvGraphicFramePr>
          <p:cNvPr id="112646" name="Object 6">
            <a:extLst>
              <a:ext uri="{FF2B5EF4-FFF2-40B4-BE49-F238E27FC236}">
                <a16:creationId xmlns:a16="http://schemas.microsoft.com/office/drawing/2014/main" id="{A4137DC9-5478-443F-BAB3-F63616EE1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1989138"/>
          <a:ext cx="7370762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0" name="Gráfico" r:id="rId4" imgW="5372100" imgH="3333750" progId="Excel.Chart.8">
                  <p:embed followColorScheme="full"/>
                </p:oleObj>
              </mc:Choice>
              <mc:Fallback>
                <p:oleObj name="Gráfico" r:id="rId4" imgW="5372100" imgH="3333750" progId="Excel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89138"/>
                        <a:ext cx="7370762" cy="467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7">
            <a:extLst>
              <a:ext uri="{FF2B5EF4-FFF2-40B4-BE49-F238E27FC236}">
                <a16:creationId xmlns:a16="http://schemas.microsoft.com/office/drawing/2014/main" id="{CADEB4E6-7D9B-4B86-AF57-FA974CF6CB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2492375"/>
          <a:ext cx="1968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1" name="Equation" r:id="rId6" imgW="1968480" imgH="749160" progId="Equation.3">
                  <p:embed/>
                </p:oleObj>
              </mc:Choice>
              <mc:Fallback>
                <p:oleObj name="Equation" r:id="rId6" imgW="1968480" imgH="749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492375"/>
                        <a:ext cx="1968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>
            <a:extLst>
              <a:ext uri="{FF2B5EF4-FFF2-40B4-BE49-F238E27FC236}">
                <a16:creationId xmlns:a16="http://schemas.microsoft.com/office/drawing/2014/main" id="{21EB4A99-3637-4115-923C-1EA1C1B8358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1" name="Rectangle 3">
            <a:extLst>
              <a:ext uri="{FF2B5EF4-FFF2-40B4-BE49-F238E27FC236}">
                <a16:creationId xmlns:a16="http://schemas.microsoft.com/office/drawing/2014/main" id="{185B1D27-3DDD-42FD-921F-7A6601157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OBTENÇÃO DAS ISOTERMAS</a:t>
            </a:r>
          </a:p>
        </p:txBody>
      </p:sp>
      <p:grpSp>
        <p:nvGrpSpPr>
          <p:cNvPr id="124998" name="Group 70">
            <a:extLst>
              <a:ext uri="{FF2B5EF4-FFF2-40B4-BE49-F238E27FC236}">
                <a16:creationId xmlns:a16="http://schemas.microsoft.com/office/drawing/2014/main" id="{BAAA3C87-EDC0-4467-8E10-15FEC3E86CD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05038"/>
            <a:ext cx="8096250" cy="3214687"/>
            <a:chOff x="295" y="1389"/>
            <a:chExt cx="5100" cy="2025"/>
          </a:xfrm>
        </p:grpSpPr>
        <p:grpSp>
          <p:nvGrpSpPr>
            <p:cNvPr id="124946" name="Group 18">
              <a:extLst>
                <a:ext uri="{FF2B5EF4-FFF2-40B4-BE49-F238E27FC236}">
                  <a16:creationId xmlns:a16="http://schemas.microsoft.com/office/drawing/2014/main" id="{51CD6201-BE15-436F-8722-F9914EF36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1434"/>
              <a:ext cx="556" cy="1980"/>
              <a:chOff x="918" y="1661"/>
              <a:chExt cx="556" cy="1980"/>
            </a:xfrm>
          </p:grpSpPr>
          <p:sp>
            <p:nvSpPr>
              <p:cNvPr id="124937" name="AutoShape 9">
                <a:extLst>
                  <a:ext uri="{FF2B5EF4-FFF2-40B4-BE49-F238E27FC236}">
                    <a16:creationId xmlns:a16="http://schemas.microsoft.com/office/drawing/2014/main" id="{5E7EEEC1-93D5-439E-AD3C-0CE1C3F96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38" name="AutoShape 10">
                <a:extLst>
                  <a:ext uri="{FF2B5EF4-FFF2-40B4-BE49-F238E27FC236}">
                    <a16:creationId xmlns:a16="http://schemas.microsoft.com/office/drawing/2014/main" id="{BFA2172A-DDE9-467D-8D73-0C97240E7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39" name="Oval 11">
                <a:extLst>
                  <a:ext uri="{FF2B5EF4-FFF2-40B4-BE49-F238E27FC236}">
                    <a16:creationId xmlns:a16="http://schemas.microsoft.com/office/drawing/2014/main" id="{53570412-28C5-4F59-8E8D-3FF5B6BED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40" name="Oval 12">
                <a:extLst>
                  <a:ext uri="{FF2B5EF4-FFF2-40B4-BE49-F238E27FC236}">
                    <a16:creationId xmlns:a16="http://schemas.microsoft.com/office/drawing/2014/main" id="{015374BA-5159-4842-A83F-222473F16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41" name="Oval 13">
                <a:extLst>
                  <a:ext uri="{FF2B5EF4-FFF2-40B4-BE49-F238E27FC236}">
                    <a16:creationId xmlns:a16="http://schemas.microsoft.com/office/drawing/2014/main" id="{DCD63F0D-8A89-452D-B6D0-5A3EDD360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42" name="Oval 14">
                <a:extLst>
                  <a:ext uri="{FF2B5EF4-FFF2-40B4-BE49-F238E27FC236}">
                    <a16:creationId xmlns:a16="http://schemas.microsoft.com/office/drawing/2014/main" id="{11D2C3F0-98D8-4F81-BD0A-96E5C58AF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43" name="Oval 15">
                <a:extLst>
                  <a:ext uri="{FF2B5EF4-FFF2-40B4-BE49-F238E27FC236}">
                    <a16:creationId xmlns:a16="http://schemas.microsoft.com/office/drawing/2014/main" id="{36A137A4-807C-45B4-A241-9D16EC38A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44" name="Oval 16">
                <a:extLst>
                  <a:ext uri="{FF2B5EF4-FFF2-40B4-BE49-F238E27FC236}">
                    <a16:creationId xmlns:a16="http://schemas.microsoft.com/office/drawing/2014/main" id="{744F31E0-186D-40B5-9E9B-03456C3E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45" name="Text Box 17">
                <a:extLst>
                  <a:ext uri="{FF2B5EF4-FFF2-40B4-BE49-F238E27FC236}">
                    <a16:creationId xmlns:a16="http://schemas.microsoft.com/office/drawing/2014/main" id="{7FEB40E5-D085-4464-B631-21FD2AFA39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8" y="3007"/>
                <a:ext cx="556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1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1</a:t>
                </a:r>
              </a:p>
            </p:txBody>
          </p:sp>
        </p:grpSp>
        <p:grpSp>
          <p:nvGrpSpPr>
            <p:cNvPr id="124947" name="Group 19">
              <a:extLst>
                <a:ext uri="{FF2B5EF4-FFF2-40B4-BE49-F238E27FC236}">
                  <a16:creationId xmlns:a16="http://schemas.microsoft.com/office/drawing/2014/main" id="{4F7E260C-4305-4B8B-B531-E4E1BA940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434"/>
              <a:ext cx="564" cy="1980"/>
              <a:chOff x="914" y="1661"/>
              <a:chExt cx="564" cy="1980"/>
            </a:xfrm>
          </p:grpSpPr>
          <p:sp>
            <p:nvSpPr>
              <p:cNvPr id="124948" name="AutoShape 20">
                <a:extLst>
                  <a:ext uri="{FF2B5EF4-FFF2-40B4-BE49-F238E27FC236}">
                    <a16:creationId xmlns:a16="http://schemas.microsoft.com/office/drawing/2014/main" id="{95E845BE-215B-466D-A6F2-EFDB2D40A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49" name="AutoShape 21">
                <a:extLst>
                  <a:ext uri="{FF2B5EF4-FFF2-40B4-BE49-F238E27FC236}">
                    <a16:creationId xmlns:a16="http://schemas.microsoft.com/office/drawing/2014/main" id="{135379B2-C93C-45B5-8431-1D4A5B4F1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50" name="Oval 22">
                <a:extLst>
                  <a:ext uri="{FF2B5EF4-FFF2-40B4-BE49-F238E27FC236}">
                    <a16:creationId xmlns:a16="http://schemas.microsoft.com/office/drawing/2014/main" id="{431246D0-91C5-44AB-8C99-0EFDACE44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51" name="Oval 23">
                <a:extLst>
                  <a:ext uri="{FF2B5EF4-FFF2-40B4-BE49-F238E27FC236}">
                    <a16:creationId xmlns:a16="http://schemas.microsoft.com/office/drawing/2014/main" id="{E949AE53-08F1-4F37-A414-80F04ACE2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52" name="Oval 24">
                <a:extLst>
                  <a:ext uri="{FF2B5EF4-FFF2-40B4-BE49-F238E27FC236}">
                    <a16:creationId xmlns:a16="http://schemas.microsoft.com/office/drawing/2014/main" id="{7A629F64-3A38-4465-A656-B2F406B56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53" name="Oval 25">
                <a:extLst>
                  <a:ext uri="{FF2B5EF4-FFF2-40B4-BE49-F238E27FC236}">
                    <a16:creationId xmlns:a16="http://schemas.microsoft.com/office/drawing/2014/main" id="{9B0D8B38-A336-401B-808B-A1E0A8FC4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54" name="Oval 26">
                <a:extLst>
                  <a:ext uri="{FF2B5EF4-FFF2-40B4-BE49-F238E27FC236}">
                    <a16:creationId xmlns:a16="http://schemas.microsoft.com/office/drawing/2014/main" id="{30E07E18-5D3A-455A-AD32-D13E48351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55" name="Oval 27">
                <a:extLst>
                  <a:ext uri="{FF2B5EF4-FFF2-40B4-BE49-F238E27FC236}">
                    <a16:creationId xmlns:a16="http://schemas.microsoft.com/office/drawing/2014/main" id="{C6A99F8A-A422-4C25-9389-A645D966C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56" name="Text Box 28">
                <a:extLst>
                  <a:ext uri="{FF2B5EF4-FFF2-40B4-BE49-F238E27FC236}">
                    <a16:creationId xmlns:a16="http://schemas.microsoft.com/office/drawing/2014/main" id="{1856DB27-7D23-4503-9A3D-6FBBA0EC9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" y="3007"/>
                <a:ext cx="56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2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2</a:t>
                </a:r>
              </a:p>
            </p:txBody>
          </p:sp>
        </p:grpSp>
        <p:grpSp>
          <p:nvGrpSpPr>
            <p:cNvPr id="124957" name="Group 29">
              <a:extLst>
                <a:ext uri="{FF2B5EF4-FFF2-40B4-BE49-F238E27FC236}">
                  <a16:creationId xmlns:a16="http://schemas.microsoft.com/office/drawing/2014/main" id="{BC76CD8B-F4AB-4BFB-BFB9-70B9623D8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1" y="1389"/>
              <a:ext cx="564" cy="1980"/>
              <a:chOff x="914" y="1661"/>
              <a:chExt cx="564" cy="1980"/>
            </a:xfrm>
          </p:grpSpPr>
          <p:sp>
            <p:nvSpPr>
              <p:cNvPr id="124958" name="AutoShape 30">
                <a:extLst>
                  <a:ext uri="{FF2B5EF4-FFF2-40B4-BE49-F238E27FC236}">
                    <a16:creationId xmlns:a16="http://schemas.microsoft.com/office/drawing/2014/main" id="{FB70BF56-E339-4F79-9B92-3388278C4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59" name="AutoShape 31">
                <a:extLst>
                  <a:ext uri="{FF2B5EF4-FFF2-40B4-BE49-F238E27FC236}">
                    <a16:creationId xmlns:a16="http://schemas.microsoft.com/office/drawing/2014/main" id="{B81890D3-AF02-4107-8ABB-B76F152A3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60" name="Oval 32">
                <a:extLst>
                  <a:ext uri="{FF2B5EF4-FFF2-40B4-BE49-F238E27FC236}">
                    <a16:creationId xmlns:a16="http://schemas.microsoft.com/office/drawing/2014/main" id="{5A76F293-7B46-47A5-9127-8157011B4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61" name="Oval 33">
                <a:extLst>
                  <a:ext uri="{FF2B5EF4-FFF2-40B4-BE49-F238E27FC236}">
                    <a16:creationId xmlns:a16="http://schemas.microsoft.com/office/drawing/2014/main" id="{96B23978-69E9-4FC0-BA4A-0B87E64B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62" name="Oval 34">
                <a:extLst>
                  <a:ext uri="{FF2B5EF4-FFF2-40B4-BE49-F238E27FC236}">
                    <a16:creationId xmlns:a16="http://schemas.microsoft.com/office/drawing/2014/main" id="{221FB1D2-62D5-404F-B653-406FD7BED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63" name="Oval 35">
                <a:extLst>
                  <a:ext uri="{FF2B5EF4-FFF2-40B4-BE49-F238E27FC236}">
                    <a16:creationId xmlns:a16="http://schemas.microsoft.com/office/drawing/2014/main" id="{7CCCEB6E-AAA9-4B84-9472-A33D4D032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64" name="Oval 36">
                <a:extLst>
                  <a:ext uri="{FF2B5EF4-FFF2-40B4-BE49-F238E27FC236}">
                    <a16:creationId xmlns:a16="http://schemas.microsoft.com/office/drawing/2014/main" id="{673E0CF1-5D92-4066-8804-09753FE5A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65" name="Oval 37">
                <a:extLst>
                  <a:ext uri="{FF2B5EF4-FFF2-40B4-BE49-F238E27FC236}">
                    <a16:creationId xmlns:a16="http://schemas.microsoft.com/office/drawing/2014/main" id="{318FBEFA-2A7C-4A4C-B768-9C1B1FE15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66" name="Text Box 38">
                <a:extLst>
                  <a:ext uri="{FF2B5EF4-FFF2-40B4-BE49-F238E27FC236}">
                    <a16:creationId xmlns:a16="http://schemas.microsoft.com/office/drawing/2014/main" id="{B0C0AEE5-C7D2-411D-A1AE-FD4CBFD4E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" y="3007"/>
                <a:ext cx="56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6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6</a:t>
                </a:r>
              </a:p>
            </p:txBody>
          </p:sp>
        </p:grpSp>
        <p:grpSp>
          <p:nvGrpSpPr>
            <p:cNvPr id="124967" name="Group 39">
              <a:extLst>
                <a:ext uri="{FF2B5EF4-FFF2-40B4-BE49-F238E27FC236}">
                  <a16:creationId xmlns:a16="http://schemas.microsoft.com/office/drawing/2014/main" id="{76CF04F7-905D-4E31-8C0D-9788609AC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" y="1389"/>
              <a:ext cx="564" cy="1980"/>
              <a:chOff x="914" y="1661"/>
              <a:chExt cx="564" cy="1980"/>
            </a:xfrm>
          </p:grpSpPr>
          <p:sp>
            <p:nvSpPr>
              <p:cNvPr id="124968" name="AutoShape 40">
                <a:extLst>
                  <a:ext uri="{FF2B5EF4-FFF2-40B4-BE49-F238E27FC236}">
                    <a16:creationId xmlns:a16="http://schemas.microsoft.com/office/drawing/2014/main" id="{058724C4-7D45-4366-819A-9DB49CC8C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69" name="AutoShape 41">
                <a:extLst>
                  <a:ext uri="{FF2B5EF4-FFF2-40B4-BE49-F238E27FC236}">
                    <a16:creationId xmlns:a16="http://schemas.microsoft.com/office/drawing/2014/main" id="{D85622D5-B9EF-4204-BEFC-534898210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70" name="Oval 42">
                <a:extLst>
                  <a:ext uri="{FF2B5EF4-FFF2-40B4-BE49-F238E27FC236}">
                    <a16:creationId xmlns:a16="http://schemas.microsoft.com/office/drawing/2014/main" id="{6D7CCB7F-0642-42E9-A461-44D3A30A3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71" name="Oval 43">
                <a:extLst>
                  <a:ext uri="{FF2B5EF4-FFF2-40B4-BE49-F238E27FC236}">
                    <a16:creationId xmlns:a16="http://schemas.microsoft.com/office/drawing/2014/main" id="{911F0DB4-29FB-4A60-B738-A886BF669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72" name="Oval 44">
                <a:extLst>
                  <a:ext uri="{FF2B5EF4-FFF2-40B4-BE49-F238E27FC236}">
                    <a16:creationId xmlns:a16="http://schemas.microsoft.com/office/drawing/2014/main" id="{239ACD5F-4A46-4F36-9905-386B60271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73" name="Oval 45">
                <a:extLst>
                  <a:ext uri="{FF2B5EF4-FFF2-40B4-BE49-F238E27FC236}">
                    <a16:creationId xmlns:a16="http://schemas.microsoft.com/office/drawing/2014/main" id="{4D59F004-E323-4A3D-B4DB-080E77C57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74" name="Oval 46">
                <a:extLst>
                  <a:ext uri="{FF2B5EF4-FFF2-40B4-BE49-F238E27FC236}">
                    <a16:creationId xmlns:a16="http://schemas.microsoft.com/office/drawing/2014/main" id="{276CC0C3-A6B1-41F8-B7A2-DEC21AC82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75" name="Oval 47">
                <a:extLst>
                  <a:ext uri="{FF2B5EF4-FFF2-40B4-BE49-F238E27FC236}">
                    <a16:creationId xmlns:a16="http://schemas.microsoft.com/office/drawing/2014/main" id="{A2BD4D80-D609-4074-BC82-F2F9DC575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76" name="Text Box 48">
                <a:extLst>
                  <a:ext uri="{FF2B5EF4-FFF2-40B4-BE49-F238E27FC236}">
                    <a16:creationId xmlns:a16="http://schemas.microsoft.com/office/drawing/2014/main" id="{4BC46AED-68EB-43F3-B641-036007638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" y="3007"/>
                <a:ext cx="56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5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5</a:t>
                </a:r>
              </a:p>
            </p:txBody>
          </p:sp>
        </p:grpSp>
        <p:grpSp>
          <p:nvGrpSpPr>
            <p:cNvPr id="124977" name="Group 49">
              <a:extLst>
                <a:ext uri="{FF2B5EF4-FFF2-40B4-BE49-F238E27FC236}">
                  <a16:creationId xmlns:a16="http://schemas.microsoft.com/office/drawing/2014/main" id="{C41EE0EE-1B1B-4839-AE33-24220F007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1389"/>
              <a:ext cx="564" cy="1980"/>
              <a:chOff x="914" y="1661"/>
              <a:chExt cx="564" cy="1980"/>
            </a:xfrm>
          </p:grpSpPr>
          <p:sp>
            <p:nvSpPr>
              <p:cNvPr id="124978" name="AutoShape 50">
                <a:extLst>
                  <a:ext uri="{FF2B5EF4-FFF2-40B4-BE49-F238E27FC236}">
                    <a16:creationId xmlns:a16="http://schemas.microsoft.com/office/drawing/2014/main" id="{19FFD79A-B332-4235-8C10-8426955EF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79" name="AutoShape 51">
                <a:extLst>
                  <a:ext uri="{FF2B5EF4-FFF2-40B4-BE49-F238E27FC236}">
                    <a16:creationId xmlns:a16="http://schemas.microsoft.com/office/drawing/2014/main" id="{29E92B82-6C25-47B2-B6FF-072DD0200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80" name="Oval 52">
                <a:extLst>
                  <a:ext uri="{FF2B5EF4-FFF2-40B4-BE49-F238E27FC236}">
                    <a16:creationId xmlns:a16="http://schemas.microsoft.com/office/drawing/2014/main" id="{0AC667FE-8196-4433-ACEC-92E2226B7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81" name="Oval 53">
                <a:extLst>
                  <a:ext uri="{FF2B5EF4-FFF2-40B4-BE49-F238E27FC236}">
                    <a16:creationId xmlns:a16="http://schemas.microsoft.com/office/drawing/2014/main" id="{7BAC5EA1-2CCC-4D90-9F1F-9021E2060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82" name="Oval 54">
                <a:extLst>
                  <a:ext uri="{FF2B5EF4-FFF2-40B4-BE49-F238E27FC236}">
                    <a16:creationId xmlns:a16="http://schemas.microsoft.com/office/drawing/2014/main" id="{F704CCCE-C689-4460-B784-70F71A483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83" name="Oval 55">
                <a:extLst>
                  <a:ext uri="{FF2B5EF4-FFF2-40B4-BE49-F238E27FC236}">
                    <a16:creationId xmlns:a16="http://schemas.microsoft.com/office/drawing/2014/main" id="{138E6F19-116D-4A80-998F-E3990AB8C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84" name="Oval 56">
                <a:extLst>
                  <a:ext uri="{FF2B5EF4-FFF2-40B4-BE49-F238E27FC236}">
                    <a16:creationId xmlns:a16="http://schemas.microsoft.com/office/drawing/2014/main" id="{612FB04F-4770-434E-8454-4F6C3EA5A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85" name="Oval 57">
                <a:extLst>
                  <a:ext uri="{FF2B5EF4-FFF2-40B4-BE49-F238E27FC236}">
                    <a16:creationId xmlns:a16="http://schemas.microsoft.com/office/drawing/2014/main" id="{2878F463-4884-4103-8DA9-AB30773F7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86" name="Text Box 58">
                <a:extLst>
                  <a:ext uri="{FF2B5EF4-FFF2-40B4-BE49-F238E27FC236}">
                    <a16:creationId xmlns:a16="http://schemas.microsoft.com/office/drawing/2014/main" id="{3A3DF2BA-570E-4837-B037-369170AC0A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" y="3007"/>
                <a:ext cx="56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4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4</a:t>
                </a:r>
              </a:p>
            </p:txBody>
          </p:sp>
        </p:grpSp>
        <p:grpSp>
          <p:nvGrpSpPr>
            <p:cNvPr id="124987" name="Group 59">
              <a:extLst>
                <a:ext uri="{FF2B5EF4-FFF2-40B4-BE49-F238E27FC236}">
                  <a16:creationId xmlns:a16="http://schemas.microsoft.com/office/drawing/2014/main" id="{649F937F-858A-45A0-9D32-54D85E2BC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1434"/>
              <a:ext cx="564" cy="1980"/>
              <a:chOff x="914" y="1661"/>
              <a:chExt cx="564" cy="1980"/>
            </a:xfrm>
          </p:grpSpPr>
          <p:sp>
            <p:nvSpPr>
              <p:cNvPr id="124988" name="AutoShape 60">
                <a:extLst>
                  <a:ext uri="{FF2B5EF4-FFF2-40B4-BE49-F238E27FC236}">
                    <a16:creationId xmlns:a16="http://schemas.microsoft.com/office/drawing/2014/main" id="{802284AA-E8C9-4F0C-A74F-1F1D3266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89" name="AutoShape 61">
                <a:extLst>
                  <a:ext uri="{FF2B5EF4-FFF2-40B4-BE49-F238E27FC236}">
                    <a16:creationId xmlns:a16="http://schemas.microsoft.com/office/drawing/2014/main" id="{DF45199C-6386-480F-B800-21998D894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90" name="Oval 62">
                <a:extLst>
                  <a:ext uri="{FF2B5EF4-FFF2-40B4-BE49-F238E27FC236}">
                    <a16:creationId xmlns:a16="http://schemas.microsoft.com/office/drawing/2014/main" id="{E5D21120-C112-4FE5-B6D7-B32C3374C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91" name="Oval 63">
                <a:extLst>
                  <a:ext uri="{FF2B5EF4-FFF2-40B4-BE49-F238E27FC236}">
                    <a16:creationId xmlns:a16="http://schemas.microsoft.com/office/drawing/2014/main" id="{B1B9255A-428B-43FD-9B6D-A6C7E06D0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92" name="Oval 64">
                <a:extLst>
                  <a:ext uri="{FF2B5EF4-FFF2-40B4-BE49-F238E27FC236}">
                    <a16:creationId xmlns:a16="http://schemas.microsoft.com/office/drawing/2014/main" id="{95D67503-7F8E-4983-A621-9147498AB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93" name="Oval 65">
                <a:extLst>
                  <a:ext uri="{FF2B5EF4-FFF2-40B4-BE49-F238E27FC236}">
                    <a16:creationId xmlns:a16="http://schemas.microsoft.com/office/drawing/2014/main" id="{557BA8CB-2B8A-460F-9390-35A524BDB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94" name="Oval 66">
                <a:extLst>
                  <a:ext uri="{FF2B5EF4-FFF2-40B4-BE49-F238E27FC236}">
                    <a16:creationId xmlns:a16="http://schemas.microsoft.com/office/drawing/2014/main" id="{98DAC866-6CD9-45E9-B337-EE0D95E3F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95" name="Oval 67">
                <a:extLst>
                  <a:ext uri="{FF2B5EF4-FFF2-40B4-BE49-F238E27FC236}">
                    <a16:creationId xmlns:a16="http://schemas.microsoft.com/office/drawing/2014/main" id="{8648591C-B791-44A1-A875-1F868C847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996" name="Text Box 68">
                <a:extLst>
                  <a:ext uri="{FF2B5EF4-FFF2-40B4-BE49-F238E27FC236}">
                    <a16:creationId xmlns:a16="http://schemas.microsoft.com/office/drawing/2014/main" id="{C34028C0-4DE6-4C8A-9DA6-1D9657C374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" y="3007"/>
                <a:ext cx="56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3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3</a:t>
                </a:r>
              </a:p>
            </p:txBody>
          </p:sp>
        </p:grpSp>
      </p:grpSp>
      <p:sp>
        <p:nvSpPr>
          <p:cNvPr id="124997" name="Text Box 69">
            <a:extLst>
              <a:ext uri="{FF2B5EF4-FFF2-40B4-BE49-F238E27FC236}">
                <a16:creationId xmlns:a16="http://schemas.microsoft.com/office/drawing/2014/main" id="{761A044D-829C-4012-B831-2E1F165E5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589588"/>
            <a:ext cx="698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Dosagem de CAP variável e concentração de adsorvato inicial constante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C27784D7-1074-4B65-A0E8-E9DDBDCDB74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4D6FA434-5CD2-4120-B025-05AD725E0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OBTENÇÃO DAS ISOTERMAS</a:t>
            </a:r>
          </a:p>
        </p:txBody>
      </p:sp>
      <p:grpSp>
        <p:nvGrpSpPr>
          <p:cNvPr id="126026" name="Group 74">
            <a:extLst>
              <a:ext uri="{FF2B5EF4-FFF2-40B4-BE49-F238E27FC236}">
                <a16:creationId xmlns:a16="http://schemas.microsoft.com/office/drawing/2014/main" id="{1E1FF780-2853-43A2-A8EE-BD51480E5BA8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05038"/>
            <a:ext cx="8096250" cy="4329112"/>
            <a:chOff x="295" y="1389"/>
            <a:chExt cx="5100" cy="2727"/>
          </a:xfrm>
        </p:grpSpPr>
        <p:grpSp>
          <p:nvGrpSpPr>
            <p:cNvPr id="125957" name="Group 5">
              <a:extLst>
                <a:ext uri="{FF2B5EF4-FFF2-40B4-BE49-F238E27FC236}">
                  <a16:creationId xmlns:a16="http://schemas.microsoft.com/office/drawing/2014/main" id="{8BDDD7F2-4469-4A3F-A53F-9C1A06C07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1434"/>
              <a:ext cx="556" cy="1980"/>
              <a:chOff x="918" y="1661"/>
              <a:chExt cx="556" cy="1980"/>
            </a:xfrm>
          </p:grpSpPr>
          <p:sp>
            <p:nvSpPr>
              <p:cNvPr id="125958" name="AutoShape 6">
                <a:extLst>
                  <a:ext uri="{FF2B5EF4-FFF2-40B4-BE49-F238E27FC236}">
                    <a16:creationId xmlns:a16="http://schemas.microsoft.com/office/drawing/2014/main" id="{0A172936-EFEA-4B28-A445-825C7E1F1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59" name="AutoShape 7">
                <a:extLst>
                  <a:ext uri="{FF2B5EF4-FFF2-40B4-BE49-F238E27FC236}">
                    <a16:creationId xmlns:a16="http://schemas.microsoft.com/office/drawing/2014/main" id="{8C1C92EC-7638-46CF-99B5-46FA3366C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60" name="Oval 8">
                <a:extLst>
                  <a:ext uri="{FF2B5EF4-FFF2-40B4-BE49-F238E27FC236}">
                    <a16:creationId xmlns:a16="http://schemas.microsoft.com/office/drawing/2014/main" id="{9356B407-72DD-466D-98B2-788CF00AA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61" name="Oval 9">
                <a:extLst>
                  <a:ext uri="{FF2B5EF4-FFF2-40B4-BE49-F238E27FC236}">
                    <a16:creationId xmlns:a16="http://schemas.microsoft.com/office/drawing/2014/main" id="{69D36BA8-F02E-43CC-A14E-4E51CD1E2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62" name="Oval 10">
                <a:extLst>
                  <a:ext uri="{FF2B5EF4-FFF2-40B4-BE49-F238E27FC236}">
                    <a16:creationId xmlns:a16="http://schemas.microsoft.com/office/drawing/2014/main" id="{1AAF5C6C-5241-4647-ADC9-BBF7C0206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63" name="Oval 11">
                <a:extLst>
                  <a:ext uri="{FF2B5EF4-FFF2-40B4-BE49-F238E27FC236}">
                    <a16:creationId xmlns:a16="http://schemas.microsoft.com/office/drawing/2014/main" id="{5324C75E-C960-4EAE-90AA-972731E55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64" name="Oval 12">
                <a:extLst>
                  <a:ext uri="{FF2B5EF4-FFF2-40B4-BE49-F238E27FC236}">
                    <a16:creationId xmlns:a16="http://schemas.microsoft.com/office/drawing/2014/main" id="{06650D60-C0BF-4A7C-B09F-29C65B138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65" name="Oval 13">
                <a:extLst>
                  <a:ext uri="{FF2B5EF4-FFF2-40B4-BE49-F238E27FC236}">
                    <a16:creationId xmlns:a16="http://schemas.microsoft.com/office/drawing/2014/main" id="{5E7F8843-DA3F-4831-98F0-FBCEA18B8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66" name="Text Box 14">
                <a:extLst>
                  <a:ext uri="{FF2B5EF4-FFF2-40B4-BE49-F238E27FC236}">
                    <a16:creationId xmlns:a16="http://schemas.microsoft.com/office/drawing/2014/main" id="{E4591047-0C86-402A-A7D9-7424EE115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8" y="3007"/>
                <a:ext cx="556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1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1</a:t>
                </a:r>
              </a:p>
            </p:txBody>
          </p:sp>
        </p:grpSp>
        <p:grpSp>
          <p:nvGrpSpPr>
            <p:cNvPr id="125967" name="Group 15">
              <a:extLst>
                <a:ext uri="{FF2B5EF4-FFF2-40B4-BE49-F238E27FC236}">
                  <a16:creationId xmlns:a16="http://schemas.microsoft.com/office/drawing/2014/main" id="{F0768A54-2B2E-4BA8-8DBF-23AEE7F7C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434"/>
              <a:ext cx="564" cy="1980"/>
              <a:chOff x="914" y="1661"/>
              <a:chExt cx="564" cy="1980"/>
            </a:xfrm>
          </p:grpSpPr>
          <p:sp>
            <p:nvSpPr>
              <p:cNvPr id="125968" name="AutoShape 16">
                <a:extLst>
                  <a:ext uri="{FF2B5EF4-FFF2-40B4-BE49-F238E27FC236}">
                    <a16:creationId xmlns:a16="http://schemas.microsoft.com/office/drawing/2014/main" id="{1A4DC9C9-A369-4DE8-B625-B4174C428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69" name="AutoShape 17">
                <a:extLst>
                  <a:ext uri="{FF2B5EF4-FFF2-40B4-BE49-F238E27FC236}">
                    <a16:creationId xmlns:a16="http://schemas.microsoft.com/office/drawing/2014/main" id="{F74628EF-154F-4412-9ADA-88370C5A4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70" name="Oval 18">
                <a:extLst>
                  <a:ext uri="{FF2B5EF4-FFF2-40B4-BE49-F238E27FC236}">
                    <a16:creationId xmlns:a16="http://schemas.microsoft.com/office/drawing/2014/main" id="{48023D28-E079-469D-A046-E9A99AA42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71" name="Oval 19">
                <a:extLst>
                  <a:ext uri="{FF2B5EF4-FFF2-40B4-BE49-F238E27FC236}">
                    <a16:creationId xmlns:a16="http://schemas.microsoft.com/office/drawing/2014/main" id="{2B17CF71-8BD2-40B0-B8E4-24C236179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72" name="Oval 20">
                <a:extLst>
                  <a:ext uri="{FF2B5EF4-FFF2-40B4-BE49-F238E27FC236}">
                    <a16:creationId xmlns:a16="http://schemas.microsoft.com/office/drawing/2014/main" id="{99C31EA3-36E8-4B34-9197-538E65BB3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73" name="Oval 21">
                <a:extLst>
                  <a:ext uri="{FF2B5EF4-FFF2-40B4-BE49-F238E27FC236}">
                    <a16:creationId xmlns:a16="http://schemas.microsoft.com/office/drawing/2014/main" id="{331AC922-4BA1-45C5-B0AB-1DA2C13A0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74" name="Oval 22">
                <a:extLst>
                  <a:ext uri="{FF2B5EF4-FFF2-40B4-BE49-F238E27FC236}">
                    <a16:creationId xmlns:a16="http://schemas.microsoft.com/office/drawing/2014/main" id="{3B9AFDF5-F002-4A6B-80C5-F1F01CBB7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75" name="Oval 23">
                <a:extLst>
                  <a:ext uri="{FF2B5EF4-FFF2-40B4-BE49-F238E27FC236}">
                    <a16:creationId xmlns:a16="http://schemas.microsoft.com/office/drawing/2014/main" id="{7AC52671-B12F-452D-BD6B-5A6336AF5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76" name="Text Box 24">
                <a:extLst>
                  <a:ext uri="{FF2B5EF4-FFF2-40B4-BE49-F238E27FC236}">
                    <a16:creationId xmlns:a16="http://schemas.microsoft.com/office/drawing/2014/main" id="{E2116706-650C-4E8D-BCC9-6E2D1B389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" y="3007"/>
                <a:ext cx="56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2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2</a:t>
                </a:r>
              </a:p>
            </p:txBody>
          </p:sp>
        </p:grpSp>
        <p:grpSp>
          <p:nvGrpSpPr>
            <p:cNvPr id="125977" name="Group 25">
              <a:extLst>
                <a:ext uri="{FF2B5EF4-FFF2-40B4-BE49-F238E27FC236}">
                  <a16:creationId xmlns:a16="http://schemas.microsoft.com/office/drawing/2014/main" id="{319F4737-AD41-42BD-9EBA-9B2B37D19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1" y="1389"/>
              <a:ext cx="564" cy="1980"/>
              <a:chOff x="914" y="1661"/>
              <a:chExt cx="564" cy="1980"/>
            </a:xfrm>
          </p:grpSpPr>
          <p:sp>
            <p:nvSpPr>
              <p:cNvPr id="125978" name="AutoShape 26">
                <a:extLst>
                  <a:ext uri="{FF2B5EF4-FFF2-40B4-BE49-F238E27FC236}">
                    <a16:creationId xmlns:a16="http://schemas.microsoft.com/office/drawing/2014/main" id="{FF8BC601-9779-4FDF-B307-D10A8EB69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79" name="AutoShape 27">
                <a:extLst>
                  <a:ext uri="{FF2B5EF4-FFF2-40B4-BE49-F238E27FC236}">
                    <a16:creationId xmlns:a16="http://schemas.microsoft.com/office/drawing/2014/main" id="{190B1E16-32B8-44F3-ABEC-D75666A12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80" name="Oval 28">
                <a:extLst>
                  <a:ext uri="{FF2B5EF4-FFF2-40B4-BE49-F238E27FC236}">
                    <a16:creationId xmlns:a16="http://schemas.microsoft.com/office/drawing/2014/main" id="{4E27A3E1-89B6-4E29-A808-C9132CB87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81" name="Oval 29">
                <a:extLst>
                  <a:ext uri="{FF2B5EF4-FFF2-40B4-BE49-F238E27FC236}">
                    <a16:creationId xmlns:a16="http://schemas.microsoft.com/office/drawing/2014/main" id="{5B272793-4ADB-445B-982D-4C9DE7DB2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82" name="Oval 30">
                <a:extLst>
                  <a:ext uri="{FF2B5EF4-FFF2-40B4-BE49-F238E27FC236}">
                    <a16:creationId xmlns:a16="http://schemas.microsoft.com/office/drawing/2014/main" id="{115DE06D-AB65-423E-8FBF-F16EABF14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83" name="Oval 31">
                <a:extLst>
                  <a:ext uri="{FF2B5EF4-FFF2-40B4-BE49-F238E27FC236}">
                    <a16:creationId xmlns:a16="http://schemas.microsoft.com/office/drawing/2014/main" id="{958DFF74-3F27-4ABC-83AB-F8942E00A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84" name="Oval 32">
                <a:extLst>
                  <a:ext uri="{FF2B5EF4-FFF2-40B4-BE49-F238E27FC236}">
                    <a16:creationId xmlns:a16="http://schemas.microsoft.com/office/drawing/2014/main" id="{8EE6A37E-4E37-4062-8C90-00950B8C2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85" name="Oval 33">
                <a:extLst>
                  <a:ext uri="{FF2B5EF4-FFF2-40B4-BE49-F238E27FC236}">
                    <a16:creationId xmlns:a16="http://schemas.microsoft.com/office/drawing/2014/main" id="{E9EF0D62-E8FA-4182-AEED-C90E73B6E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86" name="Text Box 34">
                <a:extLst>
                  <a:ext uri="{FF2B5EF4-FFF2-40B4-BE49-F238E27FC236}">
                    <a16:creationId xmlns:a16="http://schemas.microsoft.com/office/drawing/2014/main" id="{0D4BE84C-ECE6-484E-B4C5-EA02DCFEC0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" y="3007"/>
                <a:ext cx="56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6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6</a:t>
                </a:r>
              </a:p>
            </p:txBody>
          </p:sp>
        </p:grpSp>
        <p:grpSp>
          <p:nvGrpSpPr>
            <p:cNvPr id="125987" name="Group 35">
              <a:extLst>
                <a:ext uri="{FF2B5EF4-FFF2-40B4-BE49-F238E27FC236}">
                  <a16:creationId xmlns:a16="http://schemas.microsoft.com/office/drawing/2014/main" id="{DA9BC4C0-7809-4CC7-B935-D572DB892F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" y="1389"/>
              <a:ext cx="564" cy="1980"/>
              <a:chOff x="914" y="1661"/>
              <a:chExt cx="564" cy="1980"/>
            </a:xfrm>
          </p:grpSpPr>
          <p:sp>
            <p:nvSpPr>
              <p:cNvPr id="125988" name="AutoShape 36">
                <a:extLst>
                  <a:ext uri="{FF2B5EF4-FFF2-40B4-BE49-F238E27FC236}">
                    <a16:creationId xmlns:a16="http://schemas.microsoft.com/office/drawing/2014/main" id="{F598C174-0BF6-45AC-9C67-FC90B7E19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89" name="AutoShape 37">
                <a:extLst>
                  <a:ext uri="{FF2B5EF4-FFF2-40B4-BE49-F238E27FC236}">
                    <a16:creationId xmlns:a16="http://schemas.microsoft.com/office/drawing/2014/main" id="{3CF9CE76-4A19-44B0-B72B-2155B13ED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90" name="Oval 38">
                <a:extLst>
                  <a:ext uri="{FF2B5EF4-FFF2-40B4-BE49-F238E27FC236}">
                    <a16:creationId xmlns:a16="http://schemas.microsoft.com/office/drawing/2014/main" id="{61942919-BA98-4F11-8FF1-003BE9561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91" name="Oval 39">
                <a:extLst>
                  <a:ext uri="{FF2B5EF4-FFF2-40B4-BE49-F238E27FC236}">
                    <a16:creationId xmlns:a16="http://schemas.microsoft.com/office/drawing/2014/main" id="{9494F905-36FB-409B-9C57-3A81995E9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92" name="Oval 40">
                <a:extLst>
                  <a:ext uri="{FF2B5EF4-FFF2-40B4-BE49-F238E27FC236}">
                    <a16:creationId xmlns:a16="http://schemas.microsoft.com/office/drawing/2014/main" id="{8090DACA-B8FF-403F-BF3F-9A58BD31A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93" name="Oval 41">
                <a:extLst>
                  <a:ext uri="{FF2B5EF4-FFF2-40B4-BE49-F238E27FC236}">
                    <a16:creationId xmlns:a16="http://schemas.microsoft.com/office/drawing/2014/main" id="{93F95F8B-09AC-4B9C-AF30-EDC2379B9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94" name="Oval 42">
                <a:extLst>
                  <a:ext uri="{FF2B5EF4-FFF2-40B4-BE49-F238E27FC236}">
                    <a16:creationId xmlns:a16="http://schemas.microsoft.com/office/drawing/2014/main" id="{FF1335AF-8412-4E21-97D5-7FBD9248A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95" name="Oval 43">
                <a:extLst>
                  <a:ext uri="{FF2B5EF4-FFF2-40B4-BE49-F238E27FC236}">
                    <a16:creationId xmlns:a16="http://schemas.microsoft.com/office/drawing/2014/main" id="{93A43E7B-27CF-4813-BA8F-9824B7DFD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96" name="Text Box 44">
                <a:extLst>
                  <a:ext uri="{FF2B5EF4-FFF2-40B4-BE49-F238E27FC236}">
                    <a16:creationId xmlns:a16="http://schemas.microsoft.com/office/drawing/2014/main" id="{AF5176E6-678F-416F-B545-11E9D8016C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" y="3007"/>
                <a:ext cx="56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5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5</a:t>
                </a:r>
              </a:p>
            </p:txBody>
          </p:sp>
        </p:grpSp>
        <p:grpSp>
          <p:nvGrpSpPr>
            <p:cNvPr id="125997" name="Group 45">
              <a:extLst>
                <a:ext uri="{FF2B5EF4-FFF2-40B4-BE49-F238E27FC236}">
                  <a16:creationId xmlns:a16="http://schemas.microsoft.com/office/drawing/2014/main" id="{A48BD1E0-7713-47C3-AEB3-7DE340C0B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1389"/>
              <a:ext cx="564" cy="1980"/>
              <a:chOff x="914" y="1661"/>
              <a:chExt cx="564" cy="1980"/>
            </a:xfrm>
          </p:grpSpPr>
          <p:sp>
            <p:nvSpPr>
              <p:cNvPr id="125998" name="AutoShape 46">
                <a:extLst>
                  <a:ext uri="{FF2B5EF4-FFF2-40B4-BE49-F238E27FC236}">
                    <a16:creationId xmlns:a16="http://schemas.microsoft.com/office/drawing/2014/main" id="{368728F1-4465-4546-A9CA-A1F2ED340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99" name="AutoShape 47">
                <a:extLst>
                  <a:ext uri="{FF2B5EF4-FFF2-40B4-BE49-F238E27FC236}">
                    <a16:creationId xmlns:a16="http://schemas.microsoft.com/office/drawing/2014/main" id="{C00F5DBC-9AE7-42A7-B604-424BB99FF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00" name="Oval 48">
                <a:extLst>
                  <a:ext uri="{FF2B5EF4-FFF2-40B4-BE49-F238E27FC236}">
                    <a16:creationId xmlns:a16="http://schemas.microsoft.com/office/drawing/2014/main" id="{240858A7-A856-44C6-90D7-34DEEBF02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01" name="Oval 49">
                <a:extLst>
                  <a:ext uri="{FF2B5EF4-FFF2-40B4-BE49-F238E27FC236}">
                    <a16:creationId xmlns:a16="http://schemas.microsoft.com/office/drawing/2014/main" id="{6DCED153-7F98-4FF9-A66D-C3ADC0647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02" name="Oval 50">
                <a:extLst>
                  <a:ext uri="{FF2B5EF4-FFF2-40B4-BE49-F238E27FC236}">
                    <a16:creationId xmlns:a16="http://schemas.microsoft.com/office/drawing/2014/main" id="{8019FFE6-5FE4-4C34-8032-4990D86D2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03" name="Oval 51">
                <a:extLst>
                  <a:ext uri="{FF2B5EF4-FFF2-40B4-BE49-F238E27FC236}">
                    <a16:creationId xmlns:a16="http://schemas.microsoft.com/office/drawing/2014/main" id="{92C66E78-A755-4C75-AA62-35050C0C4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04" name="Oval 52">
                <a:extLst>
                  <a:ext uri="{FF2B5EF4-FFF2-40B4-BE49-F238E27FC236}">
                    <a16:creationId xmlns:a16="http://schemas.microsoft.com/office/drawing/2014/main" id="{595C1DE1-D2E6-45BE-9106-C9C8B739B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05" name="Oval 53">
                <a:extLst>
                  <a:ext uri="{FF2B5EF4-FFF2-40B4-BE49-F238E27FC236}">
                    <a16:creationId xmlns:a16="http://schemas.microsoft.com/office/drawing/2014/main" id="{87F57FA2-C991-44FF-A7DC-D1338A507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06" name="Text Box 54">
                <a:extLst>
                  <a:ext uri="{FF2B5EF4-FFF2-40B4-BE49-F238E27FC236}">
                    <a16:creationId xmlns:a16="http://schemas.microsoft.com/office/drawing/2014/main" id="{895F5AE8-4110-43A7-A7AB-689FC49B5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" y="3007"/>
                <a:ext cx="56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4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4</a:t>
                </a:r>
              </a:p>
            </p:txBody>
          </p:sp>
        </p:grpSp>
        <p:grpSp>
          <p:nvGrpSpPr>
            <p:cNvPr id="126007" name="Group 55">
              <a:extLst>
                <a:ext uri="{FF2B5EF4-FFF2-40B4-BE49-F238E27FC236}">
                  <a16:creationId xmlns:a16="http://schemas.microsoft.com/office/drawing/2014/main" id="{61DB4E02-4346-4E10-9CE9-7A4F9E98B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1434"/>
              <a:ext cx="564" cy="1980"/>
              <a:chOff x="914" y="1661"/>
              <a:chExt cx="564" cy="1980"/>
            </a:xfrm>
          </p:grpSpPr>
          <p:sp>
            <p:nvSpPr>
              <p:cNvPr id="126008" name="AutoShape 56">
                <a:extLst>
                  <a:ext uri="{FF2B5EF4-FFF2-40B4-BE49-F238E27FC236}">
                    <a16:creationId xmlns:a16="http://schemas.microsoft.com/office/drawing/2014/main" id="{A998900F-69E3-49B1-8498-5321BD786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661"/>
                <a:ext cx="544" cy="1315"/>
              </a:xfrm>
              <a:prstGeom prst="can">
                <a:avLst>
                  <a:gd name="adj" fmla="val 428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09" name="AutoShape 57">
                <a:extLst>
                  <a:ext uri="{FF2B5EF4-FFF2-40B4-BE49-F238E27FC236}">
                    <a16:creationId xmlns:a16="http://schemas.microsoft.com/office/drawing/2014/main" id="{1277080C-53B0-4D55-B20F-FE0B015E3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024"/>
                <a:ext cx="544" cy="952"/>
              </a:xfrm>
              <a:prstGeom prst="can">
                <a:avLst>
                  <a:gd name="adj" fmla="val 4687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10" name="Oval 58">
                <a:extLst>
                  <a:ext uri="{FF2B5EF4-FFF2-40B4-BE49-F238E27FC236}">
                    <a16:creationId xmlns:a16="http://schemas.microsoft.com/office/drawing/2014/main" id="{C62EABCF-6A7D-4A03-85A1-A5CDBD5F3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11" name="Oval 59">
                <a:extLst>
                  <a:ext uri="{FF2B5EF4-FFF2-40B4-BE49-F238E27FC236}">
                    <a16:creationId xmlns:a16="http://schemas.microsoft.com/office/drawing/2014/main" id="{A7B1F05C-8B0B-482E-9F0B-161EABE60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2478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12" name="Oval 60">
                <a:extLst>
                  <a:ext uri="{FF2B5EF4-FFF2-40B4-BE49-F238E27FC236}">
                    <a16:creationId xmlns:a16="http://schemas.microsoft.com/office/drawing/2014/main" id="{C451BD25-4488-4964-9CD2-7A222DF6D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13" name="Oval 61">
                <a:extLst>
                  <a:ext uri="{FF2B5EF4-FFF2-40B4-BE49-F238E27FC236}">
                    <a16:creationId xmlns:a16="http://schemas.microsoft.com/office/drawing/2014/main" id="{7902775E-7875-4BF1-A90E-0E1454860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14" name="Oval 62">
                <a:extLst>
                  <a:ext uri="{FF2B5EF4-FFF2-40B4-BE49-F238E27FC236}">
                    <a16:creationId xmlns:a16="http://schemas.microsoft.com/office/drawing/2014/main" id="{019FE8A0-E7D3-4827-B7D8-A7FCADE40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15" name="Oval 63">
                <a:extLst>
                  <a:ext uri="{FF2B5EF4-FFF2-40B4-BE49-F238E27FC236}">
                    <a16:creationId xmlns:a16="http://schemas.microsoft.com/office/drawing/2014/main" id="{9E58DCF8-76FC-4B38-AFED-0633BB60F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750"/>
                <a:ext cx="68" cy="6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16" name="Text Box 64">
                <a:extLst>
                  <a:ext uri="{FF2B5EF4-FFF2-40B4-BE49-F238E27FC236}">
                    <a16:creationId xmlns:a16="http://schemas.microsoft.com/office/drawing/2014/main" id="{B40D92BC-E9CE-44ED-80B7-16BF98EED2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" y="3007"/>
                <a:ext cx="56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CAP 3</a:t>
                </a: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0</a:t>
                </a:r>
                <a:endParaRPr lang="pt-BR" altLang="pt-BR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endParaRPr>
              </a:p>
              <a:p>
                <a:pPr algn="ctr"/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T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  <a:sym typeface="Symbol" panose="05050102010706020507" pitchFamily="18" charset="2"/>
                  </a:rPr>
                  <a:t></a:t>
                </a:r>
                <a:r>
                  <a:rPr lang="pt-BR" altLang="pt-BR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=C</a:t>
                </a:r>
                <a:r>
                  <a:rPr lang="pt-BR" altLang="pt-BR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3</a:t>
                </a:r>
              </a:p>
            </p:txBody>
          </p:sp>
        </p:grpSp>
        <p:graphicFrame>
          <p:nvGraphicFramePr>
            <p:cNvPr id="126018" name="Object 66">
              <a:extLst>
                <a:ext uri="{FF2B5EF4-FFF2-40B4-BE49-F238E27FC236}">
                  <a16:creationId xmlns:a16="http://schemas.microsoft.com/office/drawing/2014/main" id="{3C86D72A-19B8-423C-9816-C68919AFE9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6" y="3612"/>
            <a:ext cx="145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28" name="Equation" r:id="rId4" imgW="2311200" imgH="799920" progId="Equation.3">
                    <p:embed/>
                  </p:oleObj>
                </mc:Choice>
                <mc:Fallback>
                  <p:oleObj name="Equation" r:id="rId4" imgW="2311200" imgH="799920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" y="3612"/>
                          <a:ext cx="145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6019" name="AutoShape 67">
              <a:extLst>
                <a:ext uri="{FF2B5EF4-FFF2-40B4-BE49-F238E27FC236}">
                  <a16:creationId xmlns:a16="http://schemas.microsoft.com/office/drawing/2014/main" id="{4DAD506E-29C8-4392-A1B9-F66729C95CBE}"/>
                </a:ext>
              </a:extLst>
            </p:cNvPr>
            <p:cNvCxnSpPr>
              <a:cxnSpLocks noChangeShapeType="1"/>
              <a:stCxn id="125959" idx="3"/>
              <a:endCxn id="0" idx="0"/>
            </p:cNvCxnSpPr>
            <p:nvPr/>
          </p:nvCxnSpPr>
          <p:spPr bwMode="auto">
            <a:xfrm rot="16200000" flipH="1">
              <a:off x="1205" y="2123"/>
              <a:ext cx="863" cy="21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020" name="AutoShape 68">
              <a:extLst>
                <a:ext uri="{FF2B5EF4-FFF2-40B4-BE49-F238E27FC236}">
                  <a16:creationId xmlns:a16="http://schemas.microsoft.com/office/drawing/2014/main" id="{3CDC4179-5C71-4649-AD9C-092C2A6D2BD4}"/>
                </a:ext>
              </a:extLst>
            </p:cNvPr>
            <p:cNvCxnSpPr>
              <a:cxnSpLocks noChangeShapeType="1"/>
              <a:stCxn id="125976" idx="0"/>
              <a:endCxn id="0" idx="0"/>
            </p:cNvCxnSpPr>
            <p:nvPr/>
          </p:nvCxnSpPr>
          <p:spPr bwMode="auto">
            <a:xfrm rot="5400000" flipV="1">
              <a:off x="1696" y="2613"/>
              <a:ext cx="832" cy="1165"/>
            </a:xfrm>
            <a:prstGeom prst="curvedConnector3">
              <a:avLst>
                <a:gd name="adj1" fmla="val 289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021" name="AutoShape 69">
              <a:extLst>
                <a:ext uri="{FF2B5EF4-FFF2-40B4-BE49-F238E27FC236}">
                  <a16:creationId xmlns:a16="http://schemas.microsoft.com/office/drawing/2014/main" id="{62264808-1494-4559-9ECD-738EAB00E852}"/>
                </a:ext>
              </a:extLst>
            </p:cNvPr>
            <p:cNvCxnSpPr>
              <a:cxnSpLocks noChangeShapeType="1"/>
              <a:stCxn id="126016" idx="0"/>
              <a:endCxn id="0" idx="0"/>
            </p:cNvCxnSpPr>
            <p:nvPr/>
          </p:nvCxnSpPr>
          <p:spPr bwMode="auto">
            <a:xfrm rot="5400000" flipV="1">
              <a:off x="2172" y="3090"/>
              <a:ext cx="832" cy="212"/>
            </a:xfrm>
            <a:prstGeom prst="curvedConnector5">
              <a:avLst>
                <a:gd name="adj1" fmla="val 40384"/>
                <a:gd name="adj2" fmla="val 122167"/>
                <a:gd name="adj3" fmla="val 881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022" name="AutoShape 70">
              <a:extLst>
                <a:ext uri="{FF2B5EF4-FFF2-40B4-BE49-F238E27FC236}">
                  <a16:creationId xmlns:a16="http://schemas.microsoft.com/office/drawing/2014/main" id="{66566D9A-F142-42FF-9562-8B44DBE2BF53}"/>
                </a:ext>
              </a:extLst>
            </p:cNvPr>
            <p:cNvCxnSpPr>
              <a:cxnSpLocks noChangeShapeType="1"/>
              <a:stCxn id="125999" idx="3"/>
              <a:endCxn id="0" idx="0"/>
            </p:cNvCxnSpPr>
            <p:nvPr/>
          </p:nvCxnSpPr>
          <p:spPr bwMode="auto">
            <a:xfrm rot="5400000">
              <a:off x="2591" y="2807"/>
              <a:ext cx="908" cy="70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023" name="AutoShape 71">
              <a:extLst>
                <a:ext uri="{FF2B5EF4-FFF2-40B4-BE49-F238E27FC236}">
                  <a16:creationId xmlns:a16="http://schemas.microsoft.com/office/drawing/2014/main" id="{4D2BEEFA-0871-49D8-A7CE-43B8FAAC439B}"/>
                </a:ext>
              </a:extLst>
            </p:cNvPr>
            <p:cNvCxnSpPr>
              <a:cxnSpLocks noChangeShapeType="1"/>
              <a:stCxn id="125996" idx="0"/>
              <a:endCxn id="0" idx="0"/>
            </p:cNvCxnSpPr>
            <p:nvPr/>
          </p:nvCxnSpPr>
          <p:spPr bwMode="auto">
            <a:xfrm rot="16200000" flipH="1" flipV="1">
              <a:off x="3034" y="2395"/>
              <a:ext cx="877" cy="1557"/>
            </a:xfrm>
            <a:prstGeom prst="curvedConnector3">
              <a:avLst>
                <a:gd name="adj1" fmla="val 5621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024" name="AutoShape 72">
              <a:extLst>
                <a:ext uri="{FF2B5EF4-FFF2-40B4-BE49-F238E27FC236}">
                  <a16:creationId xmlns:a16="http://schemas.microsoft.com/office/drawing/2014/main" id="{49EBA80F-BEC5-4480-9625-0E2C49503FBF}"/>
                </a:ext>
              </a:extLst>
            </p:cNvPr>
            <p:cNvCxnSpPr>
              <a:cxnSpLocks noChangeShapeType="1"/>
              <a:stCxn id="125986" idx="0"/>
              <a:endCxn id="0" idx="0"/>
            </p:cNvCxnSpPr>
            <p:nvPr/>
          </p:nvCxnSpPr>
          <p:spPr bwMode="auto">
            <a:xfrm rot="16200000" flipH="1" flipV="1">
              <a:off x="3465" y="1964"/>
              <a:ext cx="877" cy="2419"/>
            </a:xfrm>
            <a:prstGeom prst="curvedConnector3">
              <a:avLst>
                <a:gd name="adj1" fmla="val 7012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D159663-6812-4D8E-AC85-76F6629202A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FBCFF56D-AE29-40CE-954E-2AE4497C2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pSp>
        <p:nvGrpSpPr>
          <p:cNvPr id="15364" name="Group 4">
            <a:extLst>
              <a:ext uri="{FF2B5EF4-FFF2-40B4-BE49-F238E27FC236}">
                <a16:creationId xmlns:a16="http://schemas.microsoft.com/office/drawing/2014/main" id="{1D904257-07AB-460E-B721-FA35004C32A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05038"/>
            <a:ext cx="3870325" cy="2489200"/>
            <a:chOff x="158" y="1392"/>
            <a:chExt cx="2438" cy="1568"/>
          </a:xfrm>
        </p:grpSpPr>
        <p:sp>
          <p:nvSpPr>
            <p:cNvPr id="15365" name="Text Box 5">
              <a:extLst>
                <a:ext uri="{FF2B5EF4-FFF2-40B4-BE49-F238E27FC236}">
                  <a16:creationId xmlns:a16="http://schemas.microsoft.com/office/drawing/2014/main" id="{278922F0-7CA1-42CE-8945-D04772AD6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0"/>
                <a:t>Volume de controle </a:t>
              </a:r>
            </a:p>
            <a:p>
              <a:r>
                <a:rPr lang="pt-BR" altLang="pt-BR" sz="1200" b="0"/>
                <a:t>macroscópico</a:t>
              </a:r>
            </a:p>
          </p:txBody>
        </p:sp>
        <p:cxnSp>
          <p:nvCxnSpPr>
            <p:cNvPr id="15366" name="AutoShape 6">
              <a:extLst>
                <a:ext uri="{FF2B5EF4-FFF2-40B4-BE49-F238E27FC236}">
                  <a16:creationId xmlns:a16="http://schemas.microsoft.com/office/drawing/2014/main" id="{6949C776-6BDE-4991-A412-0271D5A3B94A}"/>
                </a:ext>
              </a:extLst>
            </p:cNvPr>
            <p:cNvCxnSpPr>
              <a:cxnSpLocks noChangeShapeType="1"/>
              <a:stCxn id="15365" idx="0"/>
              <a:endCxn id="15386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67" name="Rectangle 7">
              <a:extLst>
                <a:ext uri="{FF2B5EF4-FFF2-40B4-BE49-F238E27FC236}">
                  <a16:creationId xmlns:a16="http://schemas.microsoft.com/office/drawing/2014/main" id="{085D36E7-0DC2-4A85-A14E-DDAE352CD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8" name="Rectangle 8">
              <a:extLst>
                <a:ext uri="{FF2B5EF4-FFF2-40B4-BE49-F238E27FC236}">
                  <a16:creationId xmlns:a16="http://schemas.microsoft.com/office/drawing/2014/main" id="{71827B45-9B0D-4E99-B358-DD7D24F9D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 b="0"/>
            </a:p>
          </p:txBody>
        </p:sp>
        <p:sp>
          <p:nvSpPr>
            <p:cNvPr id="15369" name="Oval 9">
              <a:extLst>
                <a:ext uri="{FF2B5EF4-FFF2-40B4-BE49-F238E27FC236}">
                  <a16:creationId xmlns:a16="http://schemas.microsoft.com/office/drawing/2014/main" id="{B1E0F671-2B27-4D24-B405-DA866F989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0" name="Oval 10">
              <a:extLst>
                <a:ext uri="{FF2B5EF4-FFF2-40B4-BE49-F238E27FC236}">
                  <a16:creationId xmlns:a16="http://schemas.microsoft.com/office/drawing/2014/main" id="{979DF741-6064-437D-9B16-1DF50939D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1" name="Oval 11">
              <a:extLst>
                <a:ext uri="{FF2B5EF4-FFF2-40B4-BE49-F238E27FC236}">
                  <a16:creationId xmlns:a16="http://schemas.microsoft.com/office/drawing/2014/main" id="{DBE84A41-C2E2-4051-BEE5-6B2B6CCCF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2" name="Oval 12">
              <a:extLst>
                <a:ext uri="{FF2B5EF4-FFF2-40B4-BE49-F238E27FC236}">
                  <a16:creationId xmlns:a16="http://schemas.microsoft.com/office/drawing/2014/main" id="{2F9D4967-1163-4EFE-80C9-60B2A20EB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3" name="Oval 13">
              <a:extLst>
                <a:ext uri="{FF2B5EF4-FFF2-40B4-BE49-F238E27FC236}">
                  <a16:creationId xmlns:a16="http://schemas.microsoft.com/office/drawing/2014/main" id="{879D8C0E-4F48-4378-A4B7-323268EC9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4" name="Oval 14">
              <a:extLst>
                <a:ext uri="{FF2B5EF4-FFF2-40B4-BE49-F238E27FC236}">
                  <a16:creationId xmlns:a16="http://schemas.microsoft.com/office/drawing/2014/main" id="{BFB9027F-D8CA-4D93-B1BC-2E684F11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5" name="Oval 15">
              <a:extLst>
                <a:ext uri="{FF2B5EF4-FFF2-40B4-BE49-F238E27FC236}">
                  <a16:creationId xmlns:a16="http://schemas.microsoft.com/office/drawing/2014/main" id="{C5B62E46-7560-486F-A1D8-9C6C5A611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6" name="Oval 16">
              <a:extLst>
                <a:ext uri="{FF2B5EF4-FFF2-40B4-BE49-F238E27FC236}">
                  <a16:creationId xmlns:a16="http://schemas.microsoft.com/office/drawing/2014/main" id="{BEA069E2-29EE-47D1-B666-58271924E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7" name="Oval 17">
              <a:extLst>
                <a:ext uri="{FF2B5EF4-FFF2-40B4-BE49-F238E27FC236}">
                  <a16:creationId xmlns:a16="http://schemas.microsoft.com/office/drawing/2014/main" id="{BE805F43-8046-452A-B2BD-31903C790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8" name="Oval 18">
              <a:extLst>
                <a:ext uri="{FF2B5EF4-FFF2-40B4-BE49-F238E27FC236}">
                  <a16:creationId xmlns:a16="http://schemas.microsoft.com/office/drawing/2014/main" id="{B002DCFB-D117-40D2-97E0-22DC6EA98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9" name="Oval 19">
              <a:extLst>
                <a:ext uri="{FF2B5EF4-FFF2-40B4-BE49-F238E27FC236}">
                  <a16:creationId xmlns:a16="http://schemas.microsoft.com/office/drawing/2014/main" id="{EF4654E2-CD4B-496D-A129-8639CB1DD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0" name="Oval 20">
              <a:extLst>
                <a:ext uri="{FF2B5EF4-FFF2-40B4-BE49-F238E27FC236}">
                  <a16:creationId xmlns:a16="http://schemas.microsoft.com/office/drawing/2014/main" id="{F61547D3-8114-4B0D-ABDF-0BCE26961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1" name="Oval 21">
              <a:extLst>
                <a:ext uri="{FF2B5EF4-FFF2-40B4-BE49-F238E27FC236}">
                  <a16:creationId xmlns:a16="http://schemas.microsoft.com/office/drawing/2014/main" id="{C438998A-147B-45E8-ACE9-EE4F49AE0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2" name="Text Box 22">
              <a:extLst>
                <a:ext uri="{FF2B5EF4-FFF2-40B4-BE49-F238E27FC236}">
                  <a16:creationId xmlns:a16="http://schemas.microsoft.com/office/drawing/2014/main" id="{AAD47D43-CA3C-4E9D-AB6F-57E98F71B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0"/>
                <a:t>C</a:t>
              </a:r>
            </a:p>
          </p:txBody>
        </p:sp>
        <p:sp>
          <p:nvSpPr>
            <p:cNvPr id="15383" name="Line 23">
              <a:extLst>
                <a:ext uri="{FF2B5EF4-FFF2-40B4-BE49-F238E27FC236}">
                  <a16:creationId xmlns:a16="http://schemas.microsoft.com/office/drawing/2014/main" id="{2468B434-179E-42F2-B3B9-E5884A52F1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84" name="Oval 24">
              <a:extLst>
                <a:ext uri="{FF2B5EF4-FFF2-40B4-BE49-F238E27FC236}">
                  <a16:creationId xmlns:a16="http://schemas.microsoft.com/office/drawing/2014/main" id="{E7A7F9B4-8614-40B7-9185-ECCBE576D0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5" name="Oval 25">
              <a:extLst>
                <a:ext uri="{FF2B5EF4-FFF2-40B4-BE49-F238E27FC236}">
                  <a16:creationId xmlns:a16="http://schemas.microsoft.com/office/drawing/2014/main" id="{54C039ED-773D-4587-9161-E66DB2071A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C34D6B80-5BA1-4839-AACE-E4CCD829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7" name="Oval 27">
              <a:extLst>
                <a:ext uri="{FF2B5EF4-FFF2-40B4-BE49-F238E27FC236}">
                  <a16:creationId xmlns:a16="http://schemas.microsoft.com/office/drawing/2014/main" id="{E3558063-8EDA-499A-9890-D1439F89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8" name="Text Box 28">
              <a:extLst>
                <a:ext uri="{FF2B5EF4-FFF2-40B4-BE49-F238E27FC236}">
                  <a16:creationId xmlns:a16="http://schemas.microsoft.com/office/drawing/2014/main" id="{2A609B63-76DE-4D1D-978A-A626A458C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0"/>
                <a:t>Volume de controle </a:t>
              </a:r>
            </a:p>
            <a:p>
              <a:r>
                <a:rPr lang="pt-BR" altLang="pt-BR" sz="1200" b="0"/>
                <a:t>microscópico</a:t>
              </a:r>
            </a:p>
          </p:txBody>
        </p:sp>
        <p:cxnSp>
          <p:nvCxnSpPr>
            <p:cNvPr id="15389" name="AutoShape 29">
              <a:extLst>
                <a:ext uri="{FF2B5EF4-FFF2-40B4-BE49-F238E27FC236}">
                  <a16:creationId xmlns:a16="http://schemas.microsoft.com/office/drawing/2014/main" id="{368BABEA-C730-4954-BE81-CAB2F530F40B}"/>
                </a:ext>
              </a:extLst>
            </p:cNvPr>
            <p:cNvCxnSpPr>
              <a:cxnSpLocks noChangeShapeType="1"/>
              <a:stCxn id="15388" idx="1"/>
              <a:endCxn id="15387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390" name="Group 30">
            <a:extLst>
              <a:ext uri="{FF2B5EF4-FFF2-40B4-BE49-F238E27FC236}">
                <a16:creationId xmlns:a16="http://schemas.microsoft.com/office/drawing/2014/main" id="{0B1AA178-F5D3-4C3F-945C-991B33A466A9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2060575"/>
            <a:ext cx="2736850" cy="1800225"/>
            <a:chOff x="2834" y="2024"/>
            <a:chExt cx="1724" cy="1134"/>
          </a:xfrm>
        </p:grpSpPr>
        <p:sp>
          <p:nvSpPr>
            <p:cNvPr id="15391" name="Oval 31">
              <a:extLst>
                <a:ext uri="{FF2B5EF4-FFF2-40B4-BE49-F238E27FC236}">
                  <a16:creationId xmlns:a16="http://schemas.microsoft.com/office/drawing/2014/main" id="{742724D3-21FB-4A20-B8A5-9053CC447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2" name="Line 32">
              <a:extLst>
                <a:ext uri="{FF2B5EF4-FFF2-40B4-BE49-F238E27FC236}">
                  <a16:creationId xmlns:a16="http://schemas.microsoft.com/office/drawing/2014/main" id="{969071EB-6BC5-4D61-8E23-3507CB102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93" name="Line 33">
              <a:extLst>
                <a:ext uri="{FF2B5EF4-FFF2-40B4-BE49-F238E27FC236}">
                  <a16:creationId xmlns:a16="http://schemas.microsoft.com/office/drawing/2014/main" id="{36C6D9D8-3B8C-40FF-8FAB-7E99BA855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94" name="Line 34">
              <a:extLst>
                <a:ext uri="{FF2B5EF4-FFF2-40B4-BE49-F238E27FC236}">
                  <a16:creationId xmlns:a16="http://schemas.microsoft.com/office/drawing/2014/main" id="{5B37CB24-8DF7-4ED1-980F-9810596FE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95" name="Line 35">
              <a:extLst>
                <a:ext uri="{FF2B5EF4-FFF2-40B4-BE49-F238E27FC236}">
                  <a16:creationId xmlns:a16="http://schemas.microsoft.com/office/drawing/2014/main" id="{79F1287F-764A-4E2B-AFEA-E12E7553F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96" name="Line 36">
              <a:extLst>
                <a:ext uri="{FF2B5EF4-FFF2-40B4-BE49-F238E27FC236}">
                  <a16:creationId xmlns:a16="http://schemas.microsoft.com/office/drawing/2014/main" id="{05159B61-ECE6-4206-AA74-82CDBEF90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97" name="Text Box 37">
              <a:extLst>
                <a:ext uri="{FF2B5EF4-FFF2-40B4-BE49-F238E27FC236}">
                  <a16:creationId xmlns:a16="http://schemas.microsoft.com/office/drawing/2014/main" id="{24B70139-806E-4DFB-A0DB-70C2F8951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/>
                <a:t>C</a:t>
              </a:r>
            </a:p>
          </p:txBody>
        </p:sp>
        <p:sp>
          <p:nvSpPr>
            <p:cNvPr id="15398" name="Text Box 38">
              <a:extLst>
                <a:ext uri="{FF2B5EF4-FFF2-40B4-BE49-F238E27FC236}">
                  <a16:creationId xmlns:a16="http://schemas.microsoft.com/office/drawing/2014/main" id="{1EFA798E-DAB2-49E7-B8FD-12C562084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/>
                <a:t>C</a:t>
              </a:r>
              <a:r>
                <a:rPr lang="pt-BR" altLang="pt-BR" sz="2400" b="0" baseline="30000"/>
                <a:t>*</a:t>
              </a:r>
            </a:p>
          </p:txBody>
        </p:sp>
        <p:sp>
          <p:nvSpPr>
            <p:cNvPr id="15399" name="Text Box 39">
              <a:extLst>
                <a:ext uri="{FF2B5EF4-FFF2-40B4-BE49-F238E27FC236}">
                  <a16:creationId xmlns:a16="http://schemas.microsoft.com/office/drawing/2014/main" id="{6E3936DE-0766-4C9A-A9D2-E300270D4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>
                  <a:sym typeface="Symbol" panose="05050102010706020507" pitchFamily="18" charset="2"/>
                </a:rPr>
                <a:t>x</a:t>
              </a:r>
            </a:p>
          </p:txBody>
        </p:sp>
      </p:grpSp>
      <p:graphicFrame>
        <p:nvGraphicFramePr>
          <p:cNvPr id="15400" name="Object 40">
            <a:extLst>
              <a:ext uri="{FF2B5EF4-FFF2-40B4-BE49-F238E27FC236}">
                <a16:creationId xmlns:a16="http://schemas.microsoft.com/office/drawing/2014/main" id="{5A361372-FCDC-4989-9A8E-F03563EB08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5013325"/>
          <a:ext cx="3162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4" imgW="3162240" imgH="952200" progId="Equation.3">
                  <p:embed/>
                </p:oleObj>
              </mc:Choice>
              <mc:Fallback>
                <p:oleObj name="Equation" r:id="rId4" imgW="3162240" imgH="9522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13325"/>
                        <a:ext cx="3162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" name="Object 41">
            <a:extLst>
              <a:ext uri="{FF2B5EF4-FFF2-40B4-BE49-F238E27FC236}">
                <a16:creationId xmlns:a16="http://schemas.microsoft.com/office/drawing/2014/main" id="{2250B608-8539-453F-B7F7-A17E1C40E6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5013325"/>
          <a:ext cx="2006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6" imgW="2006280" imgH="939600" progId="Equation.3">
                  <p:embed/>
                </p:oleObj>
              </mc:Choice>
              <mc:Fallback>
                <p:oleObj name="Equation" r:id="rId6" imgW="2006280" imgH="9396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013325"/>
                        <a:ext cx="2006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>
            <a:extLst>
              <a:ext uri="{FF2B5EF4-FFF2-40B4-BE49-F238E27FC236}">
                <a16:creationId xmlns:a16="http://schemas.microsoft.com/office/drawing/2014/main" id="{97E06252-9B07-4DC0-9102-0008E1D7B39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79" name="Rectangle 3">
            <a:extLst>
              <a:ext uri="{FF2B5EF4-FFF2-40B4-BE49-F238E27FC236}">
                <a16:creationId xmlns:a16="http://schemas.microsoft.com/office/drawing/2014/main" id="{8C64EDB5-3A61-45FD-8862-3378D1392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OBTENÇÃO DAS ISOTERMAS</a:t>
            </a:r>
          </a:p>
        </p:txBody>
      </p:sp>
      <p:graphicFrame>
        <p:nvGraphicFramePr>
          <p:cNvPr id="127047" name="Object 71">
            <a:extLst>
              <a:ext uri="{FF2B5EF4-FFF2-40B4-BE49-F238E27FC236}">
                <a16:creationId xmlns:a16="http://schemas.microsoft.com/office/drawing/2014/main" id="{B0041B77-4A67-4EB2-8B07-DBA6E16813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149725"/>
          <a:ext cx="2286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7" name="Equation" r:id="rId4" imgW="2286000" imgH="1054080" progId="Equation.3">
                  <p:embed/>
                </p:oleObj>
              </mc:Choice>
              <mc:Fallback>
                <p:oleObj name="Equation" r:id="rId4" imgW="2286000" imgH="105408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149725"/>
                        <a:ext cx="2286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48" name="Object 72">
            <a:extLst>
              <a:ext uri="{FF2B5EF4-FFF2-40B4-BE49-F238E27FC236}">
                <a16:creationId xmlns:a16="http://schemas.microsoft.com/office/drawing/2014/main" id="{3E664E3F-4059-4DB5-B3EB-AF67375F8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636838"/>
          <a:ext cx="1968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8" name="Equation" r:id="rId6" imgW="1968480" imgH="749160" progId="Equation.3">
                  <p:embed/>
                </p:oleObj>
              </mc:Choice>
              <mc:Fallback>
                <p:oleObj name="Equation" r:id="rId6" imgW="1968480" imgH="74916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36838"/>
                        <a:ext cx="1968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49" name="Object 73">
            <a:extLst>
              <a:ext uri="{FF2B5EF4-FFF2-40B4-BE49-F238E27FC236}">
                <a16:creationId xmlns:a16="http://schemas.microsoft.com/office/drawing/2014/main" id="{BF7A2713-7CA0-4794-931A-35F6DAEF12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2535238"/>
          <a:ext cx="4953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9" name="Equation" r:id="rId8" imgW="4952880" imgH="952200" progId="Equation.3">
                  <p:embed/>
                </p:oleObj>
              </mc:Choice>
              <mc:Fallback>
                <p:oleObj name="Equation" r:id="rId8" imgW="4952880" imgH="9522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535238"/>
                        <a:ext cx="4953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7050" name="AutoShape 74">
            <a:extLst>
              <a:ext uri="{FF2B5EF4-FFF2-40B4-BE49-F238E27FC236}">
                <a16:creationId xmlns:a16="http://schemas.microsoft.com/office/drawing/2014/main" id="{963CA3A2-5136-4472-AB17-EAA608335252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436813" y="3011488"/>
            <a:ext cx="1198562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7051" name="Object 75">
            <a:extLst>
              <a:ext uri="{FF2B5EF4-FFF2-40B4-BE49-F238E27FC236}">
                <a16:creationId xmlns:a16="http://schemas.microsoft.com/office/drawing/2014/main" id="{FB142441-52FC-477A-847B-95E8C02D1B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4124325"/>
          <a:ext cx="3098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0" name="Equation" r:id="rId10" imgW="3098520" imgH="1104840" progId="Equation.3">
                  <p:embed/>
                </p:oleObj>
              </mc:Choice>
              <mc:Fallback>
                <p:oleObj name="Equation" r:id="rId10" imgW="3098520" imgH="110484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124325"/>
                        <a:ext cx="30988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7052" name="AutoShape 76">
            <a:extLst>
              <a:ext uri="{FF2B5EF4-FFF2-40B4-BE49-F238E27FC236}">
                <a16:creationId xmlns:a16="http://schemas.microsoft.com/office/drawing/2014/main" id="{602A3B56-B7D6-49A5-85CB-4A0B76EFAC90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54313" y="4676775"/>
            <a:ext cx="174625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E50EED3C-E4D4-438A-807C-1AEAE7A04CD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9" name="Rectangle 3">
            <a:extLst>
              <a:ext uri="{FF2B5EF4-FFF2-40B4-BE49-F238E27FC236}">
                <a16:creationId xmlns:a16="http://schemas.microsoft.com/office/drawing/2014/main" id="{D14F17AF-E7B1-4397-8D0C-ED06DAC52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ISOTERMAS DE ADSORÇÃO</a:t>
            </a:r>
          </a:p>
        </p:txBody>
      </p:sp>
      <p:graphicFrame>
        <p:nvGraphicFramePr>
          <p:cNvPr id="137227" name="Object 11">
            <a:extLst>
              <a:ext uri="{FF2B5EF4-FFF2-40B4-BE49-F238E27FC236}">
                <a16:creationId xmlns:a16="http://schemas.microsoft.com/office/drawing/2014/main" id="{2B5295C2-31B9-4091-B346-1BBF949EA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916113"/>
          <a:ext cx="7956550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9" name="Gráfico" r:id="rId4" imgW="5248275" imgH="3086100" progId="Excel.Chart.8">
                  <p:embed followColorScheme="full"/>
                </p:oleObj>
              </mc:Choice>
              <mc:Fallback>
                <p:oleObj name="Gráfico" r:id="rId4" imgW="5248275" imgH="3086100" progId="Excel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113"/>
                        <a:ext cx="7956550" cy="467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F3D15E4D-EFFE-4DFB-8383-78815AD3270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Rectangle 3">
            <a:extLst>
              <a:ext uri="{FF2B5EF4-FFF2-40B4-BE49-F238E27FC236}">
                <a16:creationId xmlns:a16="http://schemas.microsoft.com/office/drawing/2014/main" id="{24B703B5-2833-4FDF-92DC-9C9D06C48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ISOTERMAS DE ADSORÇÃO</a:t>
            </a:r>
          </a:p>
        </p:txBody>
      </p:sp>
      <p:graphicFrame>
        <p:nvGraphicFramePr>
          <p:cNvPr id="138246" name="Object 6">
            <a:extLst>
              <a:ext uri="{FF2B5EF4-FFF2-40B4-BE49-F238E27FC236}">
                <a16:creationId xmlns:a16="http://schemas.microsoft.com/office/drawing/2014/main" id="{E86874E5-5572-4244-B9AE-4655AFA010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916113"/>
          <a:ext cx="8262938" cy="485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8" name="Gráfico" r:id="rId4" imgW="5248275" imgH="3009900" progId="Excel.Chart.8">
                  <p:embed followColorScheme="full"/>
                </p:oleObj>
              </mc:Choice>
              <mc:Fallback>
                <p:oleObj name="Gráfico" r:id="rId4" imgW="5248275" imgH="3009900" progId="Excel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8262938" cy="485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05B89CCB-2A5C-420C-AEEC-08B78106748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5" name="Rectangle 3">
            <a:extLst>
              <a:ext uri="{FF2B5EF4-FFF2-40B4-BE49-F238E27FC236}">
                <a16:creationId xmlns:a16="http://schemas.microsoft.com/office/drawing/2014/main" id="{B882A989-0871-4B6E-AF46-C284C383C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 DE FREUNDLICH</a:t>
            </a:r>
          </a:p>
        </p:txBody>
      </p:sp>
      <p:graphicFrame>
        <p:nvGraphicFramePr>
          <p:cNvPr id="105586" name="Group 114">
            <a:extLst>
              <a:ext uri="{FF2B5EF4-FFF2-40B4-BE49-F238E27FC236}">
                <a16:creationId xmlns:a16="http://schemas.microsoft.com/office/drawing/2014/main" id="{4BEA4E51-BAB7-4D0A-88BA-F27778458948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349500"/>
          <a:ext cx="8569325" cy="3827463"/>
        </p:xfrm>
        <a:graphic>
          <a:graphicData uri="http://schemas.openxmlformats.org/drawingml/2006/table">
            <a:tbl>
              <a:tblPr/>
              <a:tblGrid>
                <a:gridCol w="3652837">
                  <a:extLst>
                    <a:ext uri="{9D8B030D-6E8A-4147-A177-3AD203B41FA5}">
                      <a16:colId xmlns:a16="http://schemas.microsoft.com/office/drawing/2014/main" val="3862446598"/>
                    </a:ext>
                  </a:extLst>
                </a:gridCol>
                <a:gridCol w="3260725">
                  <a:extLst>
                    <a:ext uri="{9D8B030D-6E8A-4147-A177-3AD203B41FA5}">
                      <a16:colId xmlns:a16="http://schemas.microsoft.com/office/drawing/2014/main" val="3553481649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1256030937"/>
                    </a:ext>
                  </a:extLst>
                </a:gridCol>
              </a:tblGrid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Composto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(mg/g)(L/mg)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1/n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1/n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009276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Toxaphene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0,74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430370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Aldrin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651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0,92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46295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Alachlor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482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0,257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958752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Hexachlorobenzene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44721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Pentachlorophenol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443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0,339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1178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7F93E1AF-0C21-40FA-96A4-68175966B52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CD9E3379-54F7-48FE-8039-8676C902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 DE FREUNDLICH</a:t>
            </a:r>
          </a:p>
        </p:txBody>
      </p:sp>
      <p:graphicFrame>
        <p:nvGraphicFramePr>
          <p:cNvPr id="106533" name="Group 37">
            <a:extLst>
              <a:ext uri="{FF2B5EF4-FFF2-40B4-BE49-F238E27FC236}">
                <a16:creationId xmlns:a16="http://schemas.microsoft.com/office/drawing/2014/main" id="{64BABD07-2E34-4E14-A45E-81A1BD04D41A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349500"/>
          <a:ext cx="8280400" cy="3827463"/>
        </p:xfrm>
        <a:graphic>
          <a:graphicData uri="http://schemas.openxmlformats.org/drawingml/2006/table">
            <a:tbl>
              <a:tblPr/>
              <a:tblGrid>
                <a:gridCol w="3529012">
                  <a:extLst>
                    <a:ext uri="{9D8B030D-6E8A-4147-A177-3AD203B41FA5}">
                      <a16:colId xmlns:a16="http://schemas.microsoft.com/office/drawing/2014/main" val="1062275851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16208591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990253592"/>
                    </a:ext>
                  </a:extLst>
                </a:gridCol>
              </a:tblGrid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Composto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(mg/g)(L/mg)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1/n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1/n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365824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Antrachene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640301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Styrene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334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0,479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642114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Lindane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0,433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633246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Atrazine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289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0,291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511914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Phenanthrene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0,44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801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527B5D28-5779-406C-ABC2-BA119C7FE643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3" name="Rectangle 3">
            <a:extLst>
              <a:ext uri="{FF2B5EF4-FFF2-40B4-BE49-F238E27FC236}">
                <a16:creationId xmlns:a16="http://schemas.microsoft.com/office/drawing/2014/main" id="{E83BCF7B-C7CC-4725-9183-38FEA5CD3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728787"/>
          </a:xfrm>
        </p:spPr>
        <p:txBody>
          <a:bodyPr/>
          <a:lstStyle/>
          <a:p>
            <a:r>
              <a:rPr lang="pt-BR" altLang="pt-BR" sz="3600" b="1"/>
              <a:t>ASPECTOS TERMODINÂMICOS DO PROCESSO DE ADSORÇÃO</a:t>
            </a:r>
            <a:br>
              <a:rPr lang="pt-BR" altLang="pt-BR" sz="3600" b="1"/>
            </a:br>
            <a:r>
              <a:rPr lang="pt-BR" altLang="pt-BR" sz="3600" b="1"/>
              <a:t>ISOTERMA DE FREUNDLICH</a:t>
            </a:r>
          </a:p>
        </p:txBody>
      </p:sp>
      <p:graphicFrame>
        <p:nvGraphicFramePr>
          <p:cNvPr id="107556" name="Group 36">
            <a:extLst>
              <a:ext uri="{FF2B5EF4-FFF2-40B4-BE49-F238E27FC236}">
                <a16:creationId xmlns:a16="http://schemas.microsoft.com/office/drawing/2014/main" id="{5055B058-6338-4421-8544-CBF8566B010A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349500"/>
          <a:ext cx="8280400" cy="3827463"/>
        </p:xfrm>
        <a:graphic>
          <a:graphicData uri="http://schemas.openxmlformats.org/drawingml/2006/table">
            <a:tbl>
              <a:tblPr/>
              <a:tblGrid>
                <a:gridCol w="3529012">
                  <a:extLst>
                    <a:ext uri="{9D8B030D-6E8A-4147-A177-3AD203B41FA5}">
                      <a16:colId xmlns:a16="http://schemas.microsoft.com/office/drawing/2014/main" val="3892721682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3983327674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2970574531"/>
                    </a:ext>
                  </a:extLst>
                </a:gridCol>
              </a:tblGrid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Composto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(mg/g)(L/mg)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1/n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1/n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03498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Chordane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0,33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045097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Toluene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0,429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132875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Bromoform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0,655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146464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Chloroform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0,669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749136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1,2 Dichloroethane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0,706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56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EC3ACA4F-ACAF-4E3E-BDE5-81080BB24EC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612" name="Freeform 68">
            <a:extLst>
              <a:ext uri="{FF2B5EF4-FFF2-40B4-BE49-F238E27FC236}">
                <a16:creationId xmlns:a16="http://schemas.microsoft.com/office/drawing/2014/main" id="{99DDF3E6-F6D1-4274-8646-4904384D71F6}"/>
              </a:ext>
            </a:extLst>
          </p:cNvPr>
          <p:cNvSpPr>
            <a:spLocks/>
          </p:cNvSpPr>
          <p:nvPr/>
        </p:nvSpPr>
        <p:spPr bwMode="auto">
          <a:xfrm>
            <a:off x="2484438" y="2062163"/>
            <a:ext cx="3563937" cy="3671887"/>
          </a:xfrm>
          <a:custGeom>
            <a:avLst/>
            <a:gdLst>
              <a:gd name="T0" fmla="*/ 1414 w 2245"/>
              <a:gd name="T1" fmla="*/ 76 h 2313"/>
              <a:gd name="T2" fmla="*/ 1641 w 2245"/>
              <a:gd name="T3" fmla="*/ 121 h 2313"/>
              <a:gd name="T4" fmla="*/ 1958 w 2245"/>
              <a:gd name="T5" fmla="*/ 348 h 2313"/>
              <a:gd name="T6" fmla="*/ 1731 w 2245"/>
              <a:gd name="T7" fmla="*/ 529 h 2313"/>
              <a:gd name="T8" fmla="*/ 1323 w 2245"/>
              <a:gd name="T9" fmla="*/ 711 h 2313"/>
              <a:gd name="T10" fmla="*/ 1005 w 2245"/>
              <a:gd name="T11" fmla="*/ 983 h 2313"/>
              <a:gd name="T12" fmla="*/ 960 w 2245"/>
              <a:gd name="T13" fmla="*/ 1074 h 2313"/>
              <a:gd name="T14" fmla="*/ 1096 w 2245"/>
              <a:gd name="T15" fmla="*/ 1164 h 2313"/>
              <a:gd name="T16" fmla="*/ 1504 w 2245"/>
              <a:gd name="T17" fmla="*/ 892 h 2313"/>
              <a:gd name="T18" fmla="*/ 1731 w 2245"/>
              <a:gd name="T19" fmla="*/ 756 h 2313"/>
              <a:gd name="T20" fmla="*/ 1958 w 2245"/>
              <a:gd name="T21" fmla="*/ 620 h 2313"/>
              <a:gd name="T22" fmla="*/ 2094 w 2245"/>
              <a:gd name="T23" fmla="*/ 620 h 2313"/>
              <a:gd name="T24" fmla="*/ 2185 w 2245"/>
              <a:gd name="T25" fmla="*/ 711 h 2313"/>
              <a:gd name="T26" fmla="*/ 2230 w 2245"/>
              <a:gd name="T27" fmla="*/ 847 h 2313"/>
              <a:gd name="T28" fmla="*/ 2139 w 2245"/>
              <a:gd name="T29" fmla="*/ 1028 h 2313"/>
              <a:gd name="T30" fmla="*/ 1958 w 2245"/>
              <a:gd name="T31" fmla="*/ 1074 h 2313"/>
              <a:gd name="T32" fmla="*/ 1686 w 2245"/>
              <a:gd name="T33" fmla="*/ 1210 h 2313"/>
              <a:gd name="T34" fmla="*/ 1368 w 2245"/>
              <a:gd name="T35" fmla="*/ 1300 h 2313"/>
              <a:gd name="T36" fmla="*/ 1096 w 2245"/>
              <a:gd name="T37" fmla="*/ 1346 h 2313"/>
              <a:gd name="T38" fmla="*/ 1142 w 2245"/>
              <a:gd name="T39" fmla="*/ 1436 h 2313"/>
              <a:gd name="T40" fmla="*/ 1459 w 2245"/>
              <a:gd name="T41" fmla="*/ 1482 h 2313"/>
              <a:gd name="T42" fmla="*/ 1731 w 2245"/>
              <a:gd name="T43" fmla="*/ 1436 h 2313"/>
              <a:gd name="T44" fmla="*/ 2139 w 2245"/>
              <a:gd name="T45" fmla="*/ 1300 h 2313"/>
              <a:gd name="T46" fmla="*/ 2230 w 2245"/>
              <a:gd name="T47" fmla="*/ 1300 h 2313"/>
              <a:gd name="T48" fmla="*/ 2230 w 2245"/>
              <a:gd name="T49" fmla="*/ 1436 h 2313"/>
              <a:gd name="T50" fmla="*/ 2185 w 2245"/>
              <a:gd name="T51" fmla="*/ 1572 h 2313"/>
              <a:gd name="T52" fmla="*/ 2003 w 2245"/>
              <a:gd name="T53" fmla="*/ 1618 h 2313"/>
              <a:gd name="T54" fmla="*/ 1414 w 2245"/>
              <a:gd name="T55" fmla="*/ 1618 h 2313"/>
              <a:gd name="T56" fmla="*/ 1142 w 2245"/>
              <a:gd name="T57" fmla="*/ 1663 h 2313"/>
              <a:gd name="T58" fmla="*/ 1323 w 2245"/>
              <a:gd name="T59" fmla="*/ 1754 h 2313"/>
              <a:gd name="T60" fmla="*/ 1731 w 2245"/>
              <a:gd name="T61" fmla="*/ 1799 h 2313"/>
              <a:gd name="T62" fmla="*/ 1958 w 2245"/>
              <a:gd name="T63" fmla="*/ 1845 h 2313"/>
              <a:gd name="T64" fmla="*/ 1913 w 2245"/>
              <a:gd name="T65" fmla="*/ 1981 h 2313"/>
              <a:gd name="T66" fmla="*/ 1641 w 2245"/>
              <a:gd name="T67" fmla="*/ 2162 h 2313"/>
              <a:gd name="T68" fmla="*/ 1187 w 2245"/>
              <a:gd name="T69" fmla="*/ 2298 h 2313"/>
              <a:gd name="T70" fmla="*/ 779 w 2245"/>
              <a:gd name="T71" fmla="*/ 2253 h 2313"/>
              <a:gd name="T72" fmla="*/ 325 w 2245"/>
              <a:gd name="T73" fmla="*/ 1981 h 2313"/>
              <a:gd name="T74" fmla="*/ 53 w 2245"/>
              <a:gd name="T75" fmla="*/ 1527 h 2313"/>
              <a:gd name="T76" fmla="*/ 8 w 2245"/>
              <a:gd name="T77" fmla="*/ 1074 h 2313"/>
              <a:gd name="T78" fmla="*/ 98 w 2245"/>
              <a:gd name="T79" fmla="*/ 711 h 2313"/>
              <a:gd name="T80" fmla="*/ 280 w 2245"/>
              <a:gd name="T81" fmla="*/ 393 h 2313"/>
              <a:gd name="T82" fmla="*/ 507 w 2245"/>
              <a:gd name="T83" fmla="*/ 212 h 2313"/>
              <a:gd name="T84" fmla="*/ 915 w 2245"/>
              <a:gd name="T85" fmla="*/ 30 h 2313"/>
              <a:gd name="T86" fmla="*/ 1278 w 2245"/>
              <a:gd name="T87" fmla="*/ 30 h 2313"/>
              <a:gd name="T88" fmla="*/ 1595 w 2245"/>
              <a:gd name="T89" fmla="*/ 76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5" h="2313">
                <a:moveTo>
                  <a:pt x="1414" y="76"/>
                </a:moveTo>
                <a:cubicBezTo>
                  <a:pt x="1482" y="76"/>
                  <a:pt x="1550" y="76"/>
                  <a:pt x="1641" y="121"/>
                </a:cubicBezTo>
                <a:cubicBezTo>
                  <a:pt x="1732" y="166"/>
                  <a:pt x="1943" y="280"/>
                  <a:pt x="1958" y="348"/>
                </a:cubicBezTo>
                <a:cubicBezTo>
                  <a:pt x="1973" y="416"/>
                  <a:pt x="1837" y="468"/>
                  <a:pt x="1731" y="529"/>
                </a:cubicBezTo>
                <a:cubicBezTo>
                  <a:pt x="1625" y="590"/>
                  <a:pt x="1444" y="635"/>
                  <a:pt x="1323" y="711"/>
                </a:cubicBezTo>
                <a:cubicBezTo>
                  <a:pt x="1202" y="787"/>
                  <a:pt x="1065" y="923"/>
                  <a:pt x="1005" y="983"/>
                </a:cubicBezTo>
                <a:cubicBezTo>
                  <a:pt x="945" y="1043"/>
                  <a:pt x="945" y="1044"/>
                  <a:pt x="960" y="1074"/>
                </a:cubicBezTo>
                <a:cubicBezTo>
                  <a:pt x="975" y="1104"/>
                  <a:pt x="1005" y="1194"/>
                  <a:pt x="1096" y="1164"/>
                </a:cubicBezTo>
                <a:cubicBezTo>
                  <a:pt x="1187" y="1134"/>
                  <a:pt x="1398" y="960"/>
                  <a:pt x="1504" y="892"/>
                </a:cubicBezTo>
                <a:cubicBezTo>
                  <a:pt x="1610" y="824"/>
                  <a:pt x="1655" y="801"/>
                  <a:pt x="1731" y="756"/>
                </a:cubicBezTo>
                <a:cubicBezTo>
                  <a:pt x="1807" y="711"/>
                  <a:pt x="1897" y="643"/>
                  <a:pt x="1958" y="620"/>
                </a:cubicBezTo>
                <a:cubicBezTo>
                  <a:pt x="2019" y="597"/>
                  <a:pt x="2056" y="605"/>
                  <a:pt x="2094" y="620"/>
                </a:cubicBezTo>
                <a:cubicBezTo>
                  <a:pt x="2132" y="635"/>
                  <a:pt x="2162" y="673"/>
                  <a:pt x="2185" y="711"/>
                </a:cubicBezTo>
                <a:cubicBezTo>
                  <a:pt x="2208" y="749"/>
                  <a:pt x="2238" y="794"/>
                  <a:pt x="2230" y="847"/>
                </a:cubicBezTo>
                <a:cubicBezTo>
                  <a:pt x="2222" y="900"/>
                  <a:pt x="2184" y="990"/>
                  <a:pt x="2139" y="1028"/>
                </a:cubicBezTo>
                <a:cubicBezTo>
                  <a:pt x="2094" y="1066"/>
                  <a:pt x="2034" y="1044"/>
                  <a:pt x="1958" y="1074"/>
                </a:cubicBezTo>
                <a:cubicBezTo>
                  <a:pt x="1882" y="1104"/>
                  <a:pt x="1784" y="1172"/>
                  <a:pt x="1686" y="1210"/>
                </a:cubicBezTo>
                <a:cubicBezTo>
                  <a:pt x="1588" y="1248"/>
                  <a:pt x="1466" y="1277"/>
                  <a:pt x="1368" y="1300"/>
                </a:cubicBezTo>
                <a:cubicBezTo>
                  <a:pt x="1270" y="1323"/>
                  <a:pt x="1133" y="1323"/>
                  <a:pt x="1096" y="1346"/>
                </a:cubicBezTo>
                <a:cubicBezTo>
                  <a:pt x="1059" y="1369"/>
                  <a:pt x="1081" y="1413"/>
                  <a:pt x="1142" y="1436"/>
                </a:cubicBezTo>
                <a:cubicBezTo>
                  <a:pt x="1203" y="1459"/>
                  <a:pt x="1361" y="1482"/>
                  <a:pt x="1459" y="1482"/>
                </a:cubicBezTo>
                <a:cubicBezTo>
                  <a:pt x="1557" y="1482"/>
                  <a:pt x="1618" y="1466"/>
                  <a:pt x="1731" y="1436"/>
                </a:cubicBezTo>
                <a:cubicBezTo>
                  <a:pt x="1844" y="1406"/>
                  <a:pt x="2056" y="1323"/>
                  <a:pt x="2139" y="1300"/>
                </a:cubicBezTo>
                <a:cubicBezTo>
                  <a:pt x="2222" y="1277"/>
                  <a:pt x="2215" y="1277"/>
                  <a:pt x="2230" y="1300"/>
                </a:cubicBezTo>
                <a:cubicBezTo>
                  <a:pt x="2245" y="1323"/>
                  <a:pt x="2237" y="1391"/>
                  <a:pt x="2230" y="1436"/>
                </a:cubicBezTo>
                <a:cubicBezTo>
                  <a:pt x="2223" y="1481"/>
                  <a:pt x="2223" y="1542"/>
                  <a:pt x="2185" y="1572"/>
                </a:cubicBezTo>
                <a:cubicBezTo>
                  <a:pt x="2147" y="1602"/>
                  <a:pt x="2131" y="1610"/>
                  <a:pt x="2003" y="1618"/>
                </a:cubicBezTo>
                <a:cubicBezTo>
                  <a:pt x="1875" y="1626"/>
                  <a:pt x="1557" y="1611"/>
                  <a:pt x="1414" y="1618"/>
                </a:cubicBezTo>
                <a:cubicBezTo>
                  <a:pt x="1271" y="1625"/>
                  <a:pt x="1157" y="1640"/>
                  <a:pt x="1142" y="1663"/>
                </a:cubicBezTo>
                <a:cubicBezTo>
                  <a:pt x="1127" y="1686"/>
                  <a:pt x="1225" y="1731"/>
                  <a:pt x="1323" y="1754"/>
                </a:cubicBezTo>
                <a:cubicBezTo>
                  <a:pt x="1421" y="1777"/>
                  <a:pt x="1625" y="1784"/>
                  <a:pt x="1731" y="1799"/>
                </a:cubicBezTo>
                <a:cubicBezTo>
                  <a:pt x="1837" y="1814"/>
                  <a:pt x="1928" y="1815"/>
                  <a:pt x="1958" y="1845"/>
                </a:cubicBezTo>
                <a:cubicBezTo>
                  <a:pt x="1988" y="1875"/>
                  <a:pt x="1966" y="1928"/>
                  <a:pt x="1913" y="1981"/>
                </a:cubicBezTo>
                <a:cubicBezTo>
                  <a:pt x="1860" y="2034"/>
                  <a:pt x="1762" y="2109"/>
                  <a:pt x="1641" y="2162"/>
                </a:cubicBezTo>
                <a:cubicBezTo>
                  <a:pt x="1520" y="2215"/>
                  <a:pt x="1331" y="2283"/>
                  <a:pt x="1187" y="2298"/>
                </a:cubicBezTo>
                <a:cubicBezTo>
                  <a:pt x="1043" y="2313"/>
                  <a:pt x="923" y="2306"/>
                  <a:pt x="779" y="2253"/>
                </a:cubicBezTo>
                <a:cubicBezTo>
                  <a:pt x="635" y="2200"/>
                  <a:pt x="446" y="2102"/>
                  <a:pt x="325" y="1981"/>
                </a:cubicBezTo>
                <a:cubicBezTo>
                  <a:pt x="204" y="1860"/>
                  <a:pt x="106" y="1678"/>
                  <a:pt x="53" y="1527"/>
                </a:cubicBezTo>
                <a:cubicBezTo>
                  <a:pt x="0" y="1376"/>
                  <a:pt x="1" y="1210"/>
                  <a:pt x="8" y="1074"/>
                </a:cubicBezTo>
                <a:cubicBezTo>
                  <a:pt x="15" y="938"/>
                  <a:pt x="53" y="824"/>
                  <a:pt x="98" y="711"/>
                </a:cubicBezTo>
                <a:cubicBezTo>
                  <a:pt x="143" y="598"/>
                  <a:pt x="212" y="476"/>
                  <a:pt x="280" y="393"/>
                </a:cubicBezTo>
                <a:cubicBezTo>
                  <a:pt x="348" y="310"/>
                  <a:pt x="401" y="272"/>
                  <a:pt x="507" y="212"/>
                </a:cubicBezTo>
                <a:cubicBezTo>
                  <a:pt x="613" y="152"/>
                  <a:pt x="787" y="60"/>
                  <a:pt x="915" y="30"/>
                </a:cubicBezTo>
                <a:cubicBezTo>
                  <a:pt x="1043" y="0"/>
                  <a:pt x="1165" y="22"/>
                  <a:pt x="1278" y="30"/>
                </a:cubicBezTo>
                <a:cubicBezTo>
                  <a:pt x="1391" y="38"/>
                  <a:pt x="1542" y="68"/>
                  <a:pt x="1595" y="76"/>
                </a:cubicBez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13" name="Oval 69">
            <a:extLst>
              <a:ext uri="{FF2B5EF4-FFF2-40B4-BE49-F238E27FC236}">
                <a16:creationId xmlns:a16="http://schemas.microsoft.com/office/drawing/2014/main" id="{736FAB43-4868-4186-8CAB-08DB39717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57338"/>
            <a:ext cx="4678362" cy="46783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14" name="Text Box 70">
            <a:extLst>
              <a:ext uri="{FF2B5EF4-FFF2-40B4-BE49-F238E27FC236}">
                <a16:creationId xmlns:a16="http://schemas.microsoft.com/office/drawing/2014/main" id="{D19422E0-E233-44DE-979C-E026528E5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8608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Fase líquida</a:t>
            </a:r>
          </a:p>
        </p:txBody>
      </p:sp>
      <p:sp>
        <p:nvSpPr>
          <p:cNvPr id="108615" name="Line 71">
            <a:extLst>
              <a:ext uri="{FF2B5EF4-FFF2-40B4-BE49-F238E27FC236}">
                <a16:creationId xmlns:a16="http://schemas.microsoft.com/office/drawing/2014/main" id="{A6525978-EF2D-4DBD-A468-90388BA43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597650"/>
            <a:ext cx="6696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16" name="Line 72">
            <a:extLst>
              <a:ext uri="{FF2B5EF4-FFF2-40B4-BE49-F238E27FC236}">
                <a16:creationId xmlns:a16="http://schemas.microsoft.com/office/drawing/2014/main" id="{3BDED508-14D0-4B5B-A441-7A96763F5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3716338"/>
            <a:ext cx="0" cy="28797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18" name="Line 74">
            <a:extLst>
              <a:ext uri="{FF2B5EF4-FFF2-40B4-BE49-F238E27FC236}">
                <a16:creationId xmlns:a16="http://schemas.microsoft.com/office/drawing/2014/main" id="{636F28BB-827B-4346-8EAF-948532839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4135438"/>
            <a:ext cx="0" cy="24828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19" name="Text Box 75">
            <a:extLst>
              <a:ext uri="{FF2B5EF4-FFF2-40B4-BE49-F238E27FC236}">
                <a16:creationId xmlns:a16="http://schemas.microsoft.com/office/drawing/2014/main" id="{7CA74401-37F2-4DB7-9C69-E5829B6E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876925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Camada limite</a:t>
            </a:r>
          </a:p>
        </p:txBody>
      </p:sp>
      <p:sp>
        <p:nvSpPr>
          <p:cNvPr id="108620" name="Text Box 76">
            <a:extLst>
              <a:ext uri="{FF2B5EF4-FFF2-40B4-BE49-F238E27FC236}">
                <a16:creationId xmlns:a16="http://schemas.microsoft.com/office/drawing/2014/main" id="{7AF533AF-7AE0-4EA1-8CD4-90EA3A0B0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21388"/>
            <a:ext cx="273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Material adsorvente</a:t>
            </a:r>
          </a:p>
        </p:txBody>
      </p:sp>
      <p:cxnSp>
        <p:nvCxnSpPr>
          <p:cNvPr id="108622" name="AutoShape 78">
            <a:extLst>
              <a:ext uri="{FF2B5EF4-FFF2-40B4-BE49-F238E27FC236}">
                <a16:creationId xmlns:a16="http://schemas.microsoft.com/office/drawing/2014/main" id="{F4C12B51-0E57-461D-B866-D11A79C2A406}"/>
              </a:ext>
            </a:extLst>
          </p:cNvPr>
          <p:cNvCxnSpPr>
            <a:cxnSpLocks noChangeShapeType="1"/>
            <a:stCxn id="108619" idx="1"/>
          </p:cNvCxnSpPr>
          <p:nvPr/>
        </p:nvCxnSpPr>
        <p:spPr bwMode="auto">
          <a:xfrm rot="10800000" flipV="1">
            <a:off x="6300788" y="6105525"/>
            <a:ext cx="431800" cy="492125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623" name="Oval 79">
            <a:extLst>
              <a:ext uri="{FF2B5EF4-FFF2-40B4-BE49-F238E27FC236}">
                <a16:creationId xmlns:a16="http://schemas.microsoft.com/office/drawing/2014/main" id="{737903D4-6979-42EF-B19B-CA02688BD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916113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24" name="Oval 80">
            <a:extLst>
              <a:ext uri="{FF2B5EF4-FFF2-40B4-BE49-F238E27FC236}">
                <a16:creationId xmlns:a16="http://schemas.microsoft.com/office/drawing/2014/main" id="{5840E52A-94D2-4795-84A5-64904610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8446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25" name="Oval 81">
            <a:extLst>
              <a:ext uri="{FF2B5EF4-FFF2-40B4-BE49-F238E27FC236}">
                <a16:creationId xmlns:a16="http://schemas.microsoft.com/office/drawing/2014/main" id="{BE393B6D-48E3-4815-83B8-5847C0EF0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8527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26" name="Oval 82">
            <a:extLst>
              <a:ext uri="{FF2B5EF4-FFF2-40B4-BE49-F238E27FC236}">
                <a16:creationId xmlns:a16="http://schemas.microsoft.com/office/drawing/2014/main" id="{743A7D71-7DFD-4E4A-A25F-FBE7BE1B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3495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27" name="Oval 83">
            <a:extLst>
              <a:ext uri="{FF2B5EF4-FFF2-40B4-BE49-F238E27FC236}">
                <a16:creationId xmlns:a16="http://schemas.microsoft.com/office/drawing/2014/main" id="{8D5F93EE-26A3-4F0B-BA41-7802D37A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32845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28" name="Oval 84">
            <a:extLst>
              <a:ext uri="{FF2B5EF4-FFF2-40B4-BE49-F238E27FC236}">
                <a16:creationId xmlns:a16="http://schemas.microsoft.com/office/drawing/2014/main" id="{9823B9B3-5E01-44B0-AA47-AE676527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29241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29" name="Oval 85">
            <a:extLst>
              <a:ext uri="{FF2B5EF4-FFF2-40B4-BE49-F238E27FC236}">
                <a16:creationId xmlns:a16="http://schemas.microsoft.com/office/drawing/2014/main" id="{E1FF6227-3230-4ADC-A5BA-DCCB9A4C5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2924175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30" name="Oval 86">
            <a:extLst>
              <a:ext uri="{FF2B5EF4-FFF2-40B4-BE49-F238E27FC236}">
                <a16:creationId xmlns:a16="http://schemas.microsoft.com/office/drawing/2014/main" id="{554070D0-8E03-4E8D-82F7-28511812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37163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31" name="Oval 87">
            <a:extLst>
              <a:ext uri="{FF2B5EF4-FFF2-40B4-BE49-F238E27FC236}">
                <a16:creationId xmlns:a16="http://schemas.microsoft.com/office/drawing/2014/main" id="{AD480F4D-F848-4DE4-807A-77C6AD2B8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27813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32" name="Oval 88">
            <a:extLst>
              <a:ext uri="{FF2B5EF4-FFF2-40B4-BE49-F238E27FC236}">
                <a16:creationId xmlns:a16="http://schemas.microsoft.com/office/drawing/2014/main" id="{BCAF0B2B-E90C-4EF8-B927-8CAF142F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4437063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33" name="Oval 89">
            <a:extLst>
              <a:ext uri="{FF2B5EF4-FFF2-40B4-BE49-F238E27FC236}">
                <a16:creationId xmlns:a16="http://schemas.microsoft.com/office/drawing/2014/main" id="{BA3EB7CE-FB85-4133-81BA-670A8993C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868863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34" name="Oval 90">
            <a:extLst>
              <a:ext uri="{FF2B5EF4-FFF2-40B4-BE49-F238E27FC236}">
                <a16:creationId xmlns:a16="http://schemas.microsoft.com/office/drawing/2014/main" id="{D62202C8-9AF2-4BC0-9A1E-768CEFB1A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45085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35" name="Oval 91">
            <a:extLst>
              <a:ext uri="{FF2B5EF4-FFF2-40B4-BE49-F238E27FC236}">
                <a16:creationId xmlns:a16="http://schemas.microsoft.com/office/drawing/2014/main" id="{F243CC0E-3A88-4120-A706-C663F7FC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32845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37" name="Oval 93">
            <a:extLst>
              <a:ext uri="{FF2B5EF4-FFF2-40B4-BE49-F238E27FC236}">
                <a16:creationId xmlns:a16="http://schemas.microsoft.com/office/drawing/2014/main" id="{B3ECA883-54C9-412C-98AE-B867049DB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20605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38" name="Oval 94">
            <a:extLst>
              <a:ext uri="{FF2B5EF4-FFF2-40B4-BE49-F238E27FC236}">
                <a16:creationId xmlns:a16="http://schemas.microsoft.com/office/drawing/2014/main" id="{231B4CF8-8108-40A3-8671-00B0EE583CF2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6170613" y="2565400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39" name="Oval 95">
            <a:extLst>
              <a:ext uri="{FF2B5EF4-FFF2-40B4-BE49-F238E27FC236}">
                <a16:creationId xmlns:a16="http://schemas.microsoft.com/office/drawing/2014/main" id="{7D06775E-9A28-4627-B900-AF89EA227E69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6011863" y="2708275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40" name="Oval 96">
            <a:extLst>
              <a:ext uri="{FF2B5EF4-FFF2-40B4-BE49-F238E27FC236}">
                <a16:creationId xmlns:a16="http://schemas.microsoft.com/office/drawing/2014/main" id="{2383B8BB-3BB5-4272-AE63-7DD685032230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5824538" y="2824163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41" name="Oval 97">
            <a:extLst>
              <a:ext uri="{FF2B5EF4-FFF2-40B4-BE49-F238E27FC236}">
                <a16:creationId xmlns:a16="http://schemas.microsoft.com/office/drawing/2014/main" id="{DCB74E90-9C09-4B5C-B859-8A4B7F74B358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7019925" y="34290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42" name="Oval 98">
            <a:extLst>
              <a:ext uri="{FF2B5EF4-FFF2-40B4-BE49-F238E27FC236}">
                <a16:creationId xmlns:a16="http://schemas.microsoft.com/office/drawing/2014/main" id="{2D38A444-080F-4F44-BCC4-A14639739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4923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43" name="Oval 99">
            <a:extLst>
              <a:ext uri="{FF2B5EF4-FFF2-40B4-BE49-F238E27FC236}">
                <a16:creationId xmlns:a16="http://schemas.microsoft.com/office/drawing/2014/main" id="{3C39551A-0C45-4562-A0A1-2D4CF79B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4209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8644" name="Text Box 100">
            <a:extLst>
              <a:ext uri="{FF2B5EF4-FFF2-40B4-BE49-F238E27FC236}">
                <a16:creationId xmlns:a16="http://schemas.microsoft.com/office/drawing/2014/main" id="{7D54148C-4AC8-43BA-9AC4-FE833276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84313"/>
            <a:ext cx="26654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altLang="pt-BR" sz="2400">
                <a:solidFill>
                  <a:srgbClr val="FF3300"/>
                </a:solidFill>
                <a:latin typeface="Garamond" panose="02020404030301010803" pitchFamily="18" charset="0"/>
              </a:rPr>
              <a:t>Transferência externa de massa</a:t>
            </a:r>
          </a:p>
        </p:txBody>
      </p:sp>
      <p:cxnSp>
        <p:nvCxnSpPr>
          <p:cNvPr id="108646" name="AutoShape 102">
            <a:extLst>
              <a:ext uri="{FF2B5EF4-FFF2-40B4-BE49-F238E27FC236}">
                <a16:creationId xmlns:a16="http://schemas.microsoft.com/office/drawing/2014/main" id="{67F91E2D-9E70-416F-A85E-9038B903BE09}"/>
              </a:ext>
            </a:extLst>
          </p:cNvPr>
          <p:cNvCxnSpPr>
            <a:cxnSpLocks noChangeShapeType="1"/>
            <a:stCxn id="108644" idx="2"/>
            <a:endCxn id="108640" idx="5"/>
          </p:cNvCxnSpPr>
          <p:nvPr/>
        </p:nvCxnSpPr>
        <p:spPr bwMode="auto">
          <a:xfrm rot="5400000">
            <a:off x="6195219" y="1820069"/>
            <a:ext cx="811212" cy="1346200"/>
          </a:xfrm>
          <a:prstGeom prst="curvedConnector3">
            <a:avLst>
              <a:gd name="adj1" fmla="val 28176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648" name="Rectangle 104">
            <a:extLst>
              <a:ext uri="{FF2B5EF4-FFF2-40B4-BE49-F238E27FC236}">
                <a16:creationId xmlns:a16="http://schemas.microsoft.com/office/drawing/2014/main" id="{68BA00B6-B840-4B54-B9F8-F39232633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368425"/>
          </a:xfrm>
          <a:noFill/>
          <a:ln/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449BD211-D415-457E-AF20-CD966520EFA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6" name="Freeform 4">
            <a:extLst>
              <a:ext uri="{FF2B5EF4-FFF2-40B4-BE49-F238E27FC236}">
                <a16:creationId xmlns:a16="http://schemas.microsoft.com/office/drawing/2014/main" id="{C15609B7-20DC-41ED-B0E7-ED72E846BC56}"/>
              </a:ext>
            </a:extLst>
          </p:cNvPr>
          <p:cNvSpPr>
            <a:spLocks/>
          </p:cNvSpPr>
          <p:nvPr/>
        </p:nvSpPr>
        <p:spPr bwMode="auto">
          <a:xfrm>
            <a:off x="2484438" y="2062163"/>
            <a:ext cx="3563937" cy="3671887"/>
          </a:xfrm>
          <a:custGeom>
            <a:avLst/>
            <a:gdLst>
              <a:gd name="T0" fmla="*/ 1414 w 2245"/>
              <a:gd name="T1" fmla="*/ 76 h 2313"/>
              <a:gd name="T2" fmla="*/ 1641 w 2245"/>
              <a:gd name="T3" fmla="*/ 121 h 2313"/>
              <a:gd name="T4" fmla="*/ 1958 w 2245"/>
              <a:gd name="T5" fmla="*/ 348 h 2313"/>
              <a:gd name="T6" fmla="*/ 1731 w 2245"/>
              <a:gd name="T7" fmla="*/ 529 h 2313"/>
              <a:gd name="T8" fmla="*/ 1323 w 2245"/>
              <a:gd name="T9" fmla="*/ 711 h 2313"/>
              <a:gd name="T10" fmla="*/ 1005 w 2245"/>
              <a:gd name="T11" fmla="*/ 983 h 2313"/>
              <a:gd name="T12" fmla="*/ 960 w 2245"/>
              <a:gd name="T13" fmla="*/ 1074 h 2313"/>
              <a:gd name="T14" fmla="*/ 1096 w 2245"/>
              <a:gd name="T15" fmla="*/ 1164 h 2313"/>
              <a:gd name="T16" fmla="*/ 1504 w 2245"/>
              <a:gd name="T17" fmla="*/ 892 h 2313"/>
              <a:gd name="T18" fmla="*/ 1731 w 2245"/>
              <a:gd name="T19" fmla="*/ 756 h 2313"/>
              <a:gd name="T20" fmla="*/ 1958 w 2245"/>
              <a:gd name="T21" fmla="*/ 620 h 2313"/>
              <a:gd name="T22" fmla="*/ 2094 w 2245"/>
              <a:gd name="T23" fmla="*/ 620 h 2313"/>
              <a:gd name="T24" fmla="*/ 2185 w 2245"/>
              <a:gd name="T25" fmla="*/ 711 h 2313"/>
              <a:gd name="T26" fmla="*/ 2230 w 2245"/>
              <a:gd name="T27" fmla="*/ 847 h 2313"/>
              <a:gd name="T28" fmla="*/ 2139 w 2245"/>
              <a:gd name="T29" fmla="*/ 1028 h 2313"/>
              <a:gd name="T30" fmla="*/ 1958 w 2245"/>
              <a:gd name="T31" fmla="*/ 1074 h 2313"/>
              <a:gd name="T32" fmla="*/ 1686 w 2245"/>
              <a:gd name="T33" fmla="*/ 1210 h 2313"/>
              <a:gd name="T34" fmla="*/ 1368 w 2245"/>
              <a:gd name="T35" fmla="*/ 1300 h 2313"/>
              <a:gd name="T36" fmla="*/ 1096 w 2245"/>
              <a:gd name="T37" fmla="*/ 1346 h 2313"/>
              <a:gd name="T38" fmla="*/ 1142 w 2245"/>
              <a:gd name="T39" fmla="*/ 1436 h 2313"/>
              <a:gd name="T40" fmla="*/ 1459 w 2245"/>
              <a:gd name="T41" fmla="*/ 1482 h 2313"/>
              <a:gd name="T42" fmla="*/ 1731 w 2245"/>
              <a:gd name="T43" fmla="*/ 1436 h 2313"/>
              <a:gd name="T44" fmla="*/ 2139 w 2245"/>
              <a:gd name="T45" fmla="*/ 1300 h 2313"/>
              <a:gd name="T46" fmla="*/ 2230 w 2245"/>
              <a:gd name="T47" fmla="*/ 1300 h 2313"/>
              <a:gd name="T48" fmla="*/ 2230 w 2245"/>
              <a:gd name="T49" fmla="*/ 1436 h 2313"/>
              <a:gd name="T50" fmla="*/ 2185 w 2245"/>
              <a:gd name="T51" fmla="*/ 1572 h 2313"/>
              <a:gd name="T52" fmla="*/ 2003 w 2245"/>
              <a:gd name="T53" fmla="*/ 1618 h 2313"/>
              <a:gd name="T54" fmla="*/ 1414 w 2245"/>
              <a:gd name="T55" fmla="*/ 1618 h 2313"/>
              <a:gd name="T56" fmla="*/ 1142 w 2245"/>
              <a:gd name="T57" fmla="*/ 1663 h 2313"/>
              <a:gd name="T58" fmla="*/ 1323 w 2245"/>
              <a:gd name="T59" fmla="*/ 1754 h 2313"/>
              <a:gd name="T60" fmla="*/ 1731 w 2245"/>
              <a:gd name="T61" fmla="*/ 1799 h 2313"/>
              <a:gd name="T62" fmla="*/ 1958 w 2245"/>
              <a:gd name="T63" fmla="*/ 1845 h 2313"/>
              <a:gd name="T64" fmla="*/ 1913 w 2245"/>
              <a:gd name="T65" fmla="*/ 1981 h 2313"/>
              <a:gd name="T66" fmla="*/ 1641 w 2245"/>
              <a:gd name="T67" fmla="*/ 2162 h 2313"/>
              <a:gd name="T68" fmla="*/ 1187 w 2245"/>
              <a:gd name="T69" fmla="*/ 2298 h 2313"/>
              <a:gd name="T70" fmla="*/ 779 w 2245"/>
              <a:gd name="T71" fmla="*/ 2253 h 2313"/>
              <a:gd name="T72" fmla="*/ 325 w 2245"/>
              <a:gd name="T73" fmla="*/ 1981 h 2313"/>
              <a:gd name="T74" fmla="*/ 53 w 2245"/>
              <a:gd name="T75" fmla="*/ 1527 h 2313"/>
              <a:gd name="T76" fmla="*/ 8 w 2245"/>
              <a:gd name="T77" fmla="*/ 1074 h 2313"/>
              <a:gd name="T78" fmla="*/ 98 w 2245"/>
              <a:gd name="T79" fmla="*/ 711 h 2313"/>
              <a:gd name="T80" fmla="*/ 280 w 2245"/>
              <a:gd name="T81" fmla="*/ 393 h 2313"/>
              <a:gd name="T82" fmla="*/ 507 w 2245"/>
              <a:gd name="T83" fmla="*/ 212 h 2313"/>
              <a:gd name="T84" fmla="*/ 915 w 2245"/>
              <a:gd name="T85" fmla="*/ 30 h 2313"/>
              <a:gd name="T86" fmla="*/ 1278 w 2245"/>
              <a:gd name="T87" fmla="*/ 30 h 2313"/>
              <a:gd name="T88" fmla="*/ 1595 w 2245"/>
              <a:gd name="T89" fmla="*/ 76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5" h="2313">
                <a:moveTo>
                  <a:pt x="1414" y="76"/>
                </a:moveTo>
                <a:cubicBezTo>
                  <a:pt x="1482" y="76"/>
                  <a:pt x="1550" y="76"/>
                  <a:pt x="1641" y="121"/>
                </a:cubicBezTo>
                <a:cubicBezTo>
                  <a:pt x="1732" y="166"/>
                  <a:pt x="1943" y="280"/>
                  <a:pt x="1958" y="348"/>
                </a:cubicBezTo>
                <a:cubicBezTo>
                  <a:pt x="1973" y="416"/>
                  <a:pt x="1837" y="468"/>
                  <a:pt x="1731" y="529"/>
                </a:cubicBezTo>
                <a:cubicBezTo>
                  <a:pt x="1625" y="590"/>
                  <a:pt x="1444" y="635"/>
                  <a:pt x="1323" y="711"/>
                </a:cubicBezTo>
                <a:cubicBezTo>
                  <a:pt x="1202" y="787"/>
                  <a:pt x="1065" y="923"/>
                  <a:pt x="1005" y="983"/>
                </a:cubicBezTo>
                <a:cubicBezTo>
                  <a:pt x="945" y="1043"/>
                  <a:pt x="945" y="1044"/>
                  <a:pt x="960" y="1074"/>
                </a:cubicBezTo>
                <a:cubicBezTo>
                  <a:pt x="975" y="1104"/>
                  <a:pt x="1005" y="1194"/>
                  <a:pt x="1096" y="1164"/>
                </a:cubicBezTo>
                <a:cubicBezTo>
                  <a:pt x="1187" y="1134"/>
                  <a:pt x="1398" y="960"/>
                  <a:pt x="1504" y="892"/>
                </a:cubicBezTo>
                <a:cubicBezTo>
                  <a:pt x="1610" y="824"/>
                  <a:pt x="1655" y="801"/>
                  <a:pt x="1731" y="756"/>
                </a:cubicBezTo>
                <a:cubicBezTo>
                  <a:pt x="1807" y="711"/>
                  <a:pt x="1897" y="643"/>
                  <a:pt x="1958" y="620"/>
                </a:cubicBezTo>
                <a:cubicBezTo>
                  <a:pt x="2019" y="597"/>
                  <a:pt x="2056" y="605"/>
                  <a:pt x="2094" y="620"/>
                </a:cubicBezTo>
                <a:cubicBezTo>
                  <a:pt x="2132" y="635"/>
                  <a:pt x="2162" y="673"/>
                  <a:pt x="2185" y="711"/>
                </a:cubicBezTo>
                <a:cubicBezTo>
                  <a:pt x="2208" y="749"/>
                  <a:pt x="2238" y="794"/>
                  <a:pt x="2230" y="847"/>
                </a:cubicBezTo>
                <a:cubicBezTo>
                  <a:pt x="2222" y="900"/>
                  <a:pt x="2184" y="990"/>
                  <a:pt x="2139" y="1028"/>
                </a:cubicBezTo>
                <a:cubicBezTo>
                  <a:pt x="2094" y="1066"/>
                  <a:pt x="2034" y="1044"/>
                  <a:pt x="1958" y="1074"/>
                </a:cubicBezTo>
                <a:cubicBezTo>
                  <a:pt x="1882" y="1104"/>
                  <a:pt x="1784" y="1172"/>
                  <a:pt x="1686" y="1210"/>
                </a:cubicBezTo>
                <a:cubicBezTo>
                  <a:pt x="1588" y="1248"/>
                  <a:pt x="1466" y="1277"/>
                  <a:pt x="1368" y="1300"/>
                </a:cubicBezTo>
                <a:cubicBezTo>
                  <a:pt x="1270" y="1323"/>
                  <a:pt x="1133" y="1323"/>
                  <a:pt x="1096" y="1346"/>
                </a:cubicBezTo>
                <a:cubicBezTo>
                  <a:pt x="1059" y="1369"/>
                  <a:pt x="1081" y="1413"/>
                  <a:pt x="1142" y="1436"/>
                </a:cubicBezTo>
                <a:cubicBezTo>
                  <a:pt x="1203" y="1459"/>
                  <a:pt x="1361" y="1482"/>
                  <a:pt x="1459" y="1482"/>
                </a:cubicBezTo>
                <a:cubicBezTo>
                  <a:pt x="1557" y="1482"/>
                  <a:pt x="1618" y="1466"/>
                  <a:pt x="1731" y="1436"/>
                </a:cubicBezTo>
                <a:cubicBezTo>
                  <a:pt x="1844" y="1406"/>
                  <a:pt x="2056" y="1323"/>
                  <a:pt x="2139" y="1300"/>
                </a:cubicBezTo>
                <a:cubicBezTo>
                  <a:pt x="2222" y="1277"/>
                  <a:pt x="2215" y="1277"/>
                  <a:pt x="2230" y="1300"/>
                </a:cubicBezTo>
                <a:cubicBezTo>
                  <a:pt x="2245" y="1323"/>
                  <a:pt x="2237" y="1391"/>
                  <a:pt x="2230" y="1436"/>
                </a:cubicBezTo>
                <a:cubicBezTo>
                  <a:pt x="2223" y="1481"/>
                  <a:pt x="2223" y="1542"/>
                  <a:pt x="2185" y="1572"/>
                </a:cubicBezTo>
                <a:cubicBezTo>
                  <a:pt x="2147" y="1602"/>
                  <a:pt x="2131" y="1610"/>
                  <a:pt x="2003" y="1618"/>
                </a:cubicBezTo>
                <a:cubicBezTo>
                  <a:pt x="1875" y="1626"/>
                  <a:pt x="1557" y="1611"/>
                  <a:pt x="1414" y="1618"/>
                </a:cubicBezTo>
                <a:cubicBezTo>
                  <a:pt x="1271" y="1625"/>
                  <a:pt x="1157" y="1640"/>
                  <a:pt x="1142" y="1663"/>
                </a:cubicBezTo>
                <a:cubicBezTo>
                  <a:pt x="1127" y="1686"/>
                  <a:pt x="1225" y="1731"/>
                  <a:pt x="1323" y="1754"/>
                </a:cubicBezTo>
                <a:cubicBezTo>
                  <a:pt x="1421" y="1777"/>
                  <a:pt x="1625" y="1784"/>
                  <a:pt x="1731" y="1799"/>
                </a:cubicBezTo>
                <a:cubicBezTo>
                  <a:pt x="1837" y="1814"/>
                  <a:pt x="1928" y="1815"/>
                  <a:pt x="1958" y="1845"/>
                </a:cubicBezTo>
                <a:cubicBezTo>
                  <a:pt x="1988" y="1875"/>
                  <a:pt x="1966" y="1928"/>
                  <a:pt x="1913" y="1981"/>
                </a:cubicBezTo>
                <a:cubicBezTo>
                  <a:pt x="1860" y="2034"/>
                  <a:pt x="1762" y="2109"/>
                  <a:pt x="1641" y="2162"/>
                </a:cubicBezTo>
                <a:cubicBezTo>
                  <a:pt x="1520" y="2215"/>
                  <a:pt x="1331" y="2283"/>
                  <a:pt x="1187" y="2298"/>
                </a:cubicBezTo>
                <a:cubicBezTo>
                  <a:pt x="1043" y="2313"/>
                  <a:pt x="923" y="2306"/>
                  <a:pt x="779" y="2253"/>
                </a:cubicBezTo>
                <a:cubicBezTo>
                  <a:pt x="635" y="2200"/>
                  <a:pt x="446" y="2102"/>
                  <a:pt x="325" y="1981"/>
                </a:cubicBezTo>
                <a:cubicBezTo>
                  <a:pt x="204" y="1860"/>
                  <a:pt x="106" y="1678"/>
                  <a:pt x="53" y="1527"/>
                </a:cubicBezTo>
                <a:cubicBezTo>
                  <a:pt x="0" y="1376"/>
                  <a:pt x="1" y="1210"/>
                  <a:pt x="8" y="1074"/>
                </a:cubicBezTo>
                <a:cubicBezTo>
                  <a:pt x="15" y="938"/>
                  <a:pt x="53" y="824"/>
                  <a:pt x="98" y="711"/>
                </a:cubicBezTo>
                <a:cubicBezTo>
                  <a:pt x="143" y="598"/>
                  <a:pt x="212" y="476"/>
                  <a:pt x="280" y="393"/>
                </a:cubicBezTo>
                <a:cubicBezTo>
                  <a:pt x="348" y="310"/>
                  <a:pt x="401" y="272"/>
                  <a:pt x="507" y="212"/>
                </a:cubicBezTo>
                <a:cubicBezTo>
                  <a:pt x="613" y="152"/>
                  <a:pt x="787" y="60"/>
                  <a:pt x="915" y="30"/>
                </a:cubicBezTo>
                <a:cubicBezTo>
                  <a:pt x="1043" y="0"/>
                  <a:pt x="1165" y="22"/>
                  <a:pt x="1278" y="30"/>
                </a:cubicBezTo>
                <a:cubicBezTo>
                  <a:pt x="1391" y="38"/>
                  <a:pt x="1542" y="68"/>
                  <a:pt x="1595" y="76"/>
                </a:cubicBez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597" name="Oval 5">
            <a:extLst>
              <a:ext uri="{FF2B5EF4-FFF2-40B4-BE49-F238E27FC236}">
                <a16:creationId xmlns:a16="http://schemas.microsoft.com/office/drawing/2014/main" id="{367E9A53-805C-4F4F-AA59-FDC36131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57338"/>
            <a:ext cx="4678362" cy="46783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598" name="Text Box 6">
            <a:extLst>
              <a:ext uri="{FF2B5EF4-FFF2-40B4-BE49-F238E27FC236}">
                <a16:creationId xmlns:a16="http://schemas.microsoft.com/office/drawing/2014/main" id="{62278F20-7C5B-45D9-B30F-AAEA8CB1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8608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Fase líquida</a:t>
            </a:r>
          </a:p>
        </p:txBody>
      </p:sp>
      <p:sp>
        <p:nvSpPr>
          <p:cNvPr id="110599" name="Line 7">
            <a:extLst>
              <a:ext uri="{FF2B5EF4-FFF2-40B4-BE49-F238E27FC236}">
                <a16:creationId xmlns:a16="http://schemas.microsoft.com/office/drawing/2014/main" id="{1AF40943-9C54-4703-B85F-143F25438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597650"/>
            <a:ext cx="6696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00" name="Line 8">
            <a:extLst>
              <a:ext uri="{FF2B5EF4-FFF2-40B4-BE49-F238E27FC236}">
                <a16:creationId xmlns:a16="http://schemas.microsoft.com/office/drawing/2014/main" id="{B10370CD-536B-46D7-9996-8CF6920A4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3716338"/>
            <a:ext cx="0" cy="28797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01" name="Line 9">
            <a:extLst>
              <a:ext uri="{FF2B5EF4-FFF2-40B4-BE49-F238E27FC236}">
                <a16:creationId xmlns:a16="http://schemas.microsoft.com/office/drawing/2014/main" id="{0FFC6437-0FDA-45B7-864A-BE8B8F549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4135438"/>
            <a:ext cx="0" cy="24828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02" name="Text Box 10">
            <a:extLst>
              <a:ext uri="{FF2B5EF4-FFF2-40B4-BE49-F238E27FC236}">
                <a16:creationId xmlns:a16="http://schemas.microsoft.com/office/drawing/2014/main" id="{82866679-D98A-4E3C-955A-23C6373E9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876925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Camada limite</a:t>
            </a:r>
          </a:p>
        </p:txBody>
      </p:sp>
      <p:sp>
        <p:nvSpPr>
          <p:cNvPr id="110603" name="Text Box 11">
            <a:extLst>
              <a:ext uri="{FF2B5EF4-FFF2-40B4-BE49-F238E27FC236}">
                <a16:creationId xmlns:a16="http://schemas.microsoft.com/office/drawing/2014/main" id="{920E5775-FE87-4760-85CA-E8DA6B14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21388"/>
            <a:ext cx="273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Material adsorvente</a:t>
            </a:r>
          </a:p>
        </p:txBody>
      </p:sp>
      <p:cxnSp>
        <p:nvCxnSpPr>
          <p:cNvPr id="110604" name="AutoShape 12">
            <a:extLst>
              <a:ext uri="{FF2B5EF4-FFF2-40B4-BE49-F238E27FC236}">
                <a16:creationId xmlns:a16="http://schemas.microsoft.com/office/drawing/2014/main" id="{B06B1A16-1E4E-4342-987F-30F01C2B7D76}"/>
              </a:ext>
            </a:extLst>
          </p:cNvPr>
          <p:cNvCxnSpPr>
            <a:cxnSpLocks noChangeShapeType="1"/>
            <a:stCxn id="110602" idx="1"/>
          </p:cNvCxnSpPr>
          <p:nvPr/>
        </p:nvCxnSpPr>
        <p:spPr bwMode="auto">
          <a:xfrm rot="10800000" flipV="1">
            <a:off x="6300788" y="6105525"/>
            <a:ext cx="431800" cy="492125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605" name="Oval 13">
            <a:extLst>
              <a:ext uri="{FF2B5EF4-FFF2-40B4-BE49-F238E27FC236}">
                <a16:creationId xmlns:a16="http://schemas.microsoft.com/office/drawing/2014/main" id="{F29D7428-131F-4A60-8678-8C910526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916113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06" name="Oval 14">
            <a:extLst>
              <a:ext uri="{FF2B5EF4-FFF2-40B4-BE49-F238E27FC236}">
                <a16:creationId xmlns:a16="http://schemas.microsoft.com/office/drawing/2014/main" id="{90086A7E-FA31-4023-BDE7-9173EC36C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8446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07" name="Oval 15">
            <a:extLst>
              <a:ext uri="{FF2B5EF4-FFF2-40B4-BE49-F238E27FC236}">
                <a16:creationId xmlns:a16="http://schemas.microsoft.com/office/drawing/2014/main" id="{EC8BD751-AB98-4F6D-A35D-014755310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8527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08" name="Oval 16">
            <a:extLst>
              <a:ext uri="{FF2B5EF4-FFF2-40B4-BE49-F238E27FC236}">
                <a16:creationId xmlns:a16="http://schemas.microsoft.com/office/drawing/2014/main" id="{923EC3B3-386A-428C-8D8C-034EC82AE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3495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09" name="Oval 17">
            <a:extLst>
              <a:ext uri="{FF2B5EF4-FFF2-40B4-BE49-F238E27FC236}">
                <a16:creationId xmlns:a16="http://schemas.microsoft.com/office/drawing/2014/main" id="{3DE509E5-FCB5-49EB-BA71-1CAE68BD7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32845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10" name="Oval 18">
            <a:extLst>
              <a:ext uri="{FF2B5EF4-FFF2-40B4-BE49-F238E27FC236}">
                <a16:creationId xmlns:a16="http://schemas.microsoft.com/office/drawing/2014/main" id="{563B4025-6898-4103-B153-E9FFC9D6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29241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11" name="Oval 19">
            <a:extLst>
              <a:ext uri="{FF2B5EF4-FFF2-40B4-BE49-F238E27FC236}">
                <a16:creationId xmlns:a16="http://schemas.microsoft.com/office/drawing/2014/main" id="{4024F37E-1A20-4914-AD31-5EEAE906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2924175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12" name="Oval 20">
            <a:extLst>
              <a:ext uri="{FF2B5EF4-FFF2-40B4-BE49-F238E27FC236}">
                <a16:creationId xmlns:a16="http://schemas.microsoft.com/office/drawing/2014/main" id="{2E700C6C-084B-4B0B-8D5C-27A65BB4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37163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13" name="Oval 21">
            <a:extLst>
              <a:ext uri="{FF2B5EF4-FFF2-40B4-BE49-F238E27FC236}">
                <a16:creationId xmlns:a16="http://schemas.microsoft.com/office/drawing/2014/main" id="{BACBB472-C35B-472A-B89C-E7133DA6D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27813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14" name="Oval 22">
            <a:extLst>
              <a:ext uri="{FF2B5EF4-FFF2-40B4-BE49-F238E27FC236}">
                <a16:creationId xmlns:a16="http://schemas.microsoft.com/office/drawing/2014/main" id="{66D48B29-CA96-4FF1-830E-53BF8D71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4437063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15" name="Oval 23">
            <a:extLst>
              <a:ext uri="{FF2B5EF4-FFF2-40B4-BE49-F238E27FC236}">
                <a16:creationId xmlns:a16="http://schemas.microsoft.com/office/drawing/2014/main" id="{A08DF3EA-2A28-45A9-AFE7-A10413DB6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868863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16" name="Oval 24">
            <a:extLst>
              <a:ext uri="{FF2B5EF4-FFF2-40B4-BE49-F238E27FC236}">
                <a16:creationId xmlns:a16="http://schemas.microsoft.com/office/drawing/2014/main" id="{054E580B-5CC4-4EC5-A86A-E564D43A1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45085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17" name="Oval 25">
            <a:extLst>
              <a:ext uri="{FF2B5EF4-FFF2-40B4-BE49-F238E27FC236}">
                <a16:creationId xmlns:a16="http://schemas.microsoft.com/office/drawing/2014/main" id="{D8CE68B6-5A38-43D3-BC61-AADFC59B8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32845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18" name="Oval 26">
            <a:extLst>
              <a:ext uri="{FF2B5EF4-FFF2-40B4-BE49-F238E27FC236}">
                <a16:creationId xmlns:a16="http://schemas.microsoft.com/office/drawing/2014/main" id="{072D73DE-046B-4BE8-982E-E84547B90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20605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19" name="Oval 27">
            <a:extLst>
              <a:ext uri="{FF2B5EF4-FFF2-40B4-BE49-F238E27FC236}">
                <a16:creationId xmlns:a16="http://schemas.microsoft.com/office/drawing/2014/main" id="{58F144F1-94B0-4A93-B72C-4B825677350A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6170613" y="2565400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20" name="Oval 28">
            <a:extLst>
              <a:ext uri="{FF2B5EF4-FFF2-40B4-BE49-F238E27FC236}">
                <a16:creationId xmlns:a16="http://schemas.microsoft.com/office/drawing/2014/main" id="{47D2AD73-34CF-42DB-B0D5-5B4C267CE68C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6011863" y="2708275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21" name="Oval 29">
            <a:extLst>
              <a:ext uri="{FF2B5EF4-FFF2-40B4-BE49-F238E27FC236}">
                <a16:creationId xmlns:a16="http://schemas.microsoft.com/office/drawing/2014/main" id="{6965F2A3-84ED-4B1B-A2C9-BF7E10E4D11B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5824538" y="2824163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22" name="Oval 30">
            <a:extLst>
              <a:ext uri="{FF2B5EF4-FFF2-40B4-BE49-F238E27FC236}">
                <a16:creationId xmlns:a16="http://schemas.microsoft.com/office/drawing/2014/main" id="{80617C98-DB3C-4E36-B614-8B9D3B1E46C0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7019925" y="34290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23" name="Oval 31">
            <a:extLst>
              <a:ext uri="{FF2B5EF4-FFF2-40B4-BE49-F238E27FC236}">
                <a16:creationId xmlns:a16="http://schemas.microsoft.com/office/drawing/2014/main" id="{CA8C3E91-25CD-4778-A659-4A7312895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4923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24" name="Oval 32">
            <a:extLst>
              <a:ext uri="{FF2B5EF4-FFF2-40B4-BE49-F238E27FC236}">
                <a16:creationId xmlns:a16="http://schemas.microsoft.com/office/drawing/2014/main" id="{C7A91D07-91D9-4A86-91D6-85300B31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4209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25" name="Text Box 33">
            <a:extLst>
              <a:ext uri="{FF2B5EF4-FFF2-40B4-BE49-F238E27FC236}">
                <a16:creationId xmlns:a16="http://schemas.microsoft.com/office/drawing/2014/main" id="{048915ED-8B05-4192-83AD-76CF207A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84313"/>
            <a:ext cx="26654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altLang="pt-BR" sz="2400">
                <a:solidFill>
                  <a:srgbClr val="FF3300"/>
                </a:solidFill>
                <a:latin typeface="Garamond" panose="02020404030301010803" pitchFamily="18" charset="0"/>
              </a:rPr>
              <a:t>Transferência externa de massa</a:t>
            </a:r>
          </a:p>
        </p:txBody>
      </p:sp>
      <p:cxnSp>
        <p:nvCxnSpPr>
          <p:cNvPr id="110626" name="AutoShape 34">
            <a:extLst>
              <a:ext uri="{FF2B5EF4-FFF2-40B4-BE49-F238E27FC236}">
                <a16:creationId xmlns:a16="http://schemas.microsoft.com/office/drawing/2014/main" id="{3B036E2F-66EC-48F4-B889-0806D585B723}"/>
              </a:ext>
            </a:extLst>
          </p:cNvPr>
          <p:cNvCxnSpPr>
            <a:cxnSpLocks noChangeShapeType="1"/>
            <a:stCxn id="110625" idx="2"/>
            <a:endCxn id="110621" idx="5"/>
          </p:cNvCxnSpPr>
          <p:nvPr/>
        </p:nvCxnSpPr>
        <p:spPr bwMode="auto">
          <a:xfrm rot="5400000">
            <a:off x="6195219" y="1820069"/>
            <a:ext cx="811212" cy="1346200"/>
          </a:xfrm>
          <a:prstGeom prst="curvedConnector3">
            <a:avLst>
              <a:gd name="adj1" fmla="val 26417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627" name="Oval 35">
            <a:extLst>
              <a:ext uri="{FF2B5EF4-FFF2-40B4-BE49-F238E27FC236}">
                <a16:creationId xmlns:a16="http://schemas.microsoft.com/office/drawing/2014/main" id="{9B171693-77A6-4D32-8B29-DEFB1B75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997200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28" name="Oval 36">
            <a:extLst>
              <a:ext uri="{FF2B5EF4-FFF2-40B4-BE49-F238E27FC236}">
                <a16:creationId xmlns:a16="http://schemas.microsoft.com/office/drawing/2014/main" id="{C983DAFF-0111-4456-BB00-7EF01F7A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3" y="3702050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29" name="Oval 37">
            <a:extLst>
              <a:ext uri="{FF2B5EF4-FFF2-40B4-BE49-F238E27FC236}">
                <a16:creationId xmlns:a16="http://schemas.microsoft.com/office/drawing/2014/main" id="{27488C8B-B341-4EF0-9EE4-E3253FEE6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30600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30" name="Oval 38">
            <a:extLst>
              <a:ext uri="{FF2B5EF4-FFF2-40B4-BE49-F238E27FC236}">
                <a16:creationId xmlns:a16="http://schemas.microsoft.com/office/drawing/2014/main" id="{83D09A15-CAC0-4755-B6B9-4774A8E9D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386138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31" name="Oval 39">
            <a:extLst>
              <a:ext uri="{FF2B5EF4-FFF2-40B4-BE49-F238E27FC236}">
                <a16:creationId xmlns:a16="http://schemas.microsoft.com/office/drawing/2014/main" id="{3B725FD5-F8C0-41FE-9016-07F6F174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255963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32" name="Oval 40">
            <a:extLst>
              <a:ext uri="{FF2B5EF4-FFF2-40B4-BE49-F238E27FC236}">
                <a16:creationId xmlns:a16="http://schemas.microsoft.com/office/drawing/2014/main" id="{FA47F36B-F017-4902-8269-7C7CFC0BB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127375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33" name="Text Box 41">
            <a:extLst>
              <a:ext uri="{FF2B5EF4-FFF2-40B4-BE49-F238E27FC236}">
                <a16:creationId xmlns:a16="http://schemas.microsoft.com/office/drawing/2014/main" id="{3211BBA3-6255-47E2-B941-5F6134FA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05263"/>
            <a:ext cx="165576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altLang="pt-BR" sz="2400">
                <a:solidFill>
                  <a:srgbClr val="00FFFF"/>
                </a:solidFill>
                <a:latin typeface="Garamond" panose="02020404030301010803" pitchFamily="18" charset="0"/>
              </a:rPr>
              <a:t>Difusão </a:t>
            </a:r>
          </a:p>
          <a:p>
            <a:pPr algn="ctr">
              <a:lnSpc>
                <a:spcPct val="70000"/>
              </a:lnSpc>
            </a:pPr>
            <a:r>
              <a:rPr lang="pt-BR" altLang="pt-BR" sz="2400">
                <a:solidFill>
                  <a:srgbClr val="00FFFF"/>
                </a:solidFill>
                <a:latin typeface="Garamond" panose="02020404030301010803" pitchFamily="18" charset="0"/>
              </a:rPr>
              <a:t>superficial</a:t>
            </a:r>
          </a:p>
        </p:txBody>
      </p:sp>
      <p:cxnSp>
        <p:nvCxnSpPr>
          <p:cNvPr id="110634" name="AutoShape 42">
            <a:extLst>
              <a:ext uri="{FF2B5EF4-FFF2-40B4-BE49-F238E27FC236}">
                <a16:creationId xmlns:a16="http://schemas.microsoft.com/office/drawing/2014/main" id="{7068EA3E-E913-4AA2-9089-E124C09E72DD}"/>
              </a:ext>
            </a:extLst>
          </p:cNvPr>
          <p:cNvCxnSpPr>
            <a:cxnSpLocks noChangeShapeType="1"/>
            <a:stCxn id="110633" idx="0"/>
            <a:endCxn id="110631" idx="5"/>
          </p:cNvCxnSpPr>
          <p:nvPr/>
        </p:nvCxnSpPr>
        <p:spPr bwMode="auto">
          <a:xfrm rot="16200000">
            <a:off x="3983831" y="2893220"/>
            <a:ext cx="657225" cy="1566862"/>
          </a:xfrm>
          <a:prstGeom prst="curvedConnector3">
            <a:avLst>
              <a:gd name="adj1" fmla="val 0"/>
            </a:avLst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635" name="Oval 43">
            <a:extLst>
              <a:ext uri="{FF2B5EF4-FFF2-40B4-BE49-F238E27FC236}">
                <a16:creationId xmlns:a16="http://schemas.microsoft.com/office/drawing/2014/main" id="{ED620E27-436C-4AD0-91F1-1EB882EBA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5004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644" name="Rectangle 52">
            <a:extLst>
              <a:ext uri="{FF2B5EF4-FFF2-40B4-BE49-F238E27FC236}">
                <a16:creationId xmlns:a16="http://schemas.microsoft.com/office/drawing/2014/main" id="{EF533D0D-9791-4BA6-8ABC-0262494EE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368425"/>
          </a:xfrm>
          <a:noFill/>
          <a:ln/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81B18885-7773-4715-980D-03EF7FC4A7F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2" name="Freeform 4">
            <a:extLst>
              <a:ext uri="{FF2B5EF4-FFF2-40B4-BE49-F238E27FC236}">
                <a16:creationId xmlns:a16="http://schemas.microsoft.com/office/drawing/2014/main" id="{382B9B9E-D183-42F5-B432-1E2DB648DC8D}"/>
              </a:ext>
            </a:extLst>
          </p:cNvPr>
          <p:cNvSpPr>
            <a:spLocks/>
          </p:cNvSpPr>
          <p:nvPr/>
        </p:nvSpPr>
        <p:spPr bwMode="auto">
          <a:xfrm>
            <a:off x="2484438" y="2062163"/>
            <a:ext cx="3563937" cy="3671887"/>
          </a:xfrm>
          <a:custGeom>
            <a:avLst/>
            <a:gdLst>
              <a:gd name="T0" fmla="*/ 1414 w 2245"/>
              <a:gd name="T1" fmla="*/ 76 h 2313"/>
              <a:gd name="T2" fmla="*/ 1641 w 2245"/>
              <a:gd name="T3" fmla="*/ 121 h 2313"/>
              <a:gd name="T4" fmla="*/ 1958 w 2245"/>
              <a:gd name="T5" fmla="*/ 348 h 2313"/>
              <a:gd name="T6" fmla="*/ 1731 w 2245"/>
              <a:gd name="T7" fmla="*/ 529 h 2313"/>
              <a:gd name="T8" fmla="*/ 1323 w 2245"/>
              <a:gd name="T9" fmla="*/ 711 h 2313"/>
              <a:gd name="T10" fmla="*/ 1005 w 2245"/>
              <a:gd name="T11" fmla="*/ 983 h 2313"/>
              <a:gd name="T12" fmla="*/ 960 w 2245"/>
              <a:gd name="T13" fmla="*/ 1074 h 2313"/>
              <a:gd name="T14" fmla="*/ 1096 w 2245"/>
              <a:gd name="T15" fmla="*/ 1164 h 2313"/>
              <a:gd name="T16" fmla="*/ 1504 w 2245"/>
              <a:gd name="T17" fmla="*/ 892 h 2313"/>
              <a:gd name="T18" fmla="*/ 1731 w 2245"/>
              <a:gd name="T19" fmla="*/ 756 h 2313"/>
              <a:gd name="T20" fmla="*/ 1958 w 2245"/>
              <a:gd name="T21" fmla="*/ 620 h 2313"/>
              <a:gd name="T22" fmla="*/ 2094 w 2245"/>
              <a:gd name="T23" fmla="*/ 620 h 2313"/>
              <a:gd name="T24" fmla="*/ 2185 w 2245"/>
              <a:gd name="T25" fmla="*/ 711 h 2313"/>
              <a:gd name="T26" fmla="*/ 2230 w 2245"/>
              <a:gd name="T27" fmla="*/ 847 h 2313"/>
              <a:gd name="T28" fmla="*/ 2139 w 2245"/>
              <a:gd name="T29" fmla="*/ 1028 h 2313"/>
              <a:gd name="T30" fmla="*/ 1958 w 2245"/>
              <a:gd name="T31" fmla="*/ 1074 h 2313"/>
              <a:gd name="T32" fmla="*/ 1686 w 2245"/>
              <a:gd name="T33" fmla="*/ 1210 h 2313"/>
              <a:gd name="T34" fmla="*/ 1368 w 2245"/>
              <a:gd name="T35" fmla="*/ 1300 h 2313"/>
              <a:gd name="T36" fmla="*/ 1096 w 2245"/>
              <a:gd name="T37" fmla="*/ 1346 h 2313"/>
              <a:gd name="T38" fmla="*/ 1142 w 2245"/>
              <a:gd name="T39" fmla="*/ 1436 h 2313"/>
              <a:gd name="T40" fmla="*/ 1459 w 2245"/>
              <a:gd name="T41" fmla="*/ 1482 h 2313"/>
              <a:gd name="T42" fmla="*/ 1731 w 2245"/>
              <a:gd name="T43" fmla="*/ 1436 h 2313"/>
              <a:gd name="T44" fmla="*/ 2139 w 2245"/>
              <a:gd name="T45" fmla="*/ 1300 h 2313"/>
              <a:gd name="T46" fmla="*/ 2230 w 2245"/>
              <a:gd name="T47" fmla="*/ 1300 h 2313"/>
              <a:gd name="T48" fmla="*/ 2230 w 2245"/>
              <a:gd name="T49" fmla="*/ 1436 h 2313"/>
              <a:gd name="T50" fmla="*/ 2185 w 2245"/>
              <a:gd name="T51" fmla="*/ 1572 h 2313"/>
              <a:gd name="T52" fmla="*/ 2003 w 2245"/>
              <a:gd name="T53" fmla="*/ 1618 h 2313"/>
              <a:gd name="T54" fmla="*/ 1414 w 2245"/>
              <a:gd name="T55" fmla="*/ 1618 h 2313"/>
              <a:gd name="T56" fmla="*/ 1142 w 2245"/>
              <a:gd name="T57" fmla="*/ 1663 h 2313"/>
              <a:gd name="T58" fmla="*/ 1323 w 2245"/>
              <a:gd name="T59" fmla="*/ 1754 h 2313"/>
              <a:gd name="T60" fmla="*/ 1731 w 2245"/>
              <a:gd name="T61" fmla="*/ 1799 h 2313"/>
              <a:gd name="T62" fmla="*/ 1958 w 2245"/>
              <a:gd name="T63" fmla="*/ 1845 h 2313"/>
              <a:gd name="T64" fmla="*/ 1913 w 2245"/>
              <a:gd name="T65" fmla="*/ 1981 h 2313"/>
              <a:gd name="T66" fmla="*/ 1641 w 2245"/>
              <a:gd name="T67" fmla="*/ 2162 h 2313"/>
              <a:gd name="T68" fmla="*/ 1187 w 2245"/>
              <a:gd name="T69" fmla="*/ 2298 h 2313"/>
              <a:gd name="T70" fmla="*/ 779 w 2245"/>
              <a:gd name="T71" fmla="*/ 2253 h 2313"/>
              <a:gd name="T72" fmla="*/ 325 w 2245"/>
              <a:gd name="T73" fmla="*/ 1981 h 2313"/>
              <a:gd name="T74" fmla="*/ 53 w 2245"/>
              <a:gd name="T75" fmla="*/ 1527 h 2313"/>
              <a:gd name="T76" fmla="*/ 8 w 2245"/>
              <a:gd name="T77" fmla="*/ 1074 h 2313"/>
              <a:gd name="T78" fmla="*/ 98 w 2245"/>
              <a:gd name="T79" fmla="*/ 711 h 2313"/>
              <a:gd name="T80" fmla="*/ 280 w 2245"/>
              <a:gd name="T81" fmla="*/ 393 h 2313"/>
              <a:gd name="T82" fmla="*/ 507 w 2245"/>
              <a:gd name="T83" fmla="*/ 212 h 2313"/>
              <a:gd name="T84" fmla="*/ 915 w 2245"/>
              <a:gd name="T85" fmla="*/ 30 h 2313"/>
              <a:gd name="T86" fmla="*/ 1278 w 2245"/>
              <a:gd name="T87" fmla="*/ 30 h 2313"/>
              <a:gd name="T88" fmla="*/ 1595 w 2245"/>
              <a:gd name="T89" fmla="*/ 76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5" h="2313">
                <a:moveTo>
                  <a:pt x="1414" y="76"/>
                </a:moveTo>
                <a:cubicBezTo>
                  <a:pt x="1482" y="76"/>
                  <a:pt x="1550" y="76"/>
                  <a:pt x="1641" y="121"/>
                </a:cubicBezTo>
                <a:cubicBezTo>
                  <a:pt x="1732" y="166"/>
                  <a:pt x="1943" y="280"/>
                  <a:pt x="1958" y="348"/>
                </a:cubicBezTo>
                <a:cubicBezTo>
                  <a:pt x="1973" y="416"/>
                  <a:pt x="1837" y="468"/>
                  <a:pt x="1731" y="529"/>
                </a:cubicBezTo>
                <a:cubicBezTo>
                  <a:pt x="1625" y="590"/>
                  <a:pt x="1444" y="635"/>
                  <a:pt x="1323" y="711"/>
                </a:cubicBezTo>
                <a:cubicBezTo>
                  <a:pt x="1202" y="787"/>
                  <a:pt x="1065" y="923"/>
                  <a:pt x="1005" y="983"/>
                </a:cubicBezTo>
                <a:cubicBezTo>
                  <a:pt x="945" y="1043"/>
                  <a:pt x="945" y="1044"/>
                  <a:pt x="960" y="1074"/>
                </a:cubicBezTo>
                <a:cubicBezTo>
                  <a:pt x="975" y="1104"/>
                  <a:pt x="1005" y="1194"/>
                  <a:pt x="1096" y="1164"/>
                </a:cubicBezTo>
                <a:cubicBezTo>
                  <a:pt x="1187" y="1134"/>
                  <a:pt x="1398" y="960"/>
                  <a:pt x="1504" y="892"/>
                </a:cubicBezTo>
                <a:cubicBezTo>
                  <a:pt x="1610" y="824"/>
                  <a:pt x="1655" y="801"/>
                  <a:pt x="1731" y="756"/>
                </a:cubicBezTo>
                <a:cubicBezTo>
                  <a:pt x="1807" y="711"/>
                  <a:pt x="1897" y="643"/>
                  <a:pt x="1958" y="620"/>
                </a:cubicBezTo>
                <a:cubicBezTo>
                  <a:pt x="2019" y="597"/>
                  <a:pt x="2056" y="605"/>
                  <a:pt x="2094" y="620"/>
                </a:cubicBezTo>
                <a:cubicBezTo>
                  <a:pt x="2132" y="635"/>
                  <a:pt x="2162" y="673"/>
                  <a:pt x="2185" y="711"/>
                </a:cubicBezTo>
                <a:cubicBezTo>
                  <a:pt x="2208" y="749"/>
                  <a:pt x="2238" y="794"/>
                  <a:pt x="2230" y="847"/>
                </a:cubicBezTo>
                <a:cubicBezTo>
                  <a:pt x="2222" y="900"/>
                  <a:pt x="2184" y="990"/>
                  <a:pt x="2139" y="1028"/>
                </a:cubicBezTo>
                <a:cubicBezTo>
                  <a:pt x="2094" y="1066"/>
                  <a:pt x="2034" y="1044"/>
                  <a:pt x="1958" y="1074"/>
                </a:cubicBezTo>
                <a:cubicBezTo>
                  <a:pt x="1882" y="1104"/>
                  <a:pt x="1784" y="1172"/>
                  <a:pt x="1686" y="1210"/>
                </a:cubicBezTo>
                <a:cubicBezTo>
                  <a:pt x="1588" y="1248"/>
                  <a:pt x="1466" y="1277"/>
                  <a:pt x="1368" y="1300"/>
                </a:cubicBezTo>
                <a:cubicBezTo>
                  <a:pt x="1270" y="1323"/>
                  <a:pt x="1133" y="1323"/>
                  <a:pt x="1096" y="1346"/>
                </a:cubicBezTo>
                <a:cubicBezTo>
                  <a:pt x="1059" y="1369"/>
                  <a:pt x="1081" y="1413"/>
                  <a:pt x="1142" y="1436"/>
                </a:cubicBezTo>
                <a:cubicBezTo>
                  <a:pt x="1203" y="1459"/>
                  <a:pt x="1361" y="1482"/>
                  <a:pt x="1459" y="1482"/>
                </a:cubicBezTo>
                <a:cubicBezTo>
                  <a:pt x="1557" y="1482"/>
                  <a:pt x="1618" y="1466"/>
                  <a:pt x="1731" y="1436"/>
                </a:cubicBezTo>
                <a:cubicBezTo>
                  <a:pt x="1844" y="1406"/>
                  <a:pt x="2056" y="1323"/>
                  <a:pt x="2139" y="1300"/>
                </a:cubicBezTo>
                <a:cubicBezTo>
                  <a:pt x="2222" y="1277"/>
                  <a:pt x="2215" y="1277"/>
                  <a:pt x="2230" y="1300"/>
                </a:cubicBezTo>
                <a:cubicBezTo>
                  <a:pt x="2245" y="1323"/>
                  <a:pt x="2237" y="1391"/>
                  <a:pt x="2230" y="1436"/>
                </a:cubicBezTo>
                <a:cubicBezTo>
                  <a:pt x="2223" y="1481"/>
                  <a:pt x="2223" y="1542"/>
                  <a:pt x="2185" y="1572"/>
                </a:cubicBezTo>
                <a:cubicBezTo>
                  <a:pt x="2147" y="1602"/>
                  <a:pt x="2131" y="1610"/>
                  <a:pt x="2003" y="1618"/>
                </a:cubicBezTo>
                <a:cubicBezTo>
                  <a:pt x="1875" y="1626"/>
                  <a:pt x="1557" y="1611"/>
                  <a:pt x="1414" y="1618"/>
                </a:cubicBezTo>
                <a:cubicBezTo>
                  <a:pt x="1271" y="1625"/>
                  <a:pt x="1157" y="1640"/>
                  <a:pt x="1142" y="1663"/>
                </a:cubicBezTo>
                <a:cubicBezTo>
                  <a:pt x="1127" y="1686"/>
                  <a:pt x="1225" y="1731"/>
                  <a:pt x="1323" y="1754"/>
                </a:cubicBezTo>
                <a:cubicBezTo>
                  <a:pt x="1421" y="1777"/>
                  <a:pt x="1625" y="1784"/>
                  <a:pt x="1731" y="1799"/>
                </a:cubicBezTo>
                <a:cubicBezTo>
                  <a:pt x="1837" y="1814"/>
                  <a:pt x="1928" y="1815"/>
                  <a:pt x="1958" y="1845"/>
                </a:cubicBezTo>
                <a:cubicBezTo>
                  <a:pt x="1988" y="1875"/>
                  <a:pt x="1966" y="1928"/>
                  <a:pt x="1913" y="1981"/>
                </a:cubicBezTo>
                <a:cubicBezTo>
                  <a:pt x="1860" y="2034"/>
                  <a:pt x="1762" y="2109"/>
                  <a:pt x="1641" y="2162"/>
                </a:cubicBezTo>
                <a:cubicBezTo>
                  <a:pt x="1520" y="2215"/>
                  <a:pt x="1331" y="2283"/>
                  <a:pt x="1187" y="2298"/>
                </a:cubicBezTo>
                <a:cubicBezTo>
                  <a:pt x="1043" y="2313"/>
                  <a:pt x="923" y="2306"/>
                  <a:pt x="779" y="2253"/>
                </a:cubicBezTo>
                <a:cubicBezTo>
                  <a:pt x="635" y="2200"/>
                  <a:pt x="446" y="2102"/>
                  <a:pt x="325" y="1981"/>
                </a:cubicBezTo>
                <a:cubicBezTo>
                  <a:pt x="204" y="1860"/>
                  <a:pt x="106" y="1678"/>
                  <a:pt x="53" y="1527"/>
                </a:cubicBezTo>
                <a:cubicBezTo>
                  <a:pt x="0" y="1376"/>
                  <a:pt x="1" y="1210"/>
                  <a:pt x="8" y="1074"/>
                </a:cubicBezTo>
                <a:cubicBezTo>
                  <a:pt x="15" y="938"/>
                  <a:pt x="53" y="824"/>
                  <a:pt x="98" y="711"/>
                </a:cubicBezTo>
                <a:cubicBezTo>
                  <a:pt x="143" y="598"/>
                  <a:pt x="212" y="476"/>
                  <a:pt x="280" y="393"/>
                </a:cubicBezTo>
                <a:cubicBezTo>
                  <a:pt x="348" y="310"/>
                  <a:pt x="401" y="272"/>
                  <a:pt x="507" y="212"/>
                </a:cubicBezTo>
                <a:cubicBezTo>
                  <a:pt x="613" y="152"/>
                  <a:pt x="787" y="60"/>
                  <a:pt x="915" y="30"/>
                </a:cubicBezTo>
                <a:cubicBezTo>
                  <a:pt x="1043" y="0"/>
                  <a:pt x="1165" y="22"/>
                  <a:pt x="1278" y="30"/>
                </a:cubicBezTo>
                <a:cubicBezTo>
                  <a:pt x="1391" y="38"/>
                  <a:pt x="1542" y="68"/>
                  <a:pt x="1595" y="76"/>
                </a:cubicBez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73" name="Oval 5">
            <a:extLst>
              <a:ext uri="{FF2B5EF4-FFF2-40B4-BE49-F238E27FC236}">
                <a16:creationId xmlns:a16="http://schemas.microsoft.com/office/drawing/2014/main" id="{B7835230-505E-49C9-977C-9E466C5B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57338"/>
            <a:ext cx="4678362" cy="46783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516807DD-2994-4FC3-A023-3570C88DF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8608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Fase líquida</a:t>
            </a:r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7C994772-F7E7-4C04-890F-DEB098782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597650"/>
            <a:ext cx="6696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76" name="Line 8">
            <a:extLst>
              <a:ext uri="{FF2B5EF4-FFF2-40B4-BE49-F238E27FC236}">
                <a16:creationId xmlns:a16="http://schemas.microsoft.com/office/drawing/2014/main" id="{82F728A0-4D04-46DF-8C7D-D3E98D0F7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3716338"/>
            <a:ext cx="0" cy="28797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77" name="Line 9">
            <a:extLst>
              <a:ext uri="{FF2B5EF4-FFF2-40B4-BE49-F238E27FC236}">
                <a16:creationId xmlns:a16="http://schemas.microsoft.com/office/drawing/2014/main" id="{BD39E354-2E8A-4A73-B0F8-E0244424F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4135438"/>
            <a:ext cx="0" cy="24828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78" name="Text Box 10">
            <a:extLst>
              <a:ext uri="{FF2B5EF4-FFF2-40B4-BE49-F238E27FC236}">
                <a16:creationId xmlns:a16="http://schemas.microsoft.com/office/drawing/2014/main" id="{3D046327-22F3-4FBF-B509-773D30DDD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876925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Camada limite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69C8D6F1-EF63-4AF3-BC7A-CFC71786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21388"/>
            <a:ext cx="273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Material adsorvente</a:t>
            </a:r>
          </a:p>
        </p:txBody>
      </p:sp>
      <p:cxnSp>
        <p:nvCxnSpPr>
          <p:cNvPr id="109580" name="AutoShape 12">
            <a:extLst>
              <a:ext uri="{FF2B5EF4-FFF2-40B4-BE49-F238E27FC236}">
                <a16:creationId xmlns:a16="http://schemas.microsoft.com/office/drawing/2014/main" id="{4B400BBD-DB9D-4A76-9250-46D0D431437C}"/>
              </a:ext>
            </a:extLst>
          </p:cNvPr>
          <p:cNvCxnSpPr>
            <a:cxnSpLocks noChangeShapeType="1"/>
            <a:stCxn id="109578" idx="1"/>
          </p:cNvCxnSpPr>
          <p:nvPr/>
        </p:nvCxnSpPr>
        <p:spPr bwMode="auto">
          <a:xfrm rot="10800000" flipV="1">
            <a:off x="6300788" y="6105525"/>
            <a:ext cx="431800" cy="492125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81" name="Oval 13">
            <a:extLst>
              <a:ext uri="{FF2B5EF4-FFF2-40B4-BE49-F238E27FC236}">
                <a16:creationId xmlns:a16="http://schemas.microsoft.com/office/drawing/2014/main" id="{2287CF40-82D0-49F5-A7F5-BA31C832F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916113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82" name="Oval 14">
            <a:extLst>
              <a:ext uri="{FF2B5EF4-FFF2-40B4-BE49-F238E27FC236}">
                <a16:creationId xmlns:a16="http://schemas.microsoft.com/office/drawing/2014/main" id="{2E75FE68-7792-4451-9B73-E1284DE4B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8446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83" name="Oval 15">
            <a:extLst>
              <a:ext uri="{FF2B5EF4-FFF2-40B4-BE49-F238E27FC236}">
                <a16:creationId xmlns:a16="http://schemas.microsoft.com/office/drawing/2014/main" id="{0F692FB4-6820-4A93-AE69-65979F7F1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8527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84" name="Oval 16">
            <a:extLst>
              <a:ext uri="{FF2B5EF4-FFF2-40B4-BE49-F238E27FC236}">
                <a16:creationId xmlns:a16="http://schemas.microsoft.com/office/drawing/2014/main" id="{D52CECD2-4149-4519-ADB7-C178F74B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3495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85" name="Oval 17">
            <a:extLst>
              <a:ext uri="{FF2B5EF4-FFF2-40B4-BE49-F238E27FC236}">
                <a16:creationId xmlns:a16="http://schemas.microsoft.com/office/drawing/2014/main" id="{63FC2F3F-5F56-4E61-8F66-C6FF59E2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32845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86" name="Oval 18">
            <a:extLst>
              <a:ext uri="{FF2B5EF4-FFF2-40B4-BE49-F238E27FC236}">
                <a16:creationId xmlns:a16="http://schemas.microsoft.com/office/drawing/2014/main" id="{8478681C-2579-4002-B87D-772FA85A0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29241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87" name="Oval 19">
            <a:extLst>
              <a:ext uri="{FF2B5EF4-FFF2-40B4-BE49-F238E27FC236}">
                <a16:creationId xmlns:a16="http://schemas.microsoft.com/office/drawing/2014/main" id="{D1515B7B-B192-409E-AAA7-C24EF6303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2924175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88" name="Oval 20">
            <a:extLst>
              <a:ext uri="{FF2B5EF4-FFF2-40B4-BE49-F238E27FC236}">
                <a16:creationId xmlns:a16="http://schemas.microsoft.com/office/drawing/2014/main" id="{B3873B19-D222-4A9C-BA64-70FF5C469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37163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89" name="Oval 21">
            <a:extLst>
              <a:ext uri="{FF2B5EF4-FFF2-40B4-BE49-F238E27FC236}">
                <a16:creationId xmlns:a16="http://schemas.microsoft.com/office/drawing/2014/main" id="{DB192F6F-A4F1-4B7B-AA92-3513855C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27813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90" name="Oval 22">
            <a:extLst>
              <a:ext uri="{FF2B5EF4-FFF2-40B4-BE49-F238E27FC236}">
                <a16:creationId xmlns:a16="http://schemas.microsoft.com/office/drawing/2014/main" id="{3CCA7D14-69A0-43F4-A4B1-E1AB8939A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4437063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91" name="Oval 23">
            <a:extLst>
              <a:ext uri="{FF2B5EF4-FFF2-40B4-BE49-F238E27FC236}">
                <a16:creationId xmlns:a16="http://schemas.microsoft.com/office/drawing/2014/main" id="{111E1ED9-A4A7-4CC3-A233-79E584A9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868863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92" name="Oval 24">
            <a:extLst>
              <a:ext uri="{FF2B5EF4-FFF2-40B4-BE49-F238E27FC236}">
                <a16:creationId xmlns:a16="http://schemas.microsoft.com/office/drawing/2014/main" id="{04C779C8-5D57-48EE-957A-925F2280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45085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93" name="Oval 25">
            <a:extLst>
              <a:ext uri="{FF2B5EF4-FFF2-40B4-BE49-F238E27FC236}">
                <a16:creationId xmlns:a16="http://schemas.microsoft.com/office/drawing/2014/main" id="{14453081-F6AB-4636-80D2-3D77AAAB1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32845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94" name="Oval 26">
            <a:extLst>
              <a:ext uri="{FF2B5EF4-FFF2-40B4-BE49-F238E27FC236}">
                <a16:creationId xmlns:a16="http://schemas.microsoft.com/office/drawing/2014/main" id="{A6608D50-95A0-445C-A4AD-CE35D1546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20605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95" name="Oval 27">
            <a:extLst>
              <a:ext uri="{FF2B5EF4-FFF2-40B4-BE49-F238E27FC236}">
                <a16:creationId xmlns:a16="http://schemas.microsoft.com/office/drawing/2014/main" id="{B125B399-D27B-46A4-9F9B-A5990ED3C9E4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6170613" y="2565400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96" name="Oval 28">
            <a:extLst>
              <a:ext uri="{FF2B5EF4-FFF2-40B4-BE49-F238E27FC236}">
                <a16:creationId xmlns:a16="http://schemas.microsoft.com/office/drawing/2014/main" id="{42A3E984-8712-4040-8AAA-E35838E726BB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6011863" y="2708275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97" name="Oval 29">
            <a:extLst>
              <a:ext uri="{FF2B5EF4-FFF2-40B4-BE49-F238E27FC236}">
                <a16:creationId xmlns:a16="http://schemas.microsoft.com/office/drawing/2014/main" id="{6FD1E006-DDE5-45A5-B0F8-05CB7107CAFD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5824538" y="2824163"/>
            <a:ext cx="107950" cy="1079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98" name="Oval 30">
            <a:extLst>
              <a:ext uri="{FF2B5EF4-FFF2-40B4-BE49-F238E27FC236}">
                <a16:creationId xmlns:a16="http://schemas.microsoft.com/office/drawing/2014/main" id="{EA4C8FA7-2F90-4BA6-94C1-9078B52A2A8D}"/>
              </a:ext>
            </a:extLst>
          </p:cNvPr>
          <p:cNvSpPr>
            <a:spLocks noChangeArrowheads="1"/>
          </p:cNvSpPr>
          <p:nvPr/>
        </p:nvSpPr>
        <p:spPr bwMode="auto">
          <a:xfrm rot="20330325">
            <a:off x="7019925" y="3429000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599" name="Oval 31">
            <a:extLst>
              <a:ext uri="{FF2B5EF4-FFF2-40B4-BE49-F238E27FC236}">
                <a16:creationId xmlns:a16="http://schemas.microsoft.com/office/drawing/2014/main" id="{E7423E3D-AF48-4200-8BFB-3D1AF7F57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492375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00" name="Oval 32">
            <a:extLst>
              <a:ext uri="{FF2B5EF4-FFF2-40B4-BE49-F238E27FC236}">
                <a16:creationId xmlns:a16="http://schemas.microsoft.com/office/drawing/2014/main" id="{9C345B2F-2C9A-4A5B-9C52-62A5E718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4209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01" name="Text Box 33">
            <a:extLst>
              <a:ext uri="{FF2B5EF4-FFF2-40B4-BE49-F238E27FC236}">
                <a16:creationId xmlns:a16="http://schemas.microsoft.com/office/drawing/2014/main" id="{258D5813-4607-41D2-8B8C-B886504D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84313"/>
            <a:ext cx="26654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altLang="pt-BR" sz="2400">
                <a:solidFill>
                  <a:srgbClr val="FF3300"/>
                </a:solidFill>
                <a:latin typeface="Garamond" panose="02020404030301010803" pitchFamily="18" charset="0"/>
              </a:rPr>
              <a:t>Transferência externa de massa</a:t>
            </a:r>
          </a:p>
        </p:txBody>
      </p:sp>
      <p:cxnSp>
        <p:nvCxnSpPr>
          <p:cNvPr id="109602" name="AutoShape 34">
            <a:extLst>
              <a:ext uri="{FF2B5EF4-FFF2-40B4-BE49-F238E27FC236}">
                <a16:creationId xmlns:a16="http://schemas.microsoft.com/office/drawing/2014/main" id="{841FAB17-F70C-47D1-A717-DA69AB5F626C}"/>
              </a:ext>
            </a:extLst>
          </p:cNvPr>
          <p:cNvCxnSpPr>
            <a:cxnSpLocks noChangeShapeType="1"/>
            <a:stCxn id="109601" idx="2"/>
            <a:endCxn id="109597" idx="5"/>
          </p:cNvCxnSpPr>
          <p:nvPr/>
        </p:nvCxnSpPr>
        <p:spPr bwMode="auto">
          <a:xfrm rot="5400000">
            <a:off x="6195219" y="1820069"/>
            <a:ext cx="811212" cy="1346200"/>
          </a:xfrm>
          <a:prstGeom prst="curvedConnector3">
            <a:avLst>
              <a:gd name="adj1" fmla="val 26417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603" name="Oval 35">
            <a:extLst>
              <a:ext uri="{FF2B5EF4-FFF2-40B4-BE49-F238E27FC236}">
                <a16:creationId xmlns:a16="http://schemas.microsoft.com/office/drawing/2014/main" id="{5952AC70-08F5-4227-8DB0-39705F793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997200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04" name="Oval 36">
            <a:extLst>
              <a:ext uri="{FF2B5EF4-FFF2-40B4-BE49-F238E27FC236}">
                <a16:creationId xmlns:a16="http://schemas.microsoft.com/office/drawing/2014/main" id="{F751F04B-6B3A-430E-86FB-7305B12B5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3" y="3702050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05" name="Oval 37">
            <a:extLst>
              <a:ext uri="{FF2B5EF4-FFF2-40B4-BE49-F238E27FC236}">
                <a16:creationId xmlns:a16="http://schemas.microsoft.com/office/drawing/2014/main" id="{11F5E317-923A-4CDE-8658-577607E1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30600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06" name="Oval 38">
            <a:extLst>
              <a:ext uri="{FF2B5EF4-FFF2-40B4-BE49-F238E27FC236}">
                <a16:creationId xmlns:a16="http://schemas.microsoft.com/office/drawing/2014/main" id="{0B874B41-9099-4F70-A666-E73188965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386138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07" name="Oval 39">
            <a:extLst>
              <a:ext uri="{FF2B5EF4-FFF2-40B4-BE49-F238E27FC236}">
                <a16:creationId xmlns:a16="http://schemas.microsoft.com/office/drawing/2014/main" id="{FF425A5F-3601-4292-AFAB-2F8395F90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255963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08" name="Oval 40">
            <a:extLst>
              <a:ext uri="{FF2B5EF4-FFF2-40B4-BE49-F238E27FC236}">
                <a16:creationId xmlns:a16="http://schemas.microsoft.com/office/drawing/2014/main" id="{B8DA8610-268B-4537-A69F-06CBF074E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127375"/>
            <a:ext cx="107950" cy="1079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09" name="Text Box 41">
            <a:extLst>
              <a:ext uri="{FF2B5EF4-FFF2-40B4-BE49-F238E27FC236}">
                <a16:creationId xmlns:a16="http://schemas.microsoft.com/office/drawing/2014/main" id="{58E803EE-7CA1-42B6-A224-723CD0DC3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05263"/>
            <a:ext cx="165576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altLang="pt-BR" sz="2400">
                <a:solidFill>
                  <a:srgbClr val="00FFFF"/>
                </a:solidFill>
                <a:latin typeface="Garamond" panose="02020404030301010803" pitchFamily="18" charset="0"/>
              </a:rPr>
              <a:t>Difusão </a:t>
            </a:r>
          </a:p>
          <a:p>
            <a:pPr algn="ctr">
              <a:lnSpc>
                <a:spcPct val="70000"/>
              </a:lnSpc>
            </a:pPr>
            <a:r>
              <a:rPr lang="pt-BR" altLang="pt-BR" sz="2400">
                <a:solidFill>
                  <a:srgbClr val="00FFFF"/>
                </a:solidFill>
                <a:latin typeface="Garamond" panose="02020404030301010803" pitchFamily="18" charset="0"/>
              </a:rPr>
              <a:t>superficial</a:t>
            </a:r>
          </a:p>
        </p:txBody>
      </p:sp>
      <p:cxnSp>
        <p:nvCxnSpPr>
          <p:cNvPr id="109610" name="AutoShape 42">
            <a:extLst>
              <a:ext uri="{FF2B5EF4-FFF2-40B4-BE49-F238E27FC236}">
                <a16:creationId xmlns:a16="http://schemas.microsoft.com/office/drawing/2014/main" id="{61CDBA19-E077-4334-9A35-FA0E4039731B}"/>
              </a:ext>
            </a:extLst>
          </p:cNvPr>
          <p:cNvCxnSpPr>
            <a:cxnSpLocks noChangeShapeType="1"/>
            <a:stCxn id="109609" idx="0"/>
            <a:endCxn id="109607" idx="5"/>
          </p:cNvCxnSpPr>
          <p:nvPr/>
        </p:nvCxnSpPr>
        <p:spPr bwMode="auto">
          <a:xfrm rot="16200000">
            <a:off x="3983831" y="2893220"/>
            <a:ext cx="657225" cy="1566862"/>
          </a:xfrm>
          <a:prstGeom prst="curvedConnector3">
            <a:avLst>
              <a:gd name="adj1" fmla="val 0"/>
            </a:avLst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611" name="Oval 43">
            <a:extLst>
              <a:ext uri="{FF2B5EF4-FFF2-40B4-BE49-F238E27FC236}">
                <a16:creationId xmlns:a16="http://schemas.microsoft.com/office/drawing/2014/main" id="{6409ED96-EA3A-48AF-AE0A-4CFD175B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500438"/>
            <a:ext cx="107950" cy="107950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12" name="Oval 44">
            <a:extLst>
              <a:ext uri="{FF2B5EF4-FFF2-40B4-BE49-F238E27FC236}">
                <a16:creationId xmlns:a16="http://schemas.microsoft.com/office/drawing/2014/main" id="{4CABFF33-BD6B-41AB-9232-F1BA07E0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816225"/>
            <a:ext cx="107950" cy="1079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13" name="Oval 45">
            <a:extLst>
              <a:ext uri="{FF2B5EF4-FFF2-40B4-BE49-F238E27FC236}">
                <a16:creationId xmlns:a16="http://schemas.microsoft.com/office/drawing/2014/main" id="{87804491-5267-4BBF-A1CB-E9CF6F6BC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3068638"/>
            <a:ext cx="107950" cy="1079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14" name="Oval 46">
            <a:extLst>
              <a:ext uri="{FF2B5EF4-FFF2-40B4-BE49-F238E27FC236}">
                <a16:creationId xmlns:a16="http://schemas.microsoft.com/office/drawing/2014/main" id="{CBA06911-935D-42F3-B679-0A8CB135D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176588"/>
            <a:ext cx="107950" cy="1079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15" name="Oval 47">
            <a:extLst>
              <a:ext uri="{FF2B5EF4-FFF2-40B4-BE49-F238E27FC236}">
                <a16:creationId xmlns:a16="http://schemas.microsoft.com/office/drawing/2014/main" id="{9B51F706-5C52-4996-A4D2-B58011F8D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321050"/>
            <a:ext cx="107950" cy="1079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16" name="Oval 48">
            <a:extLst>
              <a:ext uri="{FF2B5EF4-FFF2-40B4-BE49-F238E27FC236}">
                <a16:creationId xmlns:a16="http://schemas.microsoft.com/office/drawing/2014/main" id="{D2037EF8-C516-4A39-96E9-6F028B96F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465513"/>
            <a:ext cx="107950" cy="1079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9617" name="Text Box 49">
            <a:extLst>
              <a:ext uri="{FF2B5EF4-FFF2-40B4-BE49-F238E27FC236}">
                <a16:creationId xmlns:a16="http://schemas.microsoft.com/office/drawing/2014/main" id="{3301C52C-FC3C-4BA2-8263-3E4F136FE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636838"/>
            <a:ext cx="165576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altLang="pt-BR" sz="2400">
                <a:solidFill>
                  <a:srgbClr val="99FF33"/>
                </a:solidFill>
                <a:latin typeface="Garamond" panose="02020404030301010803" pitchFamily="18" charset="0"/>
              </a:rPr>
              <a:t>Difusão </a:t>
            </a:r>
          </a:p>
          <a:p>
            <a:pPr algn="ctr">
              <a:lnSpc>
                <a:spcPct val="70000"/>
              </a:lnSpc>
            </a:pPr>
            <a:r>
              <a:rPr lang="pt-BR" altLang="pt-BR" sz="2400">
                <a:solidFill>
                  <a:srgbClr val="99FF33"/>
                </a:solidFill>
                <a:latin typeface="Garamond" panose="02020404030301010803" pitchFamily="18" charset="0"/>
              </a:rPr>
              <a:t>porosa</a:t>
            </a:r>
          </a:p>
        </p:txBody>
      </p:sp>
      <p:cxnSp>
        <p:nvCxnSpPr>
          <p:cNvPr id="109618" name="AutoShape 50">
            <a:extLst>
              <a:ext uri="{FF2B5EF4-FFF2-40B4-BE49-F238E27FC236}">
                <a16:creationId xmlns:a16="http://schemas.microsoft.com/office/drawing/2014/main" id="{6FBA2C60-E19F-42A1-8630-2DCBFA3EF0F1}"/>
              </a:ext>
            </a:extLst>
          </p:cNvPr>
          <p:cNvCxnSpPr>
            <a:cxnSpLocks noChangeShapeType="1"/>
            <a:stCxn id="109617" idx="2"/>
            <a:endCxn id="109615" idx="7"/>
          </p:cNvCxnSpPr>
          <p:nvPr/>
        </p:nvCxnSpPr>
        <p:spPr bwMode="auto">
          <a:xfrm rot="16200000" flipH="1">
            <a:off x="4083844" y="2828132"/>
            <a:ext cx="96837" cy="920750"/>
          </a:xfrm>
          <a:prstGeom prst="curvedConnector3">
            <a:avLst>
              <a:gd name="adj1" fmla="val 40981"/>
            </a:avLst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620" name="Rectangle 52">
            <a:extLst>
              <a:ext uri="{FF2B5EF4-FFF2-40B4-BE49-F238E27FC236}">
                <a16:creationId xmlns:a16="http://schemas.microsoft.com/office/drawing/2014/main" id="{1914125C-0CCA-4526-AA1A-0C2DC5865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35937" cy="13684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CFB7181C-2AEE-4006-8603-A0003DA2D6F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670" name="Group 54">
            <a:extLst>
              <a:ext uri="{FF2B5EF4-FFF2-40B4-BE49-F238E27FC236}">
                <a16:creationId xmlns:a16="http://schemas.microsoft.com/office/drawing/2014/main" id="{7F3065E5-EB43-4EC1-8998-E2FDE603FA09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349500"/>
            <a:ext cx="4352925" cy="2860675"/>
            <a:chOff x="158" y="1480"/>
            <a:chExt cx="2742" cy="1802"/>
          </a:xfrm>
        </p:grpSpPr>
        <p:sp>
          <p:nvSpPr>
            <p:cNvPr id="111620" name="Freeform 4">
              <a:extLst>
                <a:ext uri="{FF2B5EF4-FFF2-40B4-BE49-F238E27FC236}">
                  <a16:creationId xmlns:a16="http://schemas.microsoft.com/office/drawing/2014/main" id="{323AA432-0F67-4BF4-80E0-4F000F3496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" y="1693"/>
              <a:ext cx="1243" cy="1280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21" name="Oval 5">
              <a:extLst>
                <a:ext uri="{FF2B5EF4-FFF2-40B4-BE49-F238E27FC236}">
                  <a16:creationId xmlns:a16="http://schemas.microsoft.com/office/drawing/2014/main" id="{E48D2F4F-9210-4ACB-94CB-374576BD9A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7" y="1517"/>
              <a:ext cx="1632" cy="1631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22" name="Text Box 6">
              <a:extLst>
                <a:ext uri="{FF2B5EF4-FFF2-40B4-BE49-F238E27FC236}">
                  <a16:creationId xmlns:a16="http://schemas.microsoft.com/office/drawing/2014/main" id="{5A7CBEB6-44C2-41E2-B4DD-7F721A8CC83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52" y="2256"/>
              <a:ext cx="53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11623" name="Line 7">
              <a:extLst>
                <a:ext uri="{FF2B5EF4-FFF2-40B4-BE49-F238E27FC236}">
                  <a16:creationId xmlns:a16="http://schemas.microsoft.com/office/drawing/2014/main" id="{BB552870-F370-4DFD-AF28-49AE2BA9E97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6" y="3275"/>
              <a:ext cx="23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24" name="Line 8">
              <a:extLst>
                <a:ext uri="{FF2B5EF4-FFF2-40B4-BE49-F238E27FC236}">
                  <a16:creationId xmlns:a16="http://schemas.microsoft.com/office/drawing/2014/main" id="{023B042A-3567-4110-B4E5-ED93F529AF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34" y="2270"/>
              <a:ext cx="0" cy="10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25" name="Line 9">
              <a:extLst>
                <a:ext uri="{FF2B5EF4-FFF2-40B4-BE49-F238E27FC236}">
                  <a16:creationId xmlns:a16="http://schemas.microsoft.com/office/drawing/2014/main" id="{ED42BA4F-F8D5-4133-B9ED-32DF340B562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33" y="2416"/>
              <a:ext cx="0" cy="8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26" name="Text Box 10">
              <a:extLst>
                <a:ext uri="{FF2B5EF4-FFF2-40B4-BE49-F238E27FC236}">
                  <a16:creationId xmlns:a16="http://schemas.microsoft.com/office/drawing/2014/main" id="{E902D435-3324-485C-88CC-4F3994C1F62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39" y="2958"/>
              <a:ext cx="6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11627" name="Text Box 11">
              <a:extLst>
                <a:ext uri="{FF2B5EF4-FFF2-40B4-BE49-F238E27FC236}">
                  <a16:creationId xmlns:a16="http://schemas.microsoft.com/office/drawing/2014/main" id="{FA104D5C-0D71-4375-9AFA-59CE417BB9F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8" y="3010"/>
              <a:ext cx="7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11628" name="AutoShape 12">
              <a:extLst>
                <a:ext uri="{FF2B5EF4-FFF2-40B4-BE49-F238E27FC236}">
                  <a16:creationId xmlns:a16="http://schemas.microsoft.com/office/drawing/2014/main" id="{570F9F35-D1D3-434D-A15F-CDCFEBDA20D5}"/>
                </a:ext>
              </a:extLst>
            </p:cNvPr>
            <p:cNvCxnSpPr>
              <a:cxnSpLocks noChangeAspect="1" noChangeShapeType="1"/>
              <a:stCxn id="111626" idx="1"/>
            </p:cNvCxnSpPr>
            <p:nvPr/>
          </p:nvCxnSpPr>
          <p:spPr bwMode="auto">
            <a:xfrm rot="10800000" flipV="1">
              <a:off x="2088" y="3035"/>
              <a:ext cx="151" cy="17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29" name="Oval 13">
              <a:extLst>
                <a:ext uri="{FF2B5EF4-FFF2-40B4-BE49-F238E27FC236}">
                  <a16:creationId xmlns:a16="http://schemas.microsoft.com/office/drawing/2014/main" id="{C5AC28D7-DFC6-4BD7-A0A8-829F7A3D1A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60" y="1642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30" name="Oval 14">
              <a:extLst>
                <a:ext uri="{FF2B5EF4-FFF2-40B4-BE49-F238E27FC236}">
                  <a16:creationId xmlns:a16="http://schemas.microsoft.com/office/drawing/2014/main" id="{4337DC88-97C6-4BE2-9A2A-A4B445E3BA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61" y="1617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31" name="Oval 15">
              <a:extLst>
                <a:ext uri="{FF2B5EF4-FFF2-40B4-BE49-F238E27FC236}">
                  <a16:creationId xmlns:a16="http://schemas.microsoft.com/office/drawing/2014/main" id="{97AC61C5-EC1B-46CD-A9A3-38D50B7159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1" y="1968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32" name="Oval 16">
              <a:extLst>
                <a:ext uri="{FF2B5EF4-FFF2-40B4-BE49-F238E27FC236}">
                  <a16:creationId xmlns:a16="http://schemas.microsoft.com/office/drawing/2014/main" id="{848FD83A-CE73-4427-8935-DE04DDFCFA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12" y="1793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33" name="Oval 17">
              <a:extLst>
                <a:ext uri="{FF2B5EF4-FFF2-40B4-BE49-F238E27FC236}">
                  <a16:creationId xmlns:a16="http://schemas.microsoft.com/office/drawing/2014/main" id="{DA6F63FC-FDDE-4A5C-AC59-FD08234793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86" y="211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34" name="Oval 18">
              <a:extLst>
                <a:ext uri="{FF2B5EF4-FFF2-40B4-BE49-F238E27FC236}">
                  <a16:creationId xmlns:a16="http://schemas.microsoft.com/office/drawing/2014/main" id="{D99DF797-0F9B-455F-9891-433AE56A66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1993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35" name="Oval 19">
              <a:extLst>
                <a:ext uri="{FF2B5EF4-FFF2-40B4-BE49-F238E27FC236}">
                  <a16:creationId xmlns:a16="http://schemas.microsoft.com/office/drawing/2014/main" id="{AFDA119D-FB33-47D8-9BBE-DE10A4BA3A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3" y="1993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36" name="Oval 20">
              <a:extLst>
                <a:ext uri="{FF2B5EF4-FFF2-40B4-BE49-F238E27FC236}">
                  <a16:creationId xmlns:a16="http://schemas.microsoft.com/office/drawing/2014/main" id="{5D688BCF-959B-4F7A-9E79-6892D02EAB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62" y="2270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37" name="Oval 21">
              <a:extLst>
                <a:ext uri="{FF2B5EF4-FFF2-40B4-BE49-F238E27FC236}">
                  <a16:creationId xmlns:a16="http://schemas.microsoft.com/office/drawing/2014/main" id="{445ED029-FFE0-4ADD-93E6-2E26FAA24F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6" y="1943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38" name="Oval 22">
              <a:extLst>
                <a:ext uri="{FF2B5EF4-FFF2-40B4-BE49-F238E27FC236}">
                  <a16:creationId xmlns:a16="http://schemas.microsoft.com/office/drawing/2014/main" id="{32B48932-218D-499D-8BBF-76E4E10E34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87" y="2521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39" name="Oval 23">
              <a:extLst>
                <a:ext uri="{FF2B5EF4-FFF2-40B4-BE49-F238E27FC236}">
                  <a16:creationId xmlns:a16="http://schemas.microsoft.com/office/drawing/2014/main" id="{12CE56CA-710C-4113-B6D9-8EBBB4A759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1" y="2672"/>
              <a:ext cx="37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40" name="Oval 24">
              <a:extLst>
                <a:ext uri="{FF2B5EF4-FFF2-40B4-BE49-F238E27FC236}">
                  <a16:creationId xmlns:a16="http://schemas.microsoft.com/office/drawing/2014/main" id="{F9A231D5-2F0D-4CCE-83B2-B0CCA151C1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6" y="2546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41" name="Oval 25">
              <a:extLst>
                <a:ext uri="{FF2B5EF4-FFF2-40B4-BE49-F238E27FC236}">
                  <a16:creationId xmlns:a16="http://schemas.microsoft.com/office/drawing/2014/main" id="{EC36DAE6-F8B8-4A7E-AC5C-EEBA730E6B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211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42" name="Oval 26">
              <a:extLst>
                <a:ext uri="{FF2B5EF4-FFF2-40B4-BE49-F238E27FC236}">
                  <a16:creationId xmlns:a16="http://schemas.microsoft.com/office/drawing/2014/main" id="{F261CC1E-9230-457C-BD91-2DE41A20F8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6" y="1692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43" name="Oval 27">
              <a:extLst>
                <a:ext uri="{FF2B5EF4-FFF2-40B4-BE49-F238E27FC236}">
                  <a16:creationId xmlns:a16="http://schemas.microsoft.com/office/drawing/2014/main" id="{7BC5002E-F37E-40CF-907B-8D4495566E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989" y="1868"/>
              <a:ext cx="37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44" name="Oval 28">
              <a:extLst>
                <a:ext uri="{FF2B5EF4-FFF2-40B4-BE49-F238E27FC236}">
                  <a16:creationId xmlns:a16="http://schemas.microsoft.com/office/drawing/2014/main" id="{B4BF704E-5255-4CB9-A85B-F9679B7997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933" y="1918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45" name="Oval 29">
              <a:extLst>
                <a:ext uri="{FF2B5EF4-FFF2-40B4-BE49-F238E27FC236}">
                  <a16:creationId xmlns:a16="http://schemas.microsoft.com/office/drawing/2014/main" id="{9CD097D8-5E9E-4B7C-97DB-A8737AED5F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868" y="1958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46" name="Oval 30">
              <a:extLst>
                <a:ext uri="{FF2B5EF4-FFF2-40B4-BE49-F238E27FC236}">
                  <a16:creationId xmlns:a16="http://schemas.microsoft.com/office/drawing/2014/main" id="{FB27714F-F905-4C29-A588-CFE71B5E43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2285" y="216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47" name="Oval 31">
              <a:extLst>
                <a:ext uri="{FF2B5EF4-FFF2-40B4-BE49-F238E27FC236}">
                  <a16:creationId xmlns:a16="http://schemas.microsoft.com/office/drawing/2014/main" id="{38C20D3B-354A-477D-9EA7-8CF8BF261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0" y="1843"/>
              <a:ext cx="37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48" name="Oval 32">
              <a:extLst>
                <a:ext uri="{FF2B5EF4-FFF2-40B4-BE49-F238E27FC236}">
                  <a16:creationId xmlns:a16="http://schemas.microsoft.com/office/drawing/2014/main" id="{1AE47651-EA99-4EEA-B356-012F03C512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1" y="1818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49" name="Text Box 33">
              <a:extLst>
                <a:ext uri="{FF2B5EF4-FFF2-40B4-BE49-F238E27FC236}">
                  <a16:creationId xmlns:a16="http://schemas.microsoft.com/office/drawing/2014/main" id="{2101B4FE-B16D-406B-9871-FAD52EB1432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08" y="1480"/>
              <a:ext cx="9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11650" name="AutoShape 34">
              <a:extLst>
                <a:ext uri="{FF2B5EF4-FFF2-40B4-BE49-F238E27FC236}">
                  <a16:creationId xmlns:a16="http://schemas.microsoft.com/office/drawing/2014/main" id="{AAF77A5E-E054-4AD0-A7EB-81B2E094995B}"/>
                </a:ext>
              </a:extLst>
            </p:cNvPr>
            <p:cNvCxnSpPr>
              <a:cxnSpLocks noChangeAspect="1" noChangeShapeType="1"/>
              <a:stCxn id="111649" idx="2"/>
              <a:endCxn id="111645" idx="5"/>
            </p:cNvCxnSpPr>
            <p:nvPr/>
          </p:nvCxnSpPr>
          <p:spPr bwMode="auto">
            <a:xfrm rot="5400000">
              <a:off x="1983" y="1593"/>
              <a:ext cx="312" cy="469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51" name="Oval 35">
              <a:extLst>
                <a:ext uri="{FF2B5EF4-FFF2-40B4-BE49-F238E27FC236}">
                  <a16:creationId xmlns:a16="http://schemas.microsoft.com/office/drawing/2014/main" id="{F09F282B-0429-47F2-8A8A-5788DB7F5E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2019"/>
              <a:ext cx="38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52" name="Oval 36">
              <a:extLst>
                <a:ext uri="{FF2B5EF4-FFF2-40B4-BE49-F238E27FC236}">
                  <a16:creationId xmlns:a16="http://schemas.microsoft.com/office/drawing/2014/main" id="{14FB5FE5-4BC7-43A6-AB03-E3A4916631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1" y="2265"/>
              <a:ext cx="37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53" name="Oval 37">
              <a:extLst>
                <a:ext uri="{FF2B5EF4-FFF2-40B4-BE49-F238E27FC236}">
                  <a16:creationId xmlns:a16="http://schemas.microsoft.com/office/drawing/2014/main" id="{3346E362-D857-4FBA-807E-0F2412407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1" y="2205"/>
              <a:ext cx="38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54" name="Oval 38">
              <a:extLst>
                <a:ext uri="{FF2B5EF4-FFF2-40B4-BE49-F238E27FC236}">
                  <a16:creationId xmlns:a16="http://schemas.microsoft.com/office/drawing/2014/main" id="{BE3F5E6E-69E0-4463-A089-EA040E7AFC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6" y="2154"/>
              <a:ext cx="38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55" name="Oval 39">
              <a:extLst>
                <a:ext uri="{FF2B5EF4-FFF2-40B4-BE49-F238E27FC236}">
                  <a16:creationId xmlns:a16="http://schemas.microsoft.com/office/drawing/2014/main" id="{BCC4F6A0-6623-4DD1-B1C1-F2CF9E270A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82" y="2109"/>
              <a:ext cx="37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56" name="Oval 40">
              <a:extLst>
                <a:ext uri="{FF2B5EF4-FFF2-40B4-BE49-F238E27FC236}">
                  <a16:creationId xmlns:a16="http://schemas.microsoft.com/office/drawing/2014/main" id="{82FEA907-F2E7-4D28-851C-8CDBEC6A50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7" y="2064"/>
              <a:ext cx="38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57" name="Text Box 41">
              <a:extLst>
                <a:ext uri="{FF2B5EF4-FFF2-40B4-BE49-F238E27FC236}">
                  <a16:creationId xmlns:a16="http://schemas.microsoft.com/office/drawing/2014/main" id="{EE2AE392-256A-4666-AF6C-10969C9094B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9" y="2371"/>
              <a:ext cx="5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11658" name="AutoShape 42">
              <a:extLst>
                <a:ext uri="{FF2B5EF4-FFF2-40B4-BE49-F238E27FC236}">
                  <a16:creationId xmlns:a16="http://schemas.microsoft.com/office/drawing/2014/main" id="{93716F51-C11D-4071-8AB5-F73A986DBD95}"/>
                </a:ext>
              </a:extLst>
            </p:cNvPr>
            <p:cNvCxnSpPr>
              <a:cxnSpLocks noChangeAspect="1" noChangeShapeType="1"/>
              <a:stCxn id="111657" idx="0"/>
              <a:endCxn id="111655" idx="5"/>
            </p:cNvCxnSpPr>
            <p:nvPr/>
          </p:nvCxnSpPr>
          <p:spPr bwMode="auto">
            <a:xfrm rot="16200000">
              <a:off x="1226" y="1982"/>
              <a:ext cx="229" cy="547"/>
            </a:xfrm>
            <a:prstGeom prst="curvedConnector3">
              <a:avLst>
                <a:gd name="adj1" fmla="val 48792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59" name="Oval 43">
              <a:extLst>
                <a:ext uri="{FF2B5EF4-FFF2-40B4-BE49-F238E27FC236}">
                  <a16:creationId xmlns:a16="http://schemas.microsoft.com/office/drawing/2014/main" id="{E1CB3F79-3DC5-421A-A062-9E26E9543F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61" y="2194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60" name="Oval 44">
              <a:extLst>
                <a:ext uri="{FF2B5EF4-FFF2-40B4-BE49-F238E27FC236}">
                  <a16:creationId xmlns:a16="http://schemas.microsoft.com/office/drawing/2014/main" id="{384FC777-CD2F-4160-8EF1-4A52C4B835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1956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61" name="Oval 45">
              <a:extLst>
                <a:ext uri="{FF2B5EF4-FFF2-40B4-BE49-F238E27FC236}">
                  <a16:creationId xmlns:a16="http://schemas.microsoft.com/office/drawing/2014/main" id="{D0A026F7-7FE3-4F87-9EB6-78F84CB5EF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94" y="2044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62" name="Oval 46">
              <a:extLst>
                <a:ext uri="{FF2B5EF4-FFF2-40B4-BE49-F238E27FC236}">
                  <a16:creationId xmlns:a16="http://schemas.microsoft.com/office/drawing/2014/main" id="{B3CC5D68-698F-4BBA-8EBD-BC7A8412CF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6" y="2081"/>
              <a:ext cx="38" cy="3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63" name="Oval 47">
              <a:extLst>
                <a:ext uri="{FF2B5EF4-FFF2-40B4-BE49-F238E27FC236}">
                  <a16:creationId xmlns:a16="http://schemas.microsoft.com/office/drawing/2014/main" id="{F960E1B9-EDB0-4405-9861-B2DC3FA10E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6" y="2132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64" name="Oval 48">
              <a:extLst>
                <a:ext uri="{FF2B5EF4-FFF2-40B4-BE49-F238E27FC236}">
                  <a16:creationId xmlns:a16="http://schemas.microsoft.com/office/drawing/2014/main" id="{9EC8C5E4-7E6C-4C8C-881A-E05DD01C64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43" y="2182"/>
              <a:ext cx="38" cy="3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665" name="Text Box 49">
              <a:extLst>
                <a:ext uri="{FF2B5EF4-FFF2-40B4-BE49-F238E27FC236}">
                  <a16:creationId xmlns:a16="http://schemas.microsoft.com/office/drawing/2014/main" id="{C8A77B50-521C-4B86-8564-E261904AC92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29" y="1894"/>
              <a:ext cx="5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11666" name="AutoShape 50">
              <a:extLst>
                <a:ext uri="{FF2B5EF4-FFF2-40B4-BE49-F238E27FC236}">
                  <a16:creationId xmlns:a16="http://schemas.microsoft.com/office/drawing/2014/main" id="{3665A7B9-D83E-47B5-86AA-AF520AD84E3B}"/>
                </a:ext>
              </a:extLst>
            </p:cNvPr>
            <p:cNvCxnSpPr>
              <a:cxnSpLocks noChangeAspect="1" noChangeShapeType="1"/>
              <a:stCxn id="111665" idx="2"/>
              <a:endCxn id="111663" idx="7"/>
            </p:cNvCxnSpPr>
            <p:nvPr/>
          </p:nvCxnSpPr>
          <p:spPr bwMode="auto">
            <a:xfrm rot="16200000" flipH="1">
              <a:off x="1252" y="1952"/>
              <a:ext cx="51" cy="320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1669" name="Rectangle 53">
            <a:extLst>
              <a:ext uri="{FF2B5EF4-FFF2-40B4-BE49-F238E27FC236}">
                <a16:creationId xmlns:a16="http://schemas.microsoft.com/office/drawing/2014/main" id="{6A026222-BB1D-4A29-A513-A3DC1383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563" y="1701800"/>
            <a:ext cx="4464050" cy="4679950"/>
          </a:xfrm>
          <a:noFill/>
          <a:ln/>
        </p:spPr>
        <p:txBody>
          <a:bodyPr/>
          <a:lstStyle/>
          <a:p>
            <a:r>
              <a:rPr lang="pt-BR" altLang="pt-BR" sz="2400" b="1">
                <a:sym typeface="Symbol" panose="05050102010706020507" pitchFamily="18" charset="2"/>
              </a:rPr>
              <a:t>Transporte das moléculas do adsorvato da fase líquida para a camada limite que circunda o adsorvente </a:t>
            </a:r>
          </a:p>
          <a:p>
            <a:r>
              <a:rPr lang="pt-BR" altLang="pt-BR" sz="2400" b="1">
                <a:sym typeface="Symbol" panose="05050102010706020507" pitchFamily="18" charset="2"/>
              </a:rPr>
              <a:t>Transporte por processo de difusão molecular do adsorvato da camada limite até a superfície externa do adsorvente</a:t>
            </a:r>
          </a:p>
        </p:txBody>
      </p:sp>
      <p:sp>
        <p:nvSpPr>
          <p:cNvPr id="111672" name="Rectangle 56">
            <a:extLst>
              <a:ext uri="{FF2B5EF4-FFF2-40B4-BE49-F238E27FC236}">
                <a16:creationId xmlns:a16="http://schemas.microsoft.com/office/drawing/2014/main" id="{5782DFB9-72A4-4595-8BEC-A073531BB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3684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01E26C0-84FF-425E-ADC4-785107E2A2F7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3C546F6B-2132-405E-8CBA-B69BE2FDF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pSp>
        <p:nvGrpSpPr>
          <p:cNvPr id="18436" name="Group 4">
            <a:extLst>
              <a:ext uri="{FF2B5EF4-FFF2-40B4-BE49-F238E27FC236}">
                <a16:creationId xmlns:a16="http://schemas.microsoft.com/office/drawing/2014/main" id="{56B7CEC1-0241-439F-8133-658D5D334B92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8437" name="Text Box 5">
              <a:extLst>
                <a:ext uri="{FF2B5EF4-FFF2-40B4-BE49-F238E27FC236}">
                  <a16:creationId xmlns:a16="http://schemas.microsoft.com/office/drawing/2014/main" id="{00D7940C-0546-4BD3-82FA-FAE877F69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0"/>
                <a:t>Volume de controle </a:t>
              </a:r>
            </a:p>
            <a:p>
              <a:r>
                <a:rPr lang="pt-BR" altLang="pt-BR" sz="1200" b="0"/>
                <a:t>macroscópico</a:t>
              </a:r>
            </a:p>
          </p:txBody>
        </p:sp>
        <p:cxnSp>
          <p:nvCxnSpPr>
            <p:cNvPr id="18438" name="AutoShape 6">
              <a:extLst>
                <a:ext uri="{FF2B5EF4-FFF2-40B4-BE49-F238E27FC236}">
                  <a16:creationId xmlns:a16="http://schemas.microsoft.com/office/drawing/2014/main" id="{46D761D6-E3D4-48C0-B6BF-794037B13777}"/>
                </a:ext>
              </a:extLst>
            </p:cNvPr>
            <p:cNvCxnSpPr>
              <a:cxnSpLocks noChangeShapeType="1"/>
              <a:stCxn id="18437" idx="0"/>
              <a:endCxn id="18458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39" name="Rectangle 7">
              <a:extLst>
                <a:ext uri="{FF2B5EF4-FFF2-40B4-BE49-F238E27FC236}">
                  <a16:creationId xmlns:a16="http://schemas.microsoft.com/office/drawing/2014/main" id="{CB5E72B0-FBE3-4FD6-A058-5436EF16A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0" name="Rectangle 8">
              <a:extLst>
                <a:ext uri="{FF2B5EF4-FFF2-40B4-BE49-F238E27FC236}">
                  <a16:creationId xmlns:a16="http://schemas.microsoft.com/office/drawing/2014/main" id="{AB19C756-EE96-4E8D-95CA-7266A946D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 b="0"/>
            </a:p>
          </p:txBody>
        </p:sp>
        <p:sp>
          <p:nvSpPr>
            <p:cNvPr id="18441" name="Oval 9">
              <a:extLst>
                <a:ext uri="{FF2B5EF4-FFF2-40B4-BE49-F238E27FC236}">
                  <a16:creationId xmlns:a16="http://schemas.microsoft.com/office/drawing/2014/main" id="{356D85B8-DC96-4369-B8C6-DCB56C8E2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2" name="Oval 10">
              <a:extLst>
                <a:ext uri="{FF2B5EF4-FFF2-40B4-BE49-F238E27FC236}">
                  <a16:creationId xmlns:a16="http://schemas.microsoft.com/office/drawing/2014/main" id="{6CF758C2-3B47-4DD7-B414-3972AE45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3" name="Oval 11">
              <a:extLst>
                <a:ext uri="{FF2B5EF4-FFF2-40B4-BE49-F238E27FC236}">
                  <a16:creationId xmlns:a16="http://schemas.microsoft.com/office/drawing/2014/main" id="{BD4BE433-A547-429A-A890-D97327BE3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4" name="Oval 12">
              <a:extLst>
                <a:ext uri="{FF2B5EF4-FFF2-40B4-BE49-F238E27FC236}">
                  <a16:creationId xmlns:a16="http://schemas.microsoft.com/office/drawing/2014/main" id="{390D0B27-61F9-4219-B7D3-E706DD012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5" name="Oval 13">
              <a:extLst>
                <a:ext uri="{FF2B5EF4-FFF2-40B4-BE49-F238E27FC236}">
                  <a16:creationId xmlns:a16="http://schemas.microsoft.com/office/drawing/2014/main" id="{A1F06A4A-3675-4D9C-8F46-CEB52962D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6" name="Oval 14">
              <a:extLst>
                <a:ext uri="{FF2B5EF4-FFF2-40B4-BE49-F238E27FC236}">
                  <a16:creationId xmlns:a16="http://schemas.microsoft.com/office/drawing/2014/main" id="{DD6D993A-A32F-4B85-8E0D-DE9856425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7" name="Oval 15">
              <a:extLst>
                <a:ext uri="{FF2B5EF4-FFF2-40B4-BE49-F238E27FC236}">
                  <a16:creationId xmlns:a16="http://schemas.microsoft.com/office/drawing/2014/main" id="{57DAB004-5516-4C41-A810-90E3AFE9A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8" name="Oval 16">
              <a:extLst>
                <a:ext uri="{FF2B5EF4-FFF2-40B4-BE49-F238E27FC236}">
                  <a16:creationId xmlns:a16="http://schemas.microsoft.com/office/drawing/2014/main" id="{A158B978-9B0D-410E-AF41-9A9B3EC27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9" name="Oval 17">
              <a:extLst>
                <a:ext uri="{FF2B5EF4-FFF2-40B4-BE49-F238E27FC236}">
                  <a16:creationId xmlns:a16="http://schemas.microsoft.com/office/drawing/2014/main" id="{F41BED7E-1BAC-4595-8E02-9739A89F0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0" name="Oval 18">
              <a:extLst>
                <a:ext uri="{FF2B5EF4-FFF2-40B4-BE49-F238E27FC236}">
                  <a16:creationId xmlns:a16="http://schemas.microsoft.com/office/drawing/2014/main" id="{CBA79DA1-AB94-41BD-8D9F-D5C707AEC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1" name="Oval 19">
              <a:extLst>
                <a:ext uri="{FF2B5EF4-FFF2-40B4-BE49-F238E27FC236}">
                  <a16:creationId xmlns:a16="http://schemas.microsoft.com/office/drawing/2014/main" id="{BDBD9789-1F9B-4AC5-8A27-F4FD06601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2" name="Oval 20">
              <a:extLst>
                <a:ext uri="{FF2B5EF4-FFF2-40B4-BE49-F238E27FC236}">
                  <a16:creationId xmlns:a16="http://schemas.microsoft.com/office/drawing/2014/main" id="{CAE6A4A6-E10E-41B1-8F77-CB3C7CED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3" name="Oval 21">
              <a:extLst>
                <a:ext uri="{FF2B5EF4-FFF2-40B4-BE49-F238E27FC236}">
                  <a16:creationId xmlns:a16="http://schemas.microsoft.com/office/drawing/2014/main" id="{29F17B56-23DC-481A-B00D-B87A3610E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4" name="Text Box 22">
              <a:extLst>
                <a:ext uri="{FF2B5EF4-FFF2-40B4-BE49-F238E27FC236}">
                  <a16:creationId xmlns:a16="http://schemas.microsoft.com/office/drawing/2014/main" id="{73B33DD0-4EF6-40EF-86BF-AF494F13A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0"/>
                <a:t>C</a:t>
              </a:r>
            </a:p>
          </p:txBody>
        </p:sp>
        <p:sp>
          <p:nvSpPr>
            <p:cNvPr id="18455" name="Line 23">
              <a:extLst>
                <a:ext uri="{FF2B5EF4-FFF2-40B4-BE49-F238E27FC236}">
                  <a16:creationId xmlns:a16="http://schemas.microsoft.com/office/drawing/2014/main" id="{BF0AD7FC-81C0-41EE-9E65-8CFC372EF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56" name="Oval 24">
              <a:extLst>
                <a:ext uri="{FF2B5EF4-FFF2-40B4-BE49-F238E27FC236}">
                  <a16:creationId xmlns:a16="http://schemas.microsoft.com/office/drawing/2014/main" id="{DD9A3C62-7955-4450-8647-457995DBD6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7" name="Oval 25">
              <a:extLst>
                <a:ext uri="{FF2B5EF4-FFF2-40B4-BE49-F238E27FC236}">
                  <a16:creationId xmlns:a16="http://schemas.microsoft.com/office/drawing/2014/main" id="{9F4B7206-EF22-4834-A298-8C570C74EF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8" name="Rectangle 26">
              <a:extLst>
                <a:ext uri="{FF2B5EF4-FFF2-40B4-BE49-F238E27FC236}">
                  <a16:creationId xmlns:a16="http://schemas.microsoft.com/office/drawing/2014/main" id="{AD8B552A-1D4E-479D-A2F2-D3D363CA5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9" name="Oval 27">
              <a:extLst>
                <a:ext uri="{FF2B5EF4-FFF2-40B4-BE49-F238E27FC236}">
                  <a16:creationId xmlns:a16="http://schemas.microsoft.com/office/drawing/2014/main" id="{9D14DA24-9BF3-4A0C-B96E-1B2D44E64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0" name="Text Box 28">
              <a:extLst>
                <a:ext uri="{FF2B5EF4-FFF2-40B4-BE49-F238E27FC236}">
                  <a16:creationId xmlns:a16="http://schemas.microsoft.com/office/drawing/2014/main" id="{5892AC37-181C-4D77-B1EA-F6282CDF4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0"/>
                <a:t>Volume de controle </a:t>
              </a:r>
            </a:p>
            <a:p>
              <a:r>
                <a:rPr lang="pt-BR" altLang="pt-BR" sz="1200" b="0"/>
                <a:t>microscópico</a:t>
              </a:r>
            </a:p>
          </p:txBody>
        </p:sp>
        <p:cxnSp>
          <p:nvCxnSpPr>
            <p:cNvPr id="18461" name="AutoShape 29">
              <a:extLst>
                <a:ext uri="{FF2B5EF4-FFF2-40B4-BE49-F238E27FC236}">
                  <a16:creationId xmlns:a16="http://schemas.microsoft.com/office/drawing/2014/main" id="{E5971754-515D-4147-8D27-655B148BB72B}"/>
                </a:ext>
              </a:extLst>
            </p:cNvPr>
            <p:cNvCxnSpPr>
              <a:cxnSpLocks noChangeShapeType="1"/>
              <a:stCxn id="18460" idx="1"/>
              <a:endCxn id="18459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462" name="Group 30">
            <a:extLst>
              <a:ext uri="{FF2B5EF4-FFF2-40B4-BE49-F238E27FC236}">
                <a16:creationId xmlns:a16="http://schemas.microsoft.com/office/drawing/2014/main" id="{3A728198-A9F4-4E9D-A752-F18269ED0B78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773238"/>
            <a:ext cx="2736850" cy="1800225"/>
            <a:chOff x="2834" y="2024"/>
            <a:chExt cx="1724" cy="1134"/>
          </a:xfrm>
        </p:grpSpPr>
        <p:sp>
          <p:nvSpPr>
            <p:cNvPr id="18463" name="Oval 31">
              <a:extLst>
                <a:ext uri="{FF2B5EF4-FFF2-40B4-BE49-F238E27FC236}">
                  <a16:creationId xmlns:a16="http://schemas.microsoft.com/office/drawing/2014/main" id="{C80B71F2-2472-46E7-AB69-1613E4F69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4" name="Line 32">
              <a:extLst>
                <a:ext uri="{FF2B5EF4-FFF2-40B4-BE49-F238E27FC236}">
                  <a16:creationId xmlns:a16="http://schemas.microsoft.com/office/drawing/2014/main" id="{1BDF1566-4A8E-41B9-81F9-57E34E082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65" name="Line 33">
              <a:extLst>
                <a:ext uri="{FF2B5EF4-FFF2-40B4-BE49-F238E27FC236}">
                  <a16:creationId xmlns:a16="http://schemas.microsoft.com/office/drawing/2014/main" id="{C00AAC6D-0653-4A99-A4A3-9A1487724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66" name="Line 34">
              <a:extLst>
                <a:ext uri="{FF2B5EF4-FFF2-40B4-BE49-F238E27FC236}">
                  <a16:creationId xmlns:a16="http://schemas.microsoft.com/office/drawing/2014/main" id="{12CCD4F3-5C57-4E88-A1AA-886B61FB9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67" name="Line 35">
              <a:extLst>
                <a:ext uri="{FF2B5EF4-FFF2-40B4-BE49-F238E27FC236}">
                  <a16:creationId xmlns:a16="http://schemas.microsoft.com/office/drawing/2014/main" id="{94B70E82-AD75-4A6C-9E04-627730F27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68" name="Line 36">
              <a:extLst>
                <a:ext uri="{FF2B5EF4-FFF2-40B4-BE49-F238E27FC236}">
                  <a16:creationId xmlns:a16="http://schemas.microsoft.com/office/drawing/2014/main" id="{8550D272-58B7-407A-AF4D-C4FC54B28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69" name="Text Box 37">
              <a:extLst>
                <a:ext uri="{FF2B5EF4-FFF2-40B4-BE49-F238E27FC236}">
                  <a16:creationId xmlns:a16="http://schemas.microsoft.com/office/drawing/2014/main" id="{47ADB079-FCC3-4C0B-9506-5B2EC4827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/>
                <a:t>C</a:t>
              </a:r>
            </a:p>
          </p:txBody>
        </p:sp>
        <p:sp>
          <p:nvSpPr>
            <p:cNvPr id="18470" name="Text Box 38">
              <a:extLst>
                <a:ext uri="{FF2B5EF4-FFF2-40B4-BE49-F238E27FC236}">
                  <a16:creationId xmlns:a16="http://schemas.microsoft.com/office/drawing/2014/main" id="{DB6C3306-64A3-4A9F-873F-1F1FC3B9A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/>
                <a:t>C</a:t>
              </a:r>
              <a:r>
                <a:rPr lang="pt-BR" altLang="pt-BR" sz="2400" b="0" baseline="30000"/>
                <a:t>*</a:t>
              </a:r>
            </a:p>
          </p:txBody>
        </p:sp>
        <p:sp>
          <p:nvSpPr>
            <p:cNvPr id="18471" name="Text Box 39">
              <a:extLst>
                <a:ext uri="{FF2B5EF4-FFF2-40B4-BE49-F238E27FC236}">
                  <a16:creationId xmlns:a16="http://schemas.microsoft.com/office/drawing/2014/main" id="{0D6E8D21-8410-458A-A106-C65CD87AC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>
                  <a:sym typeface="Symbol" panose="05050102010706020507" pitchFamily="18" charset="2"/>
                </a:rPr>
                <a:t>x</a:t>
              </a:r>
            </a:p>
          </p:txBody>
        </p:sp>
      </p:grpSp>
      <p:grpSp>
        <p:nvGrpSpPr>
          <p:cNvPr id="18481" name="Group 49">
            <a:extLst>
              <a:ext uri="{FF2B5EF4-FFF2-40B4-BE49-F238E27FC236}">
                <a16:creationId xmlns:a16="http://schemas.microsoft.com/office/drawing/2014/main" id="{929F5985-D3A1-4235-BA90-5916D2CA6A95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3286125"/>
            <a:ext cx="4678362" cy="3370263"/>
            <a:chOff x="1565" y="2070"/>
            <a:chExt cx="2947" cy="2123"/>
          </a:xfrm>
        </p:grpSpPr>
        <p:sp>
          <p:nvSpPr>
            <p:cNvPr id="18472" name="Line 40">
              <a:extLst>
                <a:ext uri="{FF2B5EF4-FFF2-40B4-BE49-F238E27FC236}">
                  <a16:creationId xmlns:a16="http://schemas.microsoft.com/office/drawing/2014/main" id="{F3FA18E7-8905-4EA3-ACB2-390F2F99A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070"/>
              <a:ext cx="0" cy="2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73" name="Line 41">
              <a:extLst>
                <a:ext uri="{FF2B5EF4-FFF2-40B4-BE49-F238E27FC236}">
                  <a16:creationId xmlns:a16="http://schemas.microsoft.com/office/drawing/2014/main" id="{2DDAF001-BCD5-4BF5-A85C-F9ECACE0F1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39" y="2410"/>
              <a:ext cx="0" cy="294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74" name="Text Box 42">
              <a:extLst>
                <a:ext uri="{FF2B5EF4-FFF2-40B4-BE49-F238E27FC236}">
                  <a16:creationId xmlns:a16="http://schemas.microsoft.com/office/drawing/2014/main" id="{7022A911-6D2F-4E3D-9D5D-38F268D75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905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Garamond" panose="02020404030301010803" pitchFamily="18" charset="0"/>
                </a:rPr>
                <a:t>C</a:t>
              </a:r>
            </a:p>
          </p:txBody>
        </p:sp>
        <p:sp>
          <p:nvSpPr>
            <p:cNvPr id="18475" name="Text Box 43">
              <a:extLst>
                <a:ext uri="{FF2B5EF4-FFF2-40B4-BE49-F238E27FC236}">
                  <a16:creationId xmlns:a16="http://schemas.microsoft.com/office/drawing/2014/main" id="{4A2D74FD-9C83-4429-BE28-6D2C135E3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115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Garamond" panose="02020404030301010803" pitchFamily="18" charset="0"/>
                </a:rPr>
                <a:t>q</a:t>
              </a:r>
            </a:p>
          </p:txBody>
        </p:sp>
        <p:sp>
          <p:nvSpPr>
            <p:cNvPr id="18476" name="Line 44">
              <a:extLst>
                <a:ext uri="{FF2B5EF4-FFF2-40B4-BE49-F238E27FC236}">
                  <a16:creationId xmlns:a16="http://schemas.microsoft.com/office/drawing/2014/main" id="{BB7803A7-0A2E-4C88-8A27-CC8D1EB80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2" y="2296"/>
              <a:ext cx="1905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8477" name="Object 45">
              <a:extLst>
                <a:ext uri="{FF2B5EF4-FFF2-40B4-BE49-F238E27FC236}">
                  <a16:creationId xmlns:a16="http://schemas.microsoft.com/office/drawing/2014/main" id="{8447BC63-2DEE-4931-BDB6-A4F91A4CD8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18" y="2165"/>
            <a:ext cx="992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3" name="Equation" r:id="rId4" imgW="1574640" imgH="558720" progId="Equation.3">
                    <p:embed/>
                  </p:oleObj>
                </mc:Choice>
                <mc:Fallback>
                  <p:oleObj name="Equation" r:id="rId4" imgW="1574640" imgH="55872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8" y="2165"/>
                          <a:ext cx="992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0C6895F3-AD9E-423E-8653-72F0C1C4A8B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643EF957-121A-4F43-AD94-FBF8E10B074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349500"/>
            <a:ext cx="4352925" cy="2860675"/>
            <a:chOff x="158" y="1480"/>
            <a:chExt cx="2742" cy="1802"/>
          </a:xfrm>
        </p:grpSpPr>
        <p:sp>
          <p:nvSpPr>
            <p:cNvPr id="121861" name="Freeform 5">
              <a:extLst>
                <a:ext uri="{FF2B5EF4-FFF2-40B4-BE49-F238E27FC236}">
                  <a16:creationId xmlns:a16="http://schemas.microsoft.com/office/drawing/2014/main" id="{D9C2A0DF-9453-4805-83D5-BB98E50B14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" y="1693"/>
              <a:ext cx="1243" cy="1280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62" name="Oval 6">
              <a:extLst>
                <a:ext uri="{FF2B5EF4-FFF2-40B4-BE49-F238E27FC236}">
                  <a16:creationId xmlns:a16="http://schemas.microsoft.com/office/drawing/2014/main" id="{25F7A3AB-BDAC-4D4D-BE7E-33208FE9B5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7" y="1517"/>
              <a:ext cx="1632" cy="1631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63" name="Text Box 7">
              <a:extLst>
                <a:ext uri="{FF2B5EF4-FFF2-40B4-BE49-F238E27FC236}">
                  <a16:creationId xmlns:a16="http://schemas.microsoft.com/office/drawing/2014/main" id="{97B22D2A-928F-454F-91F3-75C8E5DC927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52" y="2256"/>
              <a:ext cx="53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21864" name="Line 8">
              <a:extLst>
                <a:ext uri="{FF2B5EF4-FFF2-40B4-BE49-F238E27FC236}">
                  <a16:creationId xmlns:a16="http://schemas.microsoft.com/office/drawing/2014/main" id="{F14A5AED-4926-4423-9D24-E87E2A00B3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6" y="3275"/>
              <a:ext cx="23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65" name="Line 9">
              <a:extLst>
                <a:ext uri="{FF2B5EF4-FFF2-40B4-BE49-F238E27FC236}">
                  <a16:creationId xmlns:a16="http://schemas.microsoft.com/office/drawing/2014/main" id="{10042A8E-AA59-4893-8FD5-22E521C36D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34" y="2270"/>
              <a:ext cx="0" cy="10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66" name="Line 10">
              <a:extLst>
                <a:ext uri="{FF2B5EF4-FFF2-40B4-BE49-F238E27FC236}">
                  <a16:creationId xmlns:a16="http://schemas.microsoft.com/office/drawing/2014/main" id="{B7ABAE4F-5BA5-4187-8705-CD07E2F4AA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33" y="2416"/>
              <a:ext cx="0" cy="8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67" name="Text Box 11">
              <a:extLst>
                <a:ext uri="{FF2B5EF4-FFF2-40B4-BE49-F238E27FC236}">
                  <a16:creationId xmlns:a16="http://schemas.microsoft.com/office/drawing/2014/main" id="{3E873A19-5DCF-4B4B-B5E9-E3D637DEC7D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39" y="2958"/>
              <a:ext cx="6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21868" name="Text Box 12">
              <a:extLst>
                <a:ext uri="{FF2B5EF4-FFF2-40B4-BE49-F238E27FC236}">
                  <a16:creationId xmlns:a16="http://schemas.microsoft.com/office/drawing/2014/main" id="{B4FA2A22-2675-49E4-B976-1DEE22E7BE5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8" y="3010"/>
              <a:ext cx="7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21869" name="AutoShape 13">
              <a:extLst>
                <a:ext uri="{FF2B5EF4-FFF2-40B4-BE49-F238E27FC236}">
                  <a16:creationId xmlns:a16="http://schemas.microsoft.com/office/drawing/2014/main" id="{7B9446AB-33A4-46C5-A9AB-42D4A4BF3A68}"/>
                </a:ext>
              </a:extLst>
            </p:cNvPr>
            <p:cNvCxnSpPr>
              <a:cxnSpLocks noChangeAspect="1" noChangeShapeType="1"/>
              <a:stCxn id="121867" idx="1"/>
            </p:cNvCxnSpPr>
            <p:nvPr/>
          </p:nvCxnSpPr>
          <p:spPr bwMode="auto">
            <a:xfrm rot="10800000" flipV="1">
              <a:off x="2088" y="3035"/>
              <a:ext cx="151" cy="17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870" name="Oval 14">
              <a:extLst>
                <a:ext uri="{FF2B5EF4-FFF2-40B4-BE49-F238E27FC236}">
                  <a16:creationId xmlns:a16="http://schemas.microsoft.com/office/drawing/2014/main" id="{6353C474-7A2C-4346-A881-B65BFC9DF1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60" y="1642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71" name="Oval 15">
              <a:extLst>
                <a:ext uri="{FF2B5EF4-FFF2-40B4-BE49-F238E27FC236}">
                  <a16:creationId xmlns:a16="http://schemas.microsoft.com/office/drawing/2014/main" id="{CC501DF5-6F8A-4439-8945-1A14C13055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61" y="1617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72" name="Oval 16">
              <a:extLst>
                <a:ext uri="{FF2B5EF4-FFF2-40B4-BE49-F238E27FC236}">
                  <a16:creationId xmlns:a16="http://schemas.microsoft.com/office/drawing/2014/main" id="{968876D9-700B-41F1-8C38-880DE12BFA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1" y="1968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73" name="Oval 17">
              <a:extLst>
                <a:ext uri="{FF2B5EF4-FFF2-40B4-BE49-F238E27FC236}">
                  <a16:creationId xmlns:a16="http://schemas.microsoft.com/office/drawing/2014/main" id="{803E0191-B210-42DD-9B2C-9E009CF931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12" y="1793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74" name="Oval 18">
              <a:extLst>
                <a:ext uri="{FF2B5EF4-FFF2-40B4-BE49-F238E27FC236}">
                  <a16:creationId xmlns:a16="http://schemas.microsoft.com/office/drawing/2014/main" id="{FF649487-26DE-4C6C-9059-C8315C9B82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86" y="211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75" name="Oval 19">
              <a:extLst>
                <a:ext uri="{FF2B5EF4-FFF2-40B4-BE49-F238E27FC236}">
                  <a16:creationId xmlns:a16="http://schemas.microsoft.com/office/drawing/2014/main" id="{D0EC71A5-8553-4BC8-AC09-5A8EAE2392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1993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76" name="Oval 20">
              <a:extLst>
                <a:ext uri="{FF2B5EF4-FFF2-40B4-BE49-F238E27FC236}">
                  <a16:creationId xmlns:a16="http://schemas.microsoft.com/office/drawing/2014/main" id="{A36F4D7D-C53A-4FFA-A946-D21E0B7D6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3" y="1993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77" name="Oval 21">
              <a:extLst>
                <a:ext uri="{FF2B5EF4-FFF2-40B4-BE49-F238E27FC236}">
                  <a16:creationId xmlns:a16="http://schemas.microsoft.com/office/drawing/2014/main" id="{17502D5E-A4AB-4DCD-9C76-2B9C911FA2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62" y="2270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78" name="Oval 22">
              <a:extLst>
                <a:ext uri="{FF2B5EF4-FFF2-40B4-BE49-F238E27FC236}">
                  <a16:creationId xmlns:a16="http://schemas.microsoft.com/office/drawing/2014/main" id="{6B50C7DD-F297-49C8-899F-95850A9F6D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6" y="1943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79" name="Oval 23">
              <a:extLst>
                <a:ext uri="{FF2B5EF4-FFF2-40B4-BE49-F238E27FC236}">
                  <a16:creationId xmlns:a16="http://schemas.microsoft.com/office/drawing/2014/main" id="{BAE4CB7D-5F2A-49E4-A8D1-243F2B1E49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87" y="2521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80" name="Oval 24">
              <a:extLst>
                <a:ext uri="{FF2B5EF4-FFF2-40B4-BE49-F238E27FC236}">
                  <a16:creationId xmlns:a16="http://schemas.microsoft.com/office/drawing/2014/main" id="{FA752DDB-228A-4726-BDB9-58EFA98CF6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1" y="2672"/>
              <a:ext cx="37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81" name="Oval 25">
              <a:extLst>
                <a:ext uri="{FF2B5EF4-FFF2-40B4-BE49-F238E27FC236}">
                  <a16:creationId xmlns:a16="http://schemas.microsoft.com/office/drawing/2014/main" id="{3E140957-747F-45B4-8E80-DDD1A27E96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6" y="2546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82" name="Oval 26">
              <a:extLst>
                <a:ext uri="{FF2B5EF4-FFF2-40B4-BE49-F238E27FC236}">
                  <a16:creationId xmlns:a16="http://schemas.microsoft.com/office/drawing/2014/main" id="{56F3BC42-F8FD-4B9A-90BF-A5177D619E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211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83" name="Oval 27">
              <a:extLst>
                <a:ext uri="{FF2B5EF4-FFF2-40B4-BE49-F238E27FC236}">
                  <a16:creationId xmlns:a16="http://schemas.microsoft.com/office/drawing/2014/main" id="{B74C94EF-3730-4100-8940-58674F4D63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6" y="1692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84" name="Oval 28">
              <a:extLst>
                <a:ext uri="{FF2B5EF4-FFF2-40B4-BE49-F238E27FC236}">
                  <a16:creationId xmlns:a16="http://schemas.microsoft.com/office/drawing/2014/main" id="{0357953E-9E34-4524-9068-D82E889A16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989" y="1868"/>
              <a:ext cx="37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85" name="Oval 29">
              <a:extLst>
                <a:ext uri="{FF2B5EF4-FFF2-40B4-BE49-F238E27FC236}">
                  <a16:creationId xmlns:a16="http://schemas.microsoft.com/office/drawing/2014/main" id="{6DD4EA9C-039D-4D90-B78F-41E305B8BC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933" y="1918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86" name="Oval 30">
              <a:extLst>
                <a:ext uri="{FF2B5EF4-FFF2-40B4-BE49-F238E27FC236}">
                  <a16:creationId xmlns:a16="http://schemas.microsoft.com/office/drawing/2014/main" id="{07116AE8-C8E6-4323-B3C4-1E79C66638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868" y="1958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87" name="Oval 31">
              <a:extLst>
                <a:ext uri="{FF2B5EF4-FFF2-40B4-BE49-F238E27FC236}">
                  <a16:creationId xmlns:a16="http://schemas.microsoft.com/office/drawing/2014/main" id="{AF379403-25A3-4B10-82E3-F721D730ED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2285" y="216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88" name="Oval 32">
              <a:extLst>
                <a:ext uri="{FF2B5EF4-FFF2-40B4-BE49-F238E27FC236}">
                  <a16:creationId xmlns:a16="http://schemas.microsoft.com/office/drawing/2014/main" id="{D53FE617-E180-4894-B371-CA175374B9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0" y="1843"/>
              <a:ext cx="37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89" name="Oval 33">
              <a:extLst>
                <a:ext uri="{FF2B5EF4-FFF2-40B4-BE49-F238E27FC236}">
                  <a16:creationId xmlns:a16="http://schemas.microsoft.com/office/drawing/2014/main" id="{A7C2F1B3-B3BB-4A85-97E4-DF6F3CB455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1" y="1818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90" name="Text Box 34">
              <a:extLst>
                <a:ext uri="{FF2B5EF4-FFF2-40B4-BE49-F238E27FC236}">
                  <a16:creationId xmlns:a16="http://schemas.microsoft.com/office/drawing/2014/main" id="{773F3B16-A059-4684-835C-A8558C10B00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08" y="1480"/>
              <a:ext cx="9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21891" name="AutoShape 35">
              <a:extLst>
                <a:ext uri="{FF2B5EF4-FFF2-40B4-BE49-F238E27FC236}">
                  <a16:creationId xmlns:a16="http://schemas.microsoft.com/office/drawing/2014/main" id="{60F87E45-52F5-4335-A615-B8A2ECCF95AB}"/>
                </a:ext>
              </a:extLst>
            </p:cNvPr>
            <p:cNvCxnSpPr>
              <a:cxnSpLocks noChangeAspect="1" noChangeShapeType="1"/>
              <a:stCxn id="121890" idx="2"/>
              <a:endCxn id="121886" idx="5"/>
            </p:cNvCxnSpPr>
            <p:nvPr/>
          </p:nvCxnSpPr>
          <p:spPr bwMode="auto">
            <a:xfrm rot="5400000">
              <a:off x="1983" y="1593"/>
              <a:ext cx="312" cy="469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892" name="Oval 36">
              <a:extLst>
                <a:ext uri="{FF2B5EF4-FFF2-40B4-BE49-F238E27FC236}">
                  <a16:creationId xmlns:a16="http://schemas.microsoft.com/office/drawing/2014/main" id="{352B6360-F400-44CF-B5EF-3309BCE1D2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2019"/>
              <a:ext cx="38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93" name="Oval 37">
              <a:extLst>
                <a:ext uri="{FF2B5EF4-FFF2-40B4-BE49-F238E27FC236}">
                  <a16:creationId xmlns:a16="http://schemas.microsoft.com/office/drawing/2014/main" id="{66D72570-EF6A-4EBB-8635-5685091C6C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1" y="2265"/>
              <a:ext cx="37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94" name="Oval 38">
              <a:extLst>
                <a:ext uri="{FF2B5EF4-FFF2-40B4-BE49-F238E27FC236}">
                  <a16:creationId xmlns:a16="http://schemas.microsoft.com/office/drawing/2014/main" id="{C18653CC-B272-439D-912B-3337496C90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1" y="2205"/>
              <a:ext cx="38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95" name="Oval 39">
              <a:extLst>
                <a:ext uri="{FF2B5EF4-FFF2-40B4-BE49-F238E27FC236}">
                  <a16:creationId xmlns:a16="http://schemas.microsoft.com/office/drawing/2014/main" id="{30164533-8685-470F-AB07-07F1591971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6" y="2154"/>
              <a:ext cx="38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96" name="Oval 40">
              <a:extLst>
                <a:ext uri="{FF2B5EF4-FFF2-40B4-BE49-F238E27FC236}">
                  <a16:creationId xmlns:a16="http://schemas.microsoft.com/office/drawing/2014/main" id="{7236F2D6-0DC3-4614-8841-1B32925A0A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82" y="2109"/>
              <a:ext cx="37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97" name="Oval 41">
              <a:extLst>
                <a:ext uri="{FF2B5EF4-FFF2-40B4-BE49-F238E27FC236}">
                  <a16:creationId xmlns:a16="http://schemas.microsoft.com/office/drawing/2014/main" id="{511933F8-42ED-4E80-9926-3F93F872D2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7" y="2064"/>
              <a:ext cx="38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898" name="Text Box 42">
              <a:extLst>
                <a:ext uri="{FF2B5EF4-FFF2-40B4-BE49-F238E27FC236}">
                  <a16:creationId xmlns:a16="http://schemas.microsoft.com/office/drawing/2014/main" id="{D50355F7-A11A-4A77-83B3-C9D824BA273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9" y="2371"/>
              <a:ext cx="5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21899" name="AutoShape 43">
              <a:extLst>
                <a:ext uri="{FF2B5EF4-FFF2-40B4-BE49-F238E27FC236}">
                  <a16:creationId xmlns:a16="http://schemas.microsoft.com/office/drawing/2014/main" id="{00C6760A-90A0-4CC9-AF78-31C19ADB876B}"/>
                </a:ext>
              </a:extLst>
            </p:cNvPr>
            <p:cNvCxnSpPr>
              <a:cxnSpLocks noChangeAspect="1" noChangeShapeType="1"/>
              <a:stCxn id="121898" idx="0"/>
              <a:endCxn id="121896" idx="5"/>
            </p:cNvCxnSpPr>
            <p:nvPr/>
          </p:nvCxnSpPr>
          <p:spPr bwMode="auto">
            <a:xfrm rot="16200000">
              <a:off x="1226" y="1982"/>
              <a:ext cx="229" cy="547"/>
            </a:xfrm>
            <a:prstGeom prst="curvedConnector3">
              <a:avLst>
                <a:gd name="adj1" fmla="val 48792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900" name="Oval 44">
              <a:extLst>
                <a:ext uri="{FF2B5EF4-FFF2-40B4-BE49-F238E27FC236}">
                  <a16:creationId xmlns:a16="http://schemas.microsoft.com/office/drawing/2014/main" id="{C1C5DF7A-7099-49A3-A54E-18F2B4ADFA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61" y="2194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901" name="Oval 45">
              <a:extLst>
                <a:ext uri="{FF2B5EF4-FFF2-40B4-BE49-F238E27FC236}">
                  <a16:creationId xmlns:a16="http://schemas.microsoft.com/office/drawing/2014/main" id="{4C65B4DB-E9C3-4A3E-B2E8-C10C3593FD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1956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902" name="Oval 46">
              <a:extLst>
                <a:ext uri="{FF2B5EF4-FFF2-40B4-BE49-F238E27FC236}">
                  <a16:creationId xmlns:a16="http://schemas.microsoft.com/office/drawing/2014/main" id="{0A0A5432-74B0-45CA-9424-3B44FD4B09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94" y="2044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903" name="Oval 47">
              <a:extLst>
                <a:ext uri="{FF2B5EF4-FFF2-40B4-BE49-F238E27FC236}">
                  <a16:creationId xmlns:a16="http://schemas.microsoft.com/office/drawing/2014/main" id="{455E10DE-A860-4C17-9AD5-CCF06A828F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6" y="2081"/>
              <a:ext cx="38" cy="3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904" name="Oval 48">
              <a:extLst>
                <a:ext uri="{FF2B5EF4-FFF2-40B4-BE49-F238E27FC236}">
                  <a16:creationId xmlns:a16="http://schemas.microsoft.com/office/drawing/2014/main" id="{89113ECC-42F9-4604-83CC-BCE69DD4B6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6" y="2132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905" name="Oval 49">
              <a:extLst>
                <a:ext uri="{FF2B5EF4-FFF2-40B4-BE49-F238E27FC236}">
                  <a16:creationId xmlns:a16="http://schemas.microsoft.com/office/drawing/2014/main" id="{BE60DC39-2030-400A-9E8D-F8238175E9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43" y="2182"/>
              <a:ext cx="38" cy="3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906" name="Text Box 50">
              <a:extLst>
                <a:ext uri="{FF2B5EF4-FFF2-40B4-BE49-F238E27FC236}">
                  <a16:creationId xmlns:a16="http://schemas.microsoft.com/office/drawing/2014/main" id="{D43B8228-DEA3-4528-AA6A-C2F5A5F2E88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29" y="1894"/>
              <a:ext cx="5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21907" name="AutoShape 51">
              <a:extLst>
                <a:ext uri="{FF2B5EF4-FFF2-40B4-BE49-F238E27FC236}">
                  <a16:creationId xmlns:a16="http://schemas.microsoft.com/office/drawing/2014/main" id="{44BCA589-A94D-4765-8F29-CF8BC42115D5}"/>
                </a:ext>
              </a:extLst>
            </p:cNvPr>
            <p:cNvCxnSpPr>
              <a:cxnSpLocks noChangeAspect="1" noChangeShapeType="1"/>
              <a:stCxn id="121906" idx="2"/>
              <a:endCxn id="121904" idx="7"/>
            </p:cNvCxnSpPr>
            <p:nvPr/>
          </p:nvCxnSpPr>
          <p:spPr bwMode="auto">
            <a:xfrm rot="16200000" flipH="1">
              <a:off x="1252" y="1952"/>
              <a:ext cx="51" cy="320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908" name="Rectangle 52">
            <a:extLst>
              <a:ext uri="{FF2B5EF4-FFF2-40B4-BE49-F238E27FC236}">
                <a16:creationId xmlns:a16="http://schemas.microsoft.com/office/drawing/2014/main" id="{7F902D68-12CF-4331-B714-771F857C2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563" y="1844675"/>
            <a:ext cx="4464050" cy="4392613"/>
          </a:xfrm>
          <a:noFill/>
          <a:ln/>
        </p:spPr>
        <p:txBody>
          <a:bodyPr/>
          <a:lstStyle/>
          <a:p>
            <a:r>
              <a:rPr lang="pt-BR" altLang="pt-BR" sz="2800" b="1">
                <a:sym typeface="Symbol" panose="05050102010706020507" pitchFamily="18" charset="2"/>
              </a:rPr>
              <a:t>Transporte das moléculas do adsorvato no interior do material adsorvente por difusão através de suas paredes internas, conhecido por difusão superficial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800" b="1">
                <a:sym typeface="Symbol" panose="05050102010706020507" pitchFamily="18" charset="2"/>
              </a:rPr>
              <a:t> </a:t>
            </a:r>
          </a:p>
          <a:p>
            <a:endParaRPr lang="pt-BR" altLang="pt-BR" sz="2800" b="1">
              <a:sym typeface="Symbol" panose="05050102010706020507" pitchFamily="18" charset="2"/>
            </a:endParaRPr>
          </a:p>
        </p:txBody>
      </p:sp>
      <p:sp>
        <p:nvSpPr>
          <p:cNvPr id="121910" name="Rectangle 54">
            <a:extLst>
              <a:ext uri="{FF2B5EF4-FFF2-40B4-BE49-F238E27FC236}">
                <a16:creationId xmlns:a16="http://schemas.microsoft.com/office/drawing/2014/main" id="{97D6BC3B-E9D2-48BA-AF64-7D42B88AB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3684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7507AC83-8D80-4A6A-A178-82338C40D8B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84" name="Group 4">
            <a:extLst>
              <a:ext uri="{FF2B5EF4-FFF2-40B4-BE49-F238E27FC236}">
                <a16:creationId xmlns:a16="http://schemas.microsoft.com/office/drawing/2014/main" id="{91EC87B6-5D3A-4803-A66B-09A2C4F07C8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349500"/>
            <a:ext cx="4352925" cy="2860675"/>
            <a:chOff x="158" y="1480"/>
            <a:chExt cx="2742" cy="1802"/>
          </a:xfrm>
        </p:grpSpPr>
        <p:sp>
          <p:nvSpPr>
            <p:cNvPr id="122885" name="Freeform 5">
              <a:extLst>
                <a:ext uri="{FF2B5EF4-FFF2-40B4-BE49-F238E27FC236}">
                  <a16:creationId xmlns:a16="http://schemas.microsoft.com/office/drawing/2014/main" id="{F4B75E10-CE80-4055-AE52-A9C4918145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" y="1693"/>
              <a:ext cx="1243" cy="1280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86" name="Oval 6">
              <a:extLst>
                <a:ext uri="{FF2B5EF4-FFF2-40B4-BE49-F238E27FC236}">
                  <a16:creationId xmlns:a16="http://schemas.microsoft.com/office/drawing/2014/main" id="{BF21801B-404E-426B-A4E4-6B9A971F88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7" y="1517"/>
              <a:ext cx="1632" cy="1631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87" name="Text Box 7">
              <a:extLst>
                <a:ext uri="{FF2B5EF4-FFF2-40B4-BE49-F238E27FC236}">
                  <a16:creationId xmlns:a16="http://schemas.microsoft.com/office/drawing/2014/main" id="{00F97D17-6030-4524-B918-FD89A56A7FC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52" y="2256"/>
              <a:ext cx="53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22888" name="Line 8">
              <a:extLst>
                <a:ext uri="{FF2B5EF4-FFF2-40B4-BE49-F238E27FC236}">
                  <a16:creationId xmlns:a16="http://schemas.microsoft.com/office/drawing/2014/main" id="{966599F2-0233-44F2-9875-31D5A4CB363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6" y="3275"/>
              <a:ext cx="23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89" name="Line 9">
              <a:extLst>
                <a:ext uri="{FF2B5EF4-FFF2-40B4-BE49-F238E27FC236}">
                  <a16:creationId xmlns:a16="http://schemas.microsoft.com/office/drawing/2014/main" id="{B18CFB9A-E0A4-4612-AA55-62AA4560F4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34" y="2270"/>
              <a:ext cx="0" cy="10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0" name="Line 10">
              <a:extLst>
                <a:ext uri="{FF2B5EF4-FFF2-40B4-BE49-F238E27FC236}">
                  <a16:creationId xmlns:a16="http://schemas.microsoft.com/office/drawing/2014/main" id="{1396C688-9D7C-48E2-A13B-A99D0A2BB30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33" y="2416"/>
              <a:ext cx="0" cy="8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1" name="Text Box 11">
              <a:extLst>
                <a:ext uri="{FF2B5EF4-FFF2-40B4-BE49-F238E27FC236}">
                  <a16:creationId xmlns:a16="http://schemas.microsoft.com/office/drawing/2014/main" id="{31845AF9-8213-44A6-AB17-F48FAA5598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39" y="2958"/>
              <a:ext cx="6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22892" name="Text Box 12">
              <a:extLst>
                <a:ext uri="{FF2B5EF4-FFF2-40B4-BE49-F238E27FC236}">
                  <a16:creationId xmlns:a16="http://schemas.microsoft.com/office/drawing/2014/main" id="{6D68B83A-1ABC-4E83-84BB-7C9CD83E6CD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8" y="3010"/>
              <a:ext cx="7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22893" name="AutoShape 13">
              <a:extLst>
                <a:ext uri="{FF2B5EF4-FFF2-40B4-BE49-F238E27FC236}">
                  <a16:creationId xmlns:a16="http://schemas.microsoft.com/office/drawing/2014/main" id="{8136D90A-309F-466B-9E39-6E7693500155}"/>
                </a:ext>
              </a:extLst>
            </p:cNvPr>
            <p:cNvCxnSpPr>
              <a:cxnSpLocks noChangeAspect="1" noChangeShapeType="1"/>
              <a:stCxn id="122891" idx="1"/>
            </p:cNvCxnSpPr>
            <p:nvPr/>
          </p:nvCxnSpPr>
          <p:spPr bwMode="auto">
            <a:xfrm rot="10800000" flipV="1">
              <a:off x="2088" y="3035"/>
              <a:ext cx="151" cy="17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894" name="Oval 14">
              <a:extLst>
                <a:ext uri="{FF2B5EF4-FFF2-40B4-BE49-F238E27FC236}">
                  <a16:creationId xmlns:a16="http://schemas.microsoft.com/office/drawing/2014/main" id="{F59879A7-B941-4993-A907-39220E8257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60" y="1642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5" name="Oval 15">
              <a:extLst>
                <a:ext uri="{FF2B5EF4-FFF2-40B4-BE49-F238E27FC236}">
                  <a16:creationId xmlns:a16="http://schemas.microsoft.com/office/drawing/2014/main" id="{E6EB95F2-531F-4BFC-A4F0-4D44ACDC97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61" y="1617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6" name="Oval 16">
              <a:extLst>
                <a:ext uri="{FF2B5EF4-FFF2-40B4-BE49-F238E27FC236}">
                  <a16:creationId xmlns:a16="http://schemas.microsoft.com/office/drawing/2014/main" id="{016C6C6F-8E0A-44A6-88DD-2AEE100B5D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1" y="1968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7" name="Oval 17">
              <a:extLst>
                <a:ext uri="{FF2B5EF4-FFF2-40B4-BE49-F238E27FC236}">
                  <a16:creationId xmlns:a16="http://schemas.microsoft.com/office/drawing/2014/main" id="{0609D4CE-F918-4815-9EF1-78E2250B29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12" y="1793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8" name="Oval 18">
              <a:extLst>
                <a:ext uri="{FF2B5EF4-FFF2-40B4-BE49-F238E27FC236}">
                  <a16:creationId xmlns:a16="http://schemas.microsoft.com/office/drawing/2014/main" id="{BA830098-3CF8-470F-949D-3675D7E196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86" y="211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9" name="Oval 19">
              <a:extLst>
                <a:ext uri="{FF2B5EF4-FFF2-40B4-BE49-F238E27FC236}">
                  <a16:creationId xmlns:a16="http://schemas.microsoft.com/office/drawing/2014/main" id="{8D4C033E-2718-4E2C-B6C4-5D02880DE3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1993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0" name="Oval 20">
              <a:extLst>
                <a:ext uri="{FF2B5EF4-FFF2-40B4-BE49-F238E27FC236}">
                  <a16:creationId xmlns:a16="http://schemas.microsoft.com/office/drawing/2014/main" id="{0243FA34-AEAA-407C-A0F4-8BAEBA4728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3" y="1993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1" name="Oval 21">
              <a:extLst>
                <a:ext uri="{FF2B5EF4-FFF2-40B4-BE49-F238E27FC236}">
                  <a16:creationId xmlns:a16="http://schemas.microsoft.com/office/drawing/2014/main" id="{CC42D822-C171-4712-AD9B-7A0123CC50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62" y="2270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2" name="Oval 22">
              <a:extLst>
                <a:ext uri="{FF2B5EF4-FFF2-40B4-BE49-F238E27FC236}">
                  <a16:creationId xmlns:a16="http://schemas.microsoft.com/office/drawing/2014/main" id="{57FE8091-CA88-481D-ACFA-CBC14B68AB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6" y="1943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3" name="Oval 23">
              <a:extLst>
                <a:ext uri="{FF2B5EF4-FFF2-40B4-BE49-F238E27FC236}">
                  <a16:creationId xmlns:a16="http://schemas.microsoft.com/office/drawing/2014/main" id="{760F74EF-64BA-405A-813B-D84C9DD4F6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87" y="2521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4" name="Oval 24">
              <a:extLst>
                <a:ext uri="{FF2B5EF4-FFF2-40B4-BE49-F238E27FC236}">
                  <a16:creationId xmlns:a16="http://schemas.microsoft.com/office/drawing/2014/main" id="{1D695BDD-73E1-49F7-92F9-E5FCD036BA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1" y="2672"/>
              <a:ext cx="37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5" name="Oval 25">
              <a:extLst>
                <a:ext uri="{FF2B5EF4-FFF2-40B4-BE49-F238E27FC236}">
                  <a16:creationId xmlns:a16="http://schemas.microsoft.com/office/drawing/2014/main" id="{EDCFC961-3F69-4CF9-804D-9DE7C9A5AA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6" y="2546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6" name="Oval 26">
              <a:extLst>
                <a:ext uri="{FF2B5EF4-FFF2-40B4-BE49-F238E27FC236}">
                  <a16:creationId xmlns:a16="http://schemas.microsoft.com/office/drawing/2014/main" id="{3DF2C2F6-668E-47DE-99B2-9DBBFA7D96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211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7" name="Oval 27">
              <a:extLst>
                <a:ext uri="{FF2B5EF4-FFF2-40B4-BE49-F238E27FC236}">
                  <a16:creationId xmlns:a16="http://schemas.microsoft.com/office/drawing/2014/main" id="{7C4C340E-C4A2-4D96-A13B-695EC48ED7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6" y="1692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8" name="Oval 28">
              <a:extLst>
                <a:ext uri="{FF2B5EF4-FFF2-40B4-BE49-F238E27FC236}">
                  <a16:creationId xmlns:a16="http://schemas.microsoft.com/office/drawing/2014/main" id="{1C9A9730-B8BF-47E8-B793-FA5FA9DDC6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989" y="1868"/>
              <a:ext cx="37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9" name="Oval 29">
              <a:extLst>
                <a:ext uri="{FF2B5EF4-FFF2-40B4-BE49-F238E27FC236}">
                  <a16:creationId xmlns:a16="http://schemas.microsoft.com/office/drawing/2014/main" id="{F944127F-39F0-4593-812C-E356280E07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933" y="1918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10" name="Oval 30">
              <a:extLst>
                <a:ext uri="{FF2B5EF4-FFF2-40B4-BE49-F238E27FC236}">
                  <a16:creationId xmlns:a16="http://schemas.microsoft.com/office/drawing/2014/main" id="{A062238B-1B9C-447F-BF47-E4E257C66E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868" y="1958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11" name="Oval 31">
              <a:extLst>
                <a:ext uri="{FF2B5EF4-FFF2-40B4-BE49-F238E27FC236}">
                  <a16:creationId xmlns:a16="http://schemas.microsoft.com/office/drawing/2014/main" id="{73936403-E0A0-4F64-A299-ADB6FC655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2285" y="216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12" name="Oval 32">
              <a:extLst>
                <a:ext uri="{FF2B5EF4-FFF2-40B4-BE49-F238E27FC236}">
                  <a16:creationId xmlns:a16="http://schemas.microsoft.com/office/drawing/2014/main" id="{E875970C-8C2F-4806-BD57-892F2E9932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0" y="1843"/>
              <a:ext cx="37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13" name="Oval 33">
              <a:extLst>
                <a:ext uri="{FF2B5EF4-FFF2-40B4-BE49-F238E27FC236}">
                  <a16:creationId xmlns:a16="http://schemas.microsoft.com/office/drawing/2014/main" id="{CCBEF44C-5429-4806-B70D-3631A880C1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1" y="1818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14" name="Text Box 34">
              <a:extLst>
                <a:ext uri="{FF2B5EF4-FFF2-40B4-BE49-F238E27FC236}">
                  <a16:creationId xmlns:a16="http://schemas.microsoft.com/office/drawing/2014/main" id="{D781A375-B241-4BDA-A3AA-544EAE16D5B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08" y="1480"/>
              <a:ext cx="9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22915" name="AutoShape 35">
              <a:extLst>
                <a:ext uri="{FF2B5EF4-FFF2-40B4-BE49-F238E27FC236}">
                  <a16:creationId xmlns:a16="http://schemas.microsoft.com/office/drawing/2014/main" id="{D16EC3BA-F84C-4B9F-9531-075E29DC268E}"/>
                </a:ext>
              </a:extLst>
            </p:cNvPr>
            <p:cNvCxnSpPr>
              <a:cxnSpLocks noChangeAspect="1" noChangeShapeType="1"/>
              <a:stCxn id="122914" idx="2"/>
              <a:endCxn id="122910" idx="5"/>
            </p:cNvCxnSpPr>
            <p:nvPr/>
          </p:nvCxnSpPr>
          <p:spPr bwMode="auto">
            <a:xfrm rot="5400000">
              <a:off x="1983" y="1593"/>
              <a:ext cx="312" cy="469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916" name="Oval 36">
              <a:extLst>
                <a:ext uri="{FF2B5EF4-FFF2-40B4-BE49-F238E27FC236}">
                  <a16:creationId xmlns:a16="http://schemas.microsoft.com/office/drawing/2014/main" id="{7B1EE3D5-A5C0-48AB-A616-BBB0E357D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2019"/>
              <a:ext cx="38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17" name="Oval 37">
              <a:extLst>
                <a:ext uri="{FF2B5EF4-FFF2-40B4-BE49-F238E27FC236}">
                  <a16:creationId xmlns:a16="http://schemas.microsoft.com/office/drawing/2014/main" id="{EECEBF94-8355-4649-A0AD-902C88F00C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1" y="2265"/>
              <a:ext cx="37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18" name="Oval 38">
              <a:extLst>
                <a:ext uri="{FF2B5EF4-FFF2-40B4-BE49-F238E27FC236}">
                  <a16:creationId xmlns:a16="http://schemas.microsoft.com/office/drawing/2014/main" id="{BC411630-44CF-4F32-8B28-39FB43E532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1" y="2205"/>
              <a:ext cx="38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19" name="Oval 39">
              <a:extLst>
                <a:ext uri="{FF2B5EF4-FFF2-40B4-BE49-F238E27FC236}">
                  <a16:creationId xmlns:a16="http://schemas.microsoft.com/office/drawing/2014/main" id="{C83B80E1-8B3D-4013-81BD-21AD33DAC3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6" y="2154"/>
              <a:ext cx="38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20" name="Oval 40">
              <a:extLst>
                <a:ext uri="{FF2B5EF4-FFF2-40B4-BE49-F238E27FC236}">
                  <a16:creationId xmlns:a16="http://schemas.microsoft.com/office/drawing/2014/main" id="{DE7C12B1-856E-4187-9713-2FBD66C6AF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82" y="2109"/>
              <a:ext cx="37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21" name="Oval 41">
              <a:extLst>
                <a:ext uri="{FF2B5EF4-FFF2-40B4-BE49-F238E27FC236}">
                  <a16:creationId xmlns:a16="http://schemas.microsoft.com/office/drawing/2014/main" id="{4401BE57-008B-4666-ACB7-9002565FF6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7" y="2064"/>
              <a:ext cx="38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22" name="Text Box 42">
              <a:extLst>
                <a:ext uri="{FF2B5EF4-FFF2-40B4-BE49-F238E27FC236}">
                  <a16:creationId xmlns:a16="http://schemas.microsoft.com/office/drawing/2014/main" id="{A62709B3-BAD1-4E1B-8EE1-9E95C4D76F6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9" y="2371"/>
              <a:ext cx="5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22923" name="AutoShape 43">
              <a:extLst>
                <a:ext uri="{FF2B5EF4-FFF2-40B4-BE49-F238E27FC236}">
                  <a16:creationId xmlns:a16="http://schemas.microsoft.com/office/drawing/2014/main" id="{7A06451D-7789-4630-B539-D3FCA6512646}"/>
                </a:ext>
              </a:extLst>
            </p:cNvPr>
            <p:cNvCxnSpPr>
              <a:cxnSpLocks noChangeAspect="1" noChangeShapeType="1"/>
              <a:stCxn id="122922" idx="0"/>
              <a:endCxn id="122920" idx="5"/>
            </p:cNvCxnSpPr>
            <p:nvPr/>
          </p:nvCxnSpPr>
          <p:spPr bwMode="auto">
            <a:xfrm rot="16200000">
              <a:off x="1226" y="1982"/>
              <a:ext cx="229" cy="547"/>
            </a:xfrm>
            <a:prstGeom prst="curvedConnector3">
              <a:avLst>
                <a:gd name="adj1" fmla="val 48792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924" name="Oval 44">
              <a:extLst>
                <a:ext uri="{FF2B5EF4-FFF2-40B4-BE49-F238E27FC236}">
                  <a16:creationId xmlns:a16="http://schemas.microsoft.com/office/drawing/2014/main" id="{30E248FF-8FDB-4AF4-A953-779CA8A177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61" y="2194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25" name="Oval 45">
              <a:extLst>
                <a:ext uri="{FF2B5EF4-FFF2-40B4-BE49-F238E27FC236}">
                  <a16:creationId xmlns:a16="http://schemas.microsoft.com/office/drawing/2014/main" id="{C9ED2977-7663-44FF-AF5D-ADCBEDE929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1956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26" name="Oval 46">
              <a:extLst>
                <a:ext uri="{FF2B5EF4-FFF2-40B4-BE49-F238E27FC236}">
                  <a16:creationId xmlns:a16="http://schemas.microsoft.com/office/drawing/2014/main" id="{87D8B3BE-03DE-489B-86F9-0DA2226391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94" y="2044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27" name="Oval 47">
              <a:extLst>
                <a:ext uri="{FF2B5EF4-FFF2-40B4-BE49-F238E27FC236}">
                  <a16:creationId xmlns:a16="http://schemas.microsoft.com/office/drawing/2014/main" id="{C13BCFD8-5131-4A51-AF2F-88DF5E35F0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6" y="2081"/>
              <a:ext cx="38" cy="3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28" name="Oval 48">
              <a:extLst>
                <a:ext uri="{FF2B5EF4-FFF2-40B4-BE49-F238E27FC236}">
                  <a16:creationId xmlns:a16="http://schemas.microsoft.com/office/drawing/2014/main" id="{8A522DC2-9175-47A5-9835-7A212824AD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6" y="2132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29" name="Oval 49">
              <a:extLst>
                <a:ext uri="{FF2B5EF4-FFF2-40B4-BE49-F238E27FC236}">
                  <a16:creationId xmlns:a16="http://schemas.microsoft.com/office/drawing/2014/main" id="{BB814596-FAEA-43E2-A90F-8AA73F5D5B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43" y="2182"/>
              <a:ext cx="38" cy="3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30" name="Text Box 50">
              <a:extLst>
                <a:ext uri="{FF2B5EF4-FFF2-40B4-BE49-F238E27FC236}">
                  <a16:creationId xmlns:a16="http://schemas.microsoft.com/office/drawing/2014/main" id="{270E301B-1068-4CB5-BB72-3C360EDF37A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29" y="1894"/>
              <a:ext cx="5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22931" name="AutoShape 51">
              <a:extLst>
                <a:ext uri="{FF2B5EF4-FFF2-40B4-BE49-F238E27FC236}">
                  <a16:creationId xmlns:a16="http://schemas.microsoft.com/office/drawing/2014/main" id="{80297E88-A1C2-4442-A86B-4CCFC5EE98FB}"/>
                </a:ext>
              </a:extLst>
            </p:cNvPr>
            <p:cNvCxnSpPr>
              <a:cxnSpLocks noChangeAspect="1" noChangeShapeType="1"/>
              <a:stCxn id="122930" idx="2"/>
              <a:endCxn id="122928" idx="7"/>
            </p:cNvCxnSpPr>
            <p:nvPr/>
          </p:nvCxnSpPr>
          <p:spPr bwMode="auto">
            <a:xfrm rot="16200000" flipH="1">
              <a:off x="1252" y="1952"/>
              <a:ext cx="51" cy="320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2932" name="Rectangle 52">
            <a:extLst>
              <a:ext uri="{FF2B5EF4-FFF2-40B4-BE49-F238E27FC236}">
                <a16:creationId xmlns:a16="http://schemas.microsoft.com/office/drawing/2014/main" id="{27CAB059-CABE-4E6E-9DF4-1C514725D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563" y="1844675"/>
            <a:ext cx="4464050" cy="4392613"/>
          </a:xfrm>
          <a:noFill/>
          <a:ln/>
        </p:spPr>
        <p:txBody>
          <a:bodyPr/>
          <a:lstStyle/>
          <a:p>
            <a:r>
              <a:rPr lang="pt-BR" altLang="pt-BR" sz="2800" b="1">
                <a:sym typeface="Symbol" panose="05050102010706020507" pitchFamily="18" charset="2"/>
              </a:rPr>
              <a:t>Transporte das moléculas do adsorvato no interior do material adsorvente por difusão ao longo de seus vazios internos, conhecido por difusão porosa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800" b="1">
                <a:sym typeface="Symbol" panose="05050102010706020507" pitchFamily="18" charset="2"/>
              </a:rPr>
              <a:t> </a:t>
            </a:r>
          </a:p>
          <a:p>
            <a:endParaRPr lang="pt-BR" altLang="pt-BR" sz="2800" b="1">
              <a:sym typeface="Symbol" panose="05050102010706020507" pitchFamily="18" charset="2"/>
            </a:endParaRPr>
          </a:p>
        </p:txBody>
      </p:sp>
      <p:sp>
        <p:nvSpPr>
          <p:cNvPr id="122934" name="Rectangle 54">
            <a:extLst>
              <a:ext uri="{FF2B5EF4-FFF2-40B4-BE49-F238E27FC236}">
                <a16:creationId xmlns:a16="http://schemas.microsoft.com/office/drawing/2014/main" id="{8A16FA6C-A858-4D27-ABC4-D6022DC6F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3684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55C479A2-7B9E-445F-8756-CF4D69E10E1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" name="Rectangle 3">
            <a:extLst>
              <a:ext uri="{FF2B5EF4-FFF2-40B4-BE49-F238E27FC236}">
                <a16:creationId xmlns:a16="http://schemas.microsoft.com/office/drawing/2014/main" id="{9045D91A-8F34-4F7B-873A-94A7C03A6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3684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  <p:grpSp>
        <p:nvGrpSpPr>
          <p:cNvPr id="123908" name="Group 4">
            <a:extLst>
              <a:ext uri="{FF2B5EF4-FFF2-40B4-BE49-F238E27FC236}">
                <a16:creationId xmlns:a16="http://schemas.microsoft.com/office/drawing/2014/main" id="{4F1803F5-AB5E-488C-A56C-648415CF070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349500"/>
            <a:ext cx="4352925" cy="2860675"/>
            <a:chOff x="158" y="1480"/>
            <a:chExt cx="2742" cy="1802"/>
          </a:xfrm>
        </p:grpSpPr>
        <p:sp>
          <p:nvSpPr>
            <p:cNvPr id="123909" name="Freeform 5">
              <a:extLst>
                <a:ext uri="{FF2B5EF4-FFF2-40B4-BE49-F238E27FC236}">
                  <a16:creationId xmlns:a16="http://schemas.microsoft.com/office/drawing/2014/main" id="{E7EA070C-7265-4878-B273-E84C23D348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" y="1693"/>
              <a:ext cx="1243" cy="1280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0" name="Oval 6">
              <a:extLst>
                <a:ext uri="{FF2B5EF4-FFF2-40B4-BE49-F238E27FC236}">
                  <a16:creationId xmlns:a16="http://schemas.microsoft.com/office/drawing/2014/main" id="{255C2484-EB6A-4B25-A410-78AF21A58A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7" y="1517"/>
              <a:ext cx="1632" cy="1631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1" name="Text Box 7">
              <a:extLst>
                <a:ext uri="{FF2B5EF4-FFF2-40B4-BE49-F238E27FC236}">
                  <a16:creationId xmlns:a16="http://schemas.microsoft.com/office/drawing/2014/main" id="{37A5A8EB-AB86-4F04-84DF-35FE55C155B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52" y="2256"/>
              <a:ext cx="53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23912" name="Line 8">
              <a:extLst>
                <a:ext uri="{FF2B5EF4-FFF2-40B4-BE49-F238E27FC236}">
                  <a16:creationId xmlns:a16="http://schemas.microsoft.com/office/drawing/2014/main" id="{0F51F33D-39C2-4AEB-A231-50A4EAFAC73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6" y="3275"/>
              <a:ext cx="23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3" name="Line 9">
              <a:extLst>
                <a:ext uri="{FF2B5EF4-FFF2-40B4-BE49-F238E27FC236}">
                  <a16:creationId xmlns:a16="http://schemas.microsoft.com/office/drawing/2014/main" id="{FE18F25B-7982-4049-A5F2-D8D644C2D9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34" y="2270"/>
              <a:ext cx="0" cy="10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4" name="Line 10">
              <a:extLst>
                <a:ext uri="{FF2B5EF4-FFF2-40B4-BE49-F238E27FC236}">
                  <a16:creationId xmlns:a16="http://schemas.microsoft.com/office/drawing/2014/main" id="{2E2561DA-9E78-4583-8EF6-23155D7706A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33" y="2416"/>
              <a:ext cx="0" cy="8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5" name="Text Box 11">
              <a:extLst>
                <a:ext uri="{FF2B5EF4-FFF2-40B4-BE49-F238E27FC236}">
                  <a16:creationId xmlns:a16="http://schemas.microsoft.com/office/drawing/2014/main" id="{0FAB5387-C66E-4F6D-BA55-C835EBD0C3E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39" y="2958"/>
              <a:ext cx="6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23916" name="Text Box 12">
              <a:extLst>
                <a:ext uri="{FF2B5EF4-FFF2-40B4-BE49-F238E27FC236}">
                  <a16:creationId xmlns:a16="http://schemas.microsoft.com/office/drawing/2014/main" id="{FE9C20F5-C8D0-47E3-98D2-ED63CF207D5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8" y="3010"/>
              <a:ext cx="7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0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23917" name="AutoShape 13">
              <a:extLst>
                <a:ext uri="{FF2B5EF4-FFF2-40B4-BE49-F238E27FC236}">
                  <a16:creationId xmlns:a16="http://schemas.microsoft.com/office/drawing/2014/main" id="{F65FB5DA-E679-446C-9728-BD2DF46204D3}"/>
                </a:ext>
              </a:extLst>
            </p:cNvPr>
            <p:cNvCxnSpPr>
              <a:cxnSpLocks noChangeAspect="1" noChangeShapeType="1"/>
              <a:stCxn id="123915" idx="1"/>
            </p:cNvCxnSpPr>
            <p:nvPr/>
          </p:nvCxnSpPr>
          <p:spPr bwMode="auto">
            <a:xfrm rot="10800000" flipV="1">
              <a:off x="2088" y="3035"/>
              <a:ext cx="151" cy="17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18" name="Oval 14">
              <a:extLst>
                <a:ext uri="{FF2B5EF4-FFF2-40B4-BE49-F238E27FC236}">
                  <a16:creationId xmlns:a16="http://schemas.microsoft.com/office/drawing/2014/main" id="{BEDEE2AD-3541-489D-A0E7-AB6A2D5C4A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60" y="1642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9" name="Oval 15">
              <a:extLst>
                <a:ext uri="{FF2B5EF4-FFF2-40B4-BE49-F238E27FC236}">
                  <a16:creationId xmlns:a16="http://schemas.microsoft.com/office/drawing/2014/main" id="{0BD27A52-9DA2-4F1E-A8D2-CCC0ADE89F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61" y="1617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20" name="Oval 16">
              <a:extLst>
                <a:ext uri="{FF2B5EF4-FFF2-40B4-BE49-F238E27FC236}">
                  <a16:creationId xmlns:a16="http://schemas.microsoft.com/office/drawing/2014/main" id="{4CB2588E-90E8-4655-9B7C-E83DA7BED3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1" y="1968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21" name="Oval 17">
              <a:extLst>
                <a:ext uri="{FF2B5EF4-FFF2-40B4-BE49-F238E27FC236}">
                  <a16:creationId xmlns:a16="http://schemas.microsoft.com/office/drawing/2014/main" id="{285C8CE7-8BBE-4D32-9915-C0AB9D91B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12" y="1793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22" name="Oval 18">
              <a:extLst>
                <a:ext uri="{FF2B5EF4-FFF2-40B4-BE49-F238E27FC236}">
                  <a16:creationId xmlns:a16="http://schemas.microsoft.com/office/drawing/2014/main" id="{6B0D5364-C293-4BF8-B6DE-6FB5247FF6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86" y="211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23" name="Oval 19">
              <a:extLst>
                <a:ext uri="{FF2B5EF4-FFF2-40B4-BE49-F238E27FC236}">
                  <a16:creationId xmlns:a16="http://schemas.microsoft.com/office/drawing/2014/main" id="{B0FFD625-5003-446C-97D9-CFEC8E9601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1993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24" name="Oval 20">
              <a:extLst>
                <a:ext uri="{FF2B5EF4-FFF2-40B4-BE49-F238E27FC236}">
                  <a16:creationId xmlns:a16="http://schemas.microsoft.com/office/drawing/2014/main" id="{7927DAAD-F864-4796-88FA-2A5870837A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3" y="1993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25" name="Oval 21">
              <a:extLst>
                <a:ext uri="{FF2B5EF4-FFF2-40B4-BE49-F238E27FC236}">
                  <a16:creationId xmlns:a16="http://schemas.microsoft.com/office/drawing/2014/main" id="{E69C05D7-AC96-4E99-BCD1-2EEC435B9E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62" y="2270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26" name="Oval 22">
              <a:extLst>
                <a:ext uri="{FF2B5EF4-FFF2-40B4-BE49-F238E27FC236}">
                  <a16:creationId xmlns:a16="http://schemas.microsoft.com/office/drawing/2014/main" id="{FF11D44E-C8C3-4525-9EA0-EDD204A361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6" y="1943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27" name="Oval 23">
              <a:extLst>
                <a:ext uri="{FF2B5EF4-FFF2-40B4-BE49-F238E27FC236}">
                  <a16:creationId xmlns:a16="http://schemas.microsoft.com/office/drawing/2014/main" id="{AC94A528-DF9A-4753-ADBE-5C4BFE8A10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87" y="2521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28" name="Oval 24">
              <a:extLst>
                <a:ext uri="{FF2B5EF4-FFF2-40B4-BE49-F238E27FC236}">
                  <a16:creationId xmlns:a16="http://schemas.microsoft.com/office/drawing/2014/main" id="{7A528858-36A5-4FBA-AD43-9FF32721B5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1" y="2672"/>
              <a:ext cx="37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29" name="Oval 25">
              <a:extLst>
                <a:ext uri="{FF2B5EF4-FFF2-40B4-BE49-F238E27FC236}">
                  <a16:creationId xmlns:a16="http://schemas.microsoft.com/office/drawing/2014/main" id="{280F3F42-1033-48BD-B632-71BE3B36D8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6" y="2546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30" name="Oval 26">
              <a:extLst>
                <a:ext uri="{FF2B5EF4-FFF2-40B4-BE49-F238E27FC236}">
                  <a16:creationId xmlns:a16="http://schemas.microsoft.com/office/drawing/2014/main" id="{11D70C1E-C348-4928-9E0D-E566C68179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211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31" name="Oval 27">
              <a:extLst>
                <a:ext uri="{FF2B5EF4-FFF2-40B4-BE49-F238E27FC236}">
                  <a16:creationId xmlns:a16="http://schemas.microsoft.com/office/drawing/2014/main" id="{C97C8276-60DF-4490-B738-1F268BED0E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6" y="1692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32" name="Oval 28">
              <a:extLst>
                <a:ext uri="{FF2B5EF4-FFF2-40B4-BE49-F238E27FC236}">
                  <a16:creationId xmlns:a16="http://schemas.microsoft.com/office/drawing/2014/main" id="{4FD63D81-DA5F-42F4-AF4B-18116FB083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989" y="1868"/>
              <a:ext cx="37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33" name="Oval 29">
              <a:extLst>
                <a:ext uri="{FF2B5EF4-FFF2-40B4-BE49-F238E27FC236}">
                  <a16:creationId xmlns:a16="http://schemas.microsoft.com/office/drawing/2014/main" id="{80C47FFF-CE6B-4C97-991F-2768FB9365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933" y="1918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34" name="Oval 30">
              <a:extLst>
                <a:ext uri="{FF2B5EF4-FFF2-40B4-BE49-F238E27FC236}">
                  <a16:creationId xmlns:a16="http://schemas.microsoft.com/office/drawing/2014/main" id="{7BAD570C-0CB5-4253-B4D7-EDFDF3C22D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868" y="1958"/>
              <a:ext cx="38" cy="3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35" name="Oval 31">
              <a:extLst>
                <a:ext uri="{FF2B5EF4-FFF2-40B4-BE49-F238E27FC236}">
                  <a16:creationId xmlns:a16="http://schemas.microsoft.com/office/drawing/2014/main" id="{BA712B84-4CF7-45C3-94C2-FC6F3AFAAA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2285" y="2169"/>
              <a:ext cx="37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36" name="Oval 32">
              <a:extLst>
                <a:ext uri="{FF2B5EF4-FFF2-40B4-BE49-F238E27FC236}">
                  <a16:creationId xmlns:a16="http://schemas.microsoft.com/office/drawing/2014/main" id="{3731949B-5FDC-4D9A-9347-B09A6617D8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0" y="1843"/>
              <a:ext cx="37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37" name="Oval 33">
              <a:extLst>
                <a:ext uri="{FF2B5EF4-FFF2-40B4-BE49-F238E27FC236}">
                  <a16:creationId xmlns:a16="http://schemas.microsoft.com/office/drawing/2014/main" id="{CF57BAF6-6FD6-4303-BFE3-996E6C6353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1" y="1818"/>
              <a:ext cx="38" cy="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38" name="Text Box 34">
              <a:extLst>
                <a:ext uri="{FF2B5EF4-FFF2-40B4-BE49-F238E27FC236}">
                  <a16:creationId xmlns:a16="http://schemas.microsoft.com/office/drawing/2014/main" id="{0CA6F72D-8B7D-4898-BAF8-E7540F42A59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08" y="1480"/>
              <a:ext cx="9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23939" name="AutoShape 35">
              <a:extLst>
                <a:ext uri="{FF2B5EF4-FFF2-40B4-BE49-F238E27FC236}">
                  <a16:creationId xmlns:a16="http://schemas.microsoft.com/office/drawing/2014/main" id="{B282521B-2BA5-4649-9B60-0D4058A03D05}"/>
                </a:ext>
              </a:extLst>
            </p:cNvPr>
            <p:cNvCxnSpPr>
              <a:cxnSpLocks noChangeAspect="1" noChangeShapeType="1"/>
              <a:stCxn id="123938" idx="2"/>
              <a:endCxn id="123934" idx="5"/>
            </p:cNvCxnSpPr>
            <p:nvPr/>
          </p:nvCxnSpPr>
          <p:spPr bwMode="auto">
            <a:xfrm rot="5400000">
              <a:off x="1983" y="1593"/>
              <a:ext cx="312" cy="469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40" name="Oval 36">
              <a:extLst>
                <a:ext uri="{FF2B5EF4-FFF2-40B4-BE49-F238E27FC236}">
                  <a16:creationId xmlns:a16="http://schemas.microsoft.com/office/drawing/2014/main" id="{81BCF9D4-14A1-443C-8508-92AC68E28A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2019"/>
              <a:ext cx="38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41" name="Oval 37">
              <a:extLst>
                <a:ext uri="{FF2B5EF4-FFF2-40B4-BE49-F238E27FC236}">
                  <a16:creationId xmlns:a16="http://schemas.microsoft.com/office/drawing/2014/main" id="{A9402691-052D-4A6B-AC80-D1E6B27C6A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1" y="2265"/>
              <a:ext cx="37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42" name="Oval 38">
              <a:extLst>
                <a:ext uri="{FF2B5EF4-FFF2-40B4-BE49-F238E27FC236}">
                  <a16:creationId xmlns:a16="http://schemas.microsoft.com/office/drawing/2014/main" id="{6E29CC96-0848-4BEA-B708-4D61D3805E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1" y="2205"/>
              <a:ext cx="38" cy="3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43" name="Oval 39">
              <a:extLst>
                <a:ext uri="{FF2B5EF4-FFF2-40B4-BE49-F238E27FC236}">
                  <a16:creationId xmlns:a16="http://schemas.microsoft.com/office/drawing/2014/main" id="{D84F0652-CF8B-4C4E-969E-A7E19AB9B2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6" y="2154"/>
              <a:ext cx="38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44" name="Oval 40">
              <a:extLst>
                <a:ext uri="{FF2B5EF4-FFF2-40B4-BE49-F238E27FC236}">
                  <a16:creationId xmlns:a16="http://schemas.microsoft.com/office/drawing/2014/main" id="{2E761F40-3251-4E0D-86E8-AA58F028EE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82" y="2109"/>
              <a:ext cx="37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45" name="Oval 41">
              <a:extLst>
                <a:ext uri="{FF2B5EF4-FFF2-40B4-BE49-F238E27FC236}">
                  <a16:creationId xmlns:a16="http://schemas.microsoft.com/office/drawing/2014/main" id="{61650E4E-F624-4013-A1A6-5FCD65ACD6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7" y="2064"/>
              <a:ext cx="38" cy="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46" name="Text Box 42">
              <a:extLst>
                <a:ext uri="{FF2B5EF4-FFF2-40B4-BE49-F238E27FC236}">
                  <a16:creationId xmlns:a16="http://schemas.microsoft.com/office/drawing/2014/main" id="{43C51DFB-312E-412A-A251-6D162F9A15D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9" y="2371"/>
              <a:ext cx="5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23947" name="AutoShape 43">
              <a:extLst>
                <a:ext uri="{FF2B5EF4-FFF2-40B4-BE49-F238E27FC236}">
                  <a16:creationId xmlns:a16="http://schemas.microsoft.com/office/drawing/2014/main" id="{098B128E-38BF-45C7-A743-A0FD8277EDC6}"/>
                </a:ext>
              </a:extLst>
            </p:cNvPr>
            <p:cNvCxnSpPr>
              <a:cxnSpLocks noChangeAspect="1" noChangeShapeType="1"/>
              <a:stCxn id="123946" idx="0"/>
              <a:endCxn id="123944" idx="5"/>
            </p:cNvCxnSpPr>
            <p:nvPr/>
          </p:nvCxnSpPr>
          <p:spPr bwMode="auto">
            <a:xfrm rot="16200000">
              <a:off x="1226" y="1982"/>
              <a:ext cx="229" cy="547"/>
            </a:xfrm>
            <a:prstGeom prst="curvedConnector3">
              <a:avLst>
                <a:gd name="adj1" fmla="val 48792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48" name="Oval 44">
              <a:extLst>
                <a:ext uri="{FF2B5EF4-FFF2-40B4-BE49-F238E27FC236}">
                  <a16:creationId xmlns:a16="http://schemas.microsoft.com/office/drawing/2014/main" id="{AC43EAC2-B93C-4EE1-B7C1-5ABEAC3CE5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61" y="2194"/>
              <a:ext cx="38" cy="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49" name="Oval 45">
              <a:extLst>
                <a:ext uri="{FF2B5EF4-FFF2-40B4-BE49-F238E27FC236}">
                  <a16:creationId xmlns:a16="http://schemas.microsoft.com/office/drawing/2014/main" id="{3ED674CF-930A-4B48-A330-270F01D92E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1956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50" name="Oval 46">
              <a:extLst>
                <a:ext uri="{FF2B5EF4-FFF2-40B4-BE49-F238E27FC236}">
                  <a16:creationId xmlns:a16="http://schemas.microsoft.com/office/drawing/2014/main" id="{EA2CB4AE-4624-4418-8AC5-00FB1B00AD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94" y="2044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51" name="Oval 47">
              <a:extLst>
                <a:ext uri="{FF2B5EF4-FFF2-40B4-BE49-F238E27FC236}">
                  <a16:creationId xmlns:a16="http://schemas.microsoft.com/office/drawing/2014/main" id="{1A3DC3BC-81FC-4861-BDEE-EA7EF78178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6" y="2081"/>
              <a:ext cx="38" cy="3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52" name="Oval 48">
              <a:extLst>
                <a:ext uri="{FF2B5EF4-FFF2-40B4-BE49-F238E27FC236}">
                  <a16:creationId xmlns:a16="http://schemas.microsoft.com/office/drawing/2014/main" id="{D2CAE9CF-1101-4D01-B655-B7370016EE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6" y="2132"/>
              <a:ext cx="38" cy="3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53" name="Oval 49">
              <a:extLst>
                <a:ext uri="{FF2B5EF4-FFF2-40B4-BE49-F238E27FC236}">
                  <a16:creationId xmlns:a16="http://schemas.microsoft.com/office/drawing/2014/main" id="{F877984D-B4B9-479C-A1FE-A0E5A60CA2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43" y="2182"/>
              <a:ext cx="38" cy="3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54" name="Text Box 50">
              <a:extLst>
                <a:ext uri="{FF2B5EF4-FFF2-40B4-BE49-F238E27FC236}">
                  <a16:creationId xmlns:a16="http://schemas.microsoft.com/office/drawing/2014/main" id="{F148F660-C85F-4FF4-8621-12BDAA882B6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29" y="1894"/>
              <a:ext cx="5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10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23955" name="AutoShape 51">
              <a:extLst>
                <a:ext uri="{FF2B5EF4-FFF2-40B4-BE49-F238E27FC236}">
                  <a16:creationId xmlns:a16="http://schemas.microsoft.com/office/drawing/2014/main" id="{A0F63ADB-7F16-4823-9C42-9F0E72A2442B}"/>
                </a:ext>
              </a:extLst>
            </p:cNvPr>
            <p:cNvCxnSpPr>
              <a:cxnSpLocks noChangeAspect="1" noChangeShapeType="1"/>
              <a:stCxn id="123954" idx="2"/>
              <a:endCxn id="123952" idx="7"/>
            </p:cNvCxnSpPr>
            <p:nvPr/>
          </p:nvCxnSpPr>
          <p:spPr bwMode="auto">
            <a:xfrm rot="16200000" flipH="1">
              <a:off x="1252" y="1952"/>
              <a:ext cx="51" cy="320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3956" name="Rectangle 52">
            <a:extLst>
              <a:ext uri="{FF2B5EF4-FFF2-40B4-BE49-F238E27FC236}">
                <a16:creationId xmlns:a16="http://schemas.microsoft.com/office/drawing/2014/main" id="{87584A22-720F-4CC9-98BB-74B662069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563" y="1844675"/>
            <a:ext cx="4464050" cy="4392613"/>
          </a:xfrm>
          <a:noFill/>
          <a:ln/>
        </p:spPr>
        <p:txBody>
          <a:bodyPr/>
          <a:lstStyle/>
          <a:p>
            <a:r>
              <a:rPr lang="pt-BR" altLang="pt-BR" sz="2800" b="1">
                <a:sym typeface="Symbol" panose="05050102010706020507" pitchFamily="18" charset="2"/>
              </a:rPr>
              <a:t>Ligação entre um sítio de adsorção vazio e o adsorvato, podendo esta ligação ser governada por um processo químico ou físico (ligação eletrostática).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800" b="1">
                <a:sym typeface="Symbol" panose="05050102010706020507" pitchFamily="18" charset="2"/>
              </a:rPr>
              <a:t> </a:t>
            </a:r>
          </a:p>
          <a:p>
            <a:endParaRPr lang="pt-BR" altLang="pt-BR" sz="2800" b="1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57" name="Picture 61">
            <a:extLst>
              <a:ext uri="{FF2B5EF4-FFF2-40B4-BE49-F238E27FC236}">
                <a16:creationId xmlns:a16="http://schemas.microsoft.com/office/drawing/2014/main" id="{C66B7690-D79E-4485-8465-E3FED3C0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614488"/>
            <a:ext cx="7762875" cy="50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698" name="Picture 2">
            <a:extLst>
              <a:ext uri="{FF2B5EF4-FFF2-40B4-BE49-F238E27FC236}">
                <a16:creationId xmlns:a16="http://schemas.microsoft.com/office/drawing/2014/main" id="{274BF473-DFE5-44E2-BFF6-74296AC6679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54" name="Rectangle 58">
            <a:extLst>
              <a:ext uri="{FF2B5EF4-FFF2-40B4-BE49-F238E27FC236}">
                <a16:creationId xmlns:a16="http://schemas.microsoft.com/office/drawing/2014/main" id="{5B7B674F-A82D-4761-B29D-CC743AA0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7758" name="Rectangle 62">
            <a:extLst>
              <a:ext uri="{FF2B5EF4-FFF2-40B4-BE49-F238E27FC236}">
                <a16:creationId xmlns:a16="http://schemas.microsoft.com/office/drawing/2014/main" id="{2350F5F3-D543-4CA2-ACE2-E9D61785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7760" name="Rectangle 64">
            <a:extLst>
              <a:ext uri="{FF2B5EF4-FFF2-40B4-BE49-F238E27FC236}">
                <a16:creationId xmlns:a16="http://schemas.microsoft.com/office/drawing/2014/main" id="{AEE2417A-E074-4488-AF65-F02BD2B5F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135937" cy="1368425"/>
          </a:xfrm>
          <a:noFill/>
          <a:ln/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7" name="Picture 7">
            <a:extLst>
              <a:ext uri="{FF2B5EF4-FFF2-40B4-BE49-F238E27FC236}">
                <a16:creationId xmlns:a16="http://schemas.microsoft.com/office/drawing/2014/main" id="{A197F858-7931-4FE7-9B76-2DEB756D05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7374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3" name="Picture 3">
            <a:extLst>
              <a:ext uri="{FF2B5EF4-FFF2-40B4-BE49-F238E27FC236}">
                <a16:creationId xmlns:a16="http://schemas.microsoft.com/office/drawing/2014/main" id="{46247975-48C5-46C8-BFE4-03E6609E99A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5" name="Rectangle 5">
            <a:extLst>
              <a:ext uri="{FF2B5EF4-FFF2-40B4-BE49-F238E27FC236}">
                <a16:creationId xmlns:a16="http://schemas.microsoft.com/office/drawing/2014/main" id="{1EA04D1E-B8FE-464D-BA0A-0BA064764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0C0D7A21-F03C-44F5-8E1A-E3258D05B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8728" name="Rectangle 8">
            <a:extLst>
              <a:ext uri="{FF2B5EF4-FFF2-40B4-BE49-F238E27FC236}">
                <a16:creationId xmlns:a16="http://schemas.microsoft.com/office/drawing/2014/main" id="{0B015DEE-9C4B-40EE-921D-488535098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8730" name="Rectangle 10">
            <a:extLst>
              <a:ext uri="{FF2B5EF4-FFF2-40B4-BE49-F238E27FC236}">
                <a16:creationId xmlns:a16="http://schemas.microsoft.com/office/drawing/2014/main" id="{7F3FFFD3-5F31-40B5-8E07-B64BAC6A3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135937" cy="1368425"/>
          </a:xfrm>
          <a:noFill/>
          <a:ln/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2" name="Picture 8">
            <a:extLst>
              <a:ext uri="{FF2B5EF4-FFF2-40B4-BE49-F238E27FC236}">
                <a16:creationId xmlns:a16="http://schemas.microsoft.com/office/drawing/2014/main" id="{F5B42FBF-BD09-4B17-8474-0355DFE02B3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7374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7" name="Picture 3">
            <a:extLst>
              <a:ext uri="{FF2B5EF4-FFF2-40B4-BE49-F238E27FC236}">
                <a16:creationId xmlns:a16="http://schemas.microsoft.com/office/drawing/2014/main" id="{CF92941E-E334-4A0F-B4BC-26666C4346D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9" name="Rectangle 5">
            <a:extLst>
              <a:ext uri="{FF2B5EF4-FFF2-40B4-BE49-F238E27FC236}">
                <a16:creationId xmlns:a16="http://schemas.microsoft.com/office/drawing/2014/main" id="{67CE3787-77FB-4C31-B7C2-3F3C3C31D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C221BF37-4825-4625-972B-33B6AD9FE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3297E148-8F5D-48F5-A8CC-55C1FF274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9753" name="Rectangle 9">
            <a:extLst>
              <a:ext uri="{FF2B5EF4-FFF2-40B4-BE49-F238E27FC236}">
                <a16:creationId xmlns:a16="http://schemas.microsoft.com/office/drawing/2014/main" id="{5027424C-C697-4D1C-8D74-8467CF849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9755" name="Rectangle 11">
            <a:extLst>
              <a:ext uri="{FF2B5EF4-FFF2-40B4-BE49-F238E27FC236}">
                <a16:creationId xmlns:a16="http://schemas.microsoft.com/office/drawing/2014/main" id="{BB21395B-9988-462D-BF39-F305659F0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135937" cy="1368425"/>
          </a:xfrm>
          <a:noFill/>
          <a:ln/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7" name="Picture 9">
            <a:extLst>
              <a:ext uri="{FF2B5EF4-FFF2-40B4-BE49-F238E27FC236}">
                <a16:creationId xmlns:a16="http://schemas.microsoft.com/office/drawing/2014/main" id="{4F40D839-096F-481B-80A7-66DE2D0C962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7374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1" name="Picture 3">
            <a:extLst>
              <a:ext uri="{FF2B5EF4-FFF2-40B4-BE49-F238E27FC236}">
                <a16:creationId xmlns:a16="http://schemas.microsoft.com/office/drawing/2014/main" id="{9C396CD8-5360-461F-A522-968C5B029BD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3" name="Rectangle 5">
            <a:extLst>
              <a:ext uri="{FF2B5EF4-FFF2-40B4-BE49-F238E27FC236}">
                <a16:creationId xmlns:a16="http://schemas.microsoft.com/office/drawing/2014/main" id="{A1FACAAB-3A9B-44A8-A695-D2611F375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0774" name="Rectangle 6">
            <a:extLst>
              <a:ext uri="{FF2B5EF4-FFF2-40B4-BE49-F238E27FC236}">
                <a16:creationId xmlns:a16="http://schemas.microsoft.com/office/drawing/2014/main" id="{A6BC0AC5-9E85-435C-99E0-10F85EAEB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0775" name="Rectangle 7">
            <a:extLst>
              <a:ext uri="{FF2B5EF4-FFF2-40B4-BE49-F238E27FC236}">
                <a16:creationId xmlns:a16="http://schemas.microsoft.com/office/drawing/2014/main" id="{B2608FB5-44DE-4DDF-BD45-2D6B0BD4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0776" name="Rectangle 8">
            <a:extLst>
              <a:ext uri="{FF2B5EF4-FFF2-40B4-BE49-F238E27FC236}">
                <a16:creationId xmlns:a16="http://schemas.microsoft.com/office/drawing/2014/main" id="{3931241C-D5B2-483F-851D-1052B3B9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0778" name="Rectangle 10">
            <a:extLst>
              <a:ext uri="{FF2B5EF4-FFF2-40B4-BE49-F238E27FC236}">
                <a16:creationId xmlns:a16="http://schemas.microsoft.com/office/drawing/2014/main" id="{D05CD959-7458-4A67-8A2B-D60E9B63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0780" name="Rectangle 12">
            <a:extLst>
              <a:ext uri="{FF2B5EF4-FFF2-40B4-BE49-F238E27FC236}">
                <a16:creationId xmlns:a16="http://schemas.microsoft.com/office/drawing/2014/main" id="{BB6B6A5A-5E78-413F-957A-1084F77C8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135937" cy="1368425"/>
          </a:xfrm>
          <a:noFill/>
          <a:ln/>
        </p:spPr>
        <p:txBody>
          <a:bodyPr anchor="ctr" anchorCtr="1"/>
          <a:lstStyle/>
          <a:p>
            <a:br>
              <a:rPr lang="pt-BR" altLang="pt-BR" sz="4000" b="1"/>
            </a:br>
            <a:r>
              <a:rPr lang="pt-BR" altLang="pt-BR" sz="4000" b="1"/>
              <a:t>ASPECTOS CINÉTICOS DO PROCESSO DE ADSORÇÃO</a:t>
            </a:r>
            <a:br>
              <a:rPr lang="pt-BR" altLang="pt-BR" sz="4000" b="1"/>
            </a:br>
            <a:endParaRPr lang="pt-BR" altLang="pt-BR" sz="4000" b="1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DE647B5F-9407-4EF5-AA52-4FBC9D1C35D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1" name="Rectangle 3">
            <a:extLst>
              <a:ext uri="{FF2B5EF4-FFF2-40B4-BE49-F238E27FC236}">
                <a16:creationId xmlns:a16="http://schemas.microsoft.com/office/drawing/2014/main" id="{E20300E6-D08D-4CA3-94B5-6BD5C70E3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35975" cy="1223962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COMPORTAMENTO CINÉTICO DO PROCESSO DE ADSORÇÃO EM CAP</a:t>
            </a: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4FD95128-0CF3-465E-9EA3-2208346A8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3051175"/>
            <a:ext cx="2616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Tanque de contato</a:t>
            </a:r>
          </a:p>
        </p:txBody>
      </p:sp>
      <p:sp>
        <p:nvSpPr>
          <p:cNvPr id="130053" name="Text Box 5">
            <a:extLst>
              <a:ext uri="{FF2B5EF4-FFF2-40B4-BE49-F238E27FC236}">
                <a16:creationId xmlns:a16="http://schemas.microsoft.com/office/drawing/2014/main" id="{5438C33C-FFC9-4E08-8843-C083185D2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863850"/>
            <a:ext cx="316865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Unidade de separação sólido-líquido</a:t>
            </a:r>
          </a:p>
        </p:txBody>
      </p:sp>
      <p:cxnSp>
        <p:nvCxnSpPr>
          <p:cNvPr id="130054" name="AutoShape 6">
            <a:extLst>
              <a:ext uri="{FF2B5EF4-FFF2-40B4-BE49-F238E27FC236}">
                <a16:creationId xmlns:a16="http://schemas.microsoft.com/office/drawing/2014/main" id="{180BB225-9E4A-4A62-B3BD-66F495A10251}"/>
              </a:ext>
            </a:extLst>
          </p:cNvPr>
          <p:cNvCxnSpPr>
            <a:cxnSpLocks noChangeShapeType="1"/>
            <a:endCxn id="130052" idx="1"/>
          </p:cNvCxnSpPr>
          <p:nvPr/>
        </p:nvCxnSpPr>
        <p:spPr bwMode="auto">
          <a:xfrm>
            <a:off x="250825" y="3267075"/>
            <a:ext cx="1223963" cy="127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055" name="AutoShape 7">
            <a:extLst>
              <a:ext uri="{FF2B5EF4-FFF2-40B4-BE49-F238E27FC236}">
                <a16:creationId xmlns:a16="http://schemas.microsoft.com/office/drawing/2014/main" id="{D6151229-3FF8-40A5-9055-79D79FB62B9C}"/>
              </a:ext>
            </a:extLst>
          </p:cNvPr>
          <p:cNvCxnSpPr>
            <a:cxnSpLocks noChangeShapeType="1"/>
            <a:stCxn id="130052" idx="3"/>
            <a:endCxn id="130053" idx="1"/>
          </p:cNvCxnSpPr>
          <p:nvPr/>
        </p:nvCxnSpPr>
        <p:spPr bwMode="auto">
          <a:xfrm flipV="1">
            <a:off x="4090988" y="3275013"/>
            <a:ext cx="696912" cy="4762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056" name="AutoShape 8">
            <a:extLst>
              <a:ext uri="{FF2B5EF4-FFF2-40B4-BE49-F238E27FC236}">
                <a16:creationId xmlns:a16="http://schemas.microsoft.com/office/drawing/2014/main" id="{0CB2D999-B5EB-4EA3-AF7D-5595F0D1DC58}"/>
              </a:ext>
            </a:extLst>
          </p:cNvPr>
          <p:cNvCxnSpPr>
            <a:cxnSpLocks noChangeShapeType="1"/>
            <a:stCxn id="130053" idx="3"/>
          </p:cNvCxnSpPr>
          <p:nvPr/>
        </p:nvCxnSpPr>
        <p:spPr bwMode="auto">
          <a:xfrm flipV="1">
            <a:off x="7956550" y="3267075"/>
            <a:ext cx="792163" cy="7938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57" name="Text Box 9">
            <a:extLst>
              <a:ext uri="{FF2B5EF4-FFF2-40B4-BE49-F238E27FC236}">
                <a16:creationId xmlns:a16="http://schemas.microsoft.com/office/drawing/2014/main" id="{A3887CB3-D1EF-4E38-B404-913BF5B92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317750"/>
            <a:ext cx="152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Q,C</a:t>
            </a:r>
            <a:r>
              <a:rPr lang="pt-BR" altLang="pt-BR" sz="2400" baseline="-25000">
                <a:latin typeface="Garamond" panose="02020404030301010803" pitchFamily="18" charset="0"/>
              </a:rPr>
              <a:t>0</a:t>
            </a:r>
            <a:r>
              <a:rPr lang="pt-BR" altLang="pt-BR" sz="2400">
                <a:latin typeface="Garamond" panose="02020404030301010803" pitchFamily="18" charset="0"/>
              </a:rPr>
              <a:t>,D</a:t>
            </a:r>
            <a:r>
              <a:rPr lang="pt-BR" altLang="pt-BR" sz="2400" baseline="-25000">
                <a:latin typeface="Garamond" panose="02020404030301010803" pitchFamily="18" charset="0"/>
              </a:rPr>
              <a:t>CAP</a:t>
            </a:r>
          </a:p>
        </p:txBody>
      </p:sp>
      <p:sp>
        <p:nvSpPr>
          <p:cNvPr id="130058" name="Text Box 10">
            <a:extLst>
              <a:ext uri="{FF2B5EF4-FFF2-40B4-BE49-F238E27FC236}">
                <a16:creationId xmlns:a16="http://schemas.microsoft.com/office/drawing/2014/main" id="{2168BDBB-8EBA-47E9-B7E7-D025EA07A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317750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Q,C</a:t>
            </a:r>
            <a:endParaRPr lang="pt-BR" altLang="pt-BR" sz="2400" baseline="-25000">
              <a:latin typeface="Garamond" panose="02020404030301010803" pitchFamily="18" charset="0"/>
            </a:endParaRPr>
          </a:p>
        </p:txBody>
      </p:sp>
      <p:cxnSp>
        <p:nvCxnSpPr>
          <p:cNvPr id="130059" name="AutoShape 11">
            <a:extLst>
              <a:ext uri="{FF2B5EF4-FFF2-40B4-BE49-F238E27FC236}">
                <a16:creationId xmlns:a16="http://schemas.microsoft.com/office/drawing/2014/main" id="{C45CC9AA-A16B-4EC2-AD6B-3C5A8F20530B}"/>
              </a:ext>
            </a:extLst>
          </p:cNvPr>
          <p:cNvCxnSpPr>
            <a:cxnSpLocks noChangeShapeType="1"/>
            <a:stCxn id="130053" idx="2"/>
            <a:endCxn id="130060" idx="0"/>
          </p:cNvCxnSpPr>
          <p:nvPr/>
        </p:nvCxnSpPr>
        <p:spPr bwMode="auto">
          <a:xfrm>
            <a:off x="6372225" y="3686175"/>
            <a:ext cx="6350" cy="1296988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060" name="Text Box 12">
            <a:extLst>
              <a:ext uri="{FF2B5EF4-FFF2-40B4-BE49-F238E27FC236}">
                <a16:creationId xmlns:a16="http://schemas.microsoft.com/office/drawing/2014/main" id="{C2118451-E334-48AF-A64F-6037BE8D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100" y="4983163"/>
            <a:ext cx="2519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>
                <a:latin typeface="Garamond" panose="02020404030301010803" pitchFamily="18" charset="0"/>
              </a:rPr>
              <a:t>Resíduo Sólido</a:t>
            </a:r>
          </a:p>
          <a:p>
            <a:pPr algn="ctr"/>
            <a:r>
              <a:rPr lang="pt-BR" altLang="pt-BR" sz="2400">
                <a:latin typeface="Garamond" panose="02020404030301010803" pitchFamily="18" charset="0"/>
              </a:rPr>
              <a:t>CAP</a:t>
            </a:r>
          </a:p>
        </p:txBody>
      </p:sp>
      <p:grpSp>
        <p:nvGrpSpPr>
          <p:cNvPr id="130109" name="Group 61">
            <a:extLst>
              <a:ext uri="{FF2B5EF4-FFF2-40B4-BE49-F238E27FC236}">
                <a16:creationId xmlns:a16="http://schemas.microsoft.com/office/drawing/2014/main" id="{452D302C-130B-460D-9D52-DC4C2948EA3D}"/>
              </a:ext>
            </a:extLst>
          </p:cNvPr>
          <p:cNvGrpSpPr>
            <a:grpSpLocks/>
          </p:cNvGrpSpPr>
          <p:nvPr/>
        </p:nvGrpSpPr>
        <p:grpSpPr bwMode="auto">
          <a:xfrm>
            <a:off x="960438" y="4076700"/>
            <a:ext cx="3097212" cy="2016125"/>
            <a:chOff x="302" y="2976"/>
            <a:chExt cx="1906" cy="1179"/>
          </a:xfrm>
        </p:grpSpPr>
        <p:sp>
          <p:nvSpPr>
            <p:cNvPr id="130110" name="Freeform 62">
              <a:extLst>
                <a:ext uri="{FF2B5EF4-FFF2-40B4-BE49-F238E27FC236}">
                  <a16:creationId xmlns:a16="http://schemas.microsoft.com/office/drawing/2014/main" id="{E87A5F2E-3683-4521-B354-67350FB891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11" name="Oval 63">
              <a:extLst>
                <a:ext uri="{FF2B5EF4-FFF2-40B4-BE49-F238E27FC236}">
                  <a16:creationId xmlns:a16="http://schemas.microsoft.com/office/drawing/2014/main" id="{A09F6FDE-3E21-4F6E-AA72-78BA284CF6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12" name="Text Box 64">
              <a:extLst>
                <a:ext uri="{FF2B5EF4-FFF2-40B4-BE49-F238E27FC236}">
                  <a16:creationId xmlns:a16="http://schemas.microsoft.com/office/drawing/2014/main" id="{42986065-B0D6-4157-9405-9AA0981267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7" y="3501"/>
              <a:ext cx="437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30113" name="Line 65">
              <a:extLst>
                <a:ext uri="{FF2B5EF4-FFF2-40B4-BE49-F238E27FC236}">
                  <a16:creationId xmlns:a16="http://schemas.microsoft.com/office/drawing/2014/main" id="{57AA0E31-F4DF-4E19-B5F4-784E6F8679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14" name="Line 66">
              <a:extLst>
                <a:ext uri="{FF2B5EF4-FFF2-40B4-BE49-F238E27FC236}">
                  <a16:creationId xmlns:a16="http://schemas.microsoft.com/office/drawing/2014/main" id="{C99FC89E-6666-478B-9177-3CDFC4611FF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15" name="Line 67">
              <a:extLst>
                <a:ext uri="{FF2B5EF4-FFF2-40B4-BE49-F238E27FC236}">
                  <a16:creationId xmlns:a16="http://schemas.microsoft.com/office/drawing/2014/main" id="{1D997C03-0C16-47D3-9C9A-48D5312E10D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16" name="Text Box 68">
              <a:extLst>
                <a:ext uri="{FF2B5EF4-FFF2-40B4-BE49-F238E27FC236}">
                  <a16:creationId xmlns:a16="http://schemas.microsoft.com/office/drawing/2014/main" id="{8D650A9C-BAB0-4377-8D2D-69F48BB68EA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6" y="3959"/>
              <a:ext cx="50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30117" name="Text Box 69">
              <a:extLst>
                <a:ext uri="{FF2B5EF4-FFF2-40B4-BE49-F238E27FC236}">
                  <a16:creationId xmlns:a16="http://schemas.microsoft.com/office/drawing/2014/main" id="{4EFBE6AF-BAC5-4034-A6F7-FB0550DE2B2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2" y="3993"/>
              <a:ext cx="63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30118" name="AutoShape 70">
              <a:extLst>
                <a:ext uri="{FF2B5EF4-FFF2-40B4-BE49-F238E27FC236}">
                  <a16:creationId xmlns:a16="http://schemas.microsoft.com/office/drawing/2014/main" id="{5D73A9C3-C9FF-496F-9FBF-26A4D14164BC}"/>
                </a:ext>
              </a:extLst>
            </p:cNvPr>
            <p:cNvCxnSpPr>
              <a:cxnSpLocks noChangeAspect="1" noChangeShapeType="1"/>
              <a:stCxn id="130116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119" name="Oval 71">
              <a:extLst>
                <a:ext uri="{FF2B5EF4-FFF2-40B4-BE49-F238E27FC236}">
                  <a16:creationId xmlns:a16="http://schemas.microsoft.com/office/drawing/2014/main" id="{C24F1FCD-A095-4F26-9A02-DE45822948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20" name="Oval 72">
              <a:extLst>
                <a:ext uri="{FF2B5EF4-FFF2-40B4-BE49-F238E27FC236}">
                  <a16:creationId xmlns:a16="http://schemas.microsoft.com/office/drawing/2014/main" id="{61002309-2E2F-4BD3-A52E-C4B18B868B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21" name="Oval 73">
              <a:extLst>
                <a:ext uri="{FF2B5EF4-FFF2-40B4-BE49-F238E27FC236}">
                  <a16:creationId xmlns:a16="http://schemas.microsoft.com/office/drawing/2014/main" id="{A058DBAE-96FB-440C-B96B-A8787EFDDB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22" name="Oval 74">
              <a:extLst>
                <a:ext uri="{FF2B5EF4-FFF2-40B4-BE49-F238E27FC236}">
                  <a16:creationId xmlns:a16="http://schemas.microsoft.com/office/drawing/2014/main" id="{8AAC4A50-0F6D-4628-90C7-3E50761DDB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23" name="Oval 75">
              <a:extLst>
                <a:ext uri="{FF2B5EF4-FFF2-40B4-BE49-F238E27FC236}">
                  <a16:creationId xmlns:a16="http://schemas.microsoft.com/office/drawing/2014/main" id="{40259925-7C72-4641-A0A0-02B25328AD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24" name="Oval 76">
              <a:extLst>
                <a:ext uri="{FF2B5EF4-FFF2-40B4-BE49-F238E27FC236}">
                  <a16:creationId xmlns:a16="http://schemas.microsoft.com/office/drawing/2014/main" id="{CF75A394-7222-42D6-9A1B-274F066F67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25" name="Oval 77">
              <a:extLst>
                <a:ext uri="{FF2B5EF4-FFF2-40B4-BE49-F238E27FC236}">
                  <a16:creationId xmlns:a16="http://schemas.microsoft.com/office/drawing/2014/main" id="{563BD678-44E7-41CB-AD38-938B7100DE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26" name="Oval 78">
              <a:extLst>
                <a:ext uri="{FF2B5EF4-FFF2-40B4-BE49-F238E27FC236}">
                  <a16:creationId xmlns:a16="http://schemas.microsoft.com/office/drawing/2014/main" id="{519D4B42-5474-4365-9CE7-54814EFFD3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27" name="Oval 79">
              <a:extLst>
                <a:ext uri="{FF2B5EF4-FFF2-40B4-BE49-F238E27FC236}">
                  <a16:creationId xmlns:a16="http://schemas.microsoft.com/office/drawing/2014/main" id="{043C71EE-3C76-4BB9-AA0B-2DE0C0C577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28" name="Oval 80">
              <a:extLst>
                <a:ext uri="{FF2B5EF4-FFF2-40B4-BE49-F238E27FC236}">
                  <a16:creationId xmlns:a16="http://schemas.microsoft.com/office/drawing/2014/main" id="{03A94F2B-712E-4372-825F-A69A8089D6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29" name="Oval 81">
              <a:extLst>
                <a:ext uri="{FF2B5EF4-FFF2-40B4-BE49-F238E27FC236}">
                  <a16:creationId xmlns:a16="http://schemas.microsoft.com/office/drawing/2014/main" id="{A4B264EE-D1F7-4561-A289-C80D99B418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30" name="Oval 82">
              <a:extLst>
                <a:ext uri="{FF2B5EF4-FFF2-40B4-BE49-F238E27FC236}">
                  <a16:creationId xmlns:a16="http://schemas.microsoft.com/office/drawing/2014/main" id="{04D45C51-299C-46E1-8C48-7D47591B2E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31" name="Oval 83">
              <a:extLst>
                <a:ext uri="{FF2B5EF4-FFF2-40B4-BE49-F238E27FC236}">
                  <a16:creationId xmlns:a16="http://schemas.microsoft.com/office/drawing/2014/main" id="{757B2340-2D26-4F85-A36C-AEC424B1E6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32" name="Oval 84">
              <a:extLst>
                <a:ext uri="{FF2B5EF4-FFF2-40B4-BE49-F238E27FC236}">
                  <a16:creationId xmlns:a16="http://schemas.microsoft.com/office/drawing/2014/main" id="{978ED32B-5C3E-4547-B80B-D237A05124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33" name="Oval 85">
              <a:extLst>
                <a:ext uri="{FF2B5EF4-FFF2-40B4-BE49-F238E27FC236}">
                  <a16:creationId xmlns:a16="http://schemas.microsoft.com/office/drawing/2014/main" id="{EA5DAB13-9BDD-4A17-89EA-3B29BF377B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34" name="Oval 86">
              <a:extLst>
                <a:ext uri="{FF2B5EF4-FFF2-40B4-BE49-F238E27FC236}">
                  <a16:creationId xmlns:a16="http://schemas.microsoft.com/office/drawing/2014/main" id="{C4BA9F8E-38EE-4FE3-ACA7-8FF424789F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35" name="Oval 87">
              <a:extLst>
                <a:ext uri="{FF2B5EF4-FFF2-40B4-BE49-F238E27FC236}">
                  <a16:creationId xmlns:a16="http://schemas.microsoft.com/office/drawing/2014/main" id="{7C97FD33-D9F3-415F-A9D1-486B76053A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36" name="Oval 88">
              <a:extLst>
                <a:ext uri="{FF2B5EF4-FFF2-40B4-BE49-F238E27FC236}">
                  <a16:creationId xmlns:a16="http://schemas.microsoft.com/office/drawing/2014/main" id="{B3940B86-7AE6-4305-9A78-2C13CA92B1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37" name="Oval 89">
              <a:extLst>
                <a:ext uri="{FF2B5EF4-FFF2-40B4-BE49-F238E27FC236}">
                  <a16:creationId xmlns:a16="http://schemas.microsoft.com/office/drawing/2014/main" id="{01136EB2-1A27-45AC-817E-43D04D3330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38" name="Oval 90">
              <a:extLst>
                <a:ext uri="{FF2B5EF4-FFF2-40B4-BE49-F238E27FC236}">
                  <a16:creationId xmlns:a16="http://schemas.microsoft.com/office/drawing/2014/main" id="{72B73F27-66CC-4418-B890-C8F96724D5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39" name="Text Box 91">
              <a:extLst>
                <a:ext uri="{FF2B5EF4-FFF2-40B4-BE49-F238E27FC236}">
                  <a16:creationId xmlns:a16="http://schemas.microsoft.com/office/drawing/2014/main" id="{DF874376-53EA-4E5A-9794-1354255B3DA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30140" name="AutoShape 92">
              <a:extLst>
                <a:ext uri="{FF2B5EF4-FFF2-40B4-BE49-F238E27FC236}">
                  <a16:creationId xmlns:a16="http://schemas.microsoft.com/office/drawing/2014/main" id="{97E03513-C4A3-4803-92DF-36062B321F31}"/>
                </a:ext>
              </a:extLst>
            </p:cNvPr>
            <p:cNvCxnSpPr>
              <a:cxnSpLocks noChangeAspect="1" noChangeShapeType="1"/>
              <a:stCxn id="130139" idx="2"/>
              <a:endCxn id="130135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141" name="Oval 93">
              <a:extLst>
                <a:ext uri="{FF2B5EF4-FFF2-40B4-BE49-F238E27FC236}">
                  <a16:creationId xmlns:a16="http://schemas.microsoft.com/office/drawing/2014/main" id="{D64C431B-783F-4C0C-A6CD-BE717C21E7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42" name="Oval 94">
              <a:extLst>
                <a:ext uri="{FF2B5EF4-FFF2-40B4-BE49-F238E27FC236}">
                  <a16:creationId xmlns:a16="http://schemas.microsoft.com/office/drawing/2014/main" id="{A28ACCBB-327A-4962-8FBC-48DF542435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43" name="Oval 95">
              <a:extLst>
                <a:ext uri="{FF2B5EF4-FFF2-40B4-BE49-F238E27FC236}">
                  <a16:creationId xmlns:a16="http://schemas.microsoft.com/office/drawing/2014/main" id="{660C8B7A-47E5-4D2C-8B40-E707560D53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44" name="Oval 96">
              <a:extLst>
                <a:ext uri="{FF2B5EF4-FFF2-40B4-BE49-F238E27FC236}">
                  <a16:creationId xmlns:a16="http://schemas.microsoft.com/office/drawing/2014/main" id="{8B1D37C2-31A5-4740-B74E-2954A4D621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45" name="Oval 97">
              <a:extLst>
                <a:ext uri="{FF2B5EF4-FFF2-40B4-BE49-F238E27FC236}">
                  <a16:creationId xmlns:a16="http://schemas.microsoft.com/office/drawing/2014/main" id="{4960F84D-C927-4B7B-9102-D7E4B7DBDF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46" name="Oval 98">
              <a:extLst>
                <a:ext uri="{FF2B5EF4-FFF2-40B4-BE49-F238E27FC236}">
                  <a16:creationId xmlns:a16="http://schemas.microsoft.com/office/drawing/2014/main" id="{AEC1D0C2-E0FE-4BEC-BE2C-F94DA9EA2B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47" name="Text Box 99">
              <a:extLst>
                <a:ext uri="{FF2B5EF4-FFF2-40B4-BE49-F238E27FC236}">
                  <a16:creationId xmlns:a16="http://schemas.microsoft.com/office/drawing/2014/main" id="{CDC0E665-05F1-4A93-97A9-E174EE4576C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30148" name="AutoShape 100">
              <a:extLst>
                <a:ext uri="{FF2B5EF4-FFF2-40B4-BE49-F238E27FC236}">
                  <a16:creationId xmlns:a16="http://schemas.microsoft.com/office/drawing/2014/main" id="{AA2666B8-A2EC-484C-A71D-8AF763000A78}"/>
                </a:ext>
              </a:extLst>
            </p:cNvPr>
            <p:cNvCxnSpPr>
              <a:cxnSpLocks noChangeAspect="1" noChangeShapeType="1"/>
              <a:stCxn id="130147" idx="0"/>
              <a:endCxn id="130145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149" name="Oval 101">
              <a:extLst>
                <a:ext uri="{FF2B5EF4-FFF2-40B4-BE49-F238E27FC236}">
                  <a16:creationId xmlns:a16="http://schemas.microsoft.com/office/drawing/2014/main" id="{76F2D215-F0C5-4E33-AF66-323A93CA3A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50" name="Oval 102">
              <a:extLst>
                <a:ext uri="{FF2B5EF4-FFF2-40B4-BE49-F238E27FC236}">
                  <a16:creationId xmlns:a16="http://schemas.microsoft.com/office/drawing/2014/main" id="{6CA03EA1-ADC3-43DD-9BF1-D3C8FC20B6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51" name="Oval 103">
              <a:extLst>
                <a:ext uri="{FF2B5EF4-FFF2-40B4-BE49-F238E27FC236}">
                  <a16:creationId xmlns:a16="http://schemas.microsoft.com/office/drawing/2014/main" id="{300BF61B-BF22-440A-B73F-88C3F3C3E2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52" name="Oval 104">
              <a:extLst>
                <a:ext uri="{FF2B5EF4-FFF2-40B4-BE49-F238E27FC236}">
                  <a16:creationId xmlns:a16="http://schemas.microsoft.com/office/drawing/2014/main" id="{F013BD2E-FC44-40AA-9020-A6E90B3147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53" name="Oval 105">
              <a:extLst>
                <a:ext uri="{FF2B5EF4-FFF2-40B4-BE49-F238E27FC236}">
                  <a16:creationId xmlns:a16="http://schemas.microsoft.com/office/drawing/2014/main" id="{FC190CF0-F0A4-4895-AC48-3499B64CAA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54" name="Oval 106">
              <a:extLst>
                <a:ext uri="{FF2B5EF4-FFF2-40B4-BE49-F238E27FC236}">
                  <a16:creationId xmlns:a16="http://schemas.microsoft.com/office/drawing/2014/main" id="{7EE5937B-377C-4C89-97EF-C9994EF462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155" name="Text Box 107">
              <a:extLst>
                <a:ext uri="{FF2B5EF4-FFF2-40B4-BE49-F238E27FC236}">
                  <a16:creationId xmlns:a16="http://schemas.microsoft.com/office/drawing/2014/main" id="{FA82FF19-8E85-481E-BB76-CC73A68D1D3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30156" name="AutoShape 108">
              <a:extLst>
                <a:ext uri="{FF2B5EF4-FFF2-40B4-BE49-F238E27FC236}">
                  <a16:creationId xmlns:a16="http://schemas.microsoft.com/office/drawing/2014/main" id="{47E23113-3C93-4911-BB1D-D9ABCF839155}"/>
                </a:ext>
              </a:extLst>
            </p:cNvPr>
            <p:cNvCxnSpPr>
              <a:cxnSpLocks noChangeAspect="1" noChangeShapeType="1"/>
              <a:stCxn id="130155" idx="2"/>
              <a:endCxn id="130153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823CDA87-CE18-4BC8-9E40-EDF0D614E47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9" name="Rectangle 3">
            <a:extLst>
              <a:ext uri="{FF2B5EF4-FFF2-40B4-BE49-F238E27FC236}">
                <a16:creationId xmlns:a16="http://schemas.microsoft.com/office/drawing/2014/main" id="{7E5C7DE2-3F60-4DE3-8D65-F8739A8C7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5975" cy="1368425"/>
          </a:xfrm>
        </p:spPr>
        <p:txBody>
          <a:bodyPr/>
          <a:lstStyle/>
          <a:p>
            <a:r>
              <a:rPr lang="pt-BR" altLang="pt-BR" sz="3600" b="1"/>
              <a:t>COMPORTAMENTO CINÉTICO DO PROCESSO DE ADSORÇÃO EM CAP</a:t>
            </a:r>
          </a:p>
        </p:txBody>
      </p:sp>
      <p:grpSp>
        <p:nvGrpSpPr>
          <p:cNvPr id="132100" name="Group 4">
            <a:extLst>
              <a:ext uri="{FF2B5EF4-FFF2-40B4-BE49-F238E27FC236}">
                <a16:creationId xmlns:a16="http://schemas.microsoft.com/office/drawing/2014/main" id="{4752D170-1F2D-4018-8495-2211A55FE36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362075"/>
            <a:ext cx="8113712" cy="4946650"/>
            <a:chOff x="249" y="858"/>
            <a:chExt cx="5111" cy="3116"/>
          </a:xfrm>
        </p:grpSpPr>
        <p:sp>
          <p:nvSpPr>
            <p:cNvPr id="132101" name="Text Box 5">
              <a:extLst>
                <a:ext uri="{FF2B5EF4-FFF2-40B4-BE49-F238E27FC236}">
                  <a16:creationId xmlns:a16="http://schemas.microsoft.com/office/drawing/2014/main" id="{944E6CB0-A15A-4672-93BD-A0DA65246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112"/>
              <a:ext cx="796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Manancial</a:t>
              </a:r>
            </a:p>
          </p:txBody>
        </p:sp>
        <p:sp>
          <p:nvSpPr>
            <p:cNvPr id="132102" name="Text Box 6">
              <a:extLst>
                <a:ext uri="{FF2B5EF4-FFF2-40B4-BE49-F238E27FC236}">
                  <a16:creationId xmlns:a16="http://schemas.microsoft.com/office/drawing/2014/main" id="{10E2687A-9F30-4416-95C2-0D3EF8328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" y="2113"/>
              <a:ext cx="877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Coagulação</a:t>
              </a:r>
            </a:p>
          </p:txBody>
        </p:sp>
        <p:sp>
          <p:nvSpPr>
            <p:cNvPr id="132103" name="Text Box 7">
              <a:extLst>
                <a:ext uri="{FF2B5EF4-FFF2-40B4-BE49-F238E27FC236}">
                  <a16:creationId xmlns:a16="http://schemas.microsoft.com/office/drawing/2014/main" id="{2CA1A35A-C74B-444E-8ED8-EFA0A3212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7" y="2119"/>
              <a:ext cx="912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Floculação</a:t>
              </a:r>
            </a:p>
          </p:txBody>
        </p:sp>
        <p:sp>
          <p:nvSpPr>
            <p:cNvPr id="132104" name="Text Box 8">
              <a:extLst>
                <a:ext uri="{FF2B5EF4-FFF2-40B4-BE49-F238E27FC236}">
                  <a16:creationId xmlns:a16="http://schemas.microsoft.com/office/drawing/2014/main" id="{97A8333F-8B93-44BE-8100-43A964542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2119"/>
              <a:ext cx="1018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Sedimentação</a:t>
              </a:r>
            </a:p>
          </p:txBody>
        </p:sp>
        <p:sp>
          <p:nvSpPr>
            <p:cNvPr id="132105" name="Text Box 9">
              <a:extLst>
                <a:ext uri="{FF2B5EF4-FFF2-40B4-BE49-F238E27FC236}">
                  <a16:creationId xmlns:a16="http://schemas.microsoft.com/office/drawing/2014/main" id="{04B12166-F8D2-47A2-AD29-C13D9E439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02"/>
              <a:ext cx="689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Filtração</a:t>
              </a:r>
            </a:p>
          </p:txBody>
        </p:sp>
        <p:sp>
          <p:nvSpPr>
            <p:cNvPr id="132106" name="Text Box 10">
              <a:extLst>
                <a:ext uri="{FF2B5EF4-FFF2-40B4-BE49-F238E27FC236}">
                  <a16:creationId xmlns:a16="http://schemas.microsoft.com/office/drawing/2014/main" id="{E5D9E4B5-23A3-40AE-984D-834FEF503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" y="2899"/>
              <a:ext cx="912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Desinfecção</a:t>
              </a:r>
            </a:p>
          </p:txBody>
        </p:sp>
        <p:sp>
          <p:nvSpPr>
            <p:cNvPr id="132107" name="Text Box 11">
              <a:extLst>
                <a:ext uri="{FF2B5EF4-FFF2-40B4-BE49-F238E27FC236}">
                  <a16:creationId xmlns:a16="http://schemas.microsoft.com/office/drawing/2014/main" id="{828C2754-6695-492D-9F43-D29CFA2C7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96"/>
              <a:ext cx="876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Fluoretação</a:t>
              </a:r>
            </a:p>
          </p:txBody>
        </p:sp>
        <p:sp>
          <p:nvSpPr>
            <p:cNvPr id="132108" name="Text Box 12">
              <a:extLst>
                <a:ext uri="{FF2B5EF4-FFF2-40B4-BE49-F238E27FC236}">
                  <a16:creationId xmlns:a16="http://schemas.microsoft.com/office/drawing/2014/main" id="{3516838F-F99D-4A61-A386-950FFAC54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896"/>
              <a:ext cx="1180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Correção de pH</a:t>
              </a:r>
            </a:p>
          </p:txBody>
        </p:sp>
        <p:sp>
          <p:nvSpPr>
            <p:cNvPr id="132109" name="Text Box 13">
              <a:extLst>
                <a:ext uri="{FF2B5EF4-FFF2-40B4-BE49-F238E27FC236}">
                  <a16:creationId xmlns:a16="http://schemas.microsoft.com/office/drawing/2014/main" id="{DAA5458C-0BE4-49D6-9B72-6F2472D73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" y="3718"/>
              <a:ext cx="841" cy="2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/>
              <a:r>
                <a:rPr lang="pt-BR" altLang="pt-BR" sz="2000" b="0">
                  <a:latin typeface="Times New Roman" panose="02020603050405020304" pitchFamily="18" charset="0"/>
                </a:rPr>
                <a:t>Água final </a:t>
              </a:r>
            </a:p>
          </p:txBody>
        </p:sp>
        <p:cxnSp>
          <p:nvCxnSpPr>
            <p:cNvPr id="132110" name="AutoShape 14">
              <a:extLst>
                <a:ext uri="{FF2B5EF4-FFF2-40B4-BE49-F238E27FC236}">
                  <a16:creationId xmlns:a16="http://schemas.microsoft.com/office/drawing/2014/main" id="{CB3E1DC1-737B-4196-B04D-6E9A890172ED}"/>
                </a:ext>
              </a:extLst>
            </p:cNvPr>
            <p:cNvCxnSpPr>
              <a:cxnSpLocks noChangeShapeType="1"/>
              <a:stCxn id="132101" idx="3"/>
              <a:endCxn id="132102" idx="1"/>
            </p:cNvCxnSpPr>
            <p:nvPr/>
          </p:nvCxnSpPr>
          <p:spPr bwMode="auto">
            <a:xfrm>
              <a:off x="1150" y="2240"/>
              <a:ext cx="445" cy="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11" name="AutoShape 15">
              <a:extLst>
                <a:ext uri="{FF2B5EF4-FFF2-40B4-BE49-F238E27FC236}">
                  <a16:creationId xmlns:a16="http://schemas.microsoft.com/office/drawing/2014/main" id="{E6A6E761-F352-41C4-B9C8-3838CF36F50D}"/>
                </a:ext>
              </a:extLst>
            </p:cNvPr>
            <p:cNvCxnSpPr>
              <a:cxnSpLocks noChangeShapeType="1"/>
              <a:stCxn id="132102" idx="3"/>
              <a:endCxn id="132103" idx="1"/>
            </p:cNvCxnSpPr>
            <p:nvPr/>
          </p:nvCxnSpPr>
          <p:spPr bwMode="auto">
            <a:xfrm>
              <a:off x="2472" y="2241"/>
              <a:ext cx="585" cy="6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12" name="AutoShape 16">
              <a:extLst>
                <a:ext uri="{FF2B5EF4-FFF2-40B4-BE49-F238E27FC236}">
                  <a16:creationId xmlns:a16="http://schemas.microsoft.com/office/drawing/2014/main" id="{B1224064-3757-495D-8FB6-474849935D74}"/>
                </a:ext>
              </a:extLst>
            </p:cNvPr>
            <p:cNvCxnSpPr>
              <a:cxnSpLocks noChangeShapeType="1"/>
              <a:stCxn id="132103" idx="3"/>
              <a:endCxn id="132104" idx="1"/>
            </p:cNvCxnSpPr>
            <p:nvPr/>
          </p:nvCxnSpPr>
          <p:spPr bwMode="auto">
            <a:xfrm>
              <a:off x="3969" y="2247"/>
              <a:ext cx="37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13" name="AutoShape 17">
              <a:extLst>
                <a:ext uri="{FF2B5EF4-FFF2-40B4-BE49-F238E27FC236}">
                  <a16:creationId xmlns:a16="http://schemas.microsoft.com/office/drawing/2014/main" id="{7A9A70E6-EE71-47A8-8335-41145C81E476}"/>
                </a:ext>
              </a:extLst>
            </p:cNvPr>
            <p:cNvCxnSpPr>
              <a:cxnSpLocks noChangeShapeType="1"/>
              <a:stCxn id="132104" idx="2"/>
              <a:endCxn id="132105" idx="0"/>
            </p:cNvCxnSpPr>
            <p:nvPr/>
          </p:nvCxnSpPr>
          <p:spPr bwMode="auto">
            <a:xfrm rot="5400000">
              <a:off x="4586" y="2638"/>
              <a:ext cx="527" cy="2"/>
            </a:xfrm>
            <a:prstGeom prst="bentConnector3">
              <a:avLst>
                <a:gd name="adj1" fmla="val 4990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14" name="AutoShape 18">
              <a:extLst>
                <a:ext uri="{FF2B5EF4-FFF2-40B4-BE49-F238E27FC236}">
                  <a16:creationId xmlns:a16="http://schemas.microsoft.com/office/drawing/2014/main" id="{ADF65348-0D8C-4F3B-9F8D-63A6124FD3E2}"/>
                </a:ext>
              </a:extLst>
            </p:cNvPr>
            <p:cNvCxnSpPr>
              <a:cxnSpLocks noChangeShapeType="1"/>
              <a:stCxn id="132105" idx="1"/>
              <a:endCxn id="132106" idx="3"/>
            </p:cNvCxnSpPr>
            <p:nvPr/>
          </p:nvCxnSpPr>
          <p:spPr bwMode="auto">
            <a:xfrm rot="10800000">
              <a:off x="3925" y="3027"/>
              <a:ext cx="579" cy="3"/>
            </a:xfrm>
            <a:prstGeom prst="bentConnector3">
              <a:avLst>
                <a:gd name="adj1" fmla="val 4991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15" name="AutoShape 19">
              <a:extLst>
                <a:ext uri="{FF2B5EF4-FFF2-40B4-BE49-F238E27FC236}">
                  <a16:creationId xmlns:a16="http://schemas.microsoft.com/office/drawing/2014/main" id="{E29FDA3B-646B-42C1-A9B8-A7EB3BD963EF}"/>
                </a:ext>
              </a:extLst>
            </p:cNvPr>
            <p:cNvCxnSpPr>
              <a:cxnSpLocks noChangeShapeType="1"/>
              <a:stCxn id="132106" idx="1"/>
              <a:endCxn id="132107" idx="3"/>
            </p:cNvCxnSpPr>
            <p:nvPr/>
          </p:nvCxnSpPr>
          <p:spPr bwMode="auto">
            <a:xfrm rot="10800000">
              <a:off x="2604" y="3024"/>
              <a:ext cx="409" cy="3"/>
            </a:xfrm>
            <a:prstGeom prst="bentConnector3">
              <a:avLst>
                <a:gd name="adj1" fmla="val 4988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16" name="AutoShape 20">
              <a:extLst>
                <a:ext uri="{FF2B5EF4-FFF2-40B4-BE49-F238E27FC236}">
                  <a16:creationId xmlns:a16="http://schemas.microsoft.com/office/drawing/2014/main" id="{7F5FE536-E77B-40F9-BD3E-4D862D732571}"/>
                </a:ext>
              </a:extLst>
            </p:cNvPr>
            <p:cNvCxnSpPr>
              <a:cxnSpLocks noChangeShapeType="1"/>
              <a:stCxn id="132107" idx="1"/>
              <a:endCxn id="132108" idx="3"/>
            </p:cNvCxnSpPr>
            <p:nvPr/>
          </p:nvCxnSpPr>
          <p:spPr bwMode="auto">
            <a:xfrm rot="10800000">
              <a:off x="1429" y="3024"/>
              <a:ext cx="29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17" name="AutoShape 21">
              <a:extLst>
                <a:ext uri="{FF2B5EF4-FFF2-40B4-BE49-F238E27FC236}">
                  <a16:creationId xmlns:a16="http://schemas.microsoft.com/office/drawing/2014/main" id="{19C4B421-C3FC-4ED2-8F63-83555F78648A}"/>
                </a:ext>
              </a:extLst>
            </p:cNvPr>
            <p:cNvCxnSpPr>
              <a:cxnSpLocks noChangeShapeType="1"/>
              <a:stCxn id="132108" idx="2"/>
              <a:endCxn id="132109" idx="0"/>
            </p:cNvCxnSpPr>
            <p:nvPr/>
          </p:nvCxnSpPr>
          <p:spPr bwMode="auto">
            <a:xfrm rot="5400000">
              <a:off x="556" y="3435"/>
              <a:ext cx="5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2118" name="Line 22">
              <a:extLst>
                <a:ext uri="{FF2B5EF4-FFF2-40B4-BE49-F238E27FC236}">
                  <a16:creationId xmlns:a16="http://schemas.microsoft.com/office/drawing/2014/main" id="{99B493B6-F4A3-452E-A5E7-8E7930A52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693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132119" name="Text Box 23">
              <a:extLst>
                <a:ext uri="{FF2B5EF4-FFF2-40B4-BE49-F238E27FC236}">
                  <a16:creationId xmlns:a16="http://schemas.microsoft.com/office/drawing/2014/main" id="{003E8424-4A88-4A56-B39A-CDE1D82AE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107" y="1414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132120" name="Line 24">
              <a:extLst>
                <a:ext uri="{FF2B5EF4-FFF2-40B4-BE49-F238E27FC236}">
                  <a16:creationId xmlns:a16="http://schemas.microsoft.com/office/drawing/2014/main" id="{496F895B-E9B2-42AB-925F-7E74D1D2E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1550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132121" name="Text Box 25">
              <a:extLst>
                <a:ext uri="{FF2B5EF4-FFF2-40B4-BE49-F238E27FC236}">
                  <a16:creationId xmlns:a16="http://schemas.microsoft.com/office/drawing/2014/main" id="{2B9C3223-E060-4DF3-932B-78FB9B2B1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11" y="1271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132122" name="Line 26">
              <a:extLst>
                <a:ext uri="{FF2B5EF4-FFF2-40B4-BE49-F238E27FC236}">
                  <a16:creationId xmlns:a16="http://schemas.microsoft.com/office/drawing/2014/main" id="{CD818272-6C04-426F-B9B3-C66F62D95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550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132123" name="Text Box 27">
              <a:extLst>
                <a:ext uri="{FF2B5EF4-FFF2-40B4-BE49-F238E27FC236}">
                  <a16:creationId xmlns:a16="http://schemas.microsoft.com/office/drawing/2014/main" id="{89A0E8E9-9A1C-4325-944D-7B9E9905E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59" y="1102"/>
              <a:ext cx="7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0">
                  <a:latin typeface="Times New Roman" panose="02020603050405020304" pitchFamily="18" charset="0"/>
                </a:rPr>
                <a:t>Coagulante</a:t>
              </a:r>
            </a:p>
          </p:txBody>
        </p:sp>
        <p:sp>
          <p:nvSpPr>
            <p:cNvPr id="132124" name="Line 28">
              <a:extLst>
                <a:ext uri="{FF2B5EF4-FFF2-40B4-BE49-F238E27FC236}">
                  <a16:creationId xmlns:a16="http://schemas.microsoft.com/office/drawing/2014/main" id="{B3EFDDEA-2956-4511-8F23-21A287629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0" y="1685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132125" name="Text Box 29">
              <a:extLst>
                <a:ext uri="{FF2B5EF4-FFF2-40B4-BE49-F238E27FC236}">
                  <a16:creationId xmlns:a16="http://schemas.microsoft.com/office/drawing/2014/main" id="{29B3EE00-CBDD-4812-B3DD-F63630F11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395" y="1406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132126" name="Line 30">
              <a:extLst>
                <a:ext uri="{FF2B5EF4-FFF2-40B4-BE49-F238E27FC236}">
                  <a16:creationId xmlns:a16="http://schemas.microsoft.com/office/drawing/2014/main" id="{44C1892C-A593-4784-B1C6-930D7A02E2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50" y="2352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132127" name="Text Box 31">
              <a:extLst>
                <a:ext uri="{FF2B5EF4-FFF2-40B4-BE49-F238E27FC236}">
                  <a16:creationId xmlns:a16="http://schemas.microsoft.com/office/drawing/2014/main" id="{BE1B3C87-43C0-4152-A35A-CA5DB86DC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521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0">
                  <a:latin typeface="Times New Roman" panose="02020603050405020304" pitchFamily="18" charset="0"/>
                </a:rPr>
                <a:t>CAP</a:t>
              </a: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>
            <a:extLst>
              <a:ext uri="{FF2B5EF4-FFF2-40B4-BE49-F238E27FC236}">
                <a16:creationId xmlns:a16="http://schemas.microsoft.com/office/drawing/2014/main" id="{0DEDE56E-56CC-437A-97E6-FED0B4964B44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7" name="Rectangle 3">
            <a:extLst>
              <a:ext uri="{FF2B5EF4-FFF2-40B4-BE49-F238E27FC236}">
                <a16:creationId xmlns:a16="http://schemas.microsoft.com/office/drawing/2014/main" id="{DEAA60EA-0191-472F-938E-742633A20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23275" cy="1368425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COMPORTAMENTO CINÉTICO DO PROCESSO DE ADSORÇÃO EM CAG</a:t>
            </a:r>
          </a:p>
        </p:txBody>
      </p:sp>
      <p:pic>
        <p:nvPicPr>
          <p:cNvPr id="185348" name="Picture 4" descr="GAC Application 2">
            <a:extLst>
              <a:ext uri="{FF2B5EF4-FFF2-40B4-BE49-F238E27FC236}">
                <a16:creationId xmlns:a16="http://schemas.microsoft.com/office/drawing/2014/main" id="{9AA8E760-7119-4FF0-A92F-139426B3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181225"/>
            <a:ext cx="8137525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5D2EB8F1-616B-4026-9490-359D209AEB1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E0F78E86-8386-44D8-B505-D62B348D9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434388" cy="1800225"/>
          </a:xfrm>
        </p:spPr>
        <p:txBody>
          <a:bodyPr/>
          <a:lstStyle/>
          <a:p>
            <a:r>
              <a:rPr lang="pt-BR" altLang="pt-BR" sz="3600"/>
              <a:t>REATORES HETEROGÊNEOS</a:t>
            </a:r>
            <a:br>
              <a:rPr lang="pt-BR" altLang="pt-BR" sz="3600"/>
            </a:br>
            <a:r>
              <a:rPr lang="pt-BR" altLang="pt-BR" sz="3600"/>
              <a:t> ACÚMULO DE CONTAMINANTES EM FASE SÓLIDA</a:t>
            </a:r>
          </a:p>
        </p:txBody>
      </p:sp>
      <p:grpSp>
        <p:nvGrpSpPr>
          <p:cNvPr id="23582" name="Group 30">
            <a:extLst>
              <a:ext uri="{FF2B5EF4-FFF2-40B4-BE49-F238E27FC236}">
                <a16:creationId xmlns:a16="http://schemas.microsoft.com/office/drawing/2014/main" id="{A44F6702-DBD7-45FD-A323-43741589C4D5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1268413"/>
            <a:ext cx="2736850" cy="1800225"/>
            <a:chOff x="2834" y="2024"/>
            <a:chExt cx="1724" cy="1134"/>
          </a:xfrm>
        </p:grpSpPr>
        <p:sp>
          <p:nvSpPr>
            <p:cNvPr id="23583" name="Oval 31">
              <a:extLst>
                <a:ext uri="{FF2B5EF4-FFF2-40B4-BE49-F238E27FC236}">
                  <a16:creationId xmlns:a16="http://schemas.microsoft.com/office/drawing/2014/main" id="{FE7EC975-EC71-4410-BBA6-3E6106B76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84" name="Line 32">
              <a:extLst>
                <a:ext uri="{FF2B5EF4-FFF2-40B4-BE49-F238E27FC236}">
                  <a16:creationId xmlns:a16="http://schemas.microsoft.com/office/drawing/2014/main" id="{30E391F9-7A0F-4F01-B97D-AEB853680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5" name="Line 33">
              <a:extLst>
                <a:ext uri="{FF2B5EF4-FFF2-40B4-BE49-F238E27FC236}">
                  <a16:creationId xmlns:a16="http://schemas.microsoft.com/office/drawing/2014/main" id="{8497A59C-3805-4BC7-A67C-8FC1E7C4C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6" name="Line 34">
              <a:extLst>
                <a:ext uri="{FF2B5EF4-FFF2-40B4-BE49-F238E27FC236}">
                  <a16:creationId xmlns:a16="http://schemas.microsoft.com/office/drawing/2014/main" id="{DE3A26FB-C042-443E-9C54-2B28E1FEF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7" name="Line 35">
              <a:extLst>
                <a:ext uri="{FF2B5EF4-FFF2-40B4-BE49-F238E27FC236}">
                  <a16:creationId xmlns:a16="http://schemas.microsoft.com/office/drawing/2014/main" id="{0EFB2D04-9E68-4C15-84E7-F3186CA27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8" name="Line 36">
              <a:extLst>
                <a:ext uri="{FF2B5EF4-FFF2-40B4-BE49-F238E27FC236}">
                  <a16:creationId xmlns:a16="http://schemas.microsoft.com/office/drawing/2014/main" id="{A2B92491-E1F1-4074-81B9-4ABFEDC9C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9" name="Text Box 37">
              <a:extLst>
                <a:ext uri="{FF2B5EF4-FFF2-40B4-BE49-F238E27FC236}">
                  <a16:creationId xmlns:a16="http://schemas.microsoft.com/office/drawing/2014/main" id="{B9FA25FE-B274-4E75-8649-D9FDA7BE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/>
                <a:t>C</a:t>
              </a:r>
            </a:p>
          </p:txBody>
        </p:sp>
        <p:sp>
          <p:nvSpPr>
            <p:cNvPr id="23590" name="Text Box 38">
              <a:extLst>
                <a:ext uri="{FF2B5EF4-FFF2-40B4-BE49-F238E27FC236}">
                  <a16:creationId xmlns:a16="http://schemas.microsoft.com/office/drawing/2014/main" id="{00136CC5-3590-47D3-B9F2-A0072DD80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/>
                <a:t>C</a:t>
              </a:r>
              <a:r>
                <a:rPr lang="pt-BR" altLang="pt-BR" sz="2400" b="0" baseline="30000"/>
                <a:t>*</a:t>
              </a:r>
            </a:p>
          </p:txBody>
        </p:sp>
        <p:sp>
          <p:nvSpPr>
            <p:cNvPr id="23591" name="Text Box 39">
              <a:extLst>
                <a:ext uri="{FF2B5EF4-FFF2-40B4-BE49-F238E27FC236}">
                  <a16:creationId xmlns:a16="http://schemas.microsoft.com/office/drawing/2014/main" id="{C8788688-A899-42C3-B284-164441D3A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0">
                  <a:sym typeface="Symbol" panose="05050102010706020507" pitchFamily="18" charset="2"/>
                </a:rPr>
                <a:t>x</a:t>
              </a:r>
            </a:p>
          </p:txBody>
        </p:sp>
      </p:grpSp>
      <p:grpSp>
        <p:nvGrpSpPr>
          <p:cNvPr id="23601" name="Group 49">
            <a:extLst>
              <a:ext uri="{FF2B5EF4-FFF2-40B4-BE49-F238E27FC236}">
                <a16:creationId xmlns:a16="http://schemas.microsoft.com/office/drawing/2014/main" id="{0112DC80-358F-452F-8B8B-AEE33E6C3137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2708275"/>
            <a:ext cx="4678362" cy="3313113"/>
            <a:chOff x="69" y="1706"/>
            <a:chExt cx="2947" cy="2087"/>
          </a:xfrm>
        </p:grpSpPr>
        <p:sp>
          <p:nvSpPr>
            <p:cNvPr id="23594" name="Text Box 42">
              <a:extLst>
                <a:ext uri="{FF2B5EF4-FFF2-40B4-BE49-F238E27FC236}">
                  <a16:creationId xmlns:a16="http://schemas.microsoft.com/office/drawing/2014/main" id="{20D541F7-A145-4D3B-826C-DB7B7027B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" y="3505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Garamond" panose="02020404030301010803" pitchFamily="18" charset="0"/>
                </a:rPr>
                <a:t>C</a:t>
              </a:r>
            </a:p>
          </p:txBody>
        </p:sp>
        <p:sp>
          <p:nvSpPr>
            <p:cNvPr id="23592" name="Line 40">
              <a:extLst>
                <a:ext uri="{FF2B5EF4-FFF2-40B4-BE49-F238E27FC236}">
                  <a16:creationId xmlns:a16="http://schemas.microsoft.com/office/drawing/2014/main" id="{AE01E887-4E9C-4BA7-AD68-E3E2D4E15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" y="1706"/>
              <a:ext cx="0" cy="2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3" name="Line 41">
              <a:extLst>
                <a:ext uri="{FF2B5EF4-FFF2-40B4-BE49-F238E27FC236}">
                  <a16:creationId xmlns:a16="http://schemas.microsoft.com/office/drawing/2014/main" id="{892FE8BC-767D-45AA-86E2-144C2BED3C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43" y="2047"/>
              <a:ext cx="0" cy="294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5" name="Text Box 43">
              <a:extLst>
                <a:ext uri="{FF2B5EF4-FFF2-40B4-BE49-F238E27FC236}">
                  <a16:creationId xmlns:a16="http://schemas.microsoft.com/office/drawing/2014/main" id="{47BBF1F6-52D7-4925-AD99-03F17DFD1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" y="1752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Garamond" panose="02020404030301010803" pitchFamily="18" charset="0"/>
                </a:rPr>
                <a:t>q</a:t>
              </a:r>
            </a:p>
          </p:txBody>
        </p:sp>
        <p:sp>
          <p:nvSpPr>
            <p:cNvPr id="23596" name="Line 44">
              <a:extLst>
                <a:ext uri="{FF2B5EF4-FFF2-40B4-BE49-F238E27FC236}">
                  <a16:creationId xmlns:a16="http://schemas.microsoft.com/office/drawing/2014/main" id="{B2BE96B9-587D-4964-B298-23455910A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" y="1933"/>
              <a:ext cx="1905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23597" name="Object 45">
              <a:extLst>
                <a:ext uri="{FF2B5EF4-FFF2-40B4-BE49-F238E27FC236}">
                  <a16:creationId xmlns:a16="http://schemas.microsoft.com/office/drawing/2014/main" id="{1EDFE724-C45B-4431-9F49-7BB0F1C4D3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2" y="1802"/>
            <a:ext cx="992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3" name="Equation" r:id="rId4" imgW="1574640" imgH="558720" progId="Equation.3">
                    <p:embed/>
                  </p:oleObj>
                </mc:Choice>
                <mc:Fallback>
                  <p:oleObj name="Equation" r:id="rId4" imgW="1574640" imgH="55872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" y="1802"/>
                          <a:ext cx="992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98" name="Rectangle 46">
            <a:extLst>
              <a:ext uri="{FF2B5EF4-FFF2-40B4-BE49-F238E27FC236}">
                <a16:creationId xmlns:a16="http://schemas.microsoft.com/office/drawing/2014/main" id="{F92C6279-0857-45E3-A7C2-627E6C0A6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3213100"/>
            <a:ext cx="4140200" cy="3024188"/>
          </a:xfrm>
          <a:noFill/>
          <a:ln/>
        </p:spPr>
        <p:txBody>
          <a:bodyPr/>
          <a:lstStyle/>
          <a:p>
            <a:r>
              <a:rPr lang="pt-BR" altLang="pt-BR" sz="2000" b="1">
                <a:sym typeface="Symbol" panose="05050102010706020507" pitchFamily="18" charset="2"/>
              </a:rPr>
              <a:t>q é a concentração do poluente na fase sólida, sendo, expressa como uma relação massa/massa (g/kg, mg/g, etc...)</a:t>
            </a:r>
          </a:p>
          <a:p>
            <a:r>
              <a:rPr lang="pt-BR" altLang="pt-BR" sz="2000" b="1">
                <a:sym typeface="Symbol" panose="05050102010706020507" pitchFamily="18" charset="2"/>
              </a:rPr>
              <a:t>C</a:t>
            </a:r>
            <a:r>
              <a:rPr lang="pt-BR" altLang="pt-BR" sz="2000" b="1" baseline="30000">
                <a:sym typeface="Symbol" panose="05050102010706020507" pitchFamily="18" charset="2"/>
              </a:rPr>
              <a:t>*</a:t>
            </a:r>
            <a:r>
              <a:rPr lang="pt-BR" altLang="pt-BR" sz="2000" b="1">
                <a:sym typeface="Symbol" panose="05050102010706020507" pitchFamily="18" charset="2"/>
              </a:rPr>
              <a:t> é a concentração do poluente na interface sólido líquido, expresso como mg/l, </a:t>
            </a:r>
            <a:r>
              <a:rPr lang="en-US" altLang="pt-BR" sz="2000" b="1">
                <a:sym typeface="Symbol" panose="05050102010706020507" pitchFamily="18" charset="2"/>
              </a:rPr>
              <a:t>µg/l, etc…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GAC Application 2">
            <a:extLst>
              <a:ext uri="{FF2B5EF4-FFF2-40B4-BE49-F238E27FC236}">
                <a16:creationId xmlns:a16="http://schemas.microsoft.com/office/drawing/2014/main" id="{F1F12AF2-465A-4405-A208-7B75FA33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33575"/>
            <a:ext cx="4032250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>
            <a:extLst>
              <a:ext uri="{FF2B5EF4-FFF2-40B4-BE49-F238E27FC236}">
                <a16:creationId xmlns:a16="http://schemas.microsoft.com/office/drawing/2014/main" id="{EAB2443F-B16B-4348-B6FD-C97603A0B35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2" name="Rectangle 4">
            <a:extLst>
              <a:ext uri="{FF2B5EF4-FFF2-40B4-BE49-F238E27FC236}">
                <a16:creationId xmlns:a16="http://schemas.microsoft.com/office/drawing/2014/main" id="{984A5225-5081-4D69-A002-10E99B843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23275" cy="1152525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COMPORTAMENTO CINÉTICO DO PROCESSO DE ADSORÇÃO EM CAG</a:t>
            </a:r>
          </a:p>
        </p:txBody>
      </p:sp>
      <p:sp>
        <p:nvSpPr>
          <p:cNvPr id="186373" name="Text Box 5">
            <a:extLst>
              <a:ext uri="{FF2B5EF4-FFF2-40B4-BE49-F238E27FC236}">
                <a16:creationId xmlns:a16="http://schemas.microsoft.com/office/drawing/2014/main" id="{F45B2DB0-8819-440F-83F0-F31171D50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473700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0">
                <a:latin typeface="Tahoma" panose="020B0604030504040204" pitchFamily="34" charset="0"/>
              </a:rPr>
              <a:t>Camada simples</a:t>
            </a:r>
          </a:p>
        </p:txBody>
      </p:sp>
      <p:sp>
        <p:nvSpPr>
          <p:cNvPr id="186374" name="AutoShape 6">
            <a:extLst>
              <a:ext uri="{FF2B5EF4-FFF2-40B4-BE49-F238E27FC236}">
                <a16:creationId xmlns:a16="http://schemas.microsoft.com/office/drawing/2014/main" id="{383DA1F1-E2D7-479E-8403-88246C9D5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2017713"/>
            <a:ext cx="1368425" cy="3384550"/>
          </a:xfrm>
          <a:prstGeom prst="can">
            <a:avLst>
              <a:gd name="adj" fmla="val 33756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6375" name="AutoShape 7">
            <a:extLst>
              <a:ext uri="{FF2B5EF4-FFF2-40B4-BE49-F238E27FC236}">
                <a16:creationId xmlns:a16="http://schemas.microsoft.com/office/drawing/2014/main" id="{6C72129D-76CB-4672-AB68-2E426A95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270250"/>
            <a:ext cx="1368425" cy="2160588"/>
          </a:xfrm>
          <a:prstGeom prst="can">
            <a:avLst>
              <a:gd name="adj" fmla="val 33529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400">
                <a:latin typeface="Tahoma" panose="020B0604030504040204" pitchFamily="34" charset="0"/>
              </a:rPr>
              <a:t>CAG</a:t>
            </a:r>
          </a:p>
        </p:txBody>
      </p:sp>
      <p:sp>
        <p:nvSpPr>
          <p:cNvPr id="186376" name="Line 8">
            <a:extLst>
              <a:ext uri="{FF2B5EF4-FFF2-40B4-BE49-F238E27FC236}">
                <a16:creationId xmlns:a16="http://schemas.microsoft.com/office/drawing/2014/main" id="{066BC6A7-E929-44C1-A09A-6CF7A6D48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7175" y="1585913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6377" name="Text Box 9">
            <a:extLst>
              <a:ext uri="{FF2B5EF4-FFF2-40B4-BE49-F238E27FC236}">
                <a16:creationId xmlns:a16="http://schemas.microsoft.com/office/drawing/2014/main" id="{37892701-F225-4830-8F59-A20328769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472113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0">
                <a:latin typeface="Tahoma" panose="020B0604030504040204" pitchFamily="34" charset="0"/>
              </a:rPr>
              <a:t>Dupla camada</a:t>
            </a:r>
          </a:p>
        </p:txBody>
      </p:sp>
      <p:sp>
        <p:nvSpPr>
          <p:cNvPr id="186378" name="AutoShape 10">
            <a:extLst>
              <a:ext uri="{FF2B5EF4-FFF2-40B4-BE49-F238E27FC236}">
                <a16:creationId xmlns:a16="http://schemas.microsoft.com/office/drawing/2014/main" id="{38E3665E-3545-4914-BB68-A39B6075C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088" y="2032000"/>
            <a:ext cx="1368425" cy="3384550"/>
          </a:xfrm>
          <a:prstGeom prst="can">
            <a:avLst>
              <a:gd name="adj" fmla="val 33756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6379" name="AutoShape 11">
            <a:extLst>
              <a:ext uri="{FF2B5EF4-FFF2-40B4-BE49-F238E27FC236}">
                <a16:creationId xmlns:a16="http://schemas.microsoft.com/office/drawing/2014/main" id="{C322CEF1-75D7-4F75-A8B5-44707B90E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088" y="4608513"/>
            <a:ext cx="1368425" cy="836612"/>
          </a:xfrm>
          <a:prstGeom prst="can">
            <a:avLst>
              <a:gd name="adj" fmla="val 4003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r>
              <a:rPr lang="pt-BR" altLang="pt-BR" sz="1400">
                <a:latin typeface="Tahoma" panose="020B0604030504040204" pitchFamily="34" charset="0"/>
              </a:rPr>
              <a:t>Areia</a:t>
            </a:r>
          </a:p>
        </p:txBody>
      </p:sp>
      <p:sp>
        <p:nvSpPr>
          <p:cNvPr id="186380" name="AutoShape 12">
            <a:extLst>
              <a:ext uri="{FF2B5EF4-FFF2-40B4-BE49-F238E27FC236}">
                <a16:creationId xmlns:a16="http://schemas.microsoft.com/office/drawing/2014/main" id="{8ECE98CD-617B-4B4A-BD59-03E04DCE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675" y="3398838"/>
            <a:ext cx="1368425" cy="1584325"/>
          </a:xfrm>
          <a:prstGeom prst="can">
            <a:avLst>
              <a:gd name="adj" fmla="val 31437"/>
            </a:avLst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400">
                <a:latin typeface="Tahoma" panose="020B0604030504040204" pitchFamily="34" charset="0"/>
              </a:rPr>
              <a:t>CAG</a:t>
            </a:r>
          </a:p>
        </p:txBody>
      </p:sp>
      <p:sp>
        <p:nvSpPr>
          <p:cNvPr id="186381" name="Line 13">
            <a:extLst>
              <a:ext uri="{FF2B5EF4-FFF2-40B4-BE49-F238E27FC236}">
                <a16:creationId xmlns:a16="http://schemas.microsoft.com/office/drawing/2014/main" id="{0314B592-7920-485E-B5EA-C425D8E38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2525" y="16287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86382" name="Group 14">
            <a:extLst>
              <a:ext uri="{FF2B5EF4-FFF2-40B4-BE49-F238E27FC236}">
                <a16:creationId xmlns:a16="http://schemas.microsoft.com/office/drawing/2014/main" id="{E26F8D39-EADD-4893-AFC9-D8E127B4F74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724400"/>
            <a:ext cx="3046412" cy="1871663"/>
            <a:chOff x="295" y="2976"/>
            <a:chExt cx="1919" cy="1179"/>
          </a:xfrm>
        </p:grpSpPr>
        <p:sp>
          <p:nvSpPr>
            <p:cNvPr id="186383" name="Freeform 15">
              <a:extLst>
                <a:ext uri="{FF2B5EF4-FFF2-40B4-BE49-F238E27FC236}">
                  <a16:creationId xmlns:a16="http://schemas.microsoft.com/office/drawing/2014/main" id="{2C0A3F85-DD93-4D9F-B093-5D3BA2774E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84" name="Oval 16">
              <a:extLst>
                <a:ext uri="{FF2B5EF4-FFF2-40B4-BE49-F238E27FC236}">
                  <a16:creationId xmlns:a16="http://schemas.microsoft.com/office/drawing/2014/main" id="{27B86AF8-07F7-40D9-A25C-95F5A02F57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85" name="Text Box 17">
              <a:extLst>
                <a:ext uri="{FF2B5EF4-FFF2-40B4-BE49-F238E27FC236}">
                  <a16:creationId xmlns:a16="http://schemas.microsoft.com/office/drawing/2014/main" id="{0A432497-6361-4A7F-81FA-9DF42E6D06C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86386" name="Line 18">
              <a:extLst>
                <a:ext uri="{FF2B5EF4-FFF2-40B4-BE49-F238E27FC236}">
                  <a16:creationId xmlns:a16="http://schemas.microsoft.com/office/drawing/2014/main" id="{B14AB13F-7F96-4449-86A2-5728EFD897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87" name="Line 19">
              <a:extLst>
                <a:ext uri="{FF2B5EF4-FFF2-40B4-BE49-F238E27FC236}">
                  <a16:creationId xmlns:a16="http://schemas.microsoft.com/office/drawing/2014/main" id="{DEF0C772-95FD-483D-9E5E-A61409F651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88" name="Line 20">
              <a:extLst>
                <a:ext uri="{FF2B5EF4-FFF2-40B4-BE49-F238E27FC236}">
                  <a16:creationId xmlns:a16="http://schemas.microsoft.com/office/drawing/2014/main" id="{220540B8-649E-461E-AFC4-96B3493D515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89" name="Text Box 21">
              <a:extLst>
                <a:ext uri="{FF2B5EF4-FFF2-40B4-BE49-F238E27FC236}">
                  <a16:creationId xmlns:a16="http://schemas.microsoft.com/office/drawing/2014/main" id="{15FAA1FC-35F3-4A81-8DFE-09A60A12777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86390" name="Text Box 22">
              <a:extLst>
                <a:ext uri="{FF2B5EF4-FFF2-40B4-BE49-F238E27FC236}">
                  <a16:creationId xmlns:a16="http://schemas.microsoft.com/office/drawing/2014/main" id="{7B75AF7D-B793-43D8-AF97-52D9D8C9065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86391" name="AutoShape 23">
              <a:extLst>
                <a:ext uri="{FF2B5EF4-FFF2-40B4-BE49-F238E27FC236}">
                  <a16:creationId xmlns:a16="http://schemas.microsoft.com/office/drawing/2014/main" id="{C4C2F2EA-4131-41B4-BC4E-03E545EF552A}"/>
                </a:ext>
              </a:extLst>
            </p:cNvPr>
            <p:cNvCxnSpPr>
              <a:cxnSpLocks noChangeAspect="1" noChangeShapeType="1"/>
              <a:stCxn id="186389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392" name="Oval 24">
              <a:extLst>
                <a:ext uri="{FF2B5EF4-FFF2-40B4-BE49-F238E27FC236}">
                  <a16:creationId xmlns:a16="http://schemas.microsoft.com/office/drawing/2014/main" id="{E137A51D-15D6-4354-8B03-921CD5A882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93" name="Oval 25">
              <a:extLst>
                <a:ext uri="{FF2B5EF4-FFF2-40B4-BE49-F238E27FC236}">
                  <a16:creationId xmlns:a16="http://schemas.microsoft.com/office/drawing/2014/main" id="{5DAACDFC-8D34-4140-AABF-98EA3BBC52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94" name="Oval 26">
              <a:extLst>
                <a:ext uri="{FF2B5EF4-FFF2-40B4-BE49-F238E27FC236}">
                  <a16:creationId xmlns:a16="http://schemas.microsoft.com/office/drawing/2014/main" id="{4AD3D382-0957-4BF4-9072-773F2779DC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95" name="Oval 27">
              <a:extLst>
                <a:ext uri="{FF2B5EF4-FFF2-40B4-BE49-F238E27FC236}">
                  <a16:creationId xmlns:a16="http://schemas.microsoft.com/office/drawing/2014/main" id="{B3A1EC09-29E0-4845-B52C-BF0AAAB808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96" name="Oval 28">
              <a:extLst>
                <a:ext uri="{FF2B5EF4-FFF2-40B4-BE49-F238E27FC236}">
                  <a16:creationId xmlns:a16="http://schemas.microsoft.com/office/drawing/2014/main" id="{AC4BFC82-9A47-4968-9DFD-305DC40F3F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97" name="Oval 29">
              <a:extLst>
                <a:ext uri="{FF2B5EF4-FFF2-40B4-BE49-F238E27FC236}">
                  <a16:creationId xmlns:a16="http://schemas.microsoft.com/office/drawing/2014/main" id="{683F3A9A-6AA6-4FED-9536-E2482B38EB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98" name="Oval 30">
              <a:extLst>
                <a:ext uri="{FF2B5EF4-FFF2-40B4-BE49-F238E27FC236}">
                  <a16:creationId xmlns:a16="http://schemas.microsoft.com/office/drawing/2014/main" id="{B9CEB15C-96EA-4150-800C-810978BE74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399" name="Oval 31">
              <a:extLst>
                <a:ext uri="{FF2B5EF4-FFF2-40B4-BE49-F238E27FC236}">
                  <a16:creationId xmlns:a16="http://schemas.microsoft.com/office/drawing/2014/main" id="{F17341F2-6970-4C28-90F1-90470BDCDE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00" name="Oval 32">
              <a:extLst>
                <a:ext uri="{FF2B5EF4-FFF2-40B4-BE49-F238E27FC236}">
                  <a16:creationId xmlns:a16="http://schemas.microsoft.com/office/drawing/2014/main" id="{993D9830-86DD-4E14-B253-0BCE2FC7BE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01" name="Oval 33">
              <a:extLst>
                <a:ext uri="{FF2B5EF4-FFF2-40B4-BE49-F238E27FC236}">
                  <a16:creationId xmlns:a16="http://schemas.microsoft.com/office/drawing/2014/main" id="{AD3C6498-F542-489A-AC27-C87E7CC13E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02" name="Oval 34">
              <a:extLst>
                <a:ext uri="{FF2B5EF4-FFF2-40B4-BE49-F238E27FC236}">
                  <a16:creationId xmlns:a16="http://schemas.microsoft.com/office/drawing/2014/main" id="{BC0F1BC9-3E70-4746-A374-3EC73956D0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03" name="Oval 35">
              <a:extLst>
                <a:ext uri="{FF2B5EF4-FFF2-40B4-BE49-F238E27FC236}">
                  <a16:creationId xmlns:a16="http://schemas.microsoft.com/office/drawing/2014/main" id="{1813C339-9A59-4550-8167-E1DB82C5A8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04" name="Oval 36">
              <a:extLst>
                <a:ext uri="{FF2B5EF4-FFF2-40B4-BE49-F238E27FC236}">
                  <a16:creationId xmlns:a16="http://schemas.microsoft.com/office/drawing/2014/main" id="{D8EE0E4E-E914-4D6D-B40E-8BBAD450F0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05" name="Oval 37">
              <a:extLst>
                <a:ext uri="{FF2B5EF4-FFF2-40B4-BE49-F238E27FC236}">
                  <a16:creationId xmlns:a16="http://schemas.microsoft.com/office/drawing/2014/main" id="{D031B524-95B2-4F31-B4F5-F2987D8E63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06" name="Oval 38">
              <a:extLst>
                <a:ext uri="{FF2B5EF4-FFF2-40B4-BE49-F238E27FC236}">
                  <a16:creationId xmlns:a16="http://schemas.microsoft.com/office/drawing/2014/main" id="{008A86C8-7F79-416C-A1DB-9CDA93BC4C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07" name="Oval 39">
              <a:extLst>
                <a:ext uri="{FF2B5EF4-FFF2-40B4-BE49-F238E27FC236}">
                  <a16:creationId xmlns:a16="http://schemas.microsoft.com/office/drawing/2014/main" id="{88D4CE51-5E71-4627-AF04-A94AE3A022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08" name="Oval 40">
              <a:extLst>
                <a:ext uri="{FF2B5EF4-FFF2-40B4-BE49-F238E27FC236}">
                  <a16:creationId xmlns:a16="http://schemas.microsoft.com/office/drawing/2014/main" id="{688AD82B-2E4E-4DEA-B10D-48DD54EC50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09" name="Oval 41">
              <a:extLst>
                <a:ext uri="{FF2B5EF4-FFF2-40B4-BE49-F238E27FC236}">
                  <a16:creationId xmlns:a16="http://schemas.microsoft.com/office/drawing/2014/main" id="{55C072DF-724A-470B-93AC-C98C2978FB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10" name="Oval 42">
              <a:extLst>
                <a:ext uri="{FF2B5EF4-FFF2-40B4-BE49-F238E27FC236}">
                  <a16:creationId xmlns:a16="http://schemas.microsoft.com/office/drawing/2014/main" id="{ED16AC04-C52B-44BE-9EAE-C577BCCFDB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11" name="Oval 43">
              <a:extLst>
                <a:ext uri="{FF2B5EF4-FFF2-40B4-BE49-F238E27FC236}">
                  <a16:creationId xmlns:a16="http://schemas.microsoft.com/office/drawing/2014/main" id="{34D21CB9-86B3-4DC0-A5C7-9142922EFF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12" name="Text Box 44">
              <a:extLst>
                <a:ext uri="{FF2B5EF4-FFF2-40B4-BE49-F238E27FC236}">
                  <a16:creationId xmlns:a16="http://schemas.microsoft.com/office/drawing/2014/main" id="{9EA18A0E-C445-4F93-939A-F8CCD33EE0D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86413" name="AutoShape 45">
              <a:extLst>
                <a:ext uri="{FF2B5EF4-FFF2-40B4-BE49-F238E27FC236}">
                  <a16:creationId xmlns:a16="http://schemas.microsoft.com/office/drawing/2014/main" id="{646BABB5-105D-42E0-8999-AE123BD4B3E1}"/>
                </a:ext>
              </a:extLst>
            </p:cNvPr>
            <p:cNvCxnSpPr>
              <a:cxnSpLocks noChangeAspect="1" noChangeShapeType="1"/>
              <a:stCxn id="186412" idx="2"/>
              <a:endCxn id="186408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414" name="Oval 46">
              <a:extLst>
                <a:ext uri="{FF2B5EF4-FFF2-40B4-BE49-F238E27FC236}">
                  <a16:creationId xmlns:a16="http://schemas.microsoft.com/office/drawing/2014/main" id="{44193E69-C72B-42F3-97E6-0FC50491EB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15" name="Oval 47">
              <a:extLst>
                <a:ext uri="{FF2B5EF4-FFF2-40B4-BE49-F238E27FC236}">
                  <a16:creationId xmlns:a16="http://schemas.microsoft.com/office/drawing/2014/main" id="{992EEEDD-BA10-43E5-A56D-FBFB963874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16" name="Oval 48">
              <a:extLst>
                <a:ext uri="{FF2B5EF4-FFF2-40B4-BE49-F238E27FC236}">
                  <a16:creationId xmlns:a16="http://schemas.microsoft.com/office/drawing/2014/main" id="{10E8555A-B2D9-47D6-9742-75F7C2C2C8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17" name="Oval 49">
              <a:extLst>
                <a:ext uri="{FF2B5EF4-FFF2-40B4-BE49-F238E27FC236}">
                  <a16:creationId xmlns:a16="http://schemas.microsoft.com/office/drawing/2014/main" id="{5FED7C97-51E0-464A-AA7E-9EFA68E319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18" name="Oval 50">
              <a:extLst>
                <a:ext uri="{FF2B5EF4-FFF2-40B4-BE49-F238E27FC236}">
                  <a16:creationId xmlns:a16="http://schemas.microsoft.com/office/drawing/2014/main" id="{BFDC745C-7DC8-4738-B474-32BDAD16CA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19" name="Oval 51">
              <a:extLst>
                <a:ext uri="{FF2B5EF4-FFF2-40B4-BE49-F238E27FC236}">
                  <a16:creationId xmlns:a16="http://schemas.microsoft.com/office/drawing/2014/main" id="{7AE995AE-FB5B-4086-A6D0-BC10A0ACAE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20" name="Text Box 52">
              <a:extLst>
                <a:ext uri="{FF2B5EF4-FFF2-40B4-BE49-F238E27FC236}">
                  <a16:creationId xmlns:a16="http://schemas.microsoft.com/office/drawing/2014/main" id="{E675B496-3483-4E2B-87DB-C4BC9AE7F32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86421" name="AutoShape 53">
              <a:extLst>
                <a:ext uri="{FF2B5EF4-FFF2-40B4-BE49-F238E27FC236}">
                  <a16:creationId xmlns:a16="http://schemas.microsoft.com/office/drawing/2014/main" id="{47DF5715-C8BF-404F-B86B-0B1A75562689}"/>
                </a:ext>
              </a:extLst>
            </p:cNvPr>
            <p:cNvCxnSpPr>
              <a:cxnSpLocks noChangeAspect="1" noChangeShapeType="1"/>
              <a:stCxn id="186420" idx="0"/>
              <a:endCxn id="186418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422" name="Oval 54">
              <a:extLst>
                <a:ext uri="{FF2B5EF4-FFF2-40B4-BE49-F238E27FC236}">
                  <a16:creationId xmlns:a16="http://schemas.microsoft.com/office/drawing/2014/main" id="{AD4C00A3-EF66-41E5-859A-0327FFB693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23" name="Oval 55">
              <a:extLst>
                <a:ext uri="{FF2B5EF4-FFF2-40B4-BE49-F238E27FC236}">
                  <a16:creationId xmlns:a16="http://schemas.microsoft.com/office/drawing/2014/main" id="{349F78AF-9422-4759-AF43-C770205669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24" name="Oval 56">
              <a:extLst>
                <a:ext uri="{FF2B5EF4-FFF2-40B4-BE49-F238E27FC236}">
                  <a16:creationId xmlns:a16="http://schemas.microsoft.com/office/drawing/2014/main" id="{C90EFB47-F759-4555-923F-709AACE464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25" name="Oval 57">
              <a:extLst>
                <a:ext uri="{FF2B5EF4-FFF2-40B4-BE49-F238E27FC236}">
                  <a16:creationId xmlns:a16="http://schemas.microsoft.com/office/drawing/2014/main" id="{84C69A98-1B21-46C2-996D-E1E45DDE90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26" name="Oval 58">
              <a:extLst>
                <a:ext uri="{FF2B5EF4-FFF2-40B4-BE49-F238E27FC236}">
                  <a16:creationId xmlns:a16="http://schemas.microsoft.com/office/drawing/2014/main" id="{BFD58DB2-E1ED-4F91-A597-7ED28F7F1B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27" name="Oval 59">
              <a:extLst>
                <a:ext uri="{FF2B5EF4-FFF2-40B4-BE49-F238E27FC236}">
                  <a16:creationId xmlns:a16="http://schemas.microsoft.com/office/drawing/2014/main" id="{E22EA9CA-1EC0-40E7-94C0-381B5158B3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428" name="Text Box 60">
              <a:extLst>
                <a:ext uri="{FF2B5EF4-FFF2-40B4-BE49-F238E27FC236}">
                  <a16:creationId xmlns:a16="http://schemas.microsoft.com/office/drawing/2014/main" id="{737A7954-F551-44A5-BD8C-0F9548A3D48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86429" name="AutoShape 61">
              <a:extLst>
                <a:ext uri="{FF2B5EF4-FFF2-40B4-BE49-F238E27FC236}">
                  <a16:creationId xmlns:a16="http://schemas.microsoft.com/office/drawing/2014/main" id="{30FDA4D9-D4CA-4F0A-8754-DA5DC184E9FC}"/>
                </a:ext>
              </a:extLst>
            </p:cNvPr>
            <p:cNvCxnSpPr>
              <a:cxnSpLocks noChangeAspect="1" noChangeShapeType="1"/>
              <a:stCxn id="186428" idx="2"/>
              <a:endCxn id="186426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>
            <a:extLst>
              <a:ext uri="{FF2B5EF4-FFF2-40B4-BE49-F238E27FC236}">
                <a16:creationId xmlns:a16="http://schemas.microsoft.com/office/drawing/2014/main" id="{D1DED190-1673-4355-B916-599D6A5A3F5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395" name="Rectangle 3">
            <a:extLst>
              <a:ext uri="{FF2B5EF4-FFF2-40B4-BE49-F238E27FC236}">
                <a16:creationId xmlns:a16="http://schemas.microsoft.com/office/drawing/2014/main" id="{4FC007E0-7BBA-4174-9BD3-6F22936DD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23275" cy="1368425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COMPORTAMENTO CINÉTICO DO PROCESSO DE ADSORÇÃO EM CAG</a:t>
            </a:r>
          </a:p>
        </p:txBody>
      </p:sp>
      <p:sp>
        <p:nvSpPr>
          <p:cNvPr id="187396" name="Line 4">
            <a:extLst>
              <a:ext uri="{FF2B5EF4-FFF2-40B4-BE49-F238E27FC236}">
                <a16:creationId xmlns:a16="http://schemas.microsoft.com/office/drawing/2014/main" id="{1CA3DB1E-FFE2-45DA-A2BE-96069BBDFE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650" y="2276475"/>
            <a:ext cx="0" cy="3527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7397" name="Line 5">
            <a:extLst>
              <a:ext uri="{FF2B5EF4-FFF2-40B4-BE49-F238E27FC236}">
                <a16:creationId xmlns:a16="http://schemas.microsoft.com/office/drawing/2014/main" id="{AD866B7A-B8F4-431D-8D66-DC1F5171D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288" y="5516563"/>
            <a:ext cx="59769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7398" name="Line 6">
            <a:extLst>
              <a:ext uri="{FF2B5EF4-FFF2-40B4-BE49-F238E27FC236}">
                <a16:creationId xmlns:a16="http://schemas.microsoft.com/office/drawing/2014/main" id="{AFFCEEB0-6F77-4A31-ACE7-B54008086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650" y="2852738"/>
            <a:ext cx="5111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127EEEB5-20EC-49CE-83DE-9F8B74EB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5588000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>
                <a:latin typeface="Garamond" panose="02020404030301010803" pitchFamily="18" charset="0"/>
              </a:rPr>
              <a:t>Tempo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9649CC20-F56C-46BE-A3E4-2BB45519D71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66687" y="3846513"/>
            <a:ext cx="166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latin typeface="Garamond" panose="02020404030301010803" pitchFamily="18" charset="0"/>
              </a:rPr>
              <a:t>Concentração</a:t>
            </a:r>
          </a:p>
        </p:txBody>
      </p:sp>
      <p:sp>
        <p:nvSpPr>
          <p:cNvPr id="187401" name="Line 9">
            <a:extLst>
              <a:ext uri="{FF2B5EF4-FFF2-40B4-BE49-F238E27FC236}">
                <a16:creationId xmlns:a16="http://schemas.microsoft.com/office/drawing/2014/main" id="{00772988-233B-4686-B349-44DCCE4472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3838" y="2852738"/>
            <a:ext cx="0" cy="26638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7402" name="Line 10">
            <a:extLst>
              <a:ext uri="{FF2B5EF4-FFF2-40B4-BE49-F238E27FC236}">
                <a16:creationId xmlns:a16="http://schemas.microsoft.com/office/drawing/2014/main" id="{A6EE4E09-23D4-4EC1-A3A9-5F29E3DB87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3838" y="2881313"/>
            <a:ext cx="20875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87403" name="Group 11">
            <a:extLst>
              <a:ext uri="{FF2B5EF4-FFF2-40B4-BE49-F238E27FC236}">
                <a16:creationId xmlns:a16="http://schemas.microsoft.com/office/drawing/2014/main" id="{F7880248-21DC-41B7-93CE-BE453774E958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3213100"/>
            <a:ext cx="3046413" cy="1871663"/>
            <a:chOff x="295" y="2976"/>
            <a:chExt cx="1919" cy="1179"/>
          </a:xfrm>
        </p:grpSpPr>
        <p:sp>
          <p:nvSpPr>
            <p:cNvPr id="187404" name="Freeform 12">
              <a:extLst>
                <a:ext uri="{FF2B5EF4-FFF2-40B4-BE49-F238E27FC236}">
                  <a16:creationId xmlns:a16="http://schemas.microsoft.com/office/drawing/2014/main" id="{A3FB56A2-747B-4BE7-8FDC-3DB01F4203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05" name="Oval 13">
              <a:extLst>
                <a:ext uri="{FF2B5EF4-FFF2-40B4-BE49-F238E27FC236}">
                  <a16:creationId xmlns:a16="http://schemas.microsoft.com/office/drawing/2014/main" id="{B4AA0FE6-8E6C-45B4-A4A6-08CC6441BF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06" name="Text Box 14">
              <a:extLst>
                <a:ext uri="{FF2B5EF4-FFF2-40B4-BE49-F238E27FC236}">
                  <a16:creationId xmlns:a16="http://schemas.microsoft.com/office/drawing/2014/main" id="{1DD8B1D0-6CBC-45CB-BA23-88758C21BC7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87407" name="Line 15">
              <a:extLst>
                <a:ext uri="{FF2B5EF4-FFF2-40B4-BE49-F238E27FC236}">
                  <a16:creationId xmlns:a16="http://schemas.microsoft.com/office/drawing/2014/main" id="{AA16E651-4DC5-42CA-ABA1-2F989149E6E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08" name="Line 16">
              <a:extLst>
                <a:ext uri="{FF2B5EF4-FFF2-40B4-BE49-F238E27FC236}">
                  <a16:creationId xmlns:a16="http://schemas.microsoft.com/office/drawing/2014/main" id="{0A2BF54E-7D08-41B4-93EA-136A6DE290E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09" name="Line 17">
              <a:extLst>
                <a:ext uri="{FF2B5EF4-FFF2-40B4-BE49-F238E27FC236}">
                  <a16:creationId xmlns:a16="http://schemas.microsoft.com/office/drawing/2014/main" id="{DB2DAFDC-D6CB-4950-A7ED-80FFED9AFB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10" name="Text Box 18">
              <a:extLst>
                <a:ext uri="{FF2B5EF4-FFF2-40B4-BE49-F238E27FC236}">
                  <a16:creationId xmlns:a16="http://schemas.microsoft.com/office/drawing/2014/main" id="{05AAE47D-5F6B-4B23-8FE1-56ACD2054D5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87411" name="Text Box 19">
              <a:extLst>
                <a:ext uri="{FF2B5EF4-FFF2-40B4-BE49-F238E27FC236}">
                  <a16:creationId xmlns:a16="http://schemas.microsoft.com/office/drawing/2014/main" id="{AC62C17D-4856-4396-80C1-2BB29F4CB44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87412" name="AutoShape 20">
              <a:extLst>
                <a:ext uri="{FF2B5EF4-FFF2-40B4-BE49-F238E27FC236}">
                  <a16:creationId xmlns:a16="http://schemas.microsoft.com/office/drawing/2014/main" id="{9E6CF618-327B-4D24-9E64-6E1E1C472A18}"/>
                </a:ext>
              </a:extLst>
            </p:cNvPr>
            <p:cNvCxnSpPr>
              <a:cxnSpLocks noChangeAspect="1" noChangeShapeType="1"/>
              <a:stCxn id="187410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413" name="Oval 21">
              <a:extLst>
                <a:ext uri="{FF2B5EF4-FFF2-40B4-BE49-F238E27FC236}">
                  <a16:creationId xmlns:a16="http://schemas.microsoft.com/office/drawing/2014/main" id="{D9C335DE-0F77-4AD4-B8AA-B2402F2E24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14" name="Oval 22">
              <a:extLst>
                <a:ext uri="{FF2B5EF4-FFF2-40B4-BE49-F238E27FC236}">
                  <a16:creationId xmlns:a16="http://schemas.microsoft.com/office/drawing/2014/main" id="{4A33111F-44AD-40DF-8BE1-65BF5E54C8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15" name="Oval 23">
              <a:extLst>
                <a:ext uri="{FF2B5EF4-FFF2-40B4-BE49-F238E27FC236}">
                  <a16:creationId xmlns:a16="http://schemas.microsoft.com/office/drawing/2014/main" id="{E51A704E-CDBC-4011-BD90-05A952B81F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16" name="Oval 24">
              <a:extLst>
                <a:ext uri="{FF2B5EF4-FFF2-40B4-BE49-F238E27FC236}">
                  <a16:creationId xmlns:a16="http://schemas.microsoft.com/office/drawing/2014/main" id="{F3CC3932-07C0-425D-9C38-3F3B15F145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17" name="Oval 25">
              <a:extLst>
                <a:ext uri="{FF2B5EF4-FFF2-40B4-BE49-F238E27FC236}">
                  <a16:creationId xmlns:a16="http://schemas.microsoft.com/office/drawing/2014/main" id="{125DBB1B-0F97-43BA-BFF1-18AFAC9DB9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18" name="Oval 26">
              <a:extLst>
                <a:ext uri="{FF2B5EF4-FFF2-40B4-BE49-F238E27FC236}">
                  <a16:creationId xmlns:a16="http://schemas.microsoft.com/office/drawing/2014/main" id="{EC9C15C7-C78E-493E-84FE-F285077E54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19" name="Oval 27">
              <a:extLst>
                <a:ext uri="{FF2B5EF4-FFF2-40B4-BE49-F238E27FC236}">
                  <a16:creationId xmlns:a16="http://schemas.microsoft.com/office/drawing/2014/main" id="{E0CC76D0-ABC5-4DC6-923F-13DD1B369B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20" name="Oval 28">
              <a:extLst>
                <a:ext uri="{FF2B5EF4-FFF2-40B4-BE49-F238E27FC236}">
                  <a16:creationId xmlns:a16="http://schemas.microsoft.com/office/drawing/2014/main" id="{531A2552-2FE2-4B2F-BB57-04BC3D1258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21" name="Oval 29">
              <a:extLst>
                <a:ext uri="{FF2B5EF4-FFF2-40B4-BE49-F238E27FC236}">
                  <a16:creationId xmlns:a16="http://schemas.microsoft.com/office/drawing/2014/main" id="{B9E007D8-B1DE-4DA2-8DFA-EB47E19AA3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22" name="Oval 30">
              <a:extLst>
                <a:ext uri="{FF2B5EF4-FFF2-40B4-BE49-F238E27FC236}">
                  <a16:creationId xmlns:a16="http://schemas.microsoft.com/office/drawing/2014/main" id="{C2A28C4B-4776-4EF4-80CD-B37EBA6BF4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23" name="Oval 31">
              <a:extLst>
                <a:ext uri="{FF2B5EF4-FFF2-40B4-BE49-F238E27FC236}">
                  <a16:creationId xmlns:a16="http://schemas.microsoft.com/office/drawing/2014/main" id="{D8BBA735-268F-46D2-ACD5-2305A554A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24" name="Oval 32">
              <a:extLst>
                <a:ext uri="{FF2B5EF4-FFF2-40B4-BE49-F238E27FC236}">
                  <a16:creationId xmlns:a16="http://schemas.microsoft.com/office/drawing/2014/main" id="{6AF98652-13F8-43F9-B740-77C00FC59F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25" name="Oval 33">
              <a:extLst>
                <a:ext uri="{FF2B5EF4-FFF2-40B4-BE49-F238E27FC236}">
                  <a16:creationId xmlns:a16="http://schemas.microsoft.com/office/drawing/2014/main" id="{1EBB7831-B5CB-4699-9B16-7BB0891112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26" name="Oval 34">
              <a:extLst>
                <a:ext uri="{FF2B5EF4-FFF2-40B4-BE49-F238E27FC236}">
                  <a16:creationId xmlns:a16="http://schemas.microsoft.com/office/drawing/2014/main" id="{C0E4CF95-84DA-4FC9-B741-5A3CF33130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27" name="Oval 35">
              <a:extLst>
                <a:ext uri="{FF2B5EF4-FFF2-40B4-BE49-F238E27FC236}">
                  <a16:creationId xmlns:a16="http://schemas.microsoft.com/office/drawing/2014/main" id="{F44B8083-3FA9-4D98-8C6E-671DE85BDB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28" name="Oval 36">
              <a:extLst>
                <a:ext uri="{FF2B5EF4-FFF2-40B4-BE49-F238E27FC236}">
                  <a16:creationId xmlns:a16="http://schemas.microsoft.com/office/drawing/2014/main" id="{12044C4B-BA69-4279-B141-19940F8D81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29" name="Oval 37">
              <a:extLst>
                <a:ext uri="{FF2B5EF4-FFF2-40B4-BE49-F238E27FC236}">
                  <a16:creationId xmlns:a16="http://schemas.microsoft.com/office/drawing/2014/main" id="{7F409FFD-2C00-42E0-8FEA-C561F750AE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30" name="Oval 38">
              <a:extLst>
                <a:ext uri="{FF2B5EF4-FFF2-40B4-BE49-F238E27FC236}">
                  <a16:creationId xmlns:a16="http://schemas.microsoft.com/office/drawing/2014/main" id="{8C9E40EE-0071-46EE-A287-7D2E19A593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31" name="Oval 39">
              <a:extLst>
                <a:ext uri="{FF2B5EF4-FFF2-40B4-BE49-F238E27FC236}">
                  <a16:creationId xmlns:a16="http://schemas.microsoft.com/office/drawing/2014/main" id="{EAEE32B3-6FAF-43B0-8E9F-F24DC9C1A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32" name="Oval 40">
              <a:extLst>
                <a:ext uri="{FF2B5EF4-FFF2-40B4-BE49-F238E27FC236}">
                  <a16:creationId xmlns:a16="http://schemas.microsoft.com/office/drawing/2014/main" id="{2F838B58-B7A3-4B53-9067-C01F430305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33" name="Text Box 41">
              <a:extLst>
                <a:ext uri="{FF2B5EF4-FFF2-40B4-BE49-F238E27FC236}">
                  <a16:creationId xmlns:a16="http://schemas.microsoft.com/office/drawing/2014/main" id="{627D5547-896A-42E9-ACEC-3E01C2D360A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87434" name="AutoShape 42">
              <a:extLst>
                <a:ext uri="{FF2B5EF4-FFF2-40B4-BE49-F238E27FC236}">
                  <a16:creationId xmlns:a16="http://schemas.microsoft.com/office/drawing/2014/main" id="{C7BCE1D1-8E05-4EA6-A520-051F3AE56346}"/>
                </a:ext>
              </a:extLst>
            </p:cNvPr>
            <p:cNvCxnSpPr>
              <a:cxnSpLocks noChangeAspect="1" noChangeShapeType="1"/>
              <a:stCxn id="187433" idx="2"/>
              <a:endCxn id="187429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435" name="Oval 43">
              <a:extLst>
                <a:ext uri="{FF2B5EF4-FFF2-40B4-BE49-F238E27FC236}">
                  <a16:creationId xmlns:a16="http://schemas.microsoft.com/office/drawing/2014/main" id="{10FCFB4D-8BC5-4918-96E8-1E6034CDF1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36" name="Oval 44">
              <a:extLst>
                <a:ext uri="{FF2B5EF4-FFF2-40B4-BE49-F238E27FC236}">
                  <a16:creationId xmlns:a16="http://schemas.microsoft.com/office/drawing/2014/main" id="{E3F25BCA-9539-406E-A508-674BB3D85A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37" name="Oval 45">
              <a:extLst>
                <a:ext uri="{FF2B5EF4-FFF2-40B4-BE49-F238E27FC236}">
                  <a16:creationId xmlns:a16="http://schemas.microsoft.com/office/drawing/2014/main" id="{FE1FBEFC-85C3-46FA-BA07-81D840229C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38" name="Oval 46">
              <a:extLst>
                <a:ext uri="{FF2B5EF4-FFF2-40B4-BE49-F238E27FC236}">
                  <a16:creationId xmlns:a16="http://schemas.microsoft.com/office/drawing/2014/main" id="{6BF0E55D-ED0E-455F-BA6E-65B893F6B8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39" name="Oval 47">
              <a:extLst>
                <a:ext uri="{FF2B5EF4-FFF2-40B4-BE49-F238E27FC236}">
                  <a16:creationId xmlns:a16="http://schemas.microsoft.com/office/drawing/2014/main" id="{D6EE9642-9C09-40B5-BFF5-D7F95A7CF1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40" name="Oval 48">
              <a:extLst>
                <a:ext uri="{FF2B5EF4-FFF2-40B4-BE49-F238E27FC236}">
                  <a16:creationId xmlns:a16="http://schemas.microsoft.com/office/drawing/2014/main" id="{0A2220C6-8BF3-4054-8AE1-41AF45F790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41" name="Text Box 49">
              <a:extLst>
                <a:ext uri="{FF2B5EF4-FFF2-40B4-BE49-F238E27FC236}">
                  <a16:creationId xmlns:a16="http://schemas.microsoft.com/office/drawing/2014/main" id="{0CFC08F8-E296-4DF4-A263-085477AA8F2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87442" name="AutoShape 50">
              <a:extLst>
                <a:ext uri="{FF2B5EF4-FFF2-40B4-BE49-F238E27FC236}">
                  <a16:creationId xmlns:a16="http://schemas.microsoft.com/office/drawing/2014/main" id="{E1ADAB7B-47AD-4234-B15B-5229208698D4}"/>
                </a:ext>
              </a:extLst>
            </p:cNvPr>
            <p:cNvCxnSpPr>
              <a:cxnSpLocks noChangeAspect="1" noChangeShapeType="1"/>
              <a:stCxn id="187441" idx="0"/>
              <a:endCxn id="187439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443" name="Oval 51">
              <a:extLst>
                <a:ext uri="{FF2B5EF4-FFF2-40B4-BE49-F238E27FC236}">
                  <a16:creationId xmlns:a16="http://schemas.microsoft.com/office/drawing/2014/main" id="{C68C3CAB-738A-446B-ADD8-2442A9C026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44" name="Oval 52">
              <a:extLst>
                <a:ext uri="{FF2B5EF4-FFF2-40B4-BE49-F238E27FC236}">
                  <a16:creationId xmlns:a16="http://schemas.microsoft.com/office/drawing/2014/main" id="{14333099-B461-4431-AB95-D42BEDD93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45" name="Oval 53">
              <a:extLst>
                <a:ext uri="{FF2B5EF4-FFF2-40B4-BE49-F238E27FC236}">
                  <a16:creationId xmlns:a16="http://schemas.microsoft.com/office/drawing/2014/main" id="{EB5E3BB6-AE69-4118-BA6A-E6457AD4D0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46" name="Oval 54">
              <a:extLst>
                <a:ext uri="{FF2B5EF4-FFF2-40B4-BE49-F238E27FC236}">
                  <a16:creationId xmlns:a16="http://schemas.microsoft.com/office/drawing/2014/main" id="{F0F60EE7-7DA1-4077-984C-AD80731D7D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47" name="Oval 55">
              <a:extLst>
                <a:ext uri="{FF2B5EF4-FFF2-40B4-BE49-F238E27FC236}">
                  <a16:creationId xmlns:a16="http://schemas.microsoft.com/office/drawing/2014/main" id="{532E73C6-16CF-48E3-8F5B-EEBDCC2A41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48" name="Oval 56">
              <a:extLst>
                <a:ext uri="{FF2B5EF4-FFF2-40B4-BE49-F238E27FC236}">
                  <a16:creationId xmlns:a16="http://schemas.microsoft.com/office/drawing/2014/main" id="{B1D73BB2-9B31-4208-A32D-767581D882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449" name="Text Box 57">
              <a:extLst>
                <a:ext uri="{FF2B5EF4-FFF2-40B4-BE49-F238E27FC236}">
                  <a16:creationId xmlns:a16="http://schemas.microsoft.com/office/drawing/2014/main" id="{831AE3B0-2CC9-4A63-93C9-3D4801E4058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87450" name="AutoShape 58">
              <a:extLst>
                <a:ext uri="{FF2B5EF4-FFF2-40B4-BE49-F238E27FC236}">
                  <a16:creationId xmlns:a16="http://schemas.microsoft.com/office/drawing/2014/main" id="{3642D426-5228-4D9F-80A6-B5D3CF0522AA}"/>
                </a:ext>
              </a:extLst>
            </p:cNvPr>
            <p:cNvCxnSpPr>
              <a:cxnSpLocks noChangeAspect="1" noChangeShapeType="1"/>
              <a:stCxn id="187449" idx="2"/>
              <a:endCxn id="187447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>
            <a:extLst>
              <a:ext uri="{FF2B5EF4-FFF2-40B4-BE49-F238E27FC236}">
                <a16:creationId xmlns:a16="http://schemas.microsoft.com/office/drawing/2014/main" id="{3D6EF315-67AF-467F-BDFA-06296E4852D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19" name="Rectangle 3">
            <a:extLst>
              <a:ext uri="{FF2B5EF4-FFF2-40B4-BE49-F238E27FC236}">
                <a16:creationId xmlns:a16="http://schemas.microsoft.com/office/drawing/2014/main" id="{D9F7CD4E-BD3E-4860-AD04-A1DD4AE1F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23275" cy="1368425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COMPORTAMENTO CINÉTICO DO PROCESSO DE ADSORÇÃO EM CAG</a:t>
            </a:r>
          </a:p>
        </p:txBody>
      </p:sp>
      <p:grpSp>
        <p:nvGrpSpPr>
          <p:cNvPr id="188420" name="Group 4">
            <a:extLst>
              <a:ext uri="{FF2B5EF4-FFF2-40B4-BE49-F238E27FC236}">
                <a16:creationId xmlns:a16="http://schemas.microsoft.com/office/drawing/2014/main" id="{758FCE02-E302-4DE4-AF79-749979024FDF}"/>
              </a:ext>
            </a:extLst>
          </p:cNvPr>
          <p:cNvGrpSpPr>
            <a:grpSpLocks/>
          </p:cNvGrpSpPr>
          <p:nvPr/>
        </p:nvGrpSpPr>
        <p:grpSpPr bwMode="auto">
          <a:xfrm>
            <a:off x="9525" y="1716088"/>
            <a:ext cx="3954463" cy="2554287"/>
            <a:chOff x="299" y="1524"/>
            <a:chExt cx="2354" cy="1474"/>
          </a:xfrm>
        </p:grpSpPr>
        <p:sp>
          <p:nvSpPr>
            <p:cNvPr id="188421" name="Line 5">
              <a:extLst>
                <a:ext uri="{FF2B5EF4-FFF2-40B4-BE49-F238E27FC236}">
                  <a16:creationId xmlns:a16="http://schemas.microsoft.com/office/drawing/2014/main" id="{58E9E4F1-88FD-4483-9014-0558149E7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" y="1524"/>
              <a:ext cx="0" cy="140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22" name="Line 6">
              <a:extLst>
                <a:ext uri="{FF2B5EF4-FFF2-40B4-BE49-F238E27FC236}">
                  <a16:creationId xmlns:a16="http://schemas.microsoft.com/office/drawing/2014/main" id="{0804F04A-8314-4AF4-A7F9-ACA233B1A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" y="2812"/>
              <a:ext cx="2236" cy="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23" name="Line 7">
              <a:extLst>
                <a:ext uri="{FF2B5EF4-FFF2-40B4-BE49-F238E27FC236}">
                  <a16:creationId xmlns:a16="http://schemas.microsoft.com/office/drawing/2014/main" id="{793A36B4-F3E4-4061-8958-938ACAD5B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" y="1753"/>
              <a:ext cx="1913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24" name="Text Box 8">
              <a:extLst>
                <a:ext uri="{FF2B5EF4-FFF2-40B4-BE49-F238E27FC236}">
                  <a16:creationId xmlns:a16="http://schemas.microsoft.com/office/drawing/2014/main" id="{69A2862D-3354-419E-AD99-EE2F436D6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840"/>
              <a:ext cx="45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>
                  <a:latin typeface="Garamond" panose="02020404030301010803" pitchFamily="18" charset="0"/>
                </a:rPr>
                <a:t>Tempo</a:t>
              </a:r>
            </a:p>
          </p:txBody>
        </p:sp>
        <p:sp>
          <p:nvSpPr>
            <p:cNvPr id="188425" name="Text Box 9">
              <a:extLst>
                <a:ext uri="{FF2B5EF4-FFF2-40B4-BE49-F238E27FC236}">
                  <a16:creationId xmlns:a16="http://schemas.microsoft.com/office/drawing/2014/main" id="{2C259CBB-711A-4352-AA57-5B28287FA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1" y="2145"/>
              <a:ext cx="62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200">
                  <a:latin typeface="Garamond" panose="02020404030301010803" pitchFamily="18" charset="0"/>
                </a:rPr>
                <a:t>Concentração</a:t>
              </a:r>
            </a:p>
          </p:txBody>
        </p:sp>
        <p:sp>
          <p:nvSpPr>
            <p:cNvPr id="188426" name="Line 10">
              <a:extLst>
                <a:ext uri="{FF2B5EF4-FFF2-40B4-BE49-F238E27FC236}">
                  <a16:creationId xmlns:a16="http://schemas.microsoft.com/office/drawing/2014/main" id="{FC2F774A-FE30-439C-84DA-F1CDBA280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4" y="1753"/>
              <a:ext cx="0" cy="105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27" name="Line 11">
              <a:extLst>
                <a:ext uri="{FF2B5EF4-FFF2-40B4-BE49-F238E27FC236}">
                  <a16:creationId xmlns:a16="http://schemas.microsoft.com/office/drawing/2014/main" id="{93C37A98-D92A-422F-8774-BE0B69218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4" y="1764"/>
              <a:ext cx="781" cy="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88428" name="AutoShape 12">
            <a:extLst>
              <a:ext uri="{FF2B5EF4-FFF2-40B4-BE49-F238E27FC236}">
                <a16:creationId xmlns:a16="http://schemas.microsoft.com/office/drawing/2014/main" id="{0BD639BD-5863-45BD-BE5F-40762E78B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103438"/>
            <a:ext cx="792162" cy="3384550"/>
          </a:xfrm>
          <a:prstGeom prst="can">
            <a:avLst>
              <a:gd name="adj" fmla="val 5831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8429" name="AutoShape 13">
            <a:extLst>
              <a:ext uri="{FF2B5EF4-FFF2-40B4-BE49-F238E27FC236}">
                <a16:creationId xmlns:a16="http://schemas.microsoft.com/office/drawing/2014/main" id="{B14D8882-716A-4FD2-A00E-16581585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55975"/>
            <a:ext cx="792162" cy="2160588"/>
          </a:xfrm>
          <a:prstGeom prst="can">
            <a:avLst>
              <a:gd name="adj" fmla="val 57921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400">
                <a:latin typeface="Tahoma" panose="020B0604030504040204" pitchFamily="34" charset="0"/>
              </a:rPr>
              <a:t>CAG</a:t>
            </a:r>
          </a:p>
        </p:txBody>
      </p:sp>
      <p:sp>
        <p:nvSpPr>
          <p:cNvPr id="188430" name="Line 14">
            <a:extLst>
              <a:ext uri="{FF2B5EF4-FFF2-40B4-BE49-F238E27FC236}">
                <a16:creationId xmlns:a16="http://schemas.microsoft.com/office/drawing/2014/main" id="{B61C7DD8-5AED-4DFA-B5EB-5756CB3CA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188" y="167005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8431" name="AutoShape 15">
            <a:extLst>
              <a:ext uri="{FF2B5EF4-FFF2-40B4-BE49-F238E27FC236}">
                <a16:creationId xmlns:a16="http://schemas.microsoft.com/office/drawing/2014/main" id="{9FA520D5-5022-4638-B603-98B584397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57563"/>
            <a:ext cx="792162" cy="6477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88432" name="AutoShape 16">
            <a:extLst>
              <a:ext uri="{FF2B5EF4-FFF2-40B4-BE49-F238E27FC236}">
                <a16:creationId xmlns:a16="http://schemas.microsoft.com/office/drawing/2014/main" id="{19AEF590-7EB0-44DE-8479-F1481BE86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2062163"/>
            <a:ext cx="792162" cy="3384550"/>
          </a:xfrm>
          <a:prstGeom prst="can">
            <a:avLst>
              <a:gd name="adj" fmla="val 5831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8433" name="AutoShape 17">
            <a:extLst>
              <a:ext uri="{FF2B5EF4-FFF2-40B4-BE49-F238E27FC236}">
                <a16:creationId xmlns:a16="http://schemas.microsoft.com/office/drawing/2014/main" id="{9BD0721C-A962-4A18-BF00-1F7C9649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3314700"/>
            <a:ext cx="792162" cy="2160588"/>
          </a:xfrm>
          <a:prstGeom prst="can">
            <a:avLst>
              <a:gd name="adj" fmla="val 57921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r>
              <a:rPr lang="pt-BR" altLang="pt-BR" sz="1400">
                <a:latin typeface="Tahoma" panose="020B0604030504040204" pitchFamily="34" charset="0"/>
              </a:rPr>
              <a:t>CAG</a:t>
            </a:r>
          </a:p>
        </p:txBody>
      </p:sp>
      <p:sp>
        <p:nvSpPr>
          <p:cNvPr id="188434" name="Line 18">
            <a:extLst>
              <a:ext uri="{FF2B5EF4-FFF2-40B4-BE49-F238E27FC236}">
                <a16:creationId xmlns:a16="http://schemas.microsoft.com/office/drawing/2014/main" id="{D9974C38-56F3-4DB5-B713-F329E8AB2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2013" y="16287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8435" name="AutoShape 19">
            <a:extLst>
              <a:ext uri="{FF2B5EF4-FFF2-40B4-BE49-F238E27FC236}">
                <a16:creationId xmlns:a16="http://schemas.microsoft.com/office/drawing/2014/main" id="{B535B65F-76BB-47FF-B762-9253F1E1F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3316288"/>
            <a:ext cx="792162" cy="1120775"/>
          </a:xfrm>
          <a:prstGeom prst="can">
            <a:avLst>
              <a:gd name="adj" fmla="val 5150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88436" name="AutoShape 20">
            <a:extLst>
              <a:ext uri="{FF2B5EF4-FFF2-40B4-BE49-F238E27FC236}">
                <a16:creationId xmlns:a16="http://schemas.microsoft.com/office/drawing/2014/main" id="{33263F85-0D70-4985-8ECD-6CEC5DC54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2062163"/>
            <a:ext cx="792163" cy="3384550"/>
          </a:xfrm>
          <a:prstGeom prst="can">
            <a:avLst>
              <a:gd name="adj" fmla="val 5831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8437" name="AutoShape 21">
            <a:extLst>
              <a:ext uri="{FF2B5EF4-FFF2-40B4-BE49-F238E27FC236}">
                <a16:creationId xmlns:a16="http://schemas.microsoft.com/office/drawing/2014/main" id="{D4A5D4A4-E3B2-41CF-B532-D8ADF639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3314700"/>
            <a:ext cx="792163" cy="2160588"/>
          </a:xfrm>
          <a:prstGeom prst="can">
            <a:avLst>
              <a:gd name="adj" fmla="val 57921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r>
              <a:rPr lang="pt-BR" altLang="pt-BR" sz="1400">
                <a:latin typeface="Tahoma" panose="020B0604030504040204" pitchFamily="34" charset="0"/>
              </a:rPr>
              <a:t>CAG</a:t>
            </a:r>
          </a:p>
        </p:txBody>
      </p:sp>
      <p:sp>
        <p:nvSpPr>
          <p:cNvPr id="188438" name="Line 22">
            <a:extLst>
              <a:ext uri="{FF2B5EF4-FFF2-40B4-BE49-F238E27FC236}">
                <a16:creationId xmlns:a16="http://schemas.microsoft.com/office/drawing/2014/main" id="{0C045F3B-D4BE-47B0-B968-14BA52E3E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6287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8439" name="AutoShape 23">
            <a:extLst>
              <a:ext uri="{FF2B5EF4-FFF2-40B4-BE49-F238E27FC236}">
                <a16:creationId xmlns:a16="http://schemas.microsoft.com/office/drawing/2014/main" id="{C9689DD2-39E3-42D2-B7D4-19882F045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3316288"/>
            <a:ext cx="792163" cy="1768475"/>
          </a:xfrm>
          <a:prstGeom prst="can">
            <a:avLst>
              <a:gd name="adj" fmla="val 5009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88440" name="AutoShape 24">
            <a:extLst>
              <a:ext uri="{FF2B5EF4-FFF2-40B4-BE49-F238E27FC236}">
                <a16:creationId xmlns:a16="http://schemas.microsoft.com/office/drawing/2014/main" id="{AADFD245-FE38-4D9B-B076-C2B3E865C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2032000"/>
            <a:ext cx="792163" cy="3384550"/>
          </a:xfrm>
          <a:prstGeom prst="can">
            <a:avLst>
              <a:gd name="adj" fmla="val 5831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8441" name="AutoShape 25">
            <a:extLst>
              <a:ext uri="{FF2B5EF4-FFF2-40B4-BE49-F238E27FC236}">
                <a16:creationId xmlns:a16="http://schemas.microsoft.com/office/drawing/2014/main" id="{896B54AA-312E-488B-A5CB-E661EF7AF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3284538"/>
            <a:ext cx="792163" cy="2160587"/>
          </a:xfrm>
          <a:prstGeom prst="can">
            <a:avLst>
              <a:gd name="adj" fmla="val 5792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88442" name="Line 26">
            <a:extLst>
              <a:ext uri="{FF2B5EF4-FFF2-40B4-BE49-F238E27FC236}">
                <a16:creationId xmlns:a16="http://schemas.microsoft.com/office/drawing/2014/main" id="{0035F81A-9487-4FA6-86B6-2D670CFAE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1598613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8443" name="AutoShape 27">
            <a:extLst>
              <a:ext uri="{FF2B5EF4-FFF2-40B4-BE49-F238E27FC236}">
                <a16:creationId xmlns:a16="http://schemas.microsoft.com/office/drawing/2014/main" id="{711A2C48-0F44-466D-8708-B9D152EB4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3286125"/>
            <a:ext cx="792163" cy="2230438"/>
          </a:xfrm>
          <a:prstGeom prst="can">
            <a:avLst>
              <a:gd name="adj" fmla="val 5370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grpSp>
        <p:nvGrpSpPr>
          <p:cNvPr id="188444" name="Group 28">
            <a:extLst>
              <a:ext uri="{FF2B5EF4-FFF2-40B4-BE49-F238E27FC236}">
                <a16:creationId xmlns:a16="http://schemas.microsoft.com/office/drawing/2014/main" id="{49924B2F-B384-46D3-9797-D1BD11C0529B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581525"/>
            <a:ext cx="3046412" cy="1871663"/>
            <a:chOff x="295" y="2976"/>
            <a:chExt cx="1919" cy="1179"/>
          </a:xfrm>
        </p:grpSpPr>
        <p:sp>
          <p:nvSpPr>
            <p:cNvPr id="188445" name="Freeform 29">
              <a:extLst>
                <a:ext uri="{FF2B5EF4-FFF2-40B4-BE49-F238E27FC236}">
                  <a16:creationId xmlns:a16="http://schemas.microsoft.com/office/drawing/2014/main" id="{F5F55F55-72E8-408B-BE9E-5A50CFADE6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46" name="Oval 30">
              <a:extLst>
                <a:ext uri="{FF2B5EF4-FFF2-40B4-BE49-F238E27FC236}">
                  <a16:creationId xmlns:a16="http://schemas.microsoft.com/office/drawing/2014/main" id="{47AE5B7E-34A3-4729-A149-2DAB31B73E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47" name="Text Box 31">
              <a:extLst>
                <a:ext uri="{FF2B5EF4-FFF2-40B4-BE49-F238E27FC236}">
                  <a16:creationId xmlns:a16="http://schemas.microsoft.com/office/drawing/2014/main" id="{5E36549C-26A2-436A-9450-5E30C04F5AE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88448" name="Line 32">
              <a:extLst>
                <a:ext uri="{FF2B5EF4-FFF2-40B4-BE49-F238E27FC236}">
                  <a16:creationId xmlns:a16="http://schemas.microsoft.com/office/drawing/2014/main" id="{6EF3CFE6-43D9-4D43-A508-C01F6D6E43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49" name="Line 33">
              <a:extLst>
                <a:ext uri="{FF2B5EF4-FFF2-40B4-BE49-F238E27FC236}">
                  <a16:creationId xmlns:a16="http://schemas.microsoft.com/office/drawing/2014/main" id="{0B6E7525-1B61-4CAF-A764-B7CE05B9ED8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50" name="Line 34">
              <a:extLst>
                <a:ext uri="{FF2B5EF4-FFF2-40B4-BE49-F238E27FC236}">
                  <a16:creationId xmlns:a16="http://schemas.microsoft.com/office/drawing/2014/main" id="{E1FE4EE6-A5FB-4F3B-86B5-B0253BC2AA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51" name="Text Box 35">
              <a:extLst>
                <a:ext uri="{FF2B5EF4-FFF2-40B4-BE49-F238E27FC236}">
                  <a16:creationId xmlns:a16="http://schemas.microsoft.com/office/drawing/2014/main" id="{50130E06-1519-403D-9C8E-E9EF9B8DC5D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88452" name="Text Box 36">
              <a:extLst>
                <a:ext uri="{FF2B5EF4-FFF2-40B4-BE49-F238E27FC236}">
                  <a16:creationId xmlns:a16="http://schemas.microsoft.com/office/drawing/2014/main" id="{37279B91-09F7-433B-B183-AC0BF94D2F1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88453" name="AutoShape 37">
              <a:extLst>
                <a:ext uri="{FF2B5EF4-FFF2-40B4-BE49-F238E27FC236}">
                  <a16:creationId xmlns:a16="http://schemas.microsoft.com/office/drawing/2014/main" id="{CD7CB05B-2077-41AA-B0AB-C452AC358E23}"/>
                </a:ext>
              </a:extLst>
            </p:cNvPr>
            <p:cNvCxnSpPr>
              <a:cxnSpLocks noChangeAspect="1" noChangeShapeType="1"/>
              <a:stCxn id="188451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8454" name="Oval 38">
              <a:extLst>
                <a:ext uri="{FF2B5EF4-FFF2-40B4-BE49-F238E27FC236}">
                  <a16:creationId xmlns:a16="http://schemas.microsoft.com/office/drawing/2014/main" id="{820D92DA-23D0-41FD-9F87-28A31A4F9F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55" name="Oval 39">
              <a:extLst>
                <a:ext uri="{FF2B5EF4-FFF2-40B4-BE49-F238E27FC236}">
                  <a16:creationId xmlns:a16="http://schemas.microsoft.com/office/drawing/2014/main" id="{152EE925-E5C1-449D-9766-69633AC913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56" name="Oval 40">
              <a:extLst>
                <a:ext uri="{FF2B5EF4-FFF2-40B4-BE49-F238E27FC236}">
                  <a16:creationId xmlns:a16="http://schemas.microsoft.com/office/drawing/2014/main" id="{12FB9A8A-A900-454A-8000-EA10651007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57" name="Oval 41">
              <a:extLst>
                <a:ext uri="{FF2B5EF4-FFF2-40B4-BE49-F238E27FC236}">
                  <a16:creationId xmlns:a16="http://schemas.microsoft.com/office/drawing/2014/main" id="{951668BC-BD7A-4B01-BD44-4A997554AC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58" name="Oval 42">
              <a:extLst>
                <a:ext uri="{FF2B5EF4-FFF2-40B4-BE49-F238E27FC236}">
                  <a16:creationId xmlns:a16="http://schemas.microsoft.com/office/drawing/2014/main" id="{2A4BE2E2-E0DC-4EAE-8A01-F0029FBDDF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59" name="Oval 43">
              <a:extLst>
                <a:ext uri="{FF2B5EF4-FFF2-40B4-BE49-F238E27FC236}">
                  <a16:creationId xmlns:a16="http://schemas.microsoft.com/office/drawing/2014/main" id="{AD4A6B66-C25E-4E62-A095-6B52C633E6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60" name="Oval 44">
              <a:extLst>
                <a:ext uri="{FF2B5EF4-FFF2-40B4-BE49-F238E27FC236}">
                  <a16:creationId xmlns:a16="http://schemas.microsoft.com/office/drawing/2014/main" id="{0D4DE593-FBDD-474F-855B-B549318AF5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61" name="Oval 45">
              <a:extLst>
                <a:ext uri="{FF2B5EF4-FFF2-40B4-BE49-F238E27FC236}">
                  <a16:creationId xmlns:a16="http://schemas.microsoft.com/office/drawing/2014/main" id="{AA7B6859-EA3D-45B4-9C0D-70343DF7C2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62" name="Oval 46">
              <a:extLst>
                <a:ext uri="{FF2B5EF4-FFF2-40B4-BE49-F238E27FC236}">
                  <a16:creationId xmlns:a16="http://schemas.microsoft.com/office/drawing/2014/main" id="{D297DE01-9C50-4F02-A888-0627D57551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63" name="Oval 47">
              <a:extLst>
                <a:ext uri="{FF2B5EF4-FFF2-40B4-BE49-F238E27FC236}">
                  <a16:creationId xmlns:a16="http://schemas.microsoft.com/office/drawing/2014/main" id="{06F2C782-4CAB-4818-BE31-ACBDF298E3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64" name="Oval 48">
              <a:extLst>
                <a:ext uri="{FF2B5EF4-FFF2-40B4-BE49-F238E27FC236}">
                  <a16:creationId xmlns:a16="http://schemas.microsoft.com/office/drawing/2014/main" id="{FC5BE735-05AA-4E92-929C-473AF42C8C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65" name="Oval 49">
              <a:extLst>
                <a:ext uri="{FF2B5EF4-FFF2-40B4-BE49-F238E27FC236}">
                  <a16:creationId xmlns:a16="http://schemas.microsoft.com/office/drawing/2014/main" id="{01A68FC4-C8E5-4650-B912-77EEC834F5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66" name="Oval 50">
              <a:extLst>
                <a:ext uri="{FF2B5EF4-FFF2-40B4-BE49-F238E27FC236}">
                  <a16:creationId xmlns:a16="http://schemas.microsoft.com/office/drawing/2014/main" id="{6C5910C2-1EAD-43D7-8C39-0F69C8F851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67" name="Oval 51">
              <a:extLst>
                <a:ext uri="{FF2B5EF4-FFF2-40B4-BE49-F238E27FC236}">
                  <a16:creationId xmlns:a16="http://schemas.microsoft.com/office/drawing/2014/main" id="{512CA1EC-4F48-48C2-87EB-0A08966B3C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68" name="Oval 52">
              <a:extLst>
                <a:ext uri="{FF2B5EF4-FFF2-40B4-BE49-F238E27FC236}">
                  <a16:creationId xmlns:a16="http://schemas.microsoft.com/office/drawing/2014/main" id="{CA9ED32F-E326-4355-A9EE-90F8B6600F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69" name="Oval 53">
              <a:extLst>
                <a:ext uri="{FF2B5EF4-FFF2-40B4-BE49-F238E27FC236}">
                  <a16:creationId xmlns:a16="http://schemas.microsoft.com/office/drawing/2014/main" id="{E94B4624-B3BE-4F1E-A780-4529FC066B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70" name="Oval 54">
              <a:extLst>
                <a:ext uri="{FF2B5EF4-FFF2-40B4-BE49-F238E27FC236}">
                  <a16:creationId xmlns:a16="http://schemas.microsoft.com/office/drawing/2014/main" id="{C47B1B0D-24CD-4731-B7F8-E0E5E34B7E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71" name="Oval 55">
              <a:extLst>
                <a:ext uri="{FF2B5EF4-FFF2-40B4-BE49-F238E27FC236}">
                  <a16:creationId xmlns:a16="http://schemas.microsoft.com/office/drawing/2014/main" id="{1A77C9F0-77D4-4891-9C8A-A346DF2980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72" name="Oval 56">
              <a:extLst>
                <a:ext uri="{FF2B5EF4-FFF2-40B4-BE49-F238E27FC236}">
                  <a16:creationId xmlns:a16="http://schemas.microsoft.com/office/drawing/2014/main" id="{959BF4CF-62EB-41E7-B091-6480752A4D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73" name="Oval 57">
              <a:extLst>
                <a:ext uri="{FF2B5EF4-FFF2-40B4-BE49-F238E27FC236}">
                  <a16:creationId xmlns:a16="http://schemas.microsoft.com/office/drawing/2014/main" id="{ECD6950C-B11F-466B-BE62-C6077C4C81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74" name="Text Box 58">
              <a:extLst>
                <a:ext uri="{FF2B5EF4-FFF2-40B4-BE49-F238E27FC236}">
                  <a16:creationId xmlns:a16="http://schemas.microsoft.com/office/drawing/2014/main" id="{CACD69EE-37FA-47F3-9460-5E9CD56FF18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88475" name="AutoShape 59">
              <a:extLst>
                <a:ext uri="{FF2B5EF4-FFF2-40B4-BE49-F238E27FC236}">
                  <a16:creationId xmlns:a16="http://schemas.microsoft.com/office/drawing/2014/main" id="{0EE4409D-7FE4-4DEA-9EEF-E413B162E600}"/>
                </a:ext>
              </a:extLst>
            </p:cNvPr>
            <p:cNvCxnSpPr>
              <a:cxnSpLocks noChangeAspect="1" noChangeShapeType="1"/>
              <a:stCxn id="188474" idx="2"/>
              <a:endCxn id="188470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8476" name="Oval 60">
              <a:extLst>
                <a:ext uri="{FF2B5EF4-FFF2-40B4-BE49-F238E27FC236}">
                  <a16:creationId xmlns:a16="http://schemas.microsoft.com/office/drawing/2014/main" id="{5F774CD9-2F57-4304-BF8C-1061E1459B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77" name="Oval 61">
              <a:extLst>
                <a:ext uri="{FF2B5EF4-FFF2-40B4-BE49-F238E27FC236}">
                  <a16:creationId xmlns:a16="http://schemas.microsoft.com/office/drawing/2014/main" id="{2B6E0372-BF74-4090-A402-987AC0944F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78" name="Oval 62">
              <a:extLst>
                <a:ext uri="{FF2B5EF4-FFF2-40B4-BE49-F238E27FC236}">
                  <a16:creationId xmlns:a16="http://schemas.microsoft.com/office/drawing/2014/main" id="{DF62489C-70BC-49F1-8039-1AE5608F4A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79" name="Oval 63">
              <a:extLst>
                <a:ext uri="{FF2B5EF4-FFF2-40B4-BE49-F238E27FC236}">
                  <a16:creationId xmlns:a16="http://schemas.microsoft.com/office/drawing/2014/main" id="{194EC092-DF7D-4E48-BD34-6C8A68CED7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80" name="Oval 64">
              <a:extLst>
                <a:ext uri="{FF2B5EF4-FFF2-40B4-BE49-F238E27FC236}">
                  <a16:creationId xmlns:a16="http://schemas.microsoft.com/office/drawing/2014/main" id="{D790EEA2-D2F8-4A01-9E48-107FD36468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81" name="Oval 65">
              <a:extLst>
                <a:ext uri="{FF2B5EF4-FFF2-40B4-BE49-F238E27FC236}">
                  <a16:creationId xmlns:a16="http://schemas.microsoft.com/office/drawing/2014/main" id="{A868F57B-DE08-485C-8F5F-7B388C9417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82" name="Text Box 66">
              <a:extLst>
                <a:ext uri="{FF2B5EF4-FFF2-40B4-BE49-F238E27FC236}">
                  <a16:creationId xmlns:a16="http://schemas.microsoft.com/office/drawing/2014/main" id="{FBFC05A1-BE5E-4CBA-ADAA-C7F0837F119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88483" name="AutoShape 67">
              <a:extLst>
                <a:ext uri="{FF2B5EF4-FFF2-40B4-BE49-F238E27FC236}">
                  <a16:creationId xmlns:a16="http://schemas.microsoft.com/office/drawing/2014/main" id="{795CCC63-F328-4942-9F5E-71DC31262627}"/>
                </a:ext>
              </a:extLst>
            </p:cNvPr>
            <p:cNvCxnSpPr>
              <a:cxnSpLocks noChangeAspect="1" noChangeShapeType="1"/>
              <a:stCxn id="188482" idx="0"/>
              <a:endCxn id="188480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8484" name="Oval 68">
              <a:extLst>
                <a:ext uri="{FF2B5EF4-FFF2-40B4-BE49-F238E27FC236}">
                  <a16:creationId xmlns:a16="http://schemas.microsoft.com/office/drawing/2014/main" id="{1DAF4F04-06FA-49E2-A945-B9FC052EAA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85" name="Oval 69">
              <a:extLst>
                <a:ext uri="{FF2B5EF4-FFF2-40B4-BE49-F238E27FC236}">
                  <a16:creationId xmlns:a16="http://schemas.microsoft.com/office/drawing/2014/main" id="{E93D0F37-A9CB-4983-8E2A-168FA64571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86" name="Oval 70">
              <a:extLst>
                <a:ext uri="{FF2B5EF4-FFF2-40B4-BE49-F238E27FC236}">
                  <a16:creationId xmlns:a16="http://schemas.microsoft.com/office/drawing/2014/main" id="{6A9E480E-1856-47AF-BF75-C70CA51C67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87" name="Oval 71">
              <a:extLst>
                <a:ext uri="{FF2B5EF4-FFF2-40B4-BE49-F238E27FC236}">
                  <a16:creationId xmlns:a16="http://schemas.microsoft.com/office/drawing/2014/main" id="{92C7E5DE-267D-4DA4-995A-047D1CF482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88" name="Oval 72">
              <a:extLst>
                <a:ext uri="{FF2B5EF4-FFF2-40B4-BE49-F238E27FC236}">
                  <a16:creationId xmlns:a16="http://schemas.microsoft.com/office/drawing/2014/main" id="{8704A53A-736B-4608-944F-D70742F4D8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89" name="Oval 73">
              <a:extLst>
                <a:ext uri="{FF2B5EF4-FFF2-40B4-BE49-F238E27FC236}">
                  <a16:creationId xmlns:a16="http://schemas.microsoft.com/office/drawing/2014/main" id="{CA325270-0783-4827-93BC-98A005F97A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90" name="Text Box 74">
              <a:extLst>
                <a:ext uri="{FF2B5EF4-FFF2-40B4-BE49-F238E27FC236}">
                  <a16:creationId xmlns:a16="http://schemas.microsoft.com/office/drawing/2014/main" id="{B737DB15-5423-4160-954E-6AE4ABF7B75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88491" name="AutoShape 75">
              <a:extLst>
                <a:ext uri="{FF2B5EF4-FFF2-40B4-BE49-F238E27FC236}">
                  <a16:creationId xmlns:a16="http://schemas.microsoft.com/office/drawing/2014/main" id="{F96D5B30-1585-478C-A0D0-73482F842E1E}"/>
                </a:ext>
              </a:extLst>
            </p:cNvPr>
            <p:cNvCxnSpPr>
              <a:cxnSpLocks noChangeAspect="1" noChangeShapeType="1"/>
              <a:stCxn id="188490" idx="2"/>
              <a:endCxn id="188488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>
            <a:extLst>
              <a:ext uri="{FF2B5EF4-FFF2-40B4-BE49-F238E27FC236}">
                <a16:creationId xmlns:a16="http://schemas.microsoft.com/office/drawing/2014/main" id="{8A7C6DAC-D3C7-4707-818E-F5BA37FEB544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3" name="Rectangle 3">
            <a:extLst>
              <a:ext uri="{FF2B5EF4-FFF2-40B4-BE49-F238E27FC236}">
                <a16:creationId xmlns:a16="http://schemas.microsoft.com/office/drawing/2014/main" id="{BCDC3C7E-7A96-4D50-8E2E-59F21EE26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23275" cy="1368425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COMPORTAMENTO CINÉTICO DO PROCESSO DE ADSORÇÃO EM CAG</a:t>
            </a:r>
          </a:p>
        </p:txBody>
      </p:sp>
      <p:grpSp>
        <p:nvGrpSpPr>
          <p:cNvPr id="189444" name="Group 4">
            <a:extLst>
              <a:ext uri="{FF2B5EF4-FFF2-40B4-BE49-F238E27FC236}">
                <a16:creationId xmlns:a16="http://schemas.microsoft.com/office/drawing/2014/main" id="{D39D8ADF-14FB-4285-B801-8A2ECFA2F6C8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76475"/>
            <a:ext cx="6157912" cy="3708400"/>
            <a:chOff x="295" y="1434"/>
            <a:chExt cx="3879" cy="2336"/>
          </a:xfrm>
        </p:grpSpPr>
        <p:sp>
          <p:nvSpPr>
            <p:cNvPr id="189445" name="Line 5">
              <a:extLst>
                <a:ext uri="{FF2B5EF4-FFF2-40B4-BE49-F238E27FC236}">
                  <a16:creationId xmlns:a16="http://schemas.microsoft.com/office/drawing/2014/main" id="{A8F61770-9293-486A-960B-92117CC2D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" y="1434"/>
              <a:ext cx="0" cy="222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46" name="Line 6">
              <a:extLst>
                <a:ext uri="{FF2B5EF4-FFF2-40B4-BE49-F238E27FC236}">
                  <a16:creationId xmlns:a16="http://schemas.microsoft.com/office/drawing/2014/main" id="{87826ECA-81EE-4C56-AEC8-617B8A90A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" y="3475"/>
              <a:ext cx="376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47" name="Line 7">
              <a:extLst>
                <a:ext uri="{FF2B5EF4-FFF2-40B4-BE49-F238E27FC236}">
                  <a16:creationId xmlns:a16="http://schemas.microsoft.com/office/drawing/2014/main" id="{B084531C-F0EE-4C5A-8530-4E89646EC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" y="1797"/>
              <a:ext cx="32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48" name="Text Box 8">
              <a:extLst>
                <a:ext uri="{FF2B5EF4-FFF2-40B4-BE49-F238E27FC236}">
                  <a16:creationId xmlns:a16="http://schemas.microsoft.com/office/drawing/2014/main" id="{4D298043-BE55-437D-BE83-CF83BFE33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" y="3520"/>
              <a:ext cx="6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>
                  <a:latin typeface="Garamond" panose="02020404030301010803" pitchFamily="18" charset="0"/>
                </a:rPr>
                <a:t>Tempo</a:t>
              </a:r>
            </a:p>
          </p:txBody>
        </p:sp>
        <p:sp>
          <p:nvSpPr>
            <p:cNvPr id="189449" name="Text Box 9">
              <a:extLst>
                <a:ext uri="{FF2B5EF4-FFF2-40B4-BE49-F238E27FC236}">
                  <a16:creationId xmlns:a16="http://schemas.microsoft.com/office/drawing/2014/main" id="{B6A25ED2-8BA1-429A-A989-9BE7DADEB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05" y="2423"/>
              <a:ext cx="10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>
                  <a:latin typeface="Garamond" panose="02020404030301010803" pitchFamily="18" charset="0"/>
                </a:rPr>
                <a:t>Concentração</a:t>
              </a:r>
            </a:p>
          </p:txBody>
        </p:sp>
        <p:sp>
          <p:nvSpPr>
            <p:cNvPr id="189450" name="Freeform 10">
              <a:extLst>
                <a:ext uri="{FF2B5EF4-FFF2-40B4-BE49-F238E27FC236}">
                  <a16:creationId xmlns:a16="http://schemas.microsoft.com/office/drawing/2014/main" id="{5FBDF24F-8C7E-4579-ABC3-FD14F00CB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782"/>
              <a:ext cx="2177" cy="1693"/>
            </a:xfrm>
            <a:custGeom>
              <a:avLst/>
              <a:gdLst>
                <a:gd name="T0" fmla="*/ 0 w 2177"/>
                <a:gd name="T1" fmla="*/ 1693 h 1693"/>
                <a:gd name="T2" fmla="*/ 227 w 2177"/>
                <a:gd name="T3" fmla="*/ 1603 h 1693"/>
                <a:gd name="T4" fmla="*/ 499 w 2177"/>
                <a:gd name="T5" fmla="*/ 1331 h 1693"/>
                <a:gd name="T6" fmla="*/ 680 w 2177"/>
                <a:gd name="T7" fmla="*/ 1013 h 1693"/>
                <a:gd name="T8" fmla="*/ 862 w 2177"/>
                <a:gd name="T9" fmla="*/ 559 h 1693"/>
                <a:gd name="T10" fmla="*/ 998 w 2177"/>
                <a:gd name="T11" fmla="*/ 333 h 1693"/>
                <a:gd name="T12" fmla="*/ 1225 w 2177"/>
                <a:gd name="T13" fmla="*/ 106 h 1693"/>
                <a:gd name="T14" fmla="*/ 1542 w 2177"/>
                <a:gd name="T15" fmla="*/ 15 h 1693"/>
                <a:gd name="T16" fmla="*/ 2177 w 2177"/>
                <a:gd name="T17" fmla="*/ 15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1693">
                  <a:moveTo>
                    <a:pt x="0" y="1693"/>
                  </a:moveTo>
                  <a:cubicBezTo>
                    <a:pt x="72" y="1678"/>
                    <a:pt x="144" y="1663"/>
                    <a:pt x="227" y="1603"/>
                  </a:cubicBezTo>
                  <a:cubicBezTo>
                    <a:pt x="310" y="1543"/>
                    <a:pt x="423" y="1429"/>
                    <a:pt x="499" y="1331"/>
                  </a:cubicBezTo>
                  <a:cubicBezTo>
                    <a:pt x="575" y="1233"/>
                    <a:pt x="620" y="1142"/>
                    <a:pt x="680" y="1013"/>
                  </a:cubicBezTo>
                  <a:cubicBezTo>
                    <a:pt x="740" y="884"/>
                    <a:pt x="809" y="672"/>
                    <a:pt x="862" y="559"/>
                  </a:cubicBezTo>
                  <a:cubicBezTo>
                    <a:pt x="915" y="446"/>
                    <a:pt x="938" y="408"/>
                    <a:pt x="998" y="333"/>
                  </a:cubicBezTo>
                  <a:cubicBezTo>
                    <a:pt x="1058" y="258"/>
                    <a:pt x="1134" y="159"/>
                    <a:pt x="1225" y="106"/>
                  </a:cubicBezTo>
                  <a:cubicBezTo>
                    <a:pt x="1316" y="53"/>
                    <a:pt x="1383" y="30"/>
                    <a:pt x="1542" y="15"/>
                  </a:cubicBezTo>
                  <a:cubicBezTo>
                    <a:pt x="1701" y="0"/>
                    <a:pt x="2071" y="15"/>
                    <a:pt x="2177" y="15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9451" name="Group 11">
            <a:extLst>
              <a:ext uri="{FF2B5EF4-FFF2-40B4-BE49-F238E27FC236}">
                <a16:creationId xmlns:a16="http://schemas.microsoft.com/office/drawing/2014/main" id="{5E60107F-E217-41B2-BEFF-475F11124611}"/>
              </a:ext>
            </a:extLst>
          </p:cNvPr>
          <p:cNvGrpSpPr>
            <a:grpSpLocks/>
          </p:cNvGrpSpPr>
          <p:nvPr/>
        </p:nvGrpSpPr>
        <p:grpSpPr bwMode="auto">
          <a:xfrm>
            <a:off x="5413375" y="3284538"/>
            <a:ext cx="3046413" cy="1871662"/>
            <a:chOff x="295" y="2976"/>
            <a:chExt cx="1919" cy="1179"/>
          </a:xfrm>
        </p:grpSpPr>
        <p:sp>
          <p:nvSpPr>
            <p:cNvPr id="189452" name="Freeform 12">
              <a:extLst>
                <a:ext uri="{FF2B5EF4-FFF2-40B4-BE49-F238E27FC236}">
                  <a16:creationId xmlns:a16="http://schemas.microsoft.com/office/drawing/2014/main" id="{1F2138E6-3560-4ED5-A49B-D541357308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53" name="Oval 13">
              <a:extLst>
                <a:ext uri="{FF2B5EF4-FFF2-40B4-BE49-F238E27FC236}">
                  <a16:creationId xmlns:a16="http://schemas.microsoft.com/office/drawing/2014/main" id="{09B0AD8F-4D0D-4B4F-95A9-4959EA4AE5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54" name="Text Box 14">
              <a:extLst>
                <a:ext uri="{FF2B5EF4-FFF2-40B4-BE49-F238E27FC236}">
                  <a16:creationId xmlns:a16="http://schemas.microsoft.com/office/drawing/2014/main" id="{CCCD034B-9C5D-441B-BE1B-5CADB24DA2F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89455" name="Line 15">
              <a:extLst>
                <a:ext uri="{FF2B5EF4-FFF2-40B4-BE49-F238E27FC236}">
                  <a16:creationId xmlns:a16="http://schemas.microsoft.com/office/drawing/2014/main" id="{C995DB4D-8113-4FF9-858C-26609B2023E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56" name="Line 16">
              <a:extLst>
                <a:ext uri="{FF2B5EF4-FFF2-40B4-BE49-F238E27FC236}">
                  <a16:creationId xmlns:a16="http://schemas.microsoft.com/office/drawing/2014/main" id="{1B2299A6-87C2-4081-AC7E-4809890CE85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57" name="Line 17">
              <a:extLst>
                <a:ext uri="{FF2B5EF4-FFF2-40B4-BE49-F238E27FC236}">
                  <a16:creationId xmlns:a16="http://schemas.microsoft.com/office/drawing/2014/main" id="{51DD67DB-225D-48CF-8109-C0474F0E86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58" name="Text Box 18">
              <a:extLst>
                <a:ext uri="{FF2B5EF4-FFF2-40B4-BE49-F238E27FC236}">
                  <a16:creationId xmlns:a16="http://schemas.microsoft.com/office/drawing/2014/main" id="{7837164C-9BC0-4E8F-9C41-93AA4147FEA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89459" name="Text Box 19">
              <a:extLst>
                <a:ext uri="{FF2B5EF4-FFF2-40B4-BE49-F238E27FC236}">
                  <a16:creationId xmlns:a16="http://schemas.microsoft.com/office/drawing/2014/main" id="{33FF83FD-E6C8-43BD-9386-6261762134F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89460" name="AutoShape 20">
              <a:extLst>
                <a:ext uri="{FF2B5EF4-FFF2-40B4-BE49-F238E27FC236}">
                  <a16:creationId xmlns:a16="http://schemas.microsoft.com/office/drawing/2014/main" id="{20622F6F-3066-45F3-B5CA-ECF184E9022C}"/>
                </a:ext>
              </a:extLst>
            </p:cNvPr>
            <p:cNvCxnSpPr>
              <a:cxnSpLocks noChangeAspect="1" noChangeShapeType="1"/>
              <a:stCxn id="189458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461" name="Oval 21">
              <a:extLst>
                <a:ext uri="{FF2B5EF4-FFF2-40B4-BE49-F238E27FC236}">
                  <a16:creationId xmlns:a16="http://schemas.microsoft.com/office/drawing/2014/main" id="{39CE66E1-E743-47CB-9E61-31F46F0804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62" name="Oval 22">
              <a:extLst>
                <a:ext uri="{FF2B5EF4-FFF2-40B4-BE49-F238E27FC236}">
                  <a16:creationId xmlns:a16="http://schemas.microsoft.com/office/drawing/2014/main" id="{B4ED52BA-8D0C-4D3A-91A2-FE18301B56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63" name="Oval 23">
              <a:extLst>
                <a:ext uri="{FF2B5EF4-FFF2-40B4-BE49-F238E27FC236}">
                  <a16:creationId xmlns:a16="http://schemas.microsoft.com/office/drawing/2014/main" id="{51FC9B1F-4EDC-4C63-8F80-B98D596B1A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64" name="Oval 24">
              <a:extLst>
                <a:ext uri="{FF2B5EF4-FFF2-40B4-BE49-F238E27FC236}">
                  <a16:creationId xmlns:a16="http://schemas.microsoft.com/office/drawing/2014/main" id="{04B3711F-D1F5-463D-9508-F42B53CBD8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65" name="Oval 25">
              <a:extLst>
                <a:ext uri="{FF2B5EF4-FFF2-40B4-BE49-F238E27FC236}">
                  <a16:creationId xmlns:a16="http://schemas.microsoft.com/office/drawing/2014/main" id="{0BD851EA-22E6-4642-AD77-F6E3EBA8EE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66" name="Oval 26">
              <a:extLst>
                <a:ext uri="{FF2B5EF4-FFF2-40B4-BE49-F238E27FC236}">
                  <a16:creationId xmlns:a16="http://schemas.microsoft.com/office/drawing/2014/main" id="{2F4DD2E7-DE52-4660-A3AC-FCA490B3BB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67" name="Oval 27">
              <a:extLst>
                <a:ext uri="{FF2B5EF4-FFF2-40B4-BE49-F238E27FC236}">
                  <a16:creationId xmlns:a16="http://schemas.microsoft.com/office/drawing/2014/main" id="{12F6AAAB-B608-458B-8F6C-9AAF36B26F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68" name="Oval 28">
              <a:extLst>
                <a:ext uri="{FF2B5EF4-FFF2-40B4-BE49-F238E27FC236}">
                  <a16:creationId xmlns:a16="http://schemas.microsoft.com/office/drawing/2014/main" id="{D99CC8D6-FB4C-48B1-A64D-A9D4CD9337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69" name="Oval 29">
              <a:extLst>
                <a:ext uri="{FF2B5EF4-FFF2-40B4-BE49-F238E27FC236}">
                  <a16:creationId xmlns:a16="http://schemas.microsoft.com/office/drawing/2014/main" id="{7208B16C-504D-4407-8E10-CDBA5A8D64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70" name="Oval 30">
              <a:extLst>
                <a:ext uri="{FF2B5EF4-FFF2-40B4-BE49-F238E27FC236}">
                  <a16:creationId xmlns:a16="http://schemas.microsoft.com/office/drawing/2014/main" id="{854F3C3B-E04F-4156-9E3F-CD9F1484F1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71" name="Oval 31">
              <a:extLst>
                <a:ext uri="{FF2B5EF4-FFF2-40B4-BE49-F238E27FC236}">
                  <a16:creationId xmlns:a16="http://schemas.microsoft.com/office/drawing/2014/main" id="{AAF16120-583C-4AD3-A635-7A81AFA7F1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72" name="Oval 32">
              <a:extLst>
                <a:ext uri="{FF2B5EF4-FFF2-40B4-BE49-F238E27FC236}">
                  <a16:creationId xmlns:a16="http://schemas.microsoft.com/office/drawing/2014/main" id="{071FB1EF-4694-4A00-B77C-8A00C7ABF5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73" name="Oval 33">
              <a:extLst>
                <a:ext uri="{FF2B5EF4-FFF2-40B4-BE49-F238E27FC236}">
                  <a16:creationId xmlns:a16="http://schemas.microsoft.com/office/drawing/2014/main" id="{D482576A-433A-4E36-91D2-6289F14B6A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74" name="Oval 34">
              <a:extLst>
                <a:ext uri="{FF2B5EF4-FFF2-40B4-BE49-F238E27FC236}">
                  <a16:creationId xmlns:a16="http://schemas.microsoft.com/office/drawing/2014/main" id="{E0E512E5-BC35-4A83-BDFA-2A2E60225E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75" name="Oval 35">
              <a:extLst>
                <a:ext uri="{FF2B5EF4-FFF2-40B4-BE49-F238E27FC236}">
                  <a16:creationId xmlns:a16="http://schemas.microsoft.com/office/drawing/2014/main" id="{918188A6-14EC-4C3C-B40F-5129167129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76" name="Oval 36">
              <a:extLst>
                <a:ext uri="{FF2B5EF4-FFF2-40B4-BE49-F238E27FC236}">
                  <a16:creationId xmlns:a16="http://schemas.microsoft.com/office/drawing/2014/main" id="{A1596272-B353-4075-B673-633ADA7B1A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77" name="Oval 37">
              <a:extLst>
                <a:ext uri="{FF2B5EF4-FFF2-40B4-BE49-F238E27FC236}">
                  <a16:creationId xmlns:a16="http://schemas.microsoft.com/office/drawing/2014/main" id="{9D342F62-D273-4EB8-B20C-4B20FBBCF5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78" name="Oval 38">
              <a:extLst>
                <a:ext uri="{FF2B5EF4-FFF2-40B4-BE49-F238E27FC236}">
                  <a16:creationId xmlns:a16="http://schemas.microsoft.com/office/drawing/2014/main" id="{648E5C34-6F49-45E5-8237-1A60C06A91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79" name="Oval 39">
              <a:extLst>
                <a:ext uri="{FF2B5EF4-FFF2-40B4-BE49-F238E27FC236}">
                  <a16:creationId xmlns:a16="http://schemas.microsoft.com/office/drawing/2014/main" id="{A0944474-E9FA-4AE1-BF88-127101BB3B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80" name="Oval 40">
              <a:extLst>
                <a:ext uri="{FF2B5EF4-FFF2-40B4-BE49-F238E27FC236}">
                  <a16:creationId xmlns:a16="http://schemas.microsoft.com/office/drawing/2014/main" id="{BA9C6EC1-1BC4-4167-ACD9-2DEDB12F8A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81" name="Text Box 41">
              <a:extLst>
                <a:ext uri="{FF2B5EF4-FFF2-40B4-BE49-F238E27FC236}">
                  <a16:creationId xmlns:a16="http://schemas.microsoft.com/office/drawing/2014/main" id="{1A5BC6D1-B7B1-4124-9095-5456BDF3BAA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89482" name="AutoShape 42">
              <a:extLst>
                <a:ext uri="{FF2B5EF4-FFF2-40B4-BE49-F238E27FC236}">
                  <a16:creationId xmlns:a16="http://schemas.microsoft.com/office/drawing/2014/main" id="{97A05340-854C-4590-896C-4D2646C47C64}"/>
                </a:ext>
              </a:extLst>
            </p:cNvPr>
            <p:cNvCxnSpPr>
              <a:cxnSpLocks noChangeAspect="1" noChangeShapeType="1"/>
              <a:stCxn id="189481" idx="2"/>
              <a:endCxn id="189477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483" name="Oval 43">
              <a:extLst>
                <a:ext uri="{FF2B5EF4-FFF2-40B4-BE49-F238E27FC236}">
                  <a16:creationId xmlns:a16="http://schemas.microsoft.com/office/drawing/2014/main" id="{254616AA-B175-4F04-8D16-87D8F23138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84" name="Oval 44">
              <a:extLst>
                <a:ext uri="{FF2B5EF4-FFF2-40B4-BE49-F238E27FC236}">
                  <a16:creationId xmlns:a16="http://schemas.microsoft.com/office/drawing/2014/main" id="{6B9A454C-AF34-488A-9C31-4357DE5ED2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85" name="Oval 45">
              <a:extLst>
                <a:ext uri="{FF2B5EF4-FFF2-40B4-BE49-F238E27FC236}">
                  <a16:creationId xmlns:a16="http://schemas.microsoft.com/office/drawing/2014/main" id="{020A7B5C-AB53-4B1E-8ED6-FB779ECB58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86" name="Oval 46">
              <a:extLst>
                <a:ext uri="{FF2B5EF4-FFF2-40B4-BE49-F238E27FC236}">
                  <a16:creationId xmlns:a16="http://schemas.microsoft.com/office/drawing/2014/main" id="{2EFC2D08-562F-4683-9104-20FF608CD1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87" name="Oval 47">
              <a:extLst>
                <a:ext uri="{FF2B5EF4-FFF2-40B4-BE49-F238E27FC236}">
                  <a16:creationId xmlns:a16="http://schemas.microsoft.com/office/drawing/2014/main" id="{1CD48747-DCF8-4775-8327-F2FCD34BCE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88" name="Oval 48">
              <a:extLst>
                <a:ext uri="{FF2B5EF4-FFF2-40B4-BE49-F238E27FC236}">
                  <a16:creationId xmlns:a16="http://schemas.microsoft.com/office/drawing/2014/main" id="{7192297B-A344-4654-82EF-D16719FA21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89" name="Text Box 49">
              <a:extLst>
                <a:ext uri="{FF2B5EF4-FFF2-40B4-BE49-F238E27FC236}">
                  <a16:creationId xmlns:a16="http://schemas.microsoft.com/office/drawing/2014/main" id="{16439E08-7F43-4282-8D95-F39A19DD8FD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89490" name="AutoShape 50">
              <a:extLst>
                <a:ext uri="{FF2B5EF4-FFF2-40B4-BE49-F238E27FC236}">
                  <a16:creationId xmlns:a16="http://schemas.microsoft.com/office/drawing/2014/main" id="{4D49D47B-019E-45D9-9CF3-8B95928CC748}"/>
                </a:ext>
              </a:extLst>
            </p:cNvPr>
            <p:cNvCxnSpPr>
              <a:cxnSpLocks noChangeAspect="1" noChangeShapeType="1"/>
              <a:stCxn id="189489" idx="0"/>
              <a:endCxn id="189487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491" name="Oval 51">
              <a:extLst>
                <a:ext uri="{FF2B5EF4-FFF2-40B4-BE49-F238E27FC236}">
                  <a16:creationId xmlns:a16="http://schemas.microsoft.com/office/drawing/2014/main" id="{95163196-6B88-4540-8C01-76FB71DC78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92" name="Oval 52">
              <a:extLst>
                <a:ext uri="{FF2B5EF4-FFF2-40B4-BE49-F238E27FC236}">
                  <a16:creationId xmlns:a16="http://schemas.microsoft.com/office/drawing/2014/main" id="{44C02270-E726-41A6-BB29-526343D7E7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93" name="Oval 53">
              <a:extLst>
                <a:ext uri="{FF2B5EF4-FFF2-40B4-BE49-F238E27FC236}">
                  <a16:creationId xmlns:a16="http://schemas.microsoft.com/office/drawing/2014/main" id="{85F3EC38-6059-4895-8D45-9AAD695407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94" name="Oval 54">
              <a:extLst>
                <a:ext uri="{FF2B5EF4-FFF2-40B4-BE49-F238E27FC236}">
                  <a16:creationId xmlns:a16="http://schemas.microsoft.com/office/drawing/2014/main" id="{502EF263-EF4C-4714-832B-13260CAA3D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95" name="Oval 55">
              <a:extLst>
                <a:ext uri="{FF2B5EF4-FFF2-40B4-BE49-F238E27FC236}">
                  <a16:creationId xmlns:a16="http://schemas.microsoft.com/office/drawing/2014/main" id="{BE97EFC8-53FC-4F4C-B3B4-D61A5C16EC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96" name="Oval 56">
              <a:extLst>
                <a:ext uri="{FF2B5EF4-FFF2-40B4-BE49-F238E27FC236}">
                  <a16:creationId xmlns:a16="http://schemas.microsoft.com/office/drawing/2014/main" id="{3FA4C785-58C5-43B0-AFCE-33FEBFEF29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497" name="Text Box 57">
              <a:extLst>
                <a:ext uri="{FF2B5EF4-FFF2-40B4-BE49-F238E27FC236}">
                  <a16:creationId xmlns:a16="http://schemas.microsoft.com/office/drawing/2014/main" id="{BC77098A-AF4C-493E-AA95-1E140A4473E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89498" name="AutoShape 58">
              <a:extLst>
                <a:ext uri="{FF2B5EF4-FFF2-40B4-BE49-F238E27FC236}">
                  <a16:creationId xmlns:a16="http://schemas.microsoft.com/office/drawing/2014/main" id="{242C594F-5B79-488D-B8E8-E9AE986DA6DB}"/>
                </a:ext>
              </a:extLst>
            </p:cNvPr>
            <p:cNvCxnSpPr>
              <a:cxnSpLocks noChangeAspect="1" noChangeShapeType="1"/>
              <a:stCxn id="189497" idx="2"/>
              <a:endCxn id="189495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>
            <a:extLst>
              <a:ext uri="{FF2B5EF4-FFF2-40B4-BE49-F238E27FC236}">
                <a16:creationId xmlns:a16="http://schemas.microsoft.com/office/drawing/2014/main" id="{5476E79E-EC27-40E3-9F9F-85D29C0B2147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7" name="Rectangle 3">
            <a:extLst>
              <a:ext uri="{FF2B5EF4-FFF2-40B4-BE49-F238E27FC236}">
                <a16:creationId xmlns:a16="http://schemas.microsoft.com/office/drawing/2014/main" id="{5AA7D4FB-1C74-4573-A431-AF96963A3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23275" cy="1368425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COMPORTAMENTO CINÉTICO DO PROCESSO DE ADSORÇÃO EM CAG</a:t>
            </a:r>
          </a:p>
        </p:txBody>
      </p:sp>
      <p:grpSp>
        <p:nvGrpSpPr>
          <p:cNvPr id="190468" name="Group 4">
            <a:extLst>
              <a:ext uri="{FF2B5EF4-FFF2-40B4-BE49-F238E27FC236}">
                <a16:creationId xmlns:a16="http://schemas.microsoft.com/office/drawing/2014/main" id="{61D5A88D-DFCD-40BC-BA08-6B85B8858E7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724400"/>
            <a:ext cx="3046412" cy="1871663"/>
            <a:chOff x="295" y="2976"/>
            <a:chExt cx="1919" cy="1179"/>
          </a:xfrm>
        </p:grpSpPr>
        <p:sp>
          <p:nvSpPr>
            <p:cNvPr id="190469" name="Freeform 5">
              <a:extLst>
                <a:ext uri="{FF2B5EF4-FFF2-40B4-BE49-F238E27FC236}">
                  <a16:creationId xmlns:a16="http://schemas.microsoft.com/office/drawing/2014/main" id="{5B84269C-44E9-4C96-90A4-72CBBF5BA0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" y="3115"/>
              <a:ext cx="832" cy="838"/>
            </a:xfrm>
            <a:custGeom>
              <a:avLst/>
              <a:gdLst>
                <a:gd name="T0" fmla="*/ 1414 w 2245"/>
                <a:gd name="T1" fmla="*/ 76 h 2313"/>
                <a:gd name="T2" fmla="*/ 1641 w 2245"/>
                <a:gd name="T3" fmla="*/ 121 h 2313"/>
                <a:gd name="T4" fmla="*/ 1958 w 2245"/>
                <a:gd name="T5" fmla="*/ 348 h 2313"/>
                <a:gd name="T6" fmla="*/ 1731 w 2245"/>
                <a:gd name="T7" fmla="*/ 529 h 2313"/>
                <a:gd name="T8" fmla="*/ 1323 w 2245"/>
                <a:gd name="T9" fmla="*/ 711 h 2313"/>
                <a:gd name="T10" fmla="*/ 1005 w 2245"/>
                <a:gd name="T11" fmla="*/ 983 h 2313"/>
                <a:gd name="T12" fmla="*/ 960 w 2245"/>
                <a:gd name="T13" fmla="*/ 1074 h 2313"/>
                <a:gd name="T14" fmla="*/ 1096 w 2245"/>
                <a:gd name="T15" fmla="*/ 1164 h 2313"/>
                <a:gd name="T16" fmla="*/ 1504 w 2245"/>
                <a:gd name="T17" fmla="*/ 892 h 2313"/>
                <a:gd name="T18" fmla="*/ 1731 w 2245"/>
                <a:gd name="T19" fmla="*/ 756 h 2313"/>
                <a:gd name="T20" fmla="*/ 1958 w 2245"/>
                <a:gd name="T21" fmla="*/ 620 h 2313"/>
                <a:gd name="T22" fmla="*/ 2094 w 2245"/>
                <a:gd name="T23" fmla="*/ 620 h 2313"/>
                <a:gd name="T24" fmla="*/ 2185 w 2245"/>
                <a:gd name="T25" fmla="*/ 711 h 2313"/>
                <a:gd name="T26" fmla="*/ 2230 w 2245"/>
                <a:gd name="T27" fmla="*/ 847 h 2313"/>
                <a:gd name="T28" fmla="*/ 2139 w 2245"/>
                <a:gd name="T29" fmla="*/ 1028 h 2313"/>
                <a:gd name="T30" fmla="*/ 1958 w 2245"/>
                <a:gd name="T31" fmla="*/ 1074 h 2313"/>
                <a:gd name="T32" fmla="*/ 1686 w 2245"/>
                <a:gd name="T33" fmla="*/ 1210 h 2313"/>
                <a:gd name="T34" fmla="*/ 1368 w 2245"/>
                <a:gd name="T35" fmla="*/ 1300 h 2313"/>
                <a:gd name="T36" fmla="*/ 1096 w 2245"/>
                <a:gd name="T37" fmla="*/ 1346 h 2313"/>
                <a:gd name="T38" fmla="*/ 1142 w 2245"/>
                <a:gd name="T39" fmla="*/ 1436 h 2313"/>
                <a:gd name="T40" fmla="*/ 1459 w 2245"/>
                <a:gd name="T41" fmla="*/ 1482 h 2313"/>
                <a:gd name="T42" fmla="*/ 1731 w 2245"/>
                <a:gd name="T43" fmla="*/ 1436 h 2313"/>
                <a:gd name="T44" fmla="*/ 2139 w 2245"/>
                <a:gd name="T45" fmla="*/ 1300 h 2313"/>
                <a:gd name="T46" fmla="*/ 2230 w 2245"/>
                <a:gd name="T47" fmla="*/ 1300 h 2313"/>
                <a:gd name="T48" fmla="*/ 2230 w 2245"/>
                <a:gd name="T49" fmla="*/ 1436 h 2313"/>
                <a:gd name="T50" fmla="*/ 2185 w 2245"/>
                <a:gd name="T51" fmla="*/ 1572 h 2313"/>
                <a:gd name="T52" fmla="*/ 2003 w 2245"/>
                <a:gd name="T53" fmla="*/ 1618 h 2313"/>
                <a:gd name="T54" fmla="*/ 1414 w 2245"/>
                <a:gd name="T55" fmla="*/ 1618 h 2313"/>
                <a:gd name="T56" fmla="*/ 1142 w 2245"/>
                <a:gd name="T57" fmla="*/ 1663 h 2313"/>
                <a:gd name="T58" fmla="*/ 1323 w 2245"/>
                <a:gd name="T59" fmla="*/ 1754 h 2313"/>
                <a:gd name="T60" fmla="*/ 1731 w 2245"/>
                <a:gd name="T61" fmla="*/ 1799 h 2313"/>
                <a:gd name="T62" fmla="*/ 1958 w 2245"/>
                <a:gd name="T63" fmla="*/ 1845 h 2313"/>
                <a:gd name="T64" fmla="*/ 1913 w 2245"/>
                <a:gd name="T65" fmla="*/ 1981 h 2313"/>
                <a:gd name="T66" fmla="*/ 1641 w 2245"/>
                <a:gd name="T67" fmla="*/ 2162 h 2313"/>
                <a:gd name="T68" fmla="*/ 1187 w 2245"/>
                <a:gd name="T69" fmla="*/ 2298 h 2313"/>
                <a:gd name="T70" fmla="*/ 779 w 2245"/>
                <a:gd name="T71" fmla="*/ 2253 h 2313"/>
                <a:gd name="T72" fmla="*/ 325 w 2245"/>
                <a:gd name="T73" fmla="*/ 1981 h 2313"/>
                <a:gd name="T74" fmla="*/ 53 w 2245"/>
                <a:gd name="T75" fmla="*/ 1527 h 2313"/>
                <a:gd name="T76" fmla="*/ 8 w 2245"/>
                <a:gd name="T77" fmla="*/ 1074 h 2313"/>
                <a:gd name="T78" fmla="*/ 98 w 2245"/>
                <a:gd name="T79" fmla="*/ 711 h 2313"/>
                <a:gd name="T80" fmla="*/ 280 w 2245"/>
                <a:gd name="T81" fmla="*/ 393 h 2313"/>
                <a:gd name="T82" fmla="*/ 507 w 2245"/>
                <a:gd name="T83" fmla="*/ 212 h 2313"/>
                <a:gd name="T84" fmla="*/ 915 w 2245"/>
                <a:gd name="T85" fmla="*/ 30 h 2313"/>
                <a:gd name="T86" fmla="*/ 1278 w 2245"/>
                <a:gd name="T87" fmla="*/ 30 h 2313"/>
                <a:gd name="T88" fmla="*/ 1595 w 2245"/>
                <a:gd name="T89" fmla="*/ 76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5" h="2313">
                  <a:moveTo>
                    <a:pt x="1414" y="76"/>
                  </a:moveTo>
                  <a:cubicBezTo>
                    <a:pt x="1482" y="76"/>
                    <a:pt x="1550" y="76"/>
                    <a:pt x="1641" y="121"/>
                  </a:cubicBezTo>
                  <a:cubicBezTo>
                    <a:pt x="1732" y="166"/>
                    <a:pt x="1943" y="280"/>
                    <a:pt x="1958" y="348"/>
                  </a:cubicBezTo>
                  <a:cubicBezTo>
                    <a:pt x="1973" y="416"/>
                    <a:pt x="1837" y="468"/>
                    <a:pt x="1731" y="529"/>
                  </a:cubicBezTo>
                  <a:cubicBezTo>
                    <a:pt x="1625" y="590"/>
                    <a:pt x="1444" y="635"/>
                    <a:pt x="1323" y="711"/>
                  </a:cubicBezTo>
                  <a:cubicBezTo>
                    <a:pt x="1202" y="787"/>
                    <a:pt x="1065" y="923"/>
                    <a:pt x="1005" y="983"/>
                  </a:cubicBezTo>
                  <a:cubicBezTo>
                    <a:pt x="945" y="1043"/>
                    <a:pt x="945" y="1044"/>
                    <a:pt x="960" y="1074"/>
                  </a:cubicBezTo>
                  <a:cubicBezTo>
                    <a:pt x="975" y="1104"/>
                    <a:pt x="1005" y="1194"/>
                    <a:pt x="1096" y="1164"/>
                  </a:cubicBezTo>
                  <a:cubicBezTo>
                    <a:pt x="1187" y="1134"/>
                    <a:pt x="1398" y="960"/>
                    <a:pt x="1504" y="892"/>
                  </a:cubicBezTo>
                  <a:cubicBezTo>
                    <a:pt x="1610" y="824"/>
                    <a:pt x="1655" y="801"/>
                    <a:pt x="1731" y="756"/>
                  </a:cubicBezTo>
                  <a:cubicBezTo>
                    <a:pt x="1807" y="711"/>
                    <a:pt x="1897" y="643"/>
                    <a:pt x="1958" y="620"/>
                  </a:cubicBezTo>
                  <a:cubicBezTo>
                    <a:pt x="2019" y="597"/>
                    <a:pt x="2056" y="605"/>
                    <a:pt x="2094" y="620"/>
                  </a:cubicBezTo>
                  <a:cubicBezTo>
                    <a:pt x="2132" y="635"/>
                    <a:pt x="2162" y="673"/>
                    <a:pt x="2185" y="711"/>
                  </a:cubicBezTo>
                  <a:cubicBezTo>
                    <a:pt x="2208" y="749"/>
                    <a:pt x="2238" y="794"/>
                    <a:pt x="2230" y="847"/>
                  </a:cubicBezTo>
                  <a:cubicBezTo>
                    <a:pt x="2222" y="900"/>
                    <a:pt x="2184" y="990"/>
                    <a:pt x="2139" y="1028"/>
                  </a:cubicBezTo>
                  <a:cubicBezTo>
                    <a:pt x="2094" y="1066"/>
                    <a:pt x="2034" y="1044"/>
                    <a:pt x="1958" y="1074"/>
                  </a:cubicBezTo>
                  <a:cubicBezTo>
                    <a:pt x="1882" y="1104"/>
                    <a:pt x="1784" y="1172"/>
                    <a:pt x="1686" y="1210"/>
                  </a:cubicBezTo>
                  <a:cubicBezTo>
                    <a:pt x="1588" y="1248"/>
                    <a:pt x="1466" y="1277"/>
                    <a:pt x="1368" y="1300"/>
                  </a:cubicBezTo>
                  <a:cubicBezTo>
                    <a:pt x="1270" y="1323"/>
                    <a:pt x="1133" y="1323"/>
                    <a:pt x="1096" y="1346"/>
                  </a:cubicBezTo>
                  <a:cubicBezTo>
                    <a:pt x="1059" y="1369"/>
                    <a:pt x="1081" y="1413"/>
                    <a:pt x="1142" y="1436"/>
                  </a:cubicBezTo>
                  <a:cubicBezTo>
                    <a:pt x="1203" y="1459"/>
                    <a:pt x="1361" y="1482"/>
                    <a:pt x="1459" y="1482"/>
                  </a:cubicBezTo>
                  <a:cubicBezTo>
                    <a:pt x="1557" y="1482"/>
                    <a:pt x="1618" y="1466"/>
                    <a:pt x="1731" y="1436"/>
                  </a:cubicBezTo>
                  <a:cubicBezTo>
                    <a:pt x="1844" y="1406"/>
                    <a:pt x="2056" y="1323"/>
                    <a:pt x="2139" y="1300"/>
                  </a:cubicBezTo>
                  <a:cubicBezTo>
                    <a:pt x="2222" y="1277"/>
                    <a:pt x="2215" y="1277"/>
                    <a:pt x="2230" y="1300"/>
                  </a:cubicBezTo>
                  <a:cubicBezTo>
                    <a:pt x="2245" y="1323"/>
                    <a:pt x="2237" y="1391"/>
                    <a:pt x="2230" y="1436"/>
                  </a:cubicBezTo>
                  <a:cubicBezTo>
                    <a:pt x="2223" y="1481"/>
                    <a:pt x="2223" y="1542"/>
                    <a:pt x="2185" y="1572"/>
                  </a:cubicBezTo>
                  <a:cubicBezTo>
                    <a:pt x="2147" y="1602"/>
                    <a:pt x="2131" y="1610"/>
                    <a:pt x="2003" y="1618"/>
                  </a:cubicBezTo>
                  <a:cubicBezTo>
                    <a:pt x="1875" y="1626"/>
                    <a:pt x="1557" y="1611"/>
                    <a:pt x="1414" y="1618"/>
                  </a:cubicBezTo>
                  <a:cubicBezTo>
                    <a:pt x="1271" y="1625"/>
                    <a:pt x="1157" y="1640"/>
                    <a:pt x="1142" y="1663"/>
                  </a:cubicBezTo>
                  <a:cubicBezTo>
                    <a:pt x="1127" y="1686"/>
                    <a:pt x="1225" y="1731"/>
                    <a:pt x="1323" y="1754"/>
                  </a:cubicBezTo>
                  <a:cubicBezTo>
                    <a:pt x="1421" y="1777"/>
                    <a:pt x="1625" y="1784"/>
                    <a:pt x="1731" y="1799"/>
                  </a:cubicBezTo>
                  <a:cubicBezTo>
                    <a:pt x="1837" y="1814"/>
                    <a:pt x="1928" y="1815"/>
                    <a:pt x="1958" y="1845"/>
                  </a:cubicBezTo>
                  <a:cubicBezTo>
                    <a:pt x="1988" y="1875"/>
                    <a:pt x="1966" y="1928"/>
                    <a:pt x="1913" y="1981"/>
                  </a:cubicBezTo>
                  <a:cubicBezTo>
                    <a:pt x="1860" y="2034"/>
                    <a:pt x="1762" y="2109"/>
                    <a:pt x="1641" y="2162"/>
                  </a:cubicBezTo>
                  <a:cubicBezTo>
                    <a:pt x="1520" y="2215"/>
                    <a:pt x="1331" y="2283"/>
                    <a:pt x="1187" y="2298"/>
                  </a:cubicBezTo>
                  <a:cubicBezTo>
                    <a:pt x="1043" y="2313"/>
                    <a:pt x="923" y="2306"/>
                    <a:pt x="779" y="2253"/>
                  </a:cubicBezTo>
                  <a:cubicBezTo>
                    <a:pt x="635" y="2200"/>
                    <a:pt x="446" y="2102"/>
                    <a:pt x="325" y="1981"/>
                  </a:cubicBezTo>
                  <a:cubicBezTo>
                    <a:pt x="204" y="1860"/>
                    <a:pt x="106" y="1678"/>
                    <a:pt x="53" y="1527"/>
                  </a:cubicBezTo>
                  <a:cubicBezTo>
                    <a:pt x="0" y="1376"/>
                    <a:pt x="1" y="1210"/>
                    <a:pt x="8" y="1074"/>
                  </a:cubicBezTo>
                  <a:cubicBezTo>
                    <a:pt x="15" y="938"/>
                    <a:pt x="53" y="824"/>
                    <a:pt x="98" y="711"/>
                  </a:cubicBezTo>
                  <a:cubicBezTo>
                    <a:pt x="143" y="598"/>
                    <a:pt x="212" y="476"/>
                    <a:pt x="280" y="393"/>
                  </a:cubicBezTo>
                  <a:cubicBezTo>
                    <a:pt x="348" y="310"/>
                    <a:pt x="401" y="272"/>
                    <a:pt x="507" y="212"/>
                  </a:cubicBezTo>
                  <a:cubicBezTo>
                    <a:pt x="613" y="152"/>
                    <a:pt x="787" y="60"/>
                    <a:pt x="915" y="30"/>
                  </a:cubicBezTo>
                  <a:cubicBezTo>
                    <a:pt x="1043" y="0"/>
                    <a:pt x="1165" y="22"/>
                    <a:pt x="1278" y="30"/>
                  </a:cubicBezTo>
                  <a:cubicBezTo>
                    <a:pt x="1391" y="38"/>
                    <a:pt x="1542" y="68"/>
                    <a:pt x="1595" y="76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70" name="Oval 6">
              <a:extLst>
                <a:ext uri="{FF2B5EF4-FFF2-40B4-BE49-F238E27FC236}">
                  <a16:creationId xmlns:a16="http://schemas.microsoft.com/office/drawing/2014/main" id="{B29777A7-98E8-419C-8775-B665C4950D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2" y="3000"/>
              <a:ext cx="1092" cy="106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71" name="Text Box 7">
              <a:extLst>
                <a:ext uri="{FF2B5EF4-FFF2-40B4-BE49-F238E27FC236}">
                  <a16:creationId xmlns:a16="http://schemas.microsoft.com/office/drawing/2014/main" id="{6CD9F14B-9A23-4FDA-B441-77ABEEC8287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12" y="3501"/>
              <a:ext cx="4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Fase líquida</a:t>
              </a:r>
            </a:p>
          </p:txBody>
        </p:sp>
        <p:sp>
          <p:nvSpPr>
            <p:cNvPr id="190472" name="Line 8">
              <a:extLst>
                <a:ext uri="{FF2B5EF4-FFF2-40B4-BE49-F238E27FC236}">
                  <a16:creationId xmlns:a16="http://schemas.microsoft.com/office/drawing/2014/main" id="{02AF6D7B-66B9-412C-85E6-97D5A772433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" y="4150"/>
              <a:ext cx="1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73" name="Line 9">
              <a:extLst>
                <a:ext uri="{FF2B5EF4-FFF2-40B4-BE49-F238E27FC236}">
                  <a16:creationId xmlns:a16="http://schemas.microsoft.com/office/drawing/2014/main" id="{1AF88326-C164-4B50-9836-B6119EADA5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1" y="3493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74" name="Line 10">
              <a:extLst>
                <a:ext uri="{FF2B5EF4-FFF2-40B4-BE49-F238E27FC236}">
                  <a16:creationId xmlns:a16="http://schemas.microsoft.com/office/drawing/2014/main" id="{915EF4D0-AE0A-416A-B585-E975BAF45FD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" y="3588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75" name="Text Box 11">
              <a:extLst>
                <a:ext uri="{FF2B5EF4-FFF2-40B4-BE49-F238E27FC236}">
                  <a16:creationId xmlns:a16="http://schemas.microsoft.com/office/drawing/2014/main" id="{AEDFC2B5-28BB-4FBC-881C-B40364E881A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00" y="3959"/>
              <a:ext cx="5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Camada limite</a:t>
              </a:r>
            </a:p>
          </p:txBody>
        </p:sp>
        <p:sp>
          <p:nvSpPr>
            <p:cNvPr id="190476" name="Text Box 12">
              <a:extLst>
                <a:ext uri="{FF2B5EF4-FFF2-40B4-BE49-F238E27FC236}">
                  <a16:creationId xmlns:a16="http://schemas.microsoft.com/office/drawing/2014/main" id="{C95786B1-BA89-4E9B-B21C-5717ADD6F68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5" y="3993"/>
              <a:ext cx="6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800">
                  <a:latin typeface="Garamond" panose="02020404030301010803" pitchFamily="18" charset="0"/>
                </a:rPr>
                <a:t>Material adsorvente</a:t>
              </a:r>
            </a:p>
          </p:txBody>
        </p:sp>
        <p:cxnSp>
          <p:nvCxnSpPr>
            <p:cNvPr id="190477" name="AutoShape 13">
              <a:extLst>
                <a:ext uri="{FF2B5EF4-FFF2-40B4-BE49-F238E27FC236}">
                  <a16:creationId xmlns:a16="http://schemas.microsoft.com/office/drawing/2014/main" id="{1E055F09-F6D6-41EB-AD4C-345E4F96ABAF}"/>
                </a:ext>
              </a:extLst>
            </p:cNvPr>
            <p:cNvCxnSpPr>
              <a:cxnSpLocks noChangeAspect="1" noChangeShapeType="1"/>
              <a:stCxn id="190475" idx="1"/>
            </p:cNvCxnSpPr>
            <p:nvPr/>
          </p:nvCxnSpPr>
          <p:spPr bwMode="auto">
            <a:xfrm rot="10800000" flipV="1">
              <a:off x="1599" y="4027"/>
              <a:ext cx="101" cy="113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478" name="Oval 14">
              <a:extLst>
                <a:ext uri="{FF2B5EF4-FFF2-40B4-BE49-F238E27FC236}">
                  <a16:creationId xmlns:a16="http://schemas.microsoft.com/office/drawing/2014/main" id="{D8FB528F-1244-462E-8B4D-0F10720C5B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" y="3082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79" name="Oval 15">
              <a:extLst>
                <a:ext uri="{FF2B5EF4-FFF2-40B4-BE49-F238E27FC236}">
                  <a16:creationId xmlns:a16="http://schemas.microsoft.com/office/drawing/2014/main" id="{9DA6FC9F-975A-4FBA-9DA2-62A8A56A34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06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80" name="Oval 16">
              <a:extLst>
                <a:ext uri="{FF2B5EF4-FFF2-40B4-BE49-F238E27FC236}">
                  <a16:creationId xmlns:a16="http://schemas.microsoft.com/office/drawing/2014/main" id="{ECAE364A-2347-46F1-9A0D-48CD4D7742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295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81" name="Oval 17">
              <a:extLst>
                <a:ext uri="{FF2B5EF4-FFF2-40B4-BE49-F238E27FC236}">
                  <a16:creationId xmlns:a16="http://schemas.microsoft.com/office/drawing/2014/main" id="{D8365107-8C49-4429-84CF-619A1BABA5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1" y="3181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82" name="Oval 18">
              <a:extLst>
                <a:ext uri="{FF2B5EF4-FFF2-40B4-BE49-F238E27FC236}">
                  <a16:creationId xmlns:a16="http://schemas.microsoft.com/office/drawing/2014/main" id="{C6B3038E-5669-4CC6-AC67-2D9549D3E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3394"/>
              <a:ext cx="24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83" name="Oval 19">
              <a:extLst>
                <a:ext uri="{FF2B5EF4-FFF2-40B4-BE49-F238E27FC236}">
                  <a16:creationId xmlns:a16="http://schemas.microsoft.com/office/drawing/2014/main" id="{727E7C38-987B-4EE5-B8F3-4B1DA52347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12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84" name="Oval 20">
              <a:extLst>
                <a:ext uri="{FF2B5EF4-FFF2-40B4-BE49-F238E27FC236}">
                  <a16:creationId xmlns:a16="http://schemas.microsoft.com/office/drawing/2014/main" id="{520936C0-9F83-4839-838F-282F7ABEDB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3" y="3312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85" name="Oval 21">
              <a:extLst>
                <a:ext uri="{FF2B5EF4-FFF2-40B4-BE49-F238E27FC236}">
                  <a16:creationId xmlns:a16="http://schemas.microsoft.com/office/drawing/2014/main" id="{D1369A13-E46E-4C49-A99F-DC1554AAE3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8" y="3493"/>
              <a:ext cx="26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86" name="Oval 22">
              <a:extLst>
                <a:ext uri="{FF2B5EF4-FFF2-40B4-BE49-F238E27FC236}">
                  <a16:creationId xmlns:a16="http://schemas.microsoft.com/office/drawing/2014/main" id="{ED51C680-0711-45F6-A4F8-0AFED3AAE1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50" y="3279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87" name="Oval 23">
              <a:extLst>
                <a:ext uri="{FF2B5EF4-FFF2-40B4-BE49-F238E27FC236}">
                  <a16:creationId xmlns:a16="http://schemas.microsoft.com/office/drawing/2014/main" id="{2EE55B8D-62A6-42EB-99D9-2259994730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18" y="3657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88" name="Oval 24">
              <a:extLst>
                <a:ext uri="{FF2B5EF4-FFF2-40B4-BE49-F238E27FC236}">
                  <a16:creationId xmlns:a16="http://schemas.microsoft.com/office/drawing/2014/main" id="{AFA39D13-48EA-4742-A035-49C06C0658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" y="3756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89" name="Oval 25">
              <a:extLst>
                <a:ext uri="{FF2B5EF4-FFF2-40B4-BE49-F238E27FC236}">
                  <a16:creationId xmlns:a16="http://schemas.microsoft.com/office/drawing/2014/main" id="{B7757C86-9A35-4E1E-925D-4AE4139B8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673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90" name="Oval 26">
              <a:extLst>
                <a:ext uri="{FF2B5EF4-FFF2-40B4-BE49-F238E27FC236}">
                  <a16:creationId xmlns:a16="http://schemas.microsoft.com/office/drawing/2014/main" id="{DECF699A-498C-4269-9FA8-EC55BFE90B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" y="3394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91" name="Oval 27">
              <a:extLst>
                <a:ext uri="{FF2B5EF4-FFF2-40B4-BE49-F238E27FC236}">
                  <a16:creationId xmlns:a16="http://schemas.microsoft.com/office/drawing/2014/main" id="{5FF20E9E-831B-4703-AA1B-67B83D601C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7" y="3115"/>
              <a:ext cx="26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92" name="Oval 28">
              <a:extLst>
                <a:ext uri="{FF2B5EF4-FFF2-40B4-BE49-F238E27FC236}">
                  <a16:creationId xmlns:a16="http://schemas.microsoft.com/office/drawing/2014/main" id="{1E7B1ABE-A926-4E97-A61C-FD3D5BC3EB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84" y="3230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93" name="Oval 29">
              <a:extLst>
                <a:ext uri="{FF2B5EF4-FFF2-40B4-BE49-F238E27FC236}">
                  <a16:creationId xmlns:a16="http://schemas.microsoft.com/office/drawing/2014/main" id="{D22BE575-F385-431E-A12B-FE233BC207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46" y="3263"/>
              <a:ext cx="26" cy="2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94" name="Oval 30">
              <a:extLst>
                <a:ext uri="{FF2B5EF4-FFF2-40B4-BE49-F238E27FC236}">
                  <a16:creationId xmlns:a16="http://schemas.microsoft.com/office/drawing/2014/main" id="{6C6B8E11-AEA3-4A1A-98E2-132ABA965B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503" y="3289"/>
              <a:ext cx="25" cy="2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95" name="Oval 31">
              <a:extLst>
                <a:ext uri="{FF2B5EF4-FFF2-40B4-BE49-F238E27FC236}">
                  <a16:creationId xmlns:a16="http://schemas.microsoft.com/office/drawing/2014/main" id="{2F61F22F-31DC-448B-A428-64AEF15114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330325">
              <a:off x="1782" y="3427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96" name="Oval 32">
              <a:extLst>
                <a:ext uri="{FF2B5EF4-FFF2-40B4-BE49-F238E27FC236}">
                  <a16:creationId xmlns:a16="http://schemas.microsoft.com/office/drawing/2014/main" id="{98B5D92D-E516-4964-AAC4-C4312293E9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2" y="3214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97" name="Oval 33">
              <a:extLst>
                <a:ext uri="{FF2B5EF4-FFF2-40B4-BE49-F238E27FC236}">
                  <a16:creationId xmlns:a16="http://schemas.microsoft.com/office/drawing/2014/main" id="{ED484211-34CE-4574-B641-28E3CCFE29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" y="3197"/>
              <a:ext cx="25" cy="24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498" name="Text Box 34">
              <a:extLst>
                <a:ext uri="{FF2B5EF4-FFF2-40B4-BE49-F238E27FC236}">
                  <a16:creationId xmlns:a16="http://schemas.microsoft.com/office/drawing/2014/main" id="{FB270A0C-71A2-4A97-8677-E6501BCB329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0" y="2976"/>
              <a:ext cx="6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FF3300"/>
                  </a:solidFill>
                  <a:latin typeface="Garamond" panose="02020404030301010803" pitchFamily="18" charset="0"/>
                </a:rPr>
                <a:t>Transferência externa de massa</a:t>
              </a:r>
            </a:p>
          </p:txBody>
        </p:sp>
        <p:cxnSp>
          <p:nvCxnSpPr>
            <p:cNvPr id="190499" name="AutoShape 35">
              <a:extLst>
                <a:ext uri="{FF2B5EF4-FFF2-40B4-BE49-F238E27FC236}">
                  <a16:creationId xmlns:a16="http://schemas.microsoft.com/office/drawing/2014/main" id="{6DF64CE7-11CE-4765-AA94-0711749A9D06}"/>
                </a:ext>
              </a:extLst>
            </p:cNvPr>
            <p:cNvCxnSpPr>
              <a:cxnSpLocks noChangeAspect="1" noChangeShapeType="1"/>
              <a:stCxn id="190498" idx="2"/>
              <a:endCxn id="190494" idx="5"/>
            </p:cNvCxnSpPr>
            <p:nvPr/>
          </p:nvCxnSpPr>
          <p:spPr bwMode="auto">
            <a:xfrm rot="5400000">
              <a:off x="1582" y="3047"/>
              <a:ext cx="204" cy="314"/>
            </a:xfrm>
            <a:prstGeom prst="curvedConnector3">
              <a:avLst>
                <a:gd name="adj1" fmla="val 151602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500" name="Oval 36">
              <a:extLst>
                <a:ext uri="{FF2B5EF4-FFF2-40B4-BE49-F238E27FC236}">
                  <a16:creationId xmlns:a16="http://schemas.microsoft.com/office/drawing/2014/main" id="{B9956082-AC77-40A3-B00C-B1441672AD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329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01" name="Oval 37">
              <a:extLst>
                <a:ext uri="{FF2B5EF4-FFF2-40B4-BE49-F238E27FC236}">
                  <a16:creationId xmlns:a16="http://schemas.microsoft.com/office/drawing/2014/main" id="{DF1F0959-7013-4157-834C-15244518A0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" y="3490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02" name="Oval 38">
              <a:extLst>
                <a:ext uri="{FF2B5EF4-FFF2-40B4-BE49-F238E27FC236}">
                  <a16:creationId xmlns:a16="http://schemas.microsoft.com/office/drawing/2014/main" id="{814F622E-1864-47C2-9B6B-714ADD0C61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0" y="3450"/>
              <a:ext cx="26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03" name="Oval 39">
              <a:extLst>
                <a:ext uri="{FF2B5EF4-FFF2-40B4-BE49-F238E27FC236}">
                  <a16:creationId xmlns:a16="http://schemas.microsoft.com/office/drawing/2014/main" id="{4BE3409A-3F4D-480F-9B2E-75E70F0EA3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417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04" name="Oval 40">
              <a:extLst>
                <a:ext uri="{FF2B5EF4-FFF2-40B4-BE49-F238E27FC236}">
                  <a16:creationId xmlns:a16="http://schemas.microsoft.com/office/drawing/2014/main" id="{F4E411B0-6659-4B01-9186-6139DBEAF4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1" y="3388"/>
              <a:ext cx="25" cy="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05" name="Oval 41">
              <a:extLst>
                <a:ext uri="{FF2B5EF4-FFF2-40B4-BE49-F238E27FC236}">
                  <a16:creationId xmlns:a16="http://schemas.microsoft.com/office/drawing/2014/main" id="{7880F5D3-9B32-49C3-807B-BBD9A847DD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2" y="3358"/>
              <a:ext cx="25" cy="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06" name="Text Box 42">
              <a:extLst>
                <a:ext uri="{FF2B5EF4-FFF2-40B4-BE49-F238E27FC236}">
                  <a16:creationId xmlns:a16="http://schemas.microsoft.com/office/drawing/2014/main" id="{48414D62-8EB5-4D6D-BA75-B2E0BF0C7DB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74" y="3559"/>
              <a:ext cx="42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00FFFF"/>
                  </a:solidFill>
                  <a:latin typeface="Garamond" panose="02020404030301010803" pitchFamily="18" charset="0"/>
                </a:rPr>
                <a:t>superficial</a:t>
              </a:r>
            </a:p>
          </p:txBody>
        </p:sp>
        <p:cxnSp>
          <p:nvCxnSpPr>
            <p:cNvPr id="190507" name="AutoShape 43">
              <a:extLst>
                <a:ext uri="{FF2B5EF4-FFF2-40B4-BE49-F238E27FC236}">
                  <a16:creationId xmlns:a16="http://schemas.microsoft.com/office/drawing/2014/main" id="{05E13189-497D-4B9E-9EEB-4A0D773ED0C7}"/>
                </a:ext>
              </a:extLst>
            </p:cNvPr>
            <p:cNvCxnSpPr>
              <a:cxnSpLocks noChangeAspect="1" noChangeShapeType="1"/>
              <a:stCxn id="190506" idx="0"/>
              <a:endCxn id="190504" idx="5"/>
            </p:cNvCxnSpPr>
            <p:nvPr/>
          </p:nvCxnSpPr>
          <p:spPr bwMode="auto">
            <a:xfrm rot="16200000">
              <a:off x="1084" y="3312"/>
              <a:ext cx="151" cy="344"/>
            </a:xfrm>
            <a:prstGeom prst="curvedConnector3">
              <a:avLst>
                <a:gd name="adj1" fmla="val 48343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508" name="Oval 44">
              <a:extLst>
                <a:ext uri="{FF2B5EF4-FFF2-40B4-BE49-F238E27FC236}">
                  <a16:creationId xmlns:a16="http://schemas.microsoft.com/office/drawing/2014/main" id="{5EEC66BC-83AE-4438-931C-057E28FA06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3443"/>
              <a:ext cx="25" cy="2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09" name="Oval 45">
              <a:extLst>
                <a:ext uri="{FF2B5EF4-FFF2-40B4-BE49-F238E27FC236}">
                  <a16:creationId xmlns:a16="http://schemas.microsoft.com/office/drawing/2014/main" id="{50A55485-8F7B-492F-AECC-8D22BAFC34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2" y="3287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10" name="Oval 46">
              <a:extLst>
                <a:ext uri="{FF2B5EF4-FFF2-40B4-BE49-F238E27FC236}">
                  <a16:creationId xmlns:a16="http://schemas.microsoft.com/office/drawing/2014/main" id="{04813655-0A12-411C-82C3-19B18B9E50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" y="3345"/>
              <a:ext cx="26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11" name="Oval 47">
              <a:extLst>
                <a:ext uri="{FF2B5EF4-FFF2-40B4-BE49-F238E27FC236}">
                  <a16:creationId xmlns:a16="http://schemas.microsoft.com/office/drawing/2014/main" id="{0B3B28DA-542D-4213-B2EF-35FD391819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1" y="3369"/>
              <a:ext cx="25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12" name="Oval 48">
              <a:extLst>
                <a:ext uri="{FF2B5EF4-FFF2-40B4-BE49-F238E27FC236}">
                  <a16:creationId xmlns:a16="http://schemas.microsoft.com/office/drawing/2014/main" id="{67C2585B-4ECF-4E9D-9445-09C83D6A9F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" y="3403"/>
              <a:ext cx="25" cy="2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13" name="Oval 49">
              <a:extLst>
                <a:ext uri="{FF2B5EF4-FFF2-40B4-BE49-F238E27FC236}">
                  <a16:creationId xmlns:a16="http://schemas.microsoft.com/office/drawing/2014/main" id="{219719E0-5FA7-4C14-B090-B472682235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435"/>
              <a:ext cx="26" cy="2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14" name="Text Box 50">
              <a:extLst>
                <a:ext uri="{FF2B5EF4-FFF2-40B4-BE49-F238E27FC236}">
                  <a16:creationId xmlns:a16="http://schemas.microsoft.com/office/drawing/2014/main" id="{1608E007-943A-44CB-A854-A335EA2F14D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7" y="3247"/>
              <a:ext cx="3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Difusão </a:t>
              </a:r>
            </a:p>
            <a:p>
              <a:pPr algn="ctr">
                <a:lnSpc>
                  <a:spcPct val="70000"/>
                </a:lnSpc>
              </a:pPr>
              <a:r>
                <a:rPr lang="pt-BR" altLang="pt-BR" sz="800">
                  <a:solidFill>
                    <a:srgbClr val="99FF33"/>
                  </a:solidFill>
                  <a:latin typeface="Garamond" panose="02020404030301010803" pitchFamily="18" charset="0"/>
                </a:rPr>
                <a:t>porosa</a:t>
              </a:r>
            </a:p>
          </p:txBody>
        </p:sp>
        <p:cxnSp>
          <p:nvCxnSpPr>
            <p:cNvPr id="190515" name="AutoShape 51">
              <a:extLst>
                <a:ext uri="{FF2B5EF4-FFF2-40B4-BE49-F238E27FC236}">
                  <a16:creationId xmlns:a16="http://schemas.microsoft.com/office/drawing/2014/main" id="{FD4E955C-248F-4C98-BF4B-71B004B70F83}"/>
                </a:ext>
              </a:extLst>
            </p:cNvPr>
            <p:cNvCxnSpPr>
              <a:cxnSpLocks noChangeAspect="1" noChangeShapeType="1"/>
              <a:stCxn id="190514" idx="2"/>
              <a:endCxn id="190512" idx="7"/>
            </p:cNvCxnSpPr>
            <p:nvPr/>
          </p:nvCxnSpPr>
          <p:spPr bwMode="auto">
            <a:xfrm rot="16200000" flipH="1">
              <a:off x="1091" y="3282"/>
              <a:ext cx="34" cy="214"/>
            </a:xfrm>
            <a:prstGeom prst="curvedConnector3">
              <a:avLst>
                <a:gd name="adj1" fmla="val 4509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0516" name="Group 52">
            <a:extLst>
              <a:ext uri="{FF2B5EF4-FFF2-40B4-BE49-F238E27FC236}">
                <a16:creationId xmlns:a16="http://schemas.microsoft.com/office/drawing/2014/main" id="{C314C9F7-BDF6-423D-8068-978B6DE88176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1989138"/>
            <a:ext cx="3403600" cy="2590800"/>
            <a:chOff x="239" y="1434"/>
            <a:chExt cx="1825" cy="1451"/>
          </a:xfrm>
        </p:grpSpPr>
        <p:sp>
          <p:nvSpPr>
            <p:cNvPr id="190517" name="Line 53">
              <a:extLst>
                <a:ext uri="{FF2B5EF4-FFF2-40B4-BE49-F238E27FC236}">
                  <a16:creationId xmlns:a16="http://schemas.microsoft.com/office/drawing/2014/main" id="{B541C84D-FB67-4BBA-BF29-568B0CB9C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" y="1434"/>
              <a:ext cx="0" cy="13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18" name="Line 54">
              <a:extLst>
                <a:ext uri="{FF2B5EF4-FFF2-40B4-BE49-F238E27FC236}">
                  <a16:creationId xmlns:a16="http://schemas.microsoft.com/office/drawing/2014/main" id="{4BBD4866-D568-49EC-BCA1-FC6C2B190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2703"/>
              <a:ext cx="16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19" name="Line 55">
              <a:extLst>
                <a:ext uri="{FF2B5EF4-FFF2-40B4-BE49-F238E27FC236}">
                  <a16:creationId xmlns:a16="http://schemas.microsoft.com/office/drawing/2014/main" id="{61E9BDE9-7021-4953-9F57-79619F279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" y="1660"/>
              <a:ext cx="14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520" name="Text Box 56">
              <a:extLst>
                <a:ext uri="{FF2B5EF4-FFF2-40B4-BE49-F238E27FC236}">
                  <a16:creationId xmlns:a16="http://schemas.microsoft.com/office/drawing/2014/main" id="{AFB0C705-4AE9-4D21-B5BA-808A0E33B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2731"/>
              <a:ext cx="40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>
                  <a:latin typeface="Garamond" panose="02020404030301010803" pitchFamily="18" charset="0"/>
                </a:rPr>
                <a:t>Tempo</a:t>
              </a:r>
            </a:p>
          </p:txBody>
        </p:sp>
        <p:sp>
          <p:nvSpPr>
            <p:cNvPr id="190521" name="Text Box 57">
              <a:extLst>
                <a:ext uri="{FF2B5EF4-FFF2-40B4-BE49-F238E27FC236}">
                  <a16:creationId xmlns:a16="http://schemas.microsoft.com/office/drawing/2014/main" id="{2EF2ADD3-5779-4CD9-82D4-DB25A606C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2" y="2053"/>
              <a:ext cx="60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200">
                  <a:latin typeface="Garamond" panose="02020404030301010803" pitchFamily="18" charset="0"/>
                </a:rPr>
                <a:t>Concentração</a:t>
              </a:r>
            </a:p>
          </p:txBody>
        </p:sp>
        <p:sp>
          <p:nvSpPr>
            <p:cNvPr id="190522" name="Freeform 58">
              <a:extLst>
                <a:ext uri="{FF2B5EF4-FFF2-40B4-BE49-F238E27FC236}">
                  <a16:creationId xmlns:a16="http://schemas.microsoft.com/office/drawing/2014/main" id="{CACB13A0-8905-4EE8-AF12-C4C0E4B74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1650"/>
              <a:ext cx="967" cy="1053"/>
            </a:xfrm>
            <a:custGeom>
              <a:avLst/>
              <a:gdLst>
                <a:gd name="T0" fmla="*/ 0 w 2177"/>
                <a:gd name="T1" fmla="*/ 1693 h 1693"/>
                <a:gd name="T2" fmla="*/ 227 w 2177"/>
                <a:gd name="T3" fmla="*/ 1603 h 1693"/>
                <a:gd name="T4" fmla="*/ 499 w 2177"/>
                <a:gd name="T5" fmla="*/ 1331 h 1693"/>
                <a:gd name="T6" fmla="*/ 680 w 2177"/>
                <a:gd name="T7" fmla="*/ 1013 h 1693"/>
                <a:gd name="T8" fmla="*/ 862 w 2177"/>
                <a:gd name="T9" fmla="*/ 559 h 1693"/>
                <a:gd name="T10" fmla="*/ 998 w 2177"/>
                <a:gd name="T11" fmla="*/ 333 h 1693"/>
                <a:gd name="T12" fmla="*/ 1225 w 2177"/>
                <a:gd name="T13" fmla="*/ 106 h 1693"/>
                <a:gd name="T14" fmla="*/ 1542 w 2177"/>
                <a:gd name="T15" fmla="*/ 15 h 1693"/>
                <a:gd name="T16" fmla="*/ 2177 w 2177"/>
                <a:gd name="T17" fmla="*/ 15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1693">
                  <a:moveTo>
                    <a:pt x="0" y="1693"/>
                  </a:moveTo>
                  <a:cubicBezTo>
                    <a:pt x="72" y="1678"/>
                    <a:pt x="144" y="1663"/>
                    <a:pt x="227" y="1603"/>
                  </a:cubicBezTo>
                  <a:cubicBezTo>
                    <a:pt x="310" y="1543"/>
                    <a:pt x="423" y="1429"/>
                    <a:pt x="499" y="1331"/>
                  </a:cubicBezTo>
                  <a:cubicBezTo>
                    <a:pt x="575" y="1233"/>
                    <a:pt x="620" y="1142"/>
                    <a:pt x="680" y="1013"/>
                  </a:cubicBezTo>
                  <a:cubicBezTo>
                    <a:pt x="740" y="884"/>
                    <a:pt x="809" y="672"/>
                    <a:pt x="862" y="559"/>
                  </a:cubicBezTo>
                  <a:cubicBezTo>
                    <a:pt x="915" y="446"/>
                    <a:pt x="938" y="408"/>
                    <a:pt x="998" y="333"/>
                  </a:cubicBezTo>
                  <a:cubicBezTo>
                    <a:pt x="1058" y="258"/>
                    <a:pt x="1134" y="159"/>
                    <a:pt x="1225" y="106"/>
                  </a:cubicBezTo>
                  <a:cubicBezTo>
                    <a:pt x="1316" y="53"/>
                    <a:pt x="1383" y="30"/>
                    <a:pt x="1542" y="15"/>
                  </a:cubicBezTo>
                  <a:cubicBezTo>
                    <a:pt x="1701" y="0"/>
                    <a:pt x="2071" y="15"/>
                    <a:pt x="2177" y="15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90523" name="AutoShape 59">
            <a:extLst>
              <a:ext uri="{FF2B5EF4-FFF2-40B4-BE49-F238E27FC236}">
                <a16:creationId xmlns:a16="http://schemas.microsoft.com/office/drawing/2014/main" id="{A1522289-9F28-4685-9286-C7FCC36F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103438"/>
            <a:ext cx="792162" cy="3384550"/>
          </a:xfrm>
          <a:prstGeom prst="can">
            <a:avLst>
              <a:gd name="adj" fmla="val 5831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0524" name="AutoShape 60">
            <a:extLst>
              <a:ext uri="{FF2B5EF4-FFF2-40B4-BE49-F238E27FC236}">
                <a16:creationId xmlns:a16="http://schemas.microsoft.com/office/drawing/2014/main" id="{319812DE-8B1D-4AF9-9939-AD37682D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55975"/>
            <a:ext cx="792162" cy="2160588"/>
          </a:xfrm>
          <a:prstGeom prst="can">
            <a:avLst>
              <a:gd name="adj" fmla="val 57921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400">
                <a:latin typeface="Tahoma" panose="020B0604030504040204" pitchFamily="34" charset="0"/>
              </a:rPr>
              <a:t>CAG</a:t>
            </a:r>
          </a:p>
        </p:txBody>
      </p:sp>
      <p:sp>
        <p:nvSpPr>
          <p:cNvPr id="190525" name="Line 61">
            <a:extLst>
              <a:ext uri="{FF2B5EF4-FFF2-40B4-BE49-F238E27FC236}">
                <a16:creationId xmlns:a16="http://schemas.microsoft.com/office/drawing/2014/main" id="{D37E2F14-3093-49F5-8D96-060798428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188" y="167005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0526" name="AutoShape 62">
            <a:extLst>
              <a:ext uri="{FF2B5EF4-FFF2-40B4-BE49-F238E27FC236}">
                <a16:creationId xmlns:a16="http://schemas.microsoft.com/office/drawing/2014/main" id="{4DCFD370-44EE-44AE-8B75-62940F93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357563"/>
            <a:ext cx="792162" cy="6477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90527" name="AutoShape 63">
            <a:extLst>
              <a:ext uri="{FF2B5EF4-FFF2-40B4-BE49-F238E27FC236}">
                <a16:creationId xmlns:a16="http://schemas.microsoft.com/office/drawing/2014/main" id="{C1CF13B6-FFBF-4D39-B6F6-D621DCCEC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2062163"/>
            <a:ext cx="792162" cy="3384550"/>
          </a:xfrm>
          <a:prstGeom prst="can">
            <a:avLst>
              <a:gd name="adj" fmla="val 5831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0528" name="AutoShape 64">
            <a:extLst>
              <a:ext uri="{FF2B5EF4-FFF2-40B4-BE49-F238E27FC236}">
                <a16:creationId xmlns:a16="http://schemas.microsoft.com/office/drawing/2014/main" id="{61BBE4CA-8CB8-4557-8330-64BCDFD6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3314700"/>
            <a:ext cx="792162" cy="2160588"/>
          </a:xfrm>
          <a:prstGeom prst="can">
            <a:avLst>
              <a:gd name="adj" fmla="val 57921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r>
              <a:rPr lang="pt-BR" altLang="pt-BR" sz="1400">
                <a:latin typeface="Tahoma" panose="020B0604030504040204" pitchFamily="34" charset="0"/>
              </a:rPr>
              <a:t>CAG</a:t>
            </a:r>
          </a:p>
        </p:txBody>
      </p:sp>
      <p:sp>
        <p:nvSpPr>
          <p:cNvPr id="190529" name="Line 65">
            <a:extLst>
              <a:ext uri="{FF2B5EF4-FFF2-40B4-BE49-F238E27FC236}">
                <a16:creationId xmlns:a16="http://schemas.microsoft.com/office/drawing/2014/main" id="{C5B83838-D319-4B05-AD18-37C1C6CD8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2013" y="16287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0530" name="AutoShape 66">
            <a:extLst>
              <a:ext uri="{FF2B5EF4-FFF2-40B4-BE49-F238E27FC236}">
                <a16:creationId xmlns:a16="http://schemas.microsoft.com/office/drawing/2014/main" id="{E64044F7-8E08-407C-BDF3-2322EE7C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3316288"/>
            <a:ext cx="792162" cy="1120775"/>
          </a:xfrm>
          <a:prstGeom prst="can">
            <a:avLst>
              <a:gd name="adj" fmla="val 5150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90531" name="AutoShape 67">
            <a:extLst>
              <a:ext uri="{FF2B5EF4-FFF2-40B4-BE49-F238E27FC236}">
                <a16:creationId xmlns:a16="http://schemas.microsoft.com/office/drawing/2014/main" id="{A60F93D0-990D-4435-B468-E44473830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2062163"/>
            <a:ext cx="792163" cy="3384550"/>
          </a:xfrm>
          <a:prstGeom prst="can">
            <a:avLst>
              <a:gd name="adj" fmla="val 5831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0532" name="AutoShape 68">
            <a:extLst>
              <a:ext uri="{FF2B5EF4-FFF2-40B4-BE49-F238E27FC236}">
                <a16:creationId xmlns:a16="http://schemas.microsoft.com/office/drawing/2014/main" id="{54CCA016-0B54-44BD-B9EE-93623378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3314700"/>
            <a:ext cx="792163" cy="2160588"/>
          </a:xfrm>
          <a:prstGeom prst="can">
            <a:avLst>
              <a:gd name="adj" fmla="val 57921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r>
              <a:rPr lang="pt-BR" altLang="pt-BR" sz="1400">
                <a:latin typeface="Tahoma" panose="020B0604030504040204" pitchFamily="34" charset="0"/>
              </a:rPr>
              <a:t>CAG</a:t>
            </a:r>
          </a:p>
        </p:txBody>
      </p:sp>
      <p:sp>
        <p:nvSpPr>
          <p:cNvPr id="190533" name="Line 69">
            <a:extLst>
              <a:ext uri="{FF2B5EF4-FFF2-40B4-BE49-F238E27FC236}">
                <a16:creationId xmlns:a16="http://schemas.microsoft.com/office/drawing/2014/main" id="{B6324A9D-FAA6-453A-81EF-B8A0D4AEB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6287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0534" name="AutoShape 70">
            <a:extLst>
              <a:ext uri="{FF2B5EF4-FFF2-40B4-BE49-F238E27FC236}">
                <a16:creationId xmlns:a16="http://schemas.microsoft.com/office/drawing/2014/main" id="{90B23149-7499-42AE-9E54-F40385C9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3316288"/>
            <a:ext cx="792163" cy="1768475"/>
          </a:xfrm>
          <a:prstGeom prst="can">
            <a:avLst>
              <a:gd name="adj" fmla="val 5009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90535" name="AutoShape 71">
            <a:extLst>
              <a:ext uri="{FF2B5EF4-FFF2-40B4-BE49-F238E27FC236}">
                <a16:creationId xmlns:a16="http://schemas.microsoft.com/office/drawing/2014/main" id="{21F4BE13-29D7-4D0B-B84E-1D1523F0D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2032000"/>
            <a:ext cx="792163" cy="3384550"/>
          </a:xfrm>
          <a:prstGeom prst="can">
            <a:avLst>
              <a:gd name="adj" fmla="val 5831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0536" name="AutoShape 72">
            <a:extLst>
              <a:ext uri="{FF2B5EF4-FFF2-40B4-BE49-F238E27FC236}">
                <a16:creationId xmlns:a16="http://schemas.microsoft.com/office/drawing/2014/main" id="{F1D45FD5-6F39-4446-844A-E00D80F83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3284538"/>
            <a:ext cx="792163" cy="2160587"/>
          </a:xfrm>
          <a:prstGeom prst="can">
            <a:avLst>
              <a:gd name="adj" fmla="val 5792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90537" name="Line 73">
            <a:extLst>
              <a:ext uri="{FF2B5EF4-FFF2-40B4-BE49-F238E27FC236}">
                <a16:creationId xmlns:a16="http://schemas.microsoft.com/office/drawing/2014/main" id="{D3768FE1-0732-4497-90AA-829CB0A17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1598613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0538" name="AutoShape 74">
            <a:extLst>
              <a:ext uri="{FF2B5EF4-FFF2-40B4-BE49-F238E27FC236}">
                <a16:creationId xmlns:a16="http://schemas.microsoft.com/office/drawing/2014/main" id="{D2AC28C5-DA77-4031-BFD7-9A9E39294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3286125"/>
            <a:ext cx="792163" cy="2230438"/>
          </a:xfrm>
          <a:prstGeom prst="can">
            <a:avLst>
              <a:gd name="adj" fmla="val 5370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90539" name="AutoShape 75">
            <a:extLst>
              <a:ext uri="{FF2B5EF4-FFF2-40B4-BE49-F238E27FC236}">
                <a16:creationId xmlns:a16="http://schemas.microsoft.com/office/drawing/2014/main" id="{252201EC-1779-40BB-88C8-2C6E3FC51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789363"/>
            <a:ext cx="792162" cy="576262"/>
          </a:xfrm>
          <a:prstGeom prst="ca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90540" name="AutoShape 76">
            <a:extLst>
              <a:ext uri="{FF2B5EF4-FFF2-40B4-BE49-F238E27FC236}">
                <a16:creationId xmlns:a16="http://schemas.microsoft.com/office/drawing/2014/main" id="{D43E2FF4-F532-40FA-A19C-48FC6BF40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4135438"/>
            <a:ext cx="792162" cy="576262"/>
          </a:xfrm>
          <a:prstGeom prst="ca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90541" name="AutoShape 77">
            <a:extLst>
              <a:ext uri="{FF2B5EF4-FFF2-40B4-BE49-F238E27FC236}">
                <a16:creationId xmlns:a16="http://schemas.microsoft.com/office/drawing/2014/main" id="{EDFF508D-4E64-4D4A-9D6A-7AF9EADD5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4508500"/>
            <a:ext cx="792162" cy="576263"/>
          </a:xfrm>
          <a:prstGeom prst="ca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90542" name="AutoShape 78">
            <a:extLst>
              <a:ext uri="{FF2B5EF4-FFF2-40B4-BE49-F238E27FC236}">
                <a16:creationId xmlns:a16="http://schemas.microsoft.com/office/drawing/2014/main" id="{F5597AEA-35DF-4D43-8E3C-8E01BEBB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4941888"/>
            <a:ext cx="792163" cy="576262"/>
          </a:xfrm>
          <a:prstGeom prst="ca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>
              <a:latin typeface="Tahoma" panose="020B0604030504040204" pitchFamily="34" charset="0"/>
            </a:endParaRPr>
          </a:p>
        </p:txBody>
      </p:sp>
      <p:sp>
        <p:nvSpPr>
          <p:cNvPr id="190543" name="Text Box 79">
            <a:extLst>
              <a:ext uri="{FF2B5EF4-FFF2-40B4-BE49-F238E27FC236}">
                <a16:creationId xmlns:a16="http://schemas.microsoft.com/office/drawing/2014/main" id="{52E03084-59BE-400E-9A86-7B03BA067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021388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Zona de transferência de massa !!!</a:t>
            </a:r>
          </a:p>
        </p:txBody>
      </p:sp>
      <p:cxnSp>
        <p:nvCxnSpPr>
          <p:cNvPr id="190544" name="AutoShape 80">
            <a:extLst>
              <a:ext uri="{FF2B5EF4-FFF2-40B4-BE49-F238E27FC236}">
                <a16:creationId xmlns:a16="http://schemas.microsoft.com/office/drawing/2014/main" id="{2AC559C3-B52E-4444-9B48-A6AECE1F4157}"/>
              </a:ext>
            </a:extLst>
          </p:cNvPr>
          <p:cNvCxnSpPr>
            <a:cxnSpLocks noChangeShapeType="1"/>
            <a:stCxn id="190539" idx="3"/>
            <a:endCxn id="190543" idx="0"/>
          </p:cNvCxnSpPr>
          <p:nvPr/>
        </p:nvCxnSpPr>
        <p:spPr bwMode="auto">
          <a:xfrm rot="16200000" flipH="1">
            <a:off x="4725987" y="4321176"/>
            <a:ext cx="1655763" cy="1744662"/>
          </a:xfrm>
          <a:prstGeom prst="curvedConnector3">
            <a:avLst>
              <a:gd name="adj1" fmla="val 4995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545" name="AutoShape 81">
            <a:extLst>
              <a:ext uri="{FF2B5EF4-FFF2-40B4-BE49-F238E27FC236}">
                <a16:creationId xmlns:a16="http://schemas.microsoft.com/office/drawing/2014/main" id="{7CC1FF32-82B8-4ADB-A73E-BCC493AD9560}"/>
              </a:ext>
            </a:extLst>
          </p:cNvPr>
          <p:cNvCxnSpPr>
            <a:cxnSpLocks noChangeShapeType="1"/>
            <a:stCxn id="190540" idx="3"/>
            <a:endCxn id="190543" idx="0"/>
          </p:cNvCxnSpPr>
          <p:nvPr/>
        </p:nvCxnSpPr>
        <p:spPr bwMode="auto">
          <a:xfrm rot="16200000" flipH="1">
            <a:off x="5532438" y="5127625"/>
            <a:ext cx="1309688" cy="477837"/>
          </a:xfrm>
          <a:prstGeom prst="curvedConnector3">
            <a:avLst>
              <a:gd name="adj1" fmla="val 4994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546" name="AutoShape 82">
            <a:extLst>
              <a:ext uri="{FF2B5EF4-FFF2-40B4-BE49-F238E27FC236}">
                <a16:creationId xmlns:a16="http://schemas.microsoft.com/office/drawing/2014/main" id="{A1550C52-4D44-4A8C-AA43-F1FDF39AE1A5}"/>
              </a:ext>
            </a:extLst>
          </p:cNvPr>
          <p:cNvCxnSpPr>
            <a:cxnSpLocks noChangeShapeType="1"/>
            <a:stCxn id="190541" idx="3"/>
            <a:endCxn id="190543" idx="0"/>
          </p:cNvCxnSpPr>
          <p:nvPr/>
        </p:nvCxnSpPr>
        <p:spPr bwMode="auto">
          <a:xfrm rot="5400000">
            <a:off x="6366669" y="5144294"/>
            <a:ext cx="936625" cy="8175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547" name="AutoShape 83">
            <a:extLst>
              <a:ext uri="{FF2B5EF4-FFF2-40B4-BE49-F238E27FC236}">
                <a16:creationId xmlns:a16="http://schemas.microsoft.com/office/drawing/2014/main" id="{5BF28EF5-044F-4A9C-8AED-98070EBECA7B}"/>
              </a:ext>
            </a:extLst>
          </p:cNvPr>
          <p:cNvCxnSpPr>
            <a:cxnSpLocks noChangeShapeType="1"/>
            <a:stCxn id="190542" idx="3"/>
            <a:endCxn id="190543" idx="0"/>
          </p:cNvCxnSpPr>
          <p:nvPr/>
        </p:nvCxnSpPr>
        <p:spPr bwMode="auto">
          <a:xfrm rot="5400000">
            <a:off x="7231856" y="4712494"/>
            <a:ext cx="503238" cy="2114550"/>
          </a:xfrm>
          <a:prstGeom prst="curvedConnector3">
            <a:avLst>
              <a:gd name="adj1" fmla="val 4984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>
            <a:extLst>
              <a:ext uri="{FF2B5EF4-FFF2-40B4-BE49-F238E27FC236}">
                <a16:creationId xmlns:a16="http://schemas.microsoft.com/office/drawing/2014/main" id="{B9AE1325-091B-47A9-BE84-BF46071F3E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7374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39" name="Picture 3">
            <a:extLst>
              <a:ext uri="{FF2B5EF4-FFF2-40B4-BE49-F238E27FC236}">
                <a16:creationId xmlns:a16="http://schemas.microsoft.com/office/drawing/2014/main" id="{0E21EAB2-FA1D-485E-B938-A2B4090EAD0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0" name="Rectangle 4">
            <a:extLst>
              <a:ext uri="{FF2B5EF4-FFF2-40B4-BE49-F238E27FC236}">
                <a16:creationId xmlns:a16="http://schemas.microsoft.com/office/drawing/2014/main" id="{C76899A9-6CB3-45AA-88AC-45E0F23E1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569325" cy="1368425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ASPECTOS CINÉTICOS DO PROCESSO DE ADSORÇÃO</a:t>
            </a:r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BD02F4F1-2DC6-45AA-991C-188A65F31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11512DBD-7161-42DE-A597-4AACE47C8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3543" name="Rectangle 7">
            <a:extLst>
              <a:ext uri="{FF2B5EF4-FFF2-40B4-BE49-F238E27FC236}">
                <a16:creationId xmlns:a16="http://schemas.microsoft.com/office/drawing/2014/main" id="{7A86F975-CA4B-42F0-8EDD-569B491D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3544" name="Rectangle 8">
            <a:extLst>
              <a:ext uri="{FF2B5EF4-FFF2-40B4-BE49-F238E27FC236}">
                <a16:creationId xmlns:a16="http://schemas.microsoft.com/office/drawing/2014/main" id="{E2569916-B027-45D0-B6C5-04A11E169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3545" name="Rectangle 9">
            <a:extLst>
              <a:ext uri="{FF2B5EF4-FFF2-40B4-BE49-F238E27FC236}">
                <a16:creationId xmlns:a16="http://schemas.microsoft.com/office/drawing/2014/main" id="{B15CFDDD-649C-412D-8E1C-AAF3F9CD5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3546" name="Rectangle 10">
            <a:extLst>
              <a:ext uri="{FF2B5EF4-FFF2-40B4-BE49-F238E27FC236}">
                <a16:creationId xmlns:a16="http://schemas.microsoft.com/office/drawing/2014/main" id="{398787C5-D710-45E6-9898-DD202EFD1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>
            <a:extLst>
              <a:ext uri="{FF2B5EF4-FFF2-40B4-BE49-F238E27FC236}">
                <a16:creationId xmlns:a16="http://schemas.microsoft.com/office/drawing/2014/main" id="{2AFA1BB5-96A1-4526-BA8D-2A1C60CE1DC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38" y="1714500"/>
            <a:ext cx="77374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3" name="Picture 3">
            <a:extLst>
              <a:ext uri="{FF2B5EF4-FFF2-40B4-BE49-F238E27FC236}">
                <a16:creationId xmlns:a16="http://schemas.microsoft.com/office/drawing/2014/main" id="{F48F0D7C-88E2-4DA1-B092-7D609A7235E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4" name="Rectangle 4">
            <a:extLst>
              <a:ext uri="{FF2B5EF4-FFF2-40B4-BE49-F238E27FC236}">
                <a16:creationId xmlns:a16="http://schemas.microsoft.com/office/drawing/2014/main" id="{96DA51F0-4867-4CFA-BEC8-8A1F4FC66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60350"/>
            <a:ext cx="8207375" cy="1223963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ASPECTOS CINÉTICOS DO PROCESSO DE ADSORÇÃO</a:t>
            </a:r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FAB290C7-326E-4F8E-9CA7-D1873C293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566" name="Rectangle 6">
            <a:extLst>
              <a:ext uri="{FF2B5EF4-FFF2-40B4-BE49-F238E27FC236}">
                <a16:creationId xmlns:a16="http://schemas.microsoft.com/office/drawing/2014/main" id="{DFA1F2E5-1A3E-440C-970A-3E056B95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567" name="Rectangle 7">
            <a:extLst>
              <a:ext uri="{FF2B5EF4-FFF2-40B4-BE49-F238E27FC236}">
                <a16:creationId xmlns:a16="http://schemas.microsoft.com/office/drawing/2014/main" id="{8F9FD11E-3589-4FA5-B2ED-2419FC481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568" name="Rectangle 8">
            <a:extLst>
              <a:ext uri="{FF2B5EF4-FFF2-40B4-BE49-F238E27FC236}">
                <a16:creationId xmlns:a16="http://schemas.microsoft.com/office/drawing/2014/main" id="{9D05A87B-3170-48B2-A155-80E11194C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569" name="Rectangle 9">
            <a:extLst>
              <a:ext uri="{FF2B5EF4-FFF2-40B4-BE49-F238E27FC236}">
                <a16:creationId xmlns:a16="http://schemas.microsoft.com/office/drawing/2014/main" id="{B4F35DB9-7444-4463-A236-DCB4AF17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570" name="Rectangle 10">
            <a:extLst>
              <a:ext uri="{FF2B5EF4-FFF2-40B4-BE49-F238E27FC236}">
                <a16:creationId xmlns:a16="http://schemas.microsoft.com/office/drawing/2014/main" id="{0F698782-78B5-40D7-9366-F83190660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571" name="Rectangle 11">
            <a:extLst>
              <a:ext uri="{FF2B5EF4-FFF2-40B4-BE49-F238E27FC236}">
                <a16:creationId xmlns:a16="http://schemas.microsoft.com/office/drawing/2014/main" id="{0761C32F-637E-47C2-9A93-729245908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>
            <a:extLst>
              <a:ext uri="{FF2B5EF4-FFF2-40B4-BE49-F238E27FC236}">
                <a16:creationId xmlns:a16="http://schemas.microsoft.com/office/drawing/2014/main" id="{6D7829FB-5A98-49FF-8BDC-A2B4013EAA3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7" name="Rectangle 3">
            <a:extLst>
              <a:ext uri="{FF2B5EF4-FFF2-40B4-BE49-F238E27FC236}">
                <a16:creationId xmlns:a16="http://schemas.microsoft.com/office/drawing/2014/main" id="{D51A4AC4-20ED-47C0-AC19-F3A28827F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35975" cy="1295400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PARÂMETROS DE PROJETO TÍPICO PARA SISTEMAS ADSORVEDORES</a:t>
            </a:r>
          </a:p>
        </p:txBody>
      </p:sp>
      <p:graphicFrame>
        <p:nvGraphicFramePr>
          <p:cNvPr id="195588" name="Group 4">
            <a:extLst>
              <a:ext uri="{FF2B5EF4-FFF2-40B4-BE49-F238E27FC236}">
                <a16:creationId xmlns:a16="http://schemas.microsoft.com/office/drawing/2014/main" id="{150679EF-78B9-45F6-96D0-A410F5813876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349500"/>
          <a:ext cx="8280400" cy="3827463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131168496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96950623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36661599"/>
                    </a:ext>
                  </a:extLst>
                </a:gridCol>
              </a:tblGrid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</a:t>
                      </a:r>
                      <a:endParaRPr kumimoji="0" lang="pt-BR" altLang="pt-BR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059276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/hora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a 400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196302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do leito de CAG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 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22426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do leito de CAG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 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467953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Altura de CAG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 a 2,5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361634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Porosidade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------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 a 0,42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774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>
            <a:extLst>
              <a:ext uri="{FF2B5EF4-FFF2-40B4-BE49-F238E27FC236}">
                <a16:creationId xmlns:a16="http://schemas.microsoft.com/office/drawing/2014/main" id="{625DBF8E-8879-4209-9162-99C403DCD8E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1" name="Rectangle 3">
            <a:extLst>
              <a:ext uri="{FF2B5EF4-FFF2-40B4-BE49-F238E27FC236}">
                <a16:creationId xmlns:a16="http://schemas.microsoft.com/office/drawing/2014/main" id="{D0FC299F-A74E-43E1-92DB-C47064EEF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435975" cy="1222375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PARÂMETROS DE PROJETO TÍPICO PARA SISTEMAS ADSORVEDORES</a:t>
            </a:r>
          </a:p>
        </p:txBody>
      </p:sp>
      <p:graphicFrame>
        <p:nvGraphicFramePr>
          <p:cNvPr id="196638" name="Group 30">
            <a:extLst>
              <a:ext uri="{FF2B5EF4-FFF2-40B4-BE49-F238E27FC236}">
                <a16:creationId xmlns:a16="http://schemas.microsoft.com/office/drawing/2014/main" id="{680A7900-F257-4386-B43D-E9E508AF3564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205038"/>
          <a:ext cx="8280400" cy="3706812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5479409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906047437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3047117043"/>
                    </a:ext>
                  </a:extLst>
                </a:gridCol>
              </a:tblGrid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</a:t>
                      </a:r>
                      <a:endParaRPr kumimoji="0" lang="pt-BR" altLang="pt-BR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749424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 específica aparente seca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a 550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855710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filtração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 15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810466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de contato efetivo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 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332854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de contato de leito vazio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 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4705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>
            <a:extLst>
              <a:ext uri="{FF2B5EF4-FFF2-40B4-BE49-F238E27FC236}">
                <a16:creationId xmlns:a16="http://schemas.microsoft.com/office/drawing/2014/main" id="{12933DDD-DA44-4AB8-9454-59A35734278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5" name="Rectangle 3">
            <a:extLst>
              <a:ext uri="{FF2B5EF4-FFF2-40B4-BE49-F238E27FC236}">
                <a16:creationId xmlns:a16="http://schemas.microsoft.com/office/drawing/2014/main" id="{06034E1B-D3A5-4B56-8D64-DC964E90D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35975" cy="1295400"/>
          </a:xfrm>
        </p:spPr>
        <p:txBody>
          <a:bodyPr/>
          <a:lstStyle/>
          <a:p>
            <a:br>
              <a:rPr lang="pt-BR" altLang="pt-BR" sz="3600" b="1"/>
            </a:br>
            <a:r>
              <a:rPr lang="pt-BR" altLang="pt-BR" sz="3600" b="1"/>
              <a:t>PARÂMETROS DE PROJETO TÍPICO PARA SISTEMAS ADSORVEDORES</a:t>
            </a:r>
          </a:p>
        </p:txBody>
      </p:sp>
      <p:graphicFrame>
        <p:nvGraphicFramePr>
          <p:cNvPr id="197658" name="Group 26">
            <a:extLst>
              <a:ext uri="{FF2B5EF4-FFF2-40B4-BE49-F238E27FC236}">
                <a16:creationId xmlns:a16="http://schemas.microsoft.com/office/drawing/2014/main" id="{15896858-C9B1-4D85-9985-37BB5E042A22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436813"/>
          <a:ext cx="8280400" cy="3121025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135770798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576030767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24112158"/>
                    </a:ext>
                  </a:extLst>
                </a:gridCol>
              </a:tblGrid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</a:t>
                      </a:r>
                      <a:endParaRPr kumimoji="0" lang="pt-BR" altLang="pt-BR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949243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de operação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</a:t>
                      </a:r>
                      <a:endParaRPr kumimoji="0" lang="pt-BR" altLang="pt-BR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a 600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87808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específico tratado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a 200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140614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específico tratado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 a 20.000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060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mpetição">
  <a:themeElements>
    <a:clrScheme name="Competição 6">
      <a:dk1>
        <a:srgbClr val="4D4D4D"/>
      </a:dk1>
      <a:lt1>
        <a:srgbClr val="FFFFFF"/>
      </a:lt1>
      <a:dk2>
        <a:srgbClr val="8202E2"/>
      </a:dk2>
      <a:lt2>
        <a:srgbClr val="CCCCFF"/>
      </a:lt2>
      <a:accent1>
        <a:srgbClr val="CC99FF"/>
      </a:accent1>
      <a:accent2>
        <a:srgbClr val="666699"/>
      </a:accent2>
      <a:accent3>
        <a:srgbClr val="C1AAEE"/>
      </a:accent3>
      <a:accent4>
        <a:srgbClr val="DADADA"/>
      </a:accent4>
      <a:accent5>
        <a:srgbClr val="E2CAFF"/>
      </a:accent5>
      <a:accent6>
        <a:srgbClr val="5C5C8A"/>
      </a:accent6>
      <a:hlink>
        <a:srgbClr val="FF7C80"/>
      </a:hlink>
      <a:folHlink>
        <a:srgbClr val="FF5050"/>
      </a:folHlink>
    </a:clrScheme>
    <a:fontScheme name="Competiçã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ompetição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ção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ção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ção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ção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ção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ção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ção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Competição</Template>
  <TotalTime>2485</TotalTime>
  <Words>2529</Words>
  <Application>Microsoft Office PowerPoint</Application>
  <PresentationFormat>Apresentação na tela (4:3)</PresentationFormat>
  <Paragraphs>738</Paragraphs>
  <Slides>132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132</vt:i4>
      </vt:variant>
    </vt:vector>
  </HeadingPairs>
  <TitlesOfParts>
    <vt:vector size="144" baseType="lpstr">
      <vt:lpstr>Arial</vt:lpstr>
      <vt:lpstr>Times New Roman</vt:lpstr>
      <vt:lpstr>Verdana</vt:lpstr>
      <vt:lpstr>Wingdings</vt:lpstr>
      <vt:lpstr>Times</vt:lpstr>
      <vt:lpstr>Garamond</vt:lpstr>
      <vt:lpstr>Symbol</vt:lpstr>
      <vt:lpstr>Tahoma</vt:lpstr>
      <vt:lpstr>Competição</vt:lpstr>
      <vt:lpstr>Microsoft Equation 3.0</vt:lpstr>
      <vt:lpstr>Gráfico do Microsoft Excel</vt:lpstr>
      <vt:lpstr>Documento do Microsoft Word</vt:lpstr>
      <vt:lpstr>ESCOLA POLITÉCNICA DA USP DEPARTAMENTO DE ENGENHARIA  HIDRÁULICA E SANITÁRIA PHD 5750 – TRATAMENTO AVANÇADO DE ÁGUAS DE ABASTECIMENTO  PROCESSOS DE ADSORÇÃO EM CARVÃO ATIVADO</vt:lpstr>
      <vt:lpstr>PROCESSOS DE ADSORÇÃO</vt:lpstr>
      <vt:lpstr>PROCESSOS DE ADSORÇÃO</vt:lpstr>
      <vt:lpstr>PROCESSOS DE ADSORÇÃO</vt:lpstr>
      <vt:lpstr>REATORES HETEROGÊNEOS</vt:lpstr>
      <vt:lpstr>REATORES HETEROGÊNEOS ACÚMULO DE CONTAMINANTES EM FASE SÓLIDA</vt:lpstr>
      <vt:lpstr>REATORES HETEROGÊNEOS  ACÚMULO DE CONTAMINANTES EM FASE SÓLIDA</vt:lpstr>
      <vt:lpstr>REATORES HETEROGÊNEOS  ACÚMULO DE CONTAMINANTES EM FASE SÓLIDA</vt:lpstr>
      <vt:lpstr>REATORES HETEROGÊNEOS  ACÚMULO DE CONTAMINANTES EM FASE SÓLIDA</vt:lpstr>
      <vt:lpstr>REATORES HETEROGÊNEOS  ACÚMULO DE CONTAMINANTES EM FASE SÓLIDA</vt:lpstr>
      <vt:lpstr>REATORES HETEROGÊNEOS  ACÚMULO DE CONTAMINANTES EM FASE SÓLIDA</vt:lpstr>
      <vt:lpstr>REATORES HETEROGÊNEOS  ACÚMULO DE CONTAMINANTES EM FASE SÓLIDA</vt:lpstr>
      <vt:lpstr>REATORES HETEROGÊNEOS  ACÚMULO DE CONTAMINANTES EM FASE SÓLIDA</vt:lpstr>
      <vt:lpstr>REATORES HETEROGÊNEOS  ACÚMULO DE CONTAMINANTES EM FASE SÓLIDA</vt:lpstr>
      <vt:lpstr>REATORES HETEROGÊNEOS  ACÚMULO DE CONTAMINANTES EM FASE SÓLIDA</vt:lpstr>
      <vt:lpstr>REATORES HETEROGÊNEOS  ACÚMULO DE CONTAMINANTES EM FASE SÓLIDA</vt:lpstr>
      <vt:lpstr>REATORES HETEROGÊNEOS  ACÚMULO DE CONTAMINANTES EM FASE SÓLIDA</vt:lpstr>
      <vt:lpstr>REATORES HETEROGÊNEOS  ACÚMULO DE CONTAMINANTES EM FASE SÓLIDA</vt:lpstr>
      <vt:lpstr>PROCESSOS DE ADSORÇÃO</vt:lpstr>
      <vt:lpstr>ABSORÇÃO E ADSORÇÃO</vt:lpstr>
      <vt:lpstr>MATERIAIS ADSORVENTES EMPREGADOS EM ENGENHARIA SANITÁRIA E AMBIENTAL</vt:lpstr>
      <vt:lpstr>MATERIAIS ADSORVENTES EMPREGADOS EM ENGENHARIA SANITÁRIA E AMBIENTAL</vt:lpstr>
      <vt:lpstr>MATERIAIS ADSORVENTES EMPREGADOS EM ENGENHARIA SANITÁRIA E AMBIENTAL</vt:lpstr>
      <vt:lpstr>MATERIAIS ADSORVENTES EMPREGADOS EM ENGENHARIA SANITÁRIA E AMBIENTAL</vt:lpstr>
      <vt:lpstr>MATERIAIS ADSORVENTES EMPREGADOS EM ENGENHARIA SANITÁRIA E AMBIENTAL</vt:lpstr>
      <vt:lpstr>MATERIAIS ADSORVENTES EMPREGADOS EM ENGENHARIA SANITÁRIA E AMBIENTAL</vt:lpstr>
      <vt:lpstr>MATERIAIS ADSORVENTES EMPREGADOS EM ENGENHARIA SANITÁRIA E AMBIENTAL</vt:lpstr>
      <vt:lpstr>MATERIAIS ADSORVENTES EMPREGADOS EM ENGENHARIA SANITÁRIA E AMBIENTAL</vt:lpstr>
      <vt:lpstr>MATERIAIS ADSORVENTES EMPREGADOS EM ENGENHARIA SANITÁRIA E AMBIENTAL</vt:lpstr>
      <vt:lpstr>O PROCESSO DE PRODUÇÃO DE CARVÃO ATIVADO</vt:lpstr>
      <vt:lpstr>O PROCESSO DE PRODUÇÃO DE CARVÃO ATIVADO</vt:lpstr>
      <vt:lpstr>O PROCESSO DE PRODUÇÃO DE CARVÃO ATIVADO</vt:lpstr>
      <vt:lpstr>O PROCESSO DE PRODUÇÃO DE CARVÃO ATIVADO</vt:lpstr>
      <vt:lpstr>O PROCESSO DE PRODUÇÃO DE CARVÃO ATIVADO</vt:lpstr>
      <vt:lpstr>O PROCESSO DE PRODUÇÃO DE CARVÃO ATIVADO</vt:lpstr>
      <vt:lpstr>O PROCESSO DE PRODUÇÃO DE CARVÃO ATIVADO</vt:lpstr>
      <vt:lpstr>O PROCESSO DE PRODUÇÃO DE CARVÃO ATIVADO</vt:lpstr>
      <vt:lpstr>APLICAÇÃO DO CARVÃO ATIVADO EM PÓ (CAP) EM ENGENHARIA AMBIENTAL</vt:lpstr>
      <vt:lpstr>APLICAÇÃO DO CAP NA ENGENHARIA AMBIENTAL</vt:lpstr>
      <vt:lpstr>APLICAÇÃO DO CARVÃO ATIVADO EM PÓ (CAP) EM ENGENHARIA AMBIENTAL</vt:lpstr>
      <vt:lpstr>APLICAÇÃO DO CARVÃO ATIVADO GRANULAR (CAG) EM ENGENHARIA AMBIENTAL</vt:lpstr>
      <vt:lpstr>APLICAÇÃO DO CARVÃO ATIVADO GRANULAR (CAG) EM ENGENHARIA AMBIENTAL</vt:lpstr>
      <vt:lpstr>APLICAÇÃO DO CARVÃO ATIVADO GRANULAR (CAG) EM ENGENHARIA AMBIENTAL</vt:lpstr>
      <vt:lpstr>PROPRIEDADES FÍSICAS E QUÍMICAS DO CARVÃO ATIVADO</vt:lpstr>
      <vt:lpstr>PROPRIEDADES FÍSICAS E QUÍMICAS DO CARVÃO ATIVADO</vt:lpstr>
      <vt:lpstr>PROPRIEDADES FÍSICAS E QUÍMICAS DO CARVÃO ATIVADO</vt:lpstr>
      <vt:lpstr>PROPRIEDADES FÍSICAS E QUÍMICAS DO CARVÃO ATIVADO</vt:lpstr>
      <vt:lpstr>PROPRIEDADES FÍSICAS E QUÍMICAS DO CARVÃO ATIVADO</vt:lpstr>
      <vt:lpstr>PROPRIEDADES FÍSICAS E QUÍMICAS DO CARVÃO ATIVADO</vt:lpstr>
      <vt:lpstr>PROPRIEDADES FÍSICAS E QUÍMICAS DO CARVÃO ATIVADO</vt:lpstr>
      <vt:lpstr>PROPRIEDADES FÍSICAS E QUÍMICAS DO CARVÃO ATIVADO</vt:lpstr>
      <vt:lpstr>PROPRIEDADES FÍSICAS E QUÍMICAS DO CARVÃO ATIVADO</vt:lpstr>
      <vt:lpstr>PROPRIEDADES FÍSICAS E QUÍMICAS DO CARVÃO ATIVADO</vt:lpstr>
      <vt:lpstr>PROPRIEDADES FÍSICAS E QUÍMICAS DO CARVÃO ATIVADO</vt:lpstr>
      <vt:lpstr>ASPECTOS TERMODINÂMICOS DO PROCESSO DE ADSORÇÃO</vt:lpstr>
      <vt:lpstr>ASPECTOS TERMODINÂMICOS DO PROCESSO DE ADSORÇÃO</vt:lpstr>
      <vt:lpstr>ASPECTOS TERMODINÂMICOS DO PROCESSO DE ADSORÇÃO</vt:lpstr>
      <vt:lpstr>ASPECTOS TERMODINÂMICOS DO PROCESSO DE ADSORÇÃO</vt:lpstr>
      <vt:lpstr>ASPECTOS TERMODINÂMICOS DO PROCESSO DE ADSORÇÃO</vt:lpstr>
      <vt:lpstr>ASPECTOS TERMODINÂMICOS DO PROCESSO DE ADSORÇÃO</vt:lpstr>
      <vt:lpstr>ASPECTOS TERMODINÂMICOS DO PROCESSO DE ADSORÇÃO</vt:lpstr>
      <vt:lpstr>ASPECTOS TERMODINÂMICOS DO PROCESSO DE ADSORÇÃO ISOTERMAS DE ADSORÇÃO</vt:lpstr>
      <vt:lpstr>ASPECTOS TERMODINÂMICOS DO PROCESSO DE ADSORÇÃO ISOTERMA DE LANGMUIR</vt:lpstr>
      <vt:lpstr>ASPECTOS TERMODINÂMICOS DO PROCESSO DE ADSORÇÃO ISOTERMA DE LANGMUIR</vt:lpstr>
      <vt:lpstr>ASPECTOS TERMODINÂMICOS DO PROCESSO DE ADSORÇÃO ISOTERMA DE LANGMUIR</vt:lpstr>
      <vt:lpstr>ASPECTOS TERMODINÂMICOS DO PROCESSO DE ADSORÇÃO ISOTERMA DE FREUNDLICH</vt:lpstr>
      <vt:lpstr>ASPECTOS TERMODINÂMICOS DO PROCESSO DE ADSORÇÃO ISOTERMA DE FREUNDLICH</vt:lpstr>
      <vt:lpstr>ASPECTOS TERMODINÂMICOS DO PROCESSO DE ADSORÇÃO OBTENÇÃO DAS ISOTERMAS</vt:lpstr>
      <vt:lpstr>ASPECTOS TERMODINÂMICOS DO PROCESSO DE ADSORÇÃO OBTENÇÃO DAS ISOTERMAS</vt:lpstr>
      <vt:lpstr>ASPECTOS TERMODINÂMICOS DO PROCESSO DE ADSORÇÃO OBTENÇÃO DAS ISOTERMAS</vt:lpstr>
      <vt:lpstr>ASPECTOS TERMODINÂMICOS DO PROCESSO DE ADSORÇÃO ISOTERMAS DE ADSORÇÃO</vt:lpstr>
      <vt:lpstr>ASPECTOS TERMODINÂMICOS DO PROCESSO DE ADSORÇÃO ISOTERMAS DE ADSORÇÃO</vt:lpstr>
      <vt:lpstr>ASPECTOS TERMODINÂMICOS DO PROCESSO DE ADSORÇÃO ISOTERMA DE FREUNDLICH</vt:lpstr>
      <vt:lpstr>ASPECTOS TERMODINÂMICOS DO PROCESSO DE ADSORÇÃO ISOTERMA DE FREUNDLICH</vt:lpstr>
      <vt:lpstr>ASPECTOS TERMODINÂMICOS DO PROCESSO DE ADSORÇÃO ISOTERMA DE FREUNDLICH</vt:lpstr>
      <vt:lpstr> ASPECTOS CINÉTICOS DO PROCESSO DE ADSORÇÃO </vt:lpstr>
      <vt:lpstr> ASPECTOS CINÉTICOS DO PROCESSO DE ADSORÇÃO </vt:lpstr>
      <vt:lpstr> ASPECTOS CINÉTICOS DO PROCESSO DE ADSORÇÃO </vt:lpstr>
      <vt:lpstr> ASPECTOS CINÉTICOS DO PROCESSO DE ADSORÇÃO </vt:lpstr>
      <vt:lpstr> ASPECTOS CINÉTICOS DO PROCESSO DE ADSORÇÃO </vt:lpstr>
      <vt:lpstr> ASPECTOS CINÉTICOS DO PROCESSO DE ADSORÇÃO </vt:lpstr>
      <vt:lpstr> ASPECTOS CINÉTICOS DO PROCESSO DE ADSORÇÃO </vt:lpstr>
      <vt:lpstr> ASPECTOS CINÉTICOS DO PROCESSO DE ADSORÇÃO </vt:lpstr>
      <vt:lpstr> ASPECTOS CINÉTICOS DO PROCESSO DE ADSORÇÃO </vt:lpstr>
      <vt:lpstr> ASPECTOS CINÉTICOS DO PROCESSO DE ADSORÇÃO </vt:lpstr>
      <vt:lpstr> ASPECTOS CINÉTICOS DO PROCESSO DE ADSORÇÃO </vt:lpstr>
      <vt:lpstr> COMPORTAMENTO CINÉTICO DO PROCESSO DE ADSORÇÃO EM CAP</vt:lpstr>
      <vt:lpstr>COMPORTAMENTO CINÉTICO DO PROCESSO DE ADSORÇÃO EM CAP</vt:lpstr>
      <vt:lpstr> COMPORTAMENTO CINÉTICO DO PROCESSO DE ADSORÇÃO EM CAG</vt:lpstr>
      <vt:lpstr> COMPORTAMENTO CINÉTICO DO PROCESSO DE ADSORÇÃO EM CAG</vt:lpstr>
      <vt:lpstr> COMPORTAMENTO CINÉTICO DO PROCESSO DE ADSORÇÃO EM CAG</vt:lpstr>
      <vt:lpstr> COMPORTAMENTO CINÉTICO DO PROCESSO DE ADSORÇÃO EM CAG</vt:lpstr>
      <vt:lpstr> COMPORTAMENTO CINÉTICO DO PROCESSO DE ADSORÇÃO EM CAG</vt:lpstr>
      <vt:lpstr> COMPORTAMENTO CINÉTICO DO PROCESSO DE ADSORÇÃO EM CAG</vt:lpstr>
      <vt:lpstr> ASPECTOS CINÉTICOS DO PROCESSO DE ADSORÇÃO</vt:lpstr>
      <vt:lpstr> ASPECTOS CINÉTICOS DO PROCESSO DE ADSORÇÃO</vt:lpstr>
      <vt:lpstr> PARÂMETROS DE PROJETO TÍPICO PARA SISTEMAS ADSORVEDORES</vt:lpstr>
      <vt:lpstr> PARÂMETROS DE PROJETO TÍPICO PARA SISTEMAS ADSORVEDORES</vt:lpstr>
      <vt:lpstr> PARÂMETROS DE PROJETO TÍPICO PARA SISTEMAS ADSORVEDORES</vt:lpstr>
      <vt:lpstr>Apresentação do PowerPoint</vt:lpstr>
      <vt:lpstr>Apresentação do PowerPoint</vt:lpstr>
      <vt:lpstr>Apresentação do PowerPoint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COMPORTAMENTO CINÉTICO DO PROCESSO DE ADSORÇÃO EM CAP</vt:lpstr>
      <vt:lpstr>COMPORTAMENTO CINÉTICO DO PROCESSO DE ADSORÇÃO EM CAP</vt:lpstr>
      <vt:lpstr>COMPORTAMENTO CINÉTICO DO PROCESSO DE ADSORÇÃO EM CAP</vt:lpstr>
      <vt:lpstr>COMPORTAMENTO CINÉTICO DO PROCESSO DE ADSORÇÃO EM CAP</vt:lpstr>
      <vt:lpstr>COMPORTAMENTO CINÉTICO DO PROCESSO DE ADSORÇÃO EM CAP</vt:lpstr>
      <vt:lpstr>COMPORTAMENTO CINÉTICO DO PROCESSO DE ADSORÇÃO EM CAP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Sidney Seckler</cp:lastModifiedBy>
  <cp:revision>156</cp:revision>
  <dcterms:created xsi:type="dcterms:W3CDTF">2005-03-09T13:39:39Z</dcterms:created>
  <dcterms:modified xsi:type="dcterms:W3CDTF">2017-06-22T17:00:03Z</dcterms:modified>
</cp:coreProperties>
</file>