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71" r:id="rId4"/>
    <p:sldId id="347" r:id="rId5"/>
    <p:sldId id="284" r:id="rId6"/>
    <p:sldId id="308" r:id="rId7"/>
    <p:sldId id="309" r:id="rId8"/>
    <p:sldId id="310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350" r:id="rId19"/>
    <p:sldId id="351" r:id="rId20"/>
    <p:sldId id="401" r:id="rId21"/>
    <p:sldId id="406" r:id="rId22"/>
    <p:sldId id="407" r:id="rId23"/>
    <p:sldId id="410" r:id="rId24"/>
    <p:sldId id="408" r:id="rId25"/>
    <p:sldId id="403" r:id="rId26"/>
    <p:sldId id="409" r:id="rId27"/>
    <p:sldId id="413" r:id="rId28"/>
    <p:sldId id="411" r:id="rId29"/>
    <p:sldId id="414" r:id="rId30"/>
    <p:sldId id="412" r:id="rId31"/>
    <p:sldId id="415" r:id="rId32"/>
    <p:sldId id="416" r:id="rId33"/>
    <p:sldId id="417" r:id="rId34"/>
    <p:sldId id="418" r:id="rId35"/>
    <p:sldId id="405" r:id="rId36"/>
    <p:sldId id="420" r:id="rId37"/>
    <p:sldId id="419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63" r:id="rId46"/>
    <p:sldId id="464" r:id="rId47"/>
    <p:sldId id="465" r:id="rId48"/>
    <p:sldId id="437" r:id="rId49"/>
    <p:sldId id="438" r:id="rId50"/>
    <p:sldId id="439" r:id="rId51"/>
    <p:sldId id="421" r:id="rId52"/>
    <p:sldId id="364" r:id="rId53"/>
    <p:sldId id="422" r:id="rId54"/>
    <p:sldId id="363" r:id="rId55"/>
    <p:sldId id="424" r:id="rId56"/>
    <p:sldId id="425" r:id="rId57"/>
    <p:sldId id="423" r:id="rId58"/>
    <p:sldId id="365" r:id="rId59"/>
    <p:sldId id="426" r:id="rId60"/>
    <p:sldId id="440" r:id="rId61"/>
    <p:sldId id="369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387" r:id="rId70"/>
    <p:sldId id="388" r:id="rId71"/>
    <p:sldId id="448" r:id="rId72"/>
    <p:sldId id="449" r:id="rId73"/>
    <p:sldId id="450" r:id="rId74"/>
    <p:sldId id="451" r:id="rId75"/>
    <p:sldId id="452" r:id="rId76"/>
    <p:sldId id="470" r:id="rId77"/>
    <p:sldId id="453" r:id="rId78"/>
    <p:sldId id="468" r:id="rId79"/>
    <p:sldId id="455" r:id="rId80"/>
    <p:sldId id="475" r:id="rId81"/>
    <p:sldId id="476" r:id="rId82"/>
    <p:sldId id="456" r:id="rId83"/>
    <p:sldId id="460" r:id="rId84"/>
    <p:sldId id="469" r:id="rId85"/>
    <p:sldId id="471" r:id="rId86"/>
    <p:sldId id="457" r:id="rId87"/>
    <p:sldId id="454" r:id="rId88"/>
    <p:sldId id="458" r:id="rId89"/>
    <p:sldId id="472" r:id="rId90"/>
    <p:sldId id="473" r:id="rId91"/>
    <p:sldId id="474" r:id="rId92"/>
    <p:sldId id="459" r:id="rId93"/>
    <p:sldId id="467" r:id="rId94"/>
    <p:sldId id="466" r:id="rId95"/>
    <p:sldId id="477" r:id="rId96"/>
    <p:sldId id="478" r:id="rId97"/>
    <p:sldId id="479" r:id="rId98"/>
    <p:sldId id="481" r:id="rId99"/>
    <p:sldId id="480" r:id="rId100"/>
    <p:sldId id="482" r:id="rId101"/>
    <p:sldId id="389" r:id="rId102"/>
    <p:sldId id="461" r:id="rId103"/>
    <p:sldId id="462" r:id="rId104"/>
    <p:sldId id="276" r:id="rId10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33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4" Type="http://schemas.openxmlformats.org/officeDocument/2006/relationships/image" Target="../media/image7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57752985-9E12-4574-9C08-05DABD71811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FF3B745F-4EF8-405D-8AB1-0A2A742D23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9178379B-B977-4006-B17F-425A145A2B1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4772526C-4CD9-429E-8D2B-17390D56BA4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7DF40D15-A1C6-43EB-A6F2-F80E07E83CB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" name="Freeform 7">
              <a:extLst>
                <a:ext uri="{FF2B5EF4-FFF2-40B4-BE49-F238E27FC236}">
                  <a16:creationId xmlns:a16="http://schemas.microsoft.com/office/drawing/2014/main" id="{F150A565-A4B0-43ED-91AF-C6D02F716C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" name="Freeform 8">
              <a:extLst>
                <a:ext uri="{FF2B5EF4-FFF2-40B4-BE49-F238E27FC236}">
                  <a16:creationId xmlns:a16="http://schemas.microsoft.com/office/drawing/2014/main" id="{6AE8502C-8FE3-4223-89AB-F96F8B48330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" name="Freeform 9">
              <a:extLst>
                <a:ext uri="{FF2B5EF4-FFF2-40B4-BE49-F238E27FC236}">
                  <a16:creationId xmlns:a16="http://schemas.microsoft.com/office/drawing/2014/main" id="{7BF891EC-08C4-42E7-B5A4-1763CC9B9F9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" name="Freeform 10">
              <a:extLst>
                <a:ext uri="{FF2B5EF4-FFF2-40B4-BE49-F238E27FC236}">
                  <a16:creationId xmlns:a16="http://schemas.microsoft.com/office/drawing/2014/main" id="{3314EFA1-A822-480C-8710-1E88FD870D9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625FE14A-CB09-4FD5-980E-F9200350D64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12">
              <a:extLst>
                <a:ext uri="{FF2B5EF4-FFF2-40B4-BE49-F238E27FC236}">
                  <a16:creationId xmlns:a16="http://schemas.microsoft.com/office/drawing/2014/main" id="{DBF799A3-BCDC-48A2-AD8E-48D40854A71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13">
              <a:extLst>
                <a:ext uri="{FF2B5EF4-FFF2-40B4-BE49-F238E27FC236}">
                  <a16:creationId xmlns:a16="http://schemas.microsoft.com/office/drawing/2014/main" id="{ED17EF33-1580-4751-B336-5A682643C41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14">
              <a:extLst>
                <a:ext uri="{FF2B5EF4-FFF2-40B4-BE49-F238E27FC236}">
                  <a16:creationId xmlns:a16="http://schemas.microsoft.com/office/drawing/2014/main" id="{C7EA1889-7BC2-4422-830D-2F54F214DE4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15">
              <a:extLst>
                <a:ext uri="{FF2B5EF4-FFF2-40B4-BE49-F238E27FC236}">
                  <a16:creationId xmlns:a16="http://schemas.microsoft.com/office/drawing/2014/main" id="{9200CA10-73F9-41AC-8A94-D09E88DF45E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16">
              <a:extLst>
                <a:ext uri="{FF2B5EF4-FFF2-40B4-BE49-F238E27FC236}">
                  <a16:creationId xmlns:a16="http://schemas.microsoft.com/office/drawing/2014/main" id="{A29F35A0-F26B-4D22-A05E-8622FF08503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17">
              <a:extLst>
                <a:ext uri="{FF2B5EF4-FFF2-40B4-BE49-F238E27FC236}">
                  <a16:creationId xmlns:a16="http://schemas.microsoft.com/office/drawing/2014/main" id="{DC303578-D036-47DB-A1D1-D5A1D6D4126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62" name="Rectangle 18">
            <a:extLst>
              <a:ext uri="{FF2B5EF4-FFF2-40B4-BE49-F238E27FC236}">
                <a16:creationId xmlns:a16="http://schemas.microsoft.com/office/drawing/2014/main" id="{4544F673-532D-4175-B0F1-BE02927AB64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86766D87-EB8C-4417-BC21-717A79A328A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E42BC593-ECBF-47F7-ACB4-98DABB09F93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6ABD3BF6-2867-48F9-A983-3B970421EC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DDAC2DB2-A9DC-4D59-AF57-7D9CC7845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8997BC-BC81-4E3F-9834-4E74AAA9A5C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8F786-E973-48CC-B3E0-3EF9064C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072FBC-07F5-4872-9DCA-025FC2BA9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0585B1-A7F1-42A4-B90C-B0A0A66E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80E7A5-4CAB-4700-BF1D-DF524E28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0D66BB-8E27-4F6E-B325-C42D8638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06E6-9236-4993-BFFD-734ECEFC5F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428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0A633B-B7B7-471D-9B9E-308A91DAD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CDB7-7D7C-4846-BA2C-11388B6C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1091EF-D0E2-4F5D-B5F8-921CEF0B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D5077E-75A9-45B9-9126-6E701CF5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8D119F-8666-4BBD-8700-9403C22F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55BD4-D61D-4996-9407-F48C040225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011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428BF-3D5F-4BEA-ADDA-4C458B4B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EA3A2-70F6-4820-9D8B-0B689207F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5889B6-E374-442E-A7FA-0E9DD006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018C81-2B63-45A3-9FF4-0CC26861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484086-CCB2-43B4-A114-E7947FB6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84889-15C1-4E2E-BA2E-A6300F95FF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85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BA942-408E-4DE6-B8EF-F5169F21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78AAB9-E83A-486C-98F1-E1A0B96D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B0DC0B-7DCF-4801-BC25-A7386533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F716BB-EFC3-48B4-8E3B-41ABA669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EFF7F5-7471-4EC1-BA9A-DF8B0FCF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944A3-AA8D-4E55-BE78-CCFAA1165D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63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6B72F-7B41-493F-8434-F38358D3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CB9027-8C4A-415D-8BA4-BE052EFC3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EE26A6-7603-4CE9-824B-C1F2D83B4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C92273-AE75-495E-BE4C-AC520E23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D5BA7E-A35A-4F69-ADC5-98A5B988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8DFC32-4742-40FB-9CF8-96680A36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A57B-CB25-423C-9A0F-9A96AA6A27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255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92D98-CFA9-4BA9-9073-1BBE9DDC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85E958-22D8-4EF2-B02E-334223D5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CE016D-75F1-45C0-B187-D249BD130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B1AC2A-8722-4F29-98CF-26D30BF1B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4738A5-F249-4458-ABA8-E4D6F3C00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D9D192-E4E1-45FA-B4BA-350B545E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CC2B24-F337-4BD7-96F6-5223858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89AEAE-4AE9-401B-8E05-694A3662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2E9D3-3CF5-44E8-91D6-0191C21E01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0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DEAA4-E84F-4879-B5F3-3AA49653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1A2F65-8A62-479A-8ACC-9233A0A5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3F79A8-ED3B-4BBC-B9C9-CDCCF0B5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1D0B6A-0071-4627-BE49-78533A08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1CC2-44B3-4F46-96C6-9C2497CA80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70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C22CA4-102F-417A-9EDC-4F7264A4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D6258F-7D1D-4715-80E0-7E683606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4C54C5-4189-46FB-8748-5D2337A6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B686-5925-4A69-ABC3-7B5870B0B7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1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511F8-5ECF-492E-BA0F-BD6E8FAC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42878-0A53-46F8-8D3C-293F42F3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0B3358-4699-4C5C-BE2A-83327D720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3212A5-6AC6-43F4-89E4-260F99E4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3554DE-84E4-4A94-B460-49594D93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F4FDB5-5BAC-4B50-8E45-BC1A9841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B9B3-143F-4408-A18E-7C2C17397E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75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BA163-92E1-4A89-9159-D6F03C47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615FB0-1ED0-4F1A-A2BE-5802E8D97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51A8C7-1331-479B-979E-6035FACA9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316C7-3B58-48A0-A687-9E666753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557CA-082C-4140-9542-336F84F3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6AFC47-D500-4419-B7E5-8CF33512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662B8-6116-4DEF-874D-37FA2BB2FB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45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C54B465F-7110-4DFD-A916-8B218045758E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412EAE44-A3A7-4198-90C9-60C3189F5B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7BAB99EB-CEA8-45D6-AF2E-27856494A4B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4703596C-1155-4BFF-8BA8-35DAE03EB29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2606586F-A7C0-4AF4-8F3E-79D64EF5A95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C502DBC4-38BA-4A5C-8529-1593FD404AF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D84E3CB2-BB03-4E4C-B775-5EC7A0E1DC2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71F09C8F-CFA2-445A-9063-11C5C86D1F1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C4DEEAB2-C4EC-4718-A21E-C3340050BBA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B6EB4FB6-0D70-489B-B2AA-286A90C432C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Freeform 12">
              <a:extLst>
                <a:ext uri="{FF2B5EF4-FFF2-40B4-BE49-F238E27FC236}">
                  <a16:creationId xmlns:a16="http://schemas.microsoft.com/office/drawing/2014/main" id="{7FABECD1-E30B-4A21-80B5-1FCBFD4F739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Freeform 13">
              <a:extLst>
                <a:ext uri="{FF2B5EF4-FFF2-40B4-BE49-F238E27FC236}">
                  <a16:creationId xmlns:a16="http://schemas.microsoft.com/office/drawing/2014/main" id="{7DD2AACF-DC26-49AC-A711-4CD5B9D9DB4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Freeform 14">
              <a:extLst>
                <a:ext uri="{FF2B5EF4-FFF2-40B4-BE49-F238E27FC236}">
                  <a16:creationId xmlns:a16="http://schemas.microsoft.com/office/drawing/2014/main" id="{5DC74CF3-9C43-492B-9B1C-DCA36D7BAC6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E6EAF331-77E9-468E-9F41-DF97099FB38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6" name="Freeform 16">
              <a:extLst>
                <a:ext uri="{FF2B5EF4-FFF2-40B4-BE49-F238E27FC236}">
                  <a16:creationId xmlns:a16="http://schemas.microsoft.com/office/drawing/2014/main" id="{8778101C-029E-4388-988C-A0147A2050F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7" name="Freeform 17">
              <a:extLst>
                <a:ext uri="{FF2B5EF4-FFF2-40B4-BE49-F238E27FC236}">
                  <a16:creationId xmlns:a16="http://schemas.microsoft.com/office/drawing/2014/main" id="{6CC61651-1240-48D1-80A0-D047BDBE568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38" name="Rectangle 18">
            <a:extLst>
              <a:ext uri="{FF2B5EF4-FFF2-40B4-BE49-F238E27FC236}">
                <a16:creationId xmlns:a16="http://schemas.microsoft.com/office/drawing/2014/main" id="{4FB05BF8-F166-4452-AB24-3F55E8DE5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1DC5AFF7-6C23-4982-9A1B-F84FB315B4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40" name="Rectangle 20">
            <a:extLst>
              <a:ext uri="{FF2B5EF4-FFF2-40B4-BE49-F238E27FC236}">
                <a16:creationId xmlns:a16="http://schemas.microsoft.com/office/drawing/2014/main" id="{67043FDB-8A63-4A81-A9F9-662AB2C76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5141" name="Rectangle 21">
            <a:extLst>
              <a:ext uri="{FF2B5EF4-FFF2-40B4-BE49-F238E27FC236}">
                <a16:creationId xmlns:a16="http://schemas.microsoft.com/office/drawing/2014/main" id="{D5DE0E91-94D6-4A84-AAF1-B8779CA5B2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6B24E-B932-4771-B218-7B9E2E5203E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142" name="Rectangle 22">
            <a:extLst>
              <a:ext uri="{FF2B5EF4-FFF2-40B4-BE49-F238E27FC236}">
                <a16:creationId xmlns:a16="http://schemas.microsoft.com/office/drawing/2014/main" id="{F48EAF3E-394D-4BB9-91CB-B28E9E87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.wmf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2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71.emf"/><Relationship Id="rId3" Type="http://schemas.openxmlformats.org/officeDocument/2006/relationships/image" Target="../media/image1.w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9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4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0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1.wmf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wmf"/><Relationship Id="rId5" Type="http://schemas.openxmlformats.org/officeDocument/2006/relationships/image" Target="../media/image82.png"/><Relationship Id="rId4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6DCCD09-5556-4B55-BAD2-C98A8E50A41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SintraQAhgua1">
            <a:extLst>
              <a:ext uri="{FF2B5EF4-FFF2-40B4-BE49-F238E27FC236}">
                <a16:creationId xmlns:a16="http://schemas.microsoft.com/office/drawing/2014/main" id="{2D7A1286-4C21-41C2-A80C-DA63EB69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9D917199-CDDD-4B52-B4CA-70FC228AC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575" y="393700"/>
            <a:ext cx="8466138" cy="4392613"/>
          </a:xfrm>
        </p:spPr>
        <p:txBody>
          <a:bodyPr/>
          <a:lstStyle/>
          <a:p>
            <a:r>
              <a:rPr lang="pt-BR" altLang="pt-BR" sz="2800">
                <a:solidFill>
                  <a:schemeClr val="tx1"/>
                </a:solidFill>
              </a:rPr>
              <a:t>ESCOLA POLITÉCNICA DA USP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DEPARTAMENTO DE ENGENHARIA 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HIDRÁULICA E SANITÁRIA</a:t>
            </a: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PHD 5748 – TRATAMENTO DE LODOS GERADOS EM ESTAÇÕES DE TRATAMENTO DE ÁGUAS DE ABASTECIMENTO E DE ESGOTOS SANITÁRIOS</a:t>
            </a:r>
            <a:r>
              <a:rPr lang="pt-BR" altLang="pt-BR" sz="2800"/>
              <a:t> </a:t>
            </a:r>
            <a:br>
              <a:rPr lang="pt-BR" altLang="pt-BR" sz="2800">
                <a:solidFill>
                  <a:schemeClr val="tx1"/>
                </a:solidFill>
              </a:rPr>
            </a:br>
            <a:br>
              <a:rPr lang="pt-BR" altLang="pt-BR" sz="2800">
                <a:solidFill>
                  <a:schemeClr val="tx1"/>
                </a:solidFill>
              </a:rPr>
            </a:br>
            <a:r>
              <a:rPr lang="pt-BR" altLang="pt-BR" sz="2800">
                <a:solidFill>
                  <a:schemeClr val="tx1"/>
                </a:solidFill>
              </a:rPr>
              <a:t>CONCEPÇÃO DE SISTEMAS DE TRATAMENTO DA FASE SÓLIDA EM ETAs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BA130FE-87BE-45BF-A17B-913F20D6B3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254625"/>
            <a:ext cx="7448550" cy="91122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Sidney Seckler Ferreira Filho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sz="2800" b="1">
                <a:latin typeface="Times" panose="02020603050405020304" pitchFamily="18" charset="0"/>
              </a:rPr>
              <a:t>Prof. Dr. Roque Passos Piveli</a:t>
            </a:r>
          </a:p>
          <a:p>
            <a:pPr>
              <a:lnSpc>
                <a:spcPct val="90000"/>
              </a:lnSpc>
            </a:pPr>
            <a:endParaRPr lang="pt-BR" altLang="pt-BR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EDDC7118-0954-4132-AB8C-C1A1412CCA6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2" name="Rectangle 4">
            <a:extLst>
              <a:ext uri="{FF2B5EF4-FFF2-40B4-BE49-F238E27FC236}">
                <a16:creationId xmlns:a16="http://schemas.microsoft.com/office/drawing/2014/main" id="{A2C6A224-6609-4F50-A1BE-C98525C0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864076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Variação Sazonal da Turbidez da Água Bruta</a:t>
            </a:r>
          </a:p>
        </p:txBody>
      </p:sp>
      <p:graphicFrame>
        <p:nvGraphicFramePr>
          <p:cNvPr id="150533" name="Object 5">
            <a:extLst>
              <a:ext uri="{FF2B5EF4-FFF2-40B4-BE49-F238E27FC236}">
                <a16:creationId xmlns:a16="http://schemas.microsoft.com/office/drawing/2014/main" id="{7BF79245-EBB3-4038-BD33-D9E72E653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225675"/>
          <a:ext cx="8135937" cy="465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Gráfico" r:id="rId4" imgW="5972251" imgH="3419551" progId="Excel.Chart.8">
                  <p:embed followColorScheme="full"/>
                </p:oleObj>
              </mc:Choice>
              <mc:Fallback>
                <p:oleObj name="Gráfico" r:id="rId4" imgW="5972251" imgH="3419551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25675"/>
                        <a:ext cx="8135937" cy="465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6">
            <a:extLst>
              <a:ext uri="{FF2B5EF4-FFF2-40B4-BE49-F238E27FC236}">
                <a16:creationId xmlns:a16="http://schemas.microsoft.com/office/drawing/2014/main" id="{EA1D7884-F6AC-4142-80BF-BDBFD263E0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916113"/>
          <a:ext cx="6608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Equation" r:id="rId6" imgW="6616440" imgH="558720" progId="Equation.3">
                  <p:embed/>
                </p:oleObj>
              </mc:Choice>
              <mc:Fallback>
                <p:oleObj name="Equation" r:id="rId6" imgW="661644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16113"/>
                        <a:ext cx="66087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5" name="Rectangle 7">
            <a:extLst>
              <a:ext uri="{FF2B5EF4-FFF2-40B4-BE49-F238E27FC236}">
                <a16:creationId xmlns:a16="http://schemas.microsoft.com/office/drawing/2014/main" id="{9B49403D-614C-4D5C-A5C7-FF5524F40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IMG1936">
            <a:extLst>
              <a:ext uri="{FF2B5EF4-FFF2-40B4-BE49-F238E27FC236}">
                <a16:creationId xmlns:a16="http://schemas.microsoft.com/office/drawing/2014/main" id="{D31A364C-EEC3-41C3-B5FF-2FEB2FD7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826000" cy="36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7" name="Picture 3">
            <a:extLst>
              <a:ext uri="{FF2B5EF4-FFF2-40B4-BE49-F238E27FC236}">
                <a16:creationId xmlns:a16="http://schemas.microsoft.com/office/drawing/2014/main" id="{FB48F1DA-EF39-4480-B9A3-7655952C180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8" name="Rectangle 4">
            <a:extLst>
              <a:ext uri="{FF2B5EF4-FFF2-40B4-BE49-F238E27FC236}">
                <a16:creationId xmlns:a16="http://schemas.microsoft.com/office/drawing/2014/main" id="{D25A2E75-71A6-433C-A00C-72568340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pic>
        <p:nvPicPr>
          <p:cNvPr id="262149" name="Picture 5" descr="CIMG1914">
            <a:extLst>
              <a:ext uri="{FF2B5EF4-FFF2-40B4-BE49-F238E27FC236}">
                <a16:creationId xmlns:a16="http://schemas.microsoft.com/office/drawing/2014/main" id="{F5015591-B77C-43DC-BA21-91F5EC3B2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5418138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1" name="Picture 9" descr="ETA Guarau 012">
            <a:extLst>
              <a:ext uri="{FF2B5EF4-FFF2-40B4-BE49-F238E27FC236}">
                <a16:creationId xmlns:a16="http://schemas.microsoft.com/office/drawing/2014/main" id="{DB0D1CEA-8CAF-4B68-82CB-FC96127E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470025"/>
            <a:ext cx="8353425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>
            <a:extLst>
              <a:ext uri="{FF2B5EF4-FFF2-40B4-BE49-F238E27FC236}">
                <a16:creationId xmlns:a16="http://schemas.microsoft.com/office/drawing/2014/main" id="{64CD5DAB-25CD-43A2-BF0F-70EC70E920A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Rectangle 5">
            <a:extLst>
              <a:ext uri="{FF2B5EF4-FFF2-40B4-BE49-F238E27FC236}">
                <a16:creationId xmlns:a16="http://schemas.microsoft.com/office/drawing/2014/main" id="{C00CB1C1-5B25-41AE-8B4A-2F8294DC4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44725"/>
            <a:ext cx="8229600" cy="4064000"/>
          </a:xfrm>
        </p:spPr>
        <p:txBody>
          <a:bodyPr/>
          <a:lstStyle/>
          <a:p>
            <a:r>
              <a:rPr lang="pt-BR" altLang="pt-BR" sz="3600" b="1"/>
              <a:t>A execução do balanço de massa permite a determinação das vazões líquidas e sólidas de reciclo, mas estas não são, necessariamente, os valores de projeto</a:t>
            </a:r>
          </a:p>
          <a:p>
            <a:endParaRPr lang="pt-BR" altLang="pt-BR" sz="3600" b="1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8D32242D-8089-4D9D-AECE-CD1AAD32D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713" y="41275"/>
            <a:ext cx="7437437" cy="1371600"/>
          </a:xfrm>
          <a:noFill/>
          <a:ln/>
        </p:spPr>
        <p:txBody>
          <a:bodyPr/>
          <a:lstStyle/>
          <a:p>
            <a:r>
              <a:rPr lang="pt-BR" altLang="pt-BR"/>
              <a:t>COMENTÁRIOS FINAIS 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ETA Guarau 012">
            <a:extLst>
              <a:ext uri="{FF2B5EF4-FFF2-40B4-BE49-F238E27FC236}">
                <a16:creationId xmlns:a16="http://schemas.microsoft.com/office/drawing/2014/main" id="{752973BB-2A50-4D9B-AF6D-76BD8A1E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470025"/>
            <a:ext cx="8353425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7" name="Picture 3">
            <a:extLst>
              <a:ext uri="{FF2B5EF4-FFF2-40B4-BE49-F238E27FC236}">
                <a16:creationId xmlns:a16="http://schemas.microsoft.com/office/drawing/2014/main" id="{D4FAD7AE-CEE5-47A6-B6F3-8545BC67596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Rectangle 4">
            <a:extLst>
              <a:ext uri="{FF2B5EF4-FFF2-40B4-BE49-F238E27FC236}">
                <a16:creationId xmlns:a16="http://schemas.microsoft.com/office/drawing/2014/main" id="{7D587B33-006C-45D9-A8FD-03C4BAB4D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44725"/>
            <a:ext cx="8229600" cy="4064000"/>
          </a:xfrm>
        </p:spPr>
        <p:txBody>
          <a:bodyPr/>
          <a:lstStyle/>
          <a:p>
            <a:r>
              <a:rPr lang="pt-BR" altLang="pt-BR" sz="3600" b="1"/>
              <a:t>As vazões líquidas e sólidas de dimensionamento das unidades são obtidas, tendo-se uma vez definido o seu padrão de funcionamento (comportamento) dentro do período mínimo de um dia</a:t>
            </a:r>
          </a:p>
          <a:p>
            <a:endParaRPr lang="pt-BR" altLang="pt-BR" sz="3600" b="1"/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D08B42F8-4D02-4C00-A7A5-F98EE1523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713" y="41275"/>
            <a:ext cx="7437437" cy="1371600"/>
          </a:xfrm>
          <a:noFill/>
          <a:ln/>
        </p:spPr>
        <p:txBody>
          <a:bodyPr/>
          <a:lstStyle/>
          <a:p>
            <a:r>
              <a:rPr lang="pt-BR" altLang="pt-BR"/>
              <a:t>COMENTÁRIOS FINAIS 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ETA Guarau 012">
            <a:extLst>
              <a:ext uri="{FF2B5EF4-FFF2-40B4-BE49-F238E27FC236}">
                <a16:creationId xmlns:a16="http://schemas.microsoft.com/office/drawing/2014/main" id="{C25C5579-F9D7-4C5C-A634-A37A2705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470025"/>
            <a:ext cx="8353425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1" name="Picture 3">
            <a:extLst>
              <a:ext uri="{FF2B5EF4-FFF2-40B4-BE49-F238E27FC236}">
                <a16:creationId xmlns:a16="http://schemas.microsoft.com/office/drawing/2014/main" id="{AFA409B7-C547-4848-AF97-B0DC3F177B3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2" name="Rectangle 4">
            <a:extLst>
              <a:ext uri="{FF2B5EF4-FFF2-40B4-BE49-F238E27FC236}">
                <a16:creationId xmlns:a16="http://schemas.microsoft.com/office/drawing/2014/main" id="{6E7D1046-AC9A-4BF7-AFA8-43367E986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64000"/>
          </a:xfrm>
        </p:spPr>
        <p:txBody>
          <a:bodyPr/>
          <a:lstStyle/>
          <a:p>
            <a:r>
              <a:rPr lang="pt-BR" altLang="pt-BR" sz="3600" b="1"/>
              <a:t>A vazão líquida de retorno da água de lavagem dos filtros deve ser tal que, a sua vazão máxima, não ultrapasse a 10% da vazão total afluente a ETA.</a:t>
            </a:r>
          </a:p>
          <a:p>
            <a:r>
              <a:rPr lang="pt-BR" altLang="pt-BR" sz="3600" b="1"/>
              <a:t>Se possível, o seu retorno deverá ser anterior ao processo de coagulação.</a:t>
            </a:r>
          </a:p>
        </p:txBody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4C51655F-BB18-4422-B346-B97302702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100" y="247650"/>
            <a:ext cx="7437438" cy="1081088"/>
          </a:xfrm>
          <a:noFill/>
          <a:ln/>
        </p:spPr>
        <p:txBody>
          <a:bodyPr/>
          <a:lstStyle/>
          <a:p>
            <a:r>
              <a:rPr lang="pt-BR" altLang="pt-BR"/>
              <a:t>COMENTÁRIOS FINAIS 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732BC1-6777-486B-8100-83A2A40892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1557338"/>
            <a:ext cx="7989888" cy="2879725"/>
          </a:xfrm>
        </p:spPr>
        <p:txBody>
          <a:bodyPr/>
          <a:lstStyle/>
          <a:p>
            <a:r>
              <a:rPr lang="pt-BR" altLang="pt-BR" sz="9600">
                <a:solidFill>
                  <a:schemeClr val="tx1"/>
                </a:solidFill>
              </a:rPr>
              <a:t>Muito </a:t>
            </a:r>
            <a:br>
              <a:rPr lang="pt-BR" altLang="pt-BR" sz="9600">
                <a:solidFill>
                  <a:schemeClr val="tx1"/>
                </a:solidFill>
              </a:rPr>
            </a:br>
            <a:r>
              <a:rPr lang="pt-BR" altLang="pt-BR" sz="9600">
                <a:solidFill>
                  <a:schemeClr val="tx1"/>
                </a:solidFill>
              </a:rPr>
              <a:t>Obrigado !!!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096566F1-3E06-416A-9475-A125AEF27BA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5C595ACE-8F98-44EE-9969-9DFB2C39BCD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6" name="Rectangle 4">
            <a:extLst>
              <a:ext uri="{FF2B5EF4-FFF2-40B4-BE49-F238E27FC236}">
                <a16:creationId xmlns:a16="http://schemas.microsoft.com/office/drawing/2014/main" id="{72FA8A12-788E-40BD-9AE3-2D95A29A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28775"/>
            <a:ext cx="89646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Correlação entre SST e Turbidez da Água Bruta</a:t>
            </a:r>
          </a:p>
        </p:txBody>
      </p:sp>
      <p:graphicFrame>
        <p:nvGraphicFramePr>
          <p:cNvPr id="151557" name="Object 5">
            <a:extLst>
              <a:ext uri="{FF2B5EF4-FFF2-40B4-BE49-F238E27FC236}">
                <a16:creationId xmlns:a16="http://schemas.microsoft.com/office/drawing/2014/main" id="{CB8544CB-5891-4C26-80ED-723C2BE091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446338"/>
          <a:ext cx="8137525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6" name="Gráfico" r:id="rId4" imgW="6324600" imgH="3429000" progId="Excel.Chart.8">
                  <p:embed followColorScheme="full"/>
                </p:oleObj>
              </mc:Choice>
              <mc:Fallback>
                <p:oleObj name="Gráfico" r:id="rId4" imgW="6324600" imgH="34290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46338"/>
                        <a:ext cx="8137525" cy="441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>
            <a:extLst>
              <a:ext uri="{FF2B5EF4-FFF2-40B4-BE49-F238E27FC236}">
                <a16:creationId xmlns:a16="http://schemas.microsoft.com/office/drawing/2014/main" id="{32028035-3176-42A0-8AE2-F87855818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2133600"/>
          <a:ext cx="66087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7" name="Equation" r:id="rId6" imgW="6616440" imgH="558720" progId="Equation.3">
                  <p:embed/>
                </p:oleObj>
              </mc:Choice>
              <mc:Fallback>
                <p:oleObj name="Equation" r:id="rId6" imgW="661644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33600"/>
                        <a:ext cx="66087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9" name="Rectangle 7">
            <a:extLst>
              <a:ext uri="{FF2B5EF4-FFF2-40B4-BE49-F238E27FC236}">
                <a16:creationId xmlns:a16="http://schemas.microsoft.com/office/drawing/2014/main" id="{4BE9D588-9559-4FF8-814D-C0143E3F6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054E8273-CDAC-4771-8966-881E99B0DCB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0" name="Rectangle 4">
            <a:extLst>
              <a:ext uri="{FF2B5EF4-FFF2-40B4-BE49-F238E27FC236}">
                <a16:creationId xmlns:a16="http://schemas.microsoft.com/office/drawing/2014/main" id="{DE70F288-A114-4700-A047-F4017AE4C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00213"/>
            <a:ext cx="89646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Variação Sazonal da Dosagem de Coagulante</a:t>
            </a:r>
          </a:p>
        </p:txBody>
      </p:sp>
      <p:graphicFrame>
        <p:nvGraphicFramePr>
          <p:cNvPr id="152581" name="Object 5">
            <a:extLst>
              <a:ext uri="{FF2B5EF4-FFF2-40B4-BE49-F238E27FC236}">
                <a16:creationId xmlns:a16="http://schemas.microsoft.com/office/drawing/2014/main" id="{8CFFD1D1-28E1-4351-B0C2-76DEA5EF0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338388"/>
          <a:ext cx="8137525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0" name="Gráfico" r:id="rId4" imgW="5943600" imgH="3105302" progId="Excel.Chart.8">
                  <p:embed followColorScheme="full"/>
                </p:oleObj>
              </mc:Choice>
              <mc:Fallback>
                <p:oleObj name="Gráfico" r:id="rId4" imgW="5943600" imgH="3105302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38388"/>
                        <a:ext cx="8137525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>
            <a:extLst>
              <a:ext uri="{FF2B5EF4-FFF2-40B4-BE49-F238E27FC236}">
                <a16:creationId xmlns:a16="http://schemas.microsoft.com/office/drawing/2014/main" id="{C79B8DF3-4F79-4347-BD2F-C3C86740D5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133600"/>
          <a:ext cx="6608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name="Equation" r:id="rId6" imgW="6616440" imgH="558720" progId="Equation.3">
                  <p:embed/>
                </p:oleObj>
              </mc:Choice>
              <mc:Fallback>
                <p:oleObj name="Equation" r:id="rId6" imgW="661644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66087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3" name="Rectangle 7">
            <a:extLst>
              <a:ext uri="{FF2B5EF4-FFF2-40B4-BE49-F238E27FC236}">
                <a16:creationId xmlns:a16="http://schemas.microsoft.com/office/drawing/2014/main" id="{27DCD6AC-5F18-4E9B-B3DA-2AD16523B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4B618499-138F-4897-BDAE-0750CE8B7DC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4" name="Rectangle 4">
            <a:extLst>
              <a:ext uri="{FF2B5EF4-FFF2-40B4-BE49-F238E27FC236}">
                <a16:creationId xmlns:a16="http://schemas.microsoft.com/office/drawing/2014/main" id="{180363D3-2337-4C26-A920-009B6BCE7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00213"/>
            <a:ext cx="89646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Variação Sazonal da Dosagem de CAP</a:t>
            </a:r>
          </a:p>
        </p:txBody>
      </p:sp>
      <p:graphicFrame>
        <p:nvGraphicFramePr>
          <p:cNvPr id="153605" name="Object 5">
            <a:extLst>
              <a:ext uri="{FF2B5EF4-FFF2-40B4-BE49-F238E27FC236}">
                <a16:creationId xmlns:a16="http://schemas.microsoft.com/office/drawing/2014/main" id="{F420B654-4B12-4282-A2E6-0C57F135D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095500"/>
          <a:ext cx="828040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4" name="Gráfico" r:id="rId4" imgW="5914949" imgH="3105302" progId="Excel.Chart.8">
                  <p:embed followColorScheme="full"/>
                </p:oleObj>
              </mc:Choice>
              <mc:Fallback>
                <p:oleObj name="Gráfico" r:id="rId4" imgW="5914949" imgH="3105302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95500"/>
                        <a:ext cx="828040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>
            <a:extLst>
              <a:ext uri="{FF2B5EF4-FFF2-40B4-BE49-F238E27FC236}">
                <a16:creationId xmlns:a16="http://schemas.microsoft.com/office/drawing/2014/main" id="{B9AB507C-E4F4-4DE9-B364-68B2A8B93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133600"/>
          <a:ext cx="6608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5" name="Equation" r:id="rId6" imgW="6616440" imgH="558720" progId="Equation.3">
                  <p:embed/>
                </p:oleObj>
              </mc:Choice>
              <mc:Fallback>
                <p:oleObj name="Equation" r:id="rId6" imgW="6616440" imgH="558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660876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 7">
            <a:extLst>
              <a:ext uri="{FF2B5EF4-FFF2-40B4-BE49-F238E27FC236}">
                <a16:creationId xmlns:a16="http://schemas.microsoft.com/office/drawing/2014/main" id="{CFB0E859-DD0A-47A4-9D4B-9AD2C6CEE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CD14BA60-F4AE-4F0D-9757-16D8278780C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Rectangle 4">
            <a:extLst>
              <a:ext uri="{FF2B5EF4-FFF2-40B4-BE49-F238E27FC236}">
                <a16:creationId xmlns:a16="http://schemas.microsoft.com/office/drawing/2014/main" id="{F130204B-ACA6-4BF4-9DE2-AF896870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57338"/>
            <a:ext cx="89646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Dosagem de Coagulante versus a Turbidez da Água Bruta</a:t>
            </a:r>
          </a:p>
        </p:txBody>
      </p:sp>
      <p:graphicFrame>
        <p:nvGraphicFramePr>
          <p:cNvPr id="154629" name="Object 5">
            <a:extLst>
              <a:ext uri="{FF2B5EF4-FFF2-40B4-BE49-F238E27FC236}">
                <a16:creationId xmlns:a16="http://schemas.microsoft.com/office/drawing/2014/main" id="{9CFCE68E-0489-4687-B830-39FC40F3B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420938"/>
          <a:ext cx="7489825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4" name="Gráfico" r:id="rId4" imgW="5962802" imgH="3410102" progId="Excel.Chart.8">
                  <p:embed followColorScheme="full"/>
                </p:oleObj>
              </mc:Choice>
              <mc:Fallback>
                <p:oleObj name="Gráfico" r:id="rId4" imgW="5962802" imgH="3410102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7489825" cy="428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0" name="Rectangle 6">
            <a:extLst>
              <a:ext uri="{FF2B5EF4-FFF2-40B4-BE49-F238E27FC236}">
                <a16:creationId xmlns:a16="http://schemas.microsoft.com/office/drawing/2014/main" id="{27C1BF5A-EDDE-44B6-B4DA-CEB100D8C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A794FEFB-2B80-410C-A2E2-0EC0106327D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2" name="Rectangle 4">
            <a:extLst>
              <a:ext uri="{FF2B5EF4-FFF2-40B4-BE49-F238E27FC236}">
                <a16:creationId xmlns:a16="http://schemas.microsoft.com/office/drawing/2014/main" id="{CB990674-37B1-4FB7-8727-FAF2ABC8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484313"/>
            <a:ext cx="89646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Histograma de Freqüência da Turbidez da Água Bruta</a:t>
            </a:r>
          </a:p>
        </p:txBody>
      </p:sp>
      <p:graphicFrame>
        <p:nvGraphicFramePr>
          <p:cNvPr id="155653" name="Object 5">
            <a:extLst>
              <a:ext uri="{FF2B5EF4-FFF2-40B4-BE49-F238E27FC236}">
                <a16:creationId xmlns:a16="http://schemas.microsoft.com/office/drawing/2014/main" id="{F7131F3B-CF02-4FC9-9909-1454F1F19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205038"/>
          <a:ext cx="7632700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Gráfico" r:id="rId4" imgW="5914949" imgH="3429000" progId="Excel.Chart.8">
                  <p:embed followColorScheme="full"/>
                </p:oleObj>
              </mc:Choice>
              <mc:Fallback>
                <p:oleObj name="Gráfico" r:id="rId4" imgW="5914949" imgH="342900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7632700" cy="442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4" name="Rectangle 6">
            <a:extLst>
              <a:ext uri="{FF2B5EF4-FFF2-40B4-BE49-F238E27FC236}">
                <a16:creationId xmlns:a16="http://schemas.microsoft.com/office/drawing/2014/main" id="{C819FD40-E706-4666-9054-3685D5D9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5B286FAD-2387-482B-B1A7-A33F62E4F0D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6" name="Rectangle 4">
            <a:extLst>
              <a:ext uri="{FF2B5EF4-FFF2-40B4-BE49-F238E27FC236}">
                <a16:creationId xmlns:a16="http://schemas.microsoft.com/office/drawing/2014/main" id="{77E6D7BF-D86C-4715-9DF7-7289D4D6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76375"/>
            <a:ext cx="896461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Histograma de Freqüência da Dosagem de Coagulante</a:t>
            </a:r>
          </a:p>
        </p:txBody>
      </p:sp>
      <p:graphicFrame>
        <p:nvGraphicFramePr>
          <p:cNvPr id="156677" name="Object 5">
            <a:extLst>
              <a:ext uri="{FF2B5EF4-FFF2-40B4-BE49-F238E27FC236}">
                <a16:creationId xmlns:a16="http://schemas.microsoft.com/office/drawing/2014/main" id="{B3C86695-8168-4CFE-953C-D34B1DE8A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146300"/>
          <a:ext cx="8137525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2" name="Gráfico" r:id="rId4" imgW="5981700" imgH="3419551" progId="Excel.Chart.8">
                  <p:embed followColorScheme="full"/>
                </p:oleObj>
              </mc:Choice>
              <mc:Fallback>
                <p:oleObj name="Gráfico" r:id="rId4" imgW="5981700" imgH="3419551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46300"/>
                        <a:ext cx="8137525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8" name="Rectangle 6">
            <a:extLst>
              <a:ext uri="{FF2B5EF4-FFF2-40B4-BE49-F238E27FC236}">
                <a16:creationId xmlns:a16="http://schemas.microsoft.com/office/drawing/2014/main" id="{79D894B4-ECDF-4AB7-9ECB-E2E02FD4C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9C5D884F-95F6-4982-8CEA-4EBE0BE6757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0" name="Rectangle 4">
            <a:extLst>
              <a:ext uri="{FF2B5EF4-FFF2-40B4-BE49-F238E27FC236}">
                <a16:creationId xmlns:a16="http://schemas.microsoft.com/office/drawing/2014/main" id="{FEE3DBBF-47B0-430E-9E75-709C4A3CE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57338"/>
            <a:ext cx="89646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2800" b="1"/>
              <a:t>Histograma de Freqüência da Dosagem de CAP</a:t>
            </a:r>
          </a:p>
        </p:txBody>
      </p:sp>
      <p:graphicFrame>
        <p:nvGraphicFramePr>
          <p:cNvPr id="157701" name="Object 5">
            <a:extLst>
              <a:ext uri="{FF2B5EF4-FFF2-40B4-BE49-F238E27FC236}">
                <a16:creationId xmlns:a16="http://schemas.microsoft.com/office/drawing/2014/main" id="{65D7B036-4DB2-47D6-AD31-D4B182FB2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89138"/>
          <a:ext cx="8351837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" name="Gráfico" r:id="rId4" imgW="5934151" imgH="3410102" progId="Excel.Chart.8">
                  <p:embed followColorScheme="full"/>
                </p:oleObj>
              </mc:Choice>
              <mc:Fallback>
                <p:oleObj name="Gráfico" r:id="rId4" imgW="5934151" imgH="3410102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9138"/>
                        <a:ext cx="8351837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Rectangle 6">
            <a:extLst>
              <a:ext uri="{FF2B5EF4-FFF2-40B4-BE49-F238E27FC236}">
                <a16:creationId xmlns:a16="http://schemas.microsoft.com/office/drawing/2014/main" id="{B7FA64BB-08F4-4151-B361-AC83FFCB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81" name="Picture 85" descr="ETA Capivari (Sanasa) 031">
            <a:extLst>
              <a:ext uri="{FF2B5EF4-FFF2-40B4-BE49-F238E27FC236}">
                <a16:creationId xmlns:a16="http://schemas.microsoft.com/office/drawing/2014/main" id="{B088EF06-CE28-4D5F-9A48-C336DCC19642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168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>
            <a:extLst>
              <a:ext uri="{FF2B5EF4-FFF2-40B4-BE49-F238E27FC236}">
                <a16:creationId xmlns:a16="http://schemas.microsoft.com/office/drawing/2014/main" id="{F25EFD45-5DF5-46B2-B154-D0125C44CCE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6" name="Rectangle 10">
            <a:extLst>
              <a:ext uri="{FF2B5EF4-FFF2-40B4-BE49-F238E27FC236}">
                <a16:creationId xmlns:a16="http://schemas.microsoft.com/office/drawing/2014/main" id="{2EE11540-8E25-41A2-A8F9-CE12FEDDB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graphicFrame>
        <p:nvGraphicFramePr>
          <p:cNvPr id="106583" name="Group 87">
            <a:extLst>
              <a:ext uri="{FF2B5EF4-FFF2-40B4-BE49-F238E27FC236}">
                <a16:creationId xmlns:a16="http://schemas.microsoft.com/office/drawing/2014/main" id="{0F11E336-6735-4F47-B8E2-1AC921531598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1844675"/>
          <a:ext cx="6480175" cy="4478338"/>
        </p:xfrm>
        <a:graphic>
          <a:graphicData uri="http://schemas.openxmlformats.org/drawingml/2006/table">
            <a:tbl>
              <a:tblPr/>
              <a:tblGrid>
                <a:gridCol w="3241675">
                  <a:extLst>
                    <a:ext uri="{9D8B030D-6E8A-4147-A177-3AD203B41FA5}">
                      <a16:colId xmlns:a16="http://schemas.microsoft.com/office/drawing/2014/main" val="2301573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942706169"/>
                    </a:ext>
                  </a:extLst>
                </a:gridCol>
              </a:tblGrid>
              <a:tr h="330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37803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Vazão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380 l/s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71472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Turbidez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192 UNT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614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Coagulante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Sulfato férrico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6666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Dosagem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60,7 mg Fe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(SO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)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97819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SST/Turbidez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92338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SST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192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46273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Outros Aditivos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0,0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92154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CAP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13,0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9441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93" name="Picture 73" descr="ETA Capivari (Sanasa) 031">
            <a:extLst>
              <a:ext uri="{FF2B5EF4-FFF2-40B4-BE49-F238E27FC236}">
                <a16:creationId xmlns:a16="http://schemas.microsoft.com/office/drawing/2014/main" id="{D539CD83-BF01-4E67-9118-EB6313E141F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168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Picture 2">
            <a:extLst>
              <a:ext uri="{FF2B5EF4-FFF2-40B4-BE49-F238E27FC236}">
                <a16:creationId xmlns:a16="http://schemas.microsoft.com/office/drawing/2014/main" id="{E1FA8FB3-287B-491C-9CD9-2C801EB6AC7D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7583" name="Group 63">
            <a:extLst>
              <a:ext uri="{FF2B5EF4-FFF2-40B4-BE49-F238E27FC236}">
                <a16:creationId xmlns:a16="http://schemas.microsoft.com/office/drawing/2014/main" id="{8188A263-C7FC-49A0-B018-395A5BC63823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2109788"/>
          <a:ext cx="6121400" cy="1824037"/>
        </p:xfrm>
        <a:graphic>
          <a:graphicData uri="http://schemas.openxmlformats.org/drawingml/2006/table">
            <a:tbl>
              <a:tblPr/>
              <a:tblGrid>
                <a:gridCol w="4387850">
                  <a:extLst>
                    <a:ext uri="{9D8B030D-6E8A-4147-A177-3AD203B41FA5}">
                      <a16:colId xmlns:a16="http://schemas.microsoft.com/office/drawing/2014/main" val="1282344306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372950917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87505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Porcentagem de água para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!!!!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076250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SST/Coagulante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98447"/>
                  </a:ext>
                </a:extLst>
              </a:tr>
            </a:tbl>
          </a:graphicData>
        </a:graphic>
      </p:graphicFrame>
      <p:graphicFrame>
        <p:nvGraphicFramePr>
          <p:cNvPr id="107584" name="Object 64">
            <a:extLst>
              <a:ext uri="{FF2B5EF4-FFF2-40B4-BE49-F238E27FC236}">
                <a16:creationId xmlns:a16="http://schemas.microsoft.com/office/drawing/2014/main" id="{35FD31D2-39D5-4431-8102-D2A1A092B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292600"/>
          <a:ext cx="5499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3" name="Equation" r:id="rId5" imgW="5499000" imgH="482400" progId="Equation.3">
                  <p:embed/>
                </p:oleObj>
              </mc:Choice>
              <mc:Fallback>
                <p:oleObj name="Equation" r:id="rId5" imgW="5499000" imgH="4824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92600"/>
                        <a:ext cx="5499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85" name="Text Box 65">
            <a:extLst>
              <a:ext uri="{FF2B5EF4-FFF2-40B4-BE49-F238E27FC236}">
                <a16:creationId xmlns:a16="http://schemas.microsoft.com/office/drawing/2014/main" id="{9CE151C1-E561-45A1-A939-4FB58312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373688"/>
            <a:ext cx="2593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Para n igual a 4 </a:t>
            </a:r>
          </a:p>
          <a:p>
            <a:pPr algn="ctr"/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Varredura !!!</a:t>
            </a:r>
          </a:p>
        </p:txBody>
      </p:sp>
      <p:cxnSp>
        <p:nvCxnSpPr>
          <p:cNvPr id="107586" name="AutoShape 66">
            <a:extLst>
              <a:ext uri="{FF2B5EF4-FFF2-40B4-BE49-F238E27FC236}">
                <a16:creationId xmlns:a16="http://schemas.microsoft.com/office/drawing/2014/main" id="{5DB3C855-F9E8-4B7D-A943-26AFDE087408}"/>
              </a:ext>
            </a:extLst>
          </p:cNvPr>
          <p:cNvCxnSpPr>
            <a:cxnSpLocks noChangeShapeType="1"/>
            <a:stCxn id="107585" idx="0"/>
            <a:endCxn id="0" idx="2"/>
          </p:cNvCxnSpPr>
          <p:nvPr/>
        </p:nvCxnSpPr>
        <p:spPr bwMode="auto">
          <a:xfrm rot="5400000" flipH="1">
            <a:off x="5035550" y="3676650"/>
            <a:ext cx="598488" cy="2795588"/>
          </a:xfrm>
          <a:prstGeom prst="curvedConnector3">
            <a:avLst>
              <a:gd name="adj1" fmla="val 49866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7587" name="Object 67">
            <a:extLst>
              <a:ext uri="{FF2B5EF4-FFF2-40B4-BE49-F238E27FC236}">
                <a16:creationId xmlns:a16="http://schemas.microsoft.com/office/drawing/2014/main" id="{ED50A0FF-5767-41AD-80D6-8DD7F4EF79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4300" y="5157788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4" name="Equation" r:id="rId7" imgW="2539800" imgH="419040" progId="Equation.3">
                  <p:embed/>
                </p:oleObj>
              </mc:Choice>
              <mc:Fallback>
                <p:oleObj name="Equation" r:id="rId7" imgW="2539800" imgH="4190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157788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88" name="Object 68">
            <a:extLst>
              <a:ext uri="{FF2B5EF4-FFF2-40B4-BE49-F238E27FC236}">
                <a16:creationId xmlns:a16="http://schemas.microsoft.com/office/drawing/2014/main" id="{57DDC7FD-807B-438D-95E7-DB48C0AB7F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588" y="5734050"/>
          <a:ext cx="345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5" name="Equation" r:id="rId9" imgW="3454200" imgH="419040" progId="Equation.3">
                  <p:embed/>
                </p:oleObj>
              </mc:Choice>
              <mc:Fallback>
                <p:oleObj name="Equation" r:id="rId9" imgW="3454200" imgH="4190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5734050"/>
                        <a:ext cx="3454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590" name="AutoShape 70">
            <a:extLst>
              <a:ext uri="{FF2B5EF4-FFF2-40B4-BE49-F238E27FC236}">
                <a16:creationId xmlns:a16="http://schemas.microsoft.com/office/drawing/2014/main" id="{B7222460-B88B-4569-9C25-6233EDDE1D97}"/>
              </a:ext>
            </a:extLst>
          </p:cNvPr>
          <p:cNvCxnSpPr>
            <a:cxnSpLocks noChangeShapeType="1"/>
            <a:stCxn id="107585" idx="1"/>
            <a:endCxn id="0" idx="3"/>
          </p:cNvCxnSpPr>
          <p:nvPr/>
        </p:nvCxnSpPr>
        <p:spPr bwMode="auto">
          <a:xfrm rot="10800000" flipV="1">
            <a:off x="4471988" y="5846763"/>
            <a:ext cx="963612" cy="96837"/>
          </a:xfrm>
          <a:prstGeom prst="curvedConnector3">
            <a:avLst>
              <a:gd name="adj1" fmla="val 49917"/>
            </a:avLst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592" name="Rectangle 72">
            <a:extLst>
              <a:ext uri="{FF2B5EF4-FFF2-40B4-BE49-F238E27FC236}">
                <a16:creationId xmlns:a16="http://schemas.microsoft.com/office/drawing/2014/main" id="{518DEED7-D749-4F10-BD4A-A582C42D6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06388"/>
            <a:ext cx="878522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B04EB2D-B74F-4E04-B115-18FB8EF8AD6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328F371B-8C71-4D88-B697-D68254333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1258888"/>
          </a:xfrm>
        </p:spPr>
        <p:txBody>
          <a:bodyPr/>
          <a:lstStyle/>
          <a:p>
            <a:r>
              <a:rPr lang="pt-BR" altLang="pt-BR" sz="4000"/>
              <a:t>CONCEPÇÃO DE SISTEMAS DE TRATAMENTO DE FASE SÓLIDA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6F50775-33FA-4178-ABD2-733903640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73238"/>
            <a:ext cx="84963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/>
              <a:t>Introdução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Balanço de massa para uma ETA do tipo convencional com tratamento da fase sólida 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Sistemas de lavagem de filtros rápidos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Concepção de sistemas de equalização e tratamento de água de lavagem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Comentários Finais</a:t>
            </a:r>
          </a:p>
          <a:p>
            <a:pPr>
              <a:lnSpc>
                <a:spcPct val="90000"/>
              </a:lnSpc>
            </a:pPr>
            <a:endParaRPr lang="pt-BR" altLang="pt-BR" sz="3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ETA Capivari (Sanasa) 031">
            <a:extLst>
              <a:ext uri="{FF2B5EF4-FFF2-40B4-BE49-F238E27FC236}">
                <a16:creationId xmlns:a16="http://schemas.microsoft.com/office/drawing/2014/main" id="{A7946429-37EC-447E-A236-90358D90C6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3" name="Picture 3">
            <a:extLst>
              <a:ext uri="{FF2B5EF4-FFF2-40B4-BE49-F238E27FC236}">
                <a16:creationId xmlns:a16="http://schemas.microsoft.com/office/drawing/2014/main" id="{03411BD0-C514-4C53-A1BB-68E06A80A1D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46" name="Rectangle 26">
            <a:extLst>
              <a:ext uri="{FF2B5EF4-FFF2-40B4-BE49-F238E27FC236}">
                <a16:creationId xmlns:a16="http://schemas.microsoft.com/office/drawing/2014/main" id="{8C66BCC6-5806-4667-A615-6D56F6F3C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06388"/>
            <a:ext cx="878522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58787" name="Text Box 67">
            <a:extLst>
              <a:ext uri="{FF2B5EF4-FFF2-40B4-BE49-F238E27FC236}">
                <a16:creationId xmlns:a16="http://schemas.microsoft.com/office/drawing/2014/main" id="{EC7FCAE3-A17A-4AAD-931D-39D5A71F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58788" name="Text Box 68">
            <a:extLst>
              <a:ext uri="{FF2B5EF4-FFF2-40B4-BE49-F238E27FC236}">
                <a16:creationId xmlns:a16="http://schemas.microsoft.com/office/drawing/2014/main" id="{16E5F2AF-AC74-4D63-BA07-7105525D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58789" name="Text Box 69">
            <a:extLst>
              <a:ext uri="{FF2B5EF4-FFF2-40B4-BE49-F238E27FC236}">
                <a16:creationId xmlns:a16="http://schemas.microsoft.com/office/drawing/2014/main" id="{7AB29F45-1CAF-4585-BFA5-B204C2F1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58790" name="Text Box 70">
            <a:extLst>
              <a:ext uri="{FF2B5EF4-FFF2-40B4-BE49-F238E27FC236}">
                <a16:creationId xmlns:a16="http://schemas.microsoft.com/office/drawing/2014/main" id="{34D0D1AD-EC47-450C-A0A5-B1622CC1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58791" name="Text Box 71">
            <a:extLst>
              <a:ext uri="{FF2B5EF4-FFF2-40B4-BE49-F238E27FC236}">
                <a16:creationId xmlns:a16="http://schemas.microsoft.com/office/drawing/2014/main" id="{DD56DE39-1219-4DA7-ACF2-10280341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58792" name="Text Box 72">
            <a:extLst>
              <a:ext uri="{FF2B5EF4-FFF2-40B4-BE49-F238E27FC236}">
                <a16:creationId xmlns:a16="http://schemas.microsoft.com/office/drawing/2014/main" id="{5CF9E2EE-50D5-4BD5-B693-82608E20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58793" name="Text Box 73">
            <a:extLst>
              <a:ext uri="{FF2B5EF4-FFF2-40B4-BE49-F238E27FC236}">
                <a16:creationId xmlns:a16="http://schemas.microsoft.com/office/drawing/2014/main" id="{6878C69E-8CA2-4338-8D43-DEDF9B6F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58794" name="Text Box 74">
            <a:extLst>
              <a:ext uri="{FF2B5EF4-FFF2-40B4-BE49-F238E27FC236}">
                <a16:creationId xmlns:a16="http://schemas.microsoft.com/office/drawing/2014/main" id="{B1FD0FB4-11B5-471C-88CE-7BFD7832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58795" name="Text Box 75">
            <a:extLst>
              <a:ext uri="{FF2B5EF4-FFF2-40B4-BE49-F238E27FC236}">
                <a16:creationId xmlns:a16="http://schemas.microsoft.com/office/drawing/2014/main" id="{425DC48B-1E45-43CE-A771-7D0FE834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58796" name="Text Box 76">
            <a:extLst>
              <a:ext uri="{FF2B5EF4-FFF2-40B4-BE49-F238E27FC236}">
                <a16:creationId xmlns:a16="http://schemas.microsoft.com/office/drawing/2014/main" id="{0E33DDAB-FB72-42B0-BBBC-3E2BB8F2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58797" name="AutoShape 77">
            <a:extLst>
              <a:ext uri="{FF2B5EF4-FFF2-40B4-BE49-F238E27FC236}">
                <a16:creationId xmlns:a16="http://schemas.microsoft.com/office/drawing/2014/main" id="{02DA1560-DB41-466A-9268-B50A5A0C5FD4}"/>
              </a:ext>
            </a:extLst>
          </p:cNvPr>
          <p:cNvCxnSpPr>
            <a:cxnSpLocks noChangeShapeType="1"/>
            <a:stCxn id="158787" idx="3"/>
            <a:endCxn id="158788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798" name="AutoShape 78">
            <a:extLst>
              <a:ext uri="{FF2B5EF4-FFF2-40B4-BE49-F238E27FC236}">
                <a16:creationId xmlns:a16="http://schemas.microsoft.com/office/drawing/2014/main" id="{EC58CC05-FD15-4955-B458-6575D5E82716}"/>
              </a:ext>
            </a:extLst>
          </p:cNvPr>
          <p:cNvCxnSpPr>
            <a:cxnSpLocks noChangeShapeType="1"/>
            <a:stCxn id="158788" idx="3"/>
            <a:endCxn id="158789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799" name="AutoShape 79">
            <a:extLst>
              <a:ext uri="{FF2B5EF4-FFF2-40B4-BE49-F238E27FC236}">
                <a16:creationId xmlns:a16="http://schemas.microsoft.com/office/drawing/2014/main" id="{923E9332-0103-4ACE-A9E0-1C57BA8B15B1}"/>
              </a:ext>
            </a:extLst>
          </p:cNvPr>
          <p:cNvCxnSpPr>
            <a:cxnSpLocks noChangeShapeType="1"/>
            <a:stCxn id="158789" idx="3"/>
            <a:endCxn id="158790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0" name="AutoShape 80">
            <a:extLst>
              <a:ext uri="{FF2B5EF4-FFF2-40B4-BE49-F238E27FC236}">
                <a16:creationId xmlns:a16="http://schemas.microsoft.com/office/drawing/2014/main" id="{602E79D4-7EC3-46CC-851E-BACE43023205}"/>
              </a:ext>
            </a:extLst>
          </p:cNvPr>
          <p:cNvCxnSpPr>
            <a:cxnSpLocks noChangeShapeType="1"/>
            <a:stCxn id="158790" idx="2"/>
            <a:endCxn id="158791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1" name="AutoShape 81">
            <a:extLst>
              <a:ext uri="{FF2B5EF4-FFF2-40B4-BE49-F238E27FC236}">
                <a16:creationId xmlns:a16="http://schemas.microsoft.com/office/drawing/2014/main" id="{F7C9B931-CE92-4EB0-BD3E-F7318BBA3F8A}"/>
              </a:ext>
            </a:extLst>
          </p:cNvPr>
          <p:cNvCxnSpPr>
            <a:cxnSpLocks noChangeShapeType="1"/>
            <a:stCxn id="158791" idx="1"/>
            <a:endCxn id="158792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2" name="AutoShape 82">
            <a:extLst>
              <a:ext uri="{FF2B5EF4-FFF2-40B4-BE49-F238E27FC236}">
                <a16:creationId xmlns:a16="http://schemas.microsoft.com/office/drawing/2014/main" id="{A42929B8-7554-4D50-B9C8-19CF0EEF373D}"/>
              </a:ext>
            </a:extLst>
          </p:cNvPr>
          <p:cNvCxnSpPr>
            <a:cxnSpLocks noChangeShapeType="1"/>
            <a:stCxn id="158792" idx="1"/>
            <a:endCxn id="158793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3" name="AutoShape 83">
            <a:extLst>
              <a:ext uri="{FF2B5EF4-FFF2-40B4-BE49-F238E27FC236}">
                <a16:creationId xmlns:a16="http://schemas.microsoft.com/office/drawing/2014/main" id="{704EC10F-2F17-4591-B1EC-574D5BE999FF}"/>
              </a:ext>
            </a:extLst>
          </p:cNvPr>
          <p:cNvCxnSpPr>
            <a:cxnSpLocks noChangeShapeType="1"/>
            <a:stCxn id="158793" idx="1"/>
            <a:endCxn id="158794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4" name="AutoShape 84">
            <a:extLst>
              <a:ext uri="{FF2B5EF4-FFF2-40B4-BE49-F238E27FC236}">
                <a16:creationId xmlns:a16="http://schemas.microsoft.com/office/drawing/2014/main" id="{805D78E4-E260-4514-BA59-2D3A973A6185}"/>
              </a:ext>
            </a:extLst>
          </p:cNvPr>
          <p:cNvCxnSpPr>
            <a:cxnSpLocks noChangeShapeType="1"/>
            <a:stCxn id="158794" idx="2"/>
            <a:endCxn id="158795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805" name="AutoShape 85">
            <a:extLst>
              <a:ext uri="{FF2B5EF4-FFF2-40B4-BE49-F238E27FC236}">
                <a16:creationId xmlns:a16="http://schemas.microsoft.com/office/drawing/2014/main" id="{02D29D15-7910-48FF-9910-782B0B3B19A1}"/>
              </a:ext>
            </a:extLst>
          </p:cNvPr>
          <p:cNvCxnSpPr>
            <a:cxnSpLocks noChangeShapeType="1"/>
            <a:stCxn id="158795" idx="3"/>
            <a:endCxn id="158796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91" name="Picture 27" descr="ETA Capivari (Sanasa) 068">
            <a:extLst>
              <a:ext uri="{FF2B5EF4-FFF2-40B4-BE49-F238E27FC236}">
                <a16:creationId xmlns:a16="http://schemas.microsoft.com/office/drawing/2014/main" id="{21673AFA-BEF7-466E-98BC-724A5E80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338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>
            <a:extLst>
              <a:ext uri="{FF2B5EF4-FFF2-40B4-BE49-F238E27FC236}">
                <a16:creationId xmlns:a16="http://schemas.microsoft.com/office/drawing/2014/main" id="{0B8972D4-42CF-42D6-B487-E2347C9B3C5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8" name="Rectangle 4">
            <a:extLst>
              <a:ext uri="{FF2B5EF4-FFF2-40B4-BE49-F238E27FC236}">
                <a16:creationId xmlns:a16="http://schemas.microsoft.com/office/drawing/2014/main" id="{5BA8C2B5-4F4A-4EB7-8776-E31C4844C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64892" name="Picture 28" descr="ETA Capivari (Sanasa) 081">
            <a:extLst>
              <a:ext uri="{FF2B5EF4-FFF2-40B4-BE49-F238E27FC236}">
                <a16:creationId xmlns:a16="http://schemas.microsoft.com/office/drawing/2014/main" id="{BABE268A-4E2B-461C-8047-7AD78FC0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ETA Capivari (Sanasa) 077">
            <a:extLst>
              <a:ext uri="{FF2B5EF4-FFF2-40B4-BE49-F238E27FC236}">
                <a16:creationId xmlns:a16="http://schemas.microsoft.com/office/drawing/2014/main" id="{933B47C3-1FF3-480B-B1A0-11BAA298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0" name="Picture 2">
            <a:extLst>
              <a:ext uri="{FF2B5EF4-FFF2-40B4-BE49-F238E27FC236}">
                <a16:creationId xmlns:a16="http://schemas.microsoft.com/office/drawing/2014/main" id="{3E58DAEB-9676-436B-93B6-4337CB6EE1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AC1F11CB-6F5F-4B2F-BCBD-4F3D32235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65894" name="Picture 6" descr="ETA Capivari (Sanasa) 009">
            <a:extLst>
              <a:ext uri="{FF2B5EF4-FFF2-40B4-BE49-F238E27FC236}">
                <a16:creationId xmlns:a16="http://schemas.microsoft.com/office/drawing/2014/main" id="{84444598-E855-46AD-8EBB-0D4A75B1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ETA Capivari (Sanasa) 031">
            <a:extLst>
              <a:ext uri="{FF2B5EF4-FFF2-40B4-BE49-F238E27FC236}">
                <a16:creationId xmlns:a16="http://schemas.microsoft.com/office/drawing/2014/main" id="{C75CFB23-9791-43B1-8165-C766430F41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>
            <a:extLst>
              <a:ext uri="{FF2B5EF4-FFF2-40B4-BE49-F238E27FC236}">
                <a16:creationId xmlns:a16="http://schemas.microsoft.com/office/drawing/2014/main" id="{5A5A7235-67B5-4E34-89AF-78667568368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4" name="Rectangle 4">
            <a:extLst>
              <a:ext uri="{FF2B5EF4-FFF2-40B4-BE49-F238E27FC236}">
                <a16:creationId xmlns:a16="http://schemas.microsoft.com/office/drawing/2014/main" id="{4A98D198-3C17-4262-9DE7-C704A30D0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68965" name="Text Box 5">
            <a:extLst>
              <a:ext uri="{FF2B5EF4-FFF2-40B4-BE49-F238E27FC236}">
                <a16:creationId xmlns:a16="http://schemas.microsoft.com/office/drawing/2014/main" id="{BCD19784-4E7A-4C04-A49E-DCBD2ED6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68966" name="Text Box 6">
            <a:extLst>
              <a:ext uri="{FF2B5EF4-FFF2-40B4-BE49-F238E27FC236}">
                <a16:creationId xmlns:a16="http://schemas.microsoft.com/office/drawing/2014/main" id="{EBA02E53-BA1C-48AB-A786-4C6A4C0B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68967" name="Text Box 7">
            <a:extLst>
              <a:ext uri="{FF2B5EF4-FFF2-40B4-BE49-F238E27FC236}">
                <a16:creationId xmlns:a16="http://schemas.microsoft.com/office/drawing/2014/main" id="{CFC975D4-6793-4F36-BDF2-B6130F63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68968" name="Text Box 8">
            <a:extLst>
              <a:ext uri="{FF2B5EF4-FFF2-40B4-BE49-F238E27FC236}">
                <a16:creationId xmlns:a16="http://schemas.microsoft.com/office/drawing/2014/main" id="{4A02D340-3C04-4AC9-A5CF-3817E40A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68969" name="Text Box 9">
            <a:extLst>
              <a:ext uri="{FF2B5EF4-FFF2-40B4-BE49-F238E27FC236}">
                <a16:creationId xmlns:a16="http://schemas.microsoft.com/office/drawing/2014/main" id="{E4E91B0B-DA63-494E-A357-040CD4E15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68970" name="Text Box 10">
            <a:extLst>
              <a:ext uri="{FF2B5EF4-FFF2-40B4-BE49-F238E27FC236}">
                <a16:creationId xmlns:a16="http://schemas.microsoft.com/office/drawing/2014/main" id="{76D7E3A9-9FDD-4A3E-B26F-10EBF8FD9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68971" name="Text Box 11">
            <a:extLst>
              <a:ext uri="{FF2B5EF4-FFF2-40B4-BE49-F238E27FC236}">
                <a16:creationId xmlns:a16="http://schemas.microsoft.com/office/drawing/2014/main" id="{802E0A2C-8E70-4154-BFC8-0DCDF58A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68972" name="Text Box 12">
            <a:extLst>
              <a:ext uri="{FF2B5EF4-FFF2-40B4-BE49-F238E27FC236}">
                <a16:creationId xmlns:a16="http://schemas.microsoft.com/office/drawing/2014/main" id="{31DFCDA9-6C2F-468B-8904-C7626846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68973" name="Text Box 13">
            <a:extLst>
              <a:ext uri="{FF2B5EF4-FFF2-40B4-BE49-F238E27FC236}">
                <a16:creationId xmlns:a16="http://schemas.microsoft.com/office/drawing/2014/main" id="{01F09B30-A51F-407C-9C55-9449A543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68974" name="Text Box 14">
            <a:extLst>
              <a:ext uri="{FF2B5EF4-FFF2-40B4-BE49-F238E27FC236}">
                <a16:creationId xmlns:a16="http://schemas.microsoft.com/office/drawing/2014/main" id="{B4B01B8D-E20F-4343-9104-32D49458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68975" name="AutoShape 15">
            <a:extLst>
              <a:ext uri="{FF2B5EF4-FFF2-40B4-BE49-F238E27FC236}">
                <a16:creationId xmlns:a16="http://schemas.microsoft.com/office/drawing/2014/main" id="{CED2D008-D430-4203-A2F0-63BF2C02475B}"/>
              </a:ext>
            </a:extLst>
          </p:cNvPr>
          <p:cNvCxnSpPr>
            <a:cxnSpLocks noChangeShapeType="1"/>
            <a:stCxn id="168965" idx="3"/>
            <a:endCxn id="168966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76" name="AutoShape 16">
            <a:extLst>
              <a:ext uri="{FF2B5EF4-FFF2-40B4-BE49-F238E27FC236}">
                <a16:creationId xmlns:a16="http://schemas.microsoft.com/office/drawing/2014/main" id="{EA6EABC2-3C06-4067-A518-0380E0B96419}"/>
              </a:ext>
            </a:extLst>
          </p:cNvPr>
          <p:cNvCxnSpPr>
            <a:cxnSpLocks noChangeShapeType="1"/>
            <a:stCxn id="168966" idx="3"/>
            <a:endCxn id="168967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77" name="AutoShape 17">
            <a:extLst>
              <a:ext uri="{FF2B5EF4-FFF2-40B4-BE49-F238E27FC236}">
                <a16:creationId xmlns:a16="http://schemas.microsoft.com/office/drawing/2014/main" id="{989F5827-B435-4040-BA99-CD42EEF58CCC}"/>
              </a:ext>
            </a:extLst>
          </p:cNvPr>
          <p:cNvCxnSpPr>
            <a:cxnSpLocks noChangeShapeType="1"/>
            <a:stCxn id="168967" idx="3"/>
            <a:endCxn id="168968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78" name="AutoShape 18">
            <a:extLst>
              <a:ext uri="{FF2B5EF4-FFF2-40B4-BE49-F238E27FC236}">
                <a16:creationId xmlns:a16="http://schemas.microsoft.com/office/drawing/2014/main" id="{0202A18A-4428-4267-89E8-FD30D2BB2491}"/>
              </a:ext>
            </a:extLst>
          </p:cNvPr>
          <p:cNvCxnSpPr>
            <a:cxnSpLocks noChangeShapeType="1"/>
            <a:stCxn id="168968" idx="2"/>
            <a:endCxn id="168969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79" name="AutoShape 19">
            <a:extLst>
              <a:ext uri="{FF2B5EF4-FFF2-40B4-BE49-F238E27FC236}">
                <a16:creationId xmlns:a16="http://schemas.microsoft.com/office/drawing/2014/main" id="{AEA6C588-4C66-4D20-90CA-8C6BB956C11A}"/>
              </a:ext>
            </a:extLst>
          </p:cNvPr>
          <p:cNvCxnSpPr>
            <a:cxnSpLocks noChangeShapeType="1"/>
            <a:stCxn id="168969" idx="1"/>
            <a:endCxn id="168970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80" name="AutoShape 20">
            <a:extLst>
              <a:ext uri="{FF2B5EF4-FFF2-40B4-BE49-F238E27FC236}">
                <a16:creationId xmlns:a16="http://schemas.microsoft.com/office/drawing/2014/main" id="{54D698AA-DB53-420B-BB60-14E9D707CEB5}"/>
              </a:ext>
            </a:extLst>
          </p:cNvPr>
          <p:cNvCxnSpPr>
            <a:cxnSpLocks noChangeShapeType="1"/>
            <a:stCxn id="168970" idx="1"/>
            <a:endCxn id="168971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81" name="AutoShape 21">
            <a:extLst>
              <a:ext uri="{FF2B5EF4-FFF2-40B4-BE49-F238E27FC236}">
                <a16:creationId xmlns:a16="http://schemas.microsoft.com/office/drawing/2014/main" id="{1FE924BB-4129-4B30-9298-DA8A24E9849E}"/>
              </a:ext>
            </a:extLst>
          </p:cNvPr>
          <p:cNvCxnSpPr>
            <a:cxnSpLocks noChangeShapeType="1"/>
            <a:stCxn id="168971" idx="1"/>
            <a:endCxn id="168972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82" name="AutoShape 22">
            <a:extLst>
              <a:ext uri="{FF2B5EF4-FFF2-40B4-BE49-F238E27FC236}">
                <a16:creationId xmlns:a16="http://schemas.microsoft.com/office/drawing/2014/main" id="{34D4EF9F-0AC3-4C53-B783-1E37F42E0A08}"/>
              </a:ext>
            </a:extLst>
          </p:cNvPr>
          <p:cNvCxnSpPr>
            <a:cxnSpLocks noChangeShapeType="1"/>
            <a:stCxn id="168972" idx="2"/>
            <a:endCxn id="168973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983" name="AutoShape 23">
            <a:extLst>
              <a:ext uri="{FF2B5EF4-FFF2-40B4-BE49-F238E27FC236}">
                <a16:creationId xmlns:a16="http://schemas.microsoft.com/office/drawing/2014/main" id="{6EDDBAB2-837A-4BCD-9D5B-24197BCC54C5}"/>
              </a:ext>
            </a:extLst>
          </p:cNvPr>
          <p:cNvCxnSpPr>
            <a:cxnSpLocks noChangeShapeType="1"/>
            <a:stCxn id="168973" idx="3"/>
            <a:endCxn id="168974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984" name="Text Box 24" descr="Mármore branco">
            <a:extLst>
              <a:ext uri="{FF2B5EF4-FFF2-40B4-BE49-F238E27FC236}">
                <a16:creationId xmlns:a16="http://schemas.microsoft.com/office/drawing/2014/main" id="{127F3F27-823B-4FAD-B552-66ECEDF4E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68985" name="Text Box 25" descr="Mármore branco">
            <a:extLst>
              <a:ext uri="{FF2B5EF4-FFF2-40B4-BE49-F238E27FC236}">
                <a16:creationId xmlns:a16="http://schemas.microsoft.com/office/drawing/2014/main" id="{512C066B-ADAD-4888-A0EB-0367BE4EE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00213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68986" name="AutoShape 26">
            <a:extLst>
              <a:ext uri="{FF2B5EF4-FFF2-40B4-BE49-F238E27FC236}">
                <a16:creationId xmlns:a16="http://schemas.microsoft.com/office/drawing/2014/main" id="{F5364FFA-6345-47A7-B26C-0F4FA969420E}"/>
              </a:ext>
            </a:extLst>
          </p:cNvPr>
          <p:cNvCxnSpPr>
            <a:cxnSpLocks noChangeShapeType="1"/>
            <a:stCxn id="168984" idx="3"/>
            <a:endCxn id="168985" idx="1"/>
          </p:cNvCxnSpPr>
          <p:nvPr/>
        </p:nvCxnSpPr>
        <p:spPr bwMode="auto">
          <a:xfrm>
            <a:off x="2771775" y="2028825"/>
            <a:ext cx="1079500" cy="3651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ETA Capivari (Sanasa) 006">
            <a:extLst>
              <a:ext uri="{FF2B5EF4-FFF2-40B4-BE49-F238E27FC236}">
                <a16:creationId xmlns:a16="http://schemas.microsoft.com/office/drawing/2014/main" id="{CAA4615A-26AB-4B3E-8422-1FA42EA7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4" name="Picture 2">
            <a:extLst>
              <a:ext uri="{FF2B5EF4-FFF2-40B4-BE49-F238E27FC236}">
                <a16:creationId xmlns:a16="http://schemas.microsoft.com/office/drawing/2014/main" id="{04A4BF62-1AB0-4859-BBAB-351036E29F9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92631361-64A1-44BD-AAAB-1C26AEBBB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66917" name="Picture 5" descr="ETA Capivari (Sanasa) 005">
            <a:extLst>
              <a:ext uri="{FF2B5EF4-FFF2-40B4-BE49-F238E27FC236}">
                <a16:creationId xmlns:a16="http://schemas.microsoft.com/office/drawing/2014/main" id="{D8E0B7C8-54FF-4261-9737-3ED3DAF7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ETA Capivari (Sanasa) 031">
            <a:extLst>
              <a:ext uri="{FF2B5EF4-FFF2-40B4-BE49-F238E27FC236}">
                <a16:creationId xmlns:a16="http://schemas.microsoft.com/office/drawing/2014/main" id="{ACFC2B16-A1E4-449E-B5A0-0E6D2DC704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5" name="Picture 3">
            <a:extLst>
              <a:ext uri="{FF2B5EF4-FFF2-40B4-BE49-F238E27FC236}">
                <a16:creationId xmlns:a16="http://schemas.microsoft.com/office/drawing/2014/main" id="{C289EB62-087F-40FC-8357-0887EDB6F07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6" name="Rectangle 4">
            <a:extLst>
              <a:ext uri="{FF2B5EF4-FFF2-40B4-BE49-F238E27FC236}">
                <a16:creationId xmlns:a16="http://schemas.microsoft.com/office/drawing/2014/main" id="{EF62E909-8FA1-415C-81F6-009122CC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61797" name="Text Box 5">
            <a:extLst>
              <a:ext uri="{FF2B5EF4-FFF2-40B4-BE49-F238E27FC236}">
                <a16:creationId xmlns:a16="http://schemas.microsoft.com/office/drawing/2014/main" id="{F67A3802-B6C8-4582-9FB9-FC36924D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id="{9B7A248F-EDB0-4669-A15A-C6F1CEB7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61799" name="Text Box 7">
            <a:extLst>
              <a:ext uri="{FF2B5EF4-FFF2-40B4-BE49-F238E27FC236}">
                <a16:creationId xmlns:a16="http://schemas.microsoft.com/office/drawing/2014/main" id="{13B37E11-6F1B-4A82-823F-54B7E9BB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61800" name="Text Box 8">
            <a:extLst>
              <a:ext uri="{FF2B5EF4-FFF2-40B4-BE49-F238E27FC236}">
                <a16:creationId xmlns:a16="http://schemas.microsoft.com/office/drawing/2014/main" id="{19FACB2B-DFEB-449F-BF5D-1D932228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61801" name="Text Box 9">
            <a:extLst>
              <a:ext uri="{FF2B5EF4-FFF2-40B4-BE49-F238E27FC236}">
                <a16:creationId xmlns:a16="http://schemas.microsoft.com/office/drawing/2014/main" id="{DCC303D7-43A5-4A8D-AF3C-5D5E8F56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61802" name="Text Box 10">
            <a:extLst>
              <a:ext uri="{FF2B5EF4-FFF2-40B4-BE49-F238E27FC236}">
                <a16:creationId xmlns:a16="http://schemas.microsoft.com/office/drawing/2014/main" id="{BE51D256-8EBB-4E8D-8BAD-20130052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0306AB12-0CCE-4E80-9092-31B39D7FB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61804" name="Text Box 12">
            <a:extLst>
              <a:ext uri="{FF2B5EF4-FFF2-40B4-BE49-F238E27FC236}">
                <a16:creationId xmlns:a16="http://schemas.microsoft.com/office/drawing/2014/main" id="{F426C8F5-5442-437E-8BC4-63CE779C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61805" name="Text Box 13">
            <a:extLst>
              <a:ext uri="{FF2B5EF4-FFF2-40B4-BE49-F238E27FC236}">
                <a16:creationId xmlns:a16="http://schemas.microsoft.com/office/drawing/2014/main" id="{F2F26C16-72BE-41FE-A30D-EF319F18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61806" name="Text Box 14">
            <a:extLst>
              <a:ext uri="{FF2B5EF4-FFF2-40B4-BE49-F238E27FC236}">
                <a16:creationId xmlns:a16="http://schemas.microsoft.com/office/drawing/2014/main" id="{4B2DD7E8-6FE4-409A-9E29-F2B88591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61807" name="AutoShape 15">
            <a:extLst>
              <a:ext uri="{FF2B5EF4-FFF2-40B4-BE49-F238E27FC236}">
                <a16:creationId xmlns:a16="http://schemas.microsoft.com/office/drawing/2014/main" id="{62B18A63-D9A7-44E4-BFCA-F0AED18B3CFA}"/>
              </a:ext>
            </a:extLst>
          </p:cNvPr>
          <p:cNvCxnSpPr>
            <a:cxnSpLocks noChangeShapeType="1"/>
            <a:stCxn id="161797" idx="3"/>
            <a:endCxn id="161798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08" name="AutoShape 16">
            <a:extLst>
              <a:ext uri="{FF2B5EF4-FFF2-40B4-BE49-F238E27FC236}">
                <a16:creationId xmlns:a16="http://schemas.microsoft.com/office/drawing/2014/main" id="{AA940890-9B62-4574-A7FC-CC3B26B51EE7}"/>
              </a:ext>
            </a:extLst>
          </p:cNvPr>
          <p:cNvCxnSpPr>
            <a:cxnSpLocks noChangeShapeType="1"/>
            <a:stCxn id="161798" idx="3"/>
            <a:endCxn id="161799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09" name="AutoShape 17">
            <a:extLst>
              <a:ext uri="{FF2B5EF4-FFF2-40B4-BE49-F238E27FC236}">
                <a16:creationId xmlns:a16="http://schemas.microsoft.com/office/drawing/2014/main" id="{6C7336DD-F4B6-400C-A9F7-06B788E9ACC3}"/>
              </a:ext>
            </a:extLst>
          </p:cNvPr>
          <p:cNvCxnSpPr>
            <a:cxnSpLocks noChangeShapeType="1"/>
            <a:stCxn id="161799" idx="3"/>
            <a:endCxn id="161800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0" name="AutoShape 18">
            <a:extLst>
              <a:ext uri="{FF2B5EF4-FFF2-40B4-BE49-F238E27FC236}">
                <a16:creationId xmlns:a16="http://schemas.microsoft.com/office/drawing/2014/main" id="{9E16E971-FD99-4575-ACAE-C9F8D45809FF}"/>
              </a:ext>
            </a:extLst>
          </p:cNvPr>
          <p:cNvCxnSpPr>
            <a:cxnSpLocks noChangeShapeType="1"/>
            <a:stCxn id="161800" idx="2"/>
            <a:endCxn id="161801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1" name="AutoShape 19">
            <a:extLst>
              <a:ext uri="{FF2B5EF4-FFF2-40B4-BE49-F238E27FC236}">
                <a16:creationId xmlns:a16="http://schemas.microsoft.com/office/drawing/2014/main" id="{C009C743-6F9D-421F-8727-987622E7CE71}"/>
              </a:ext>
            </a:extLst>
          </p:cNvPr>
          <p:cNvCxnSpPr>
            <a:cxnSpLocks noChangeShapeType="1"/>
            <a:stCxn id="161801" idx="1"/>
            <a:endCxn id="161802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2" name="AutoShape 20">
            <a:extLst>
              <a:ext uri="{FF2B5EF4-FFF2-40B4-BE49-F238E27FC236}">
                <a16:creationId xmlns:a16="http://schemas.microsoft.com/office/drawing/2014/main" id="{3D5DD953-A544-4A0D-A33E-3008530C850D}"/>
              </a:ext>
            </a:extLst>
          </p:cNvPr>
          <p:cNvCxnSpPr>
            <a:cxnSpLocks noChangeShapeType="1"/>
            <a:stCxn id="161802" idx="1"/>
            <a:endCxn id="161803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3" name="AutoShape 21">
            <a:extLst>
              <a:ext uri="{FF2B5EF4-FFF2-40B4-BE49-F238E27FC236}">
                <a16:creationId xmlns:a16="http://schemas.microsoft.com/office/drawing/2014/main" id="{DF3A016B-6970-4779-8F6D-060EB4049854}"/>
              </a:ext>
            </a:extLst>
          </p:cNvPr>
          <p:cNvCxnSpPr>
            <a:cxnSpLocks noChangeShapeType="1"/>
            <a:stCxn id="161803" idx="1"/>
            <a:endCxn id="161804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4" name="AutoShape 22">
            <a:extLst>
              <a:ext uri="{FF2B5EF4-FFF2-40B4-BE49-F238E27FC236}">
                <a16:creationId xmlns:a16="http://schemas.microsoft.com/office/drawing/2014/main" id="{B4CCD958-8AC2-46A3-8C1F-F138900D9CEE}"/>
              </a:ext>
            </a:extLst>
          </p:cNvPr>
          <p:cNvCxnSpPr>
            <a:cxnSpLocks noChangeShapeType="1"/>
            <a:stCxn id="161804" idx="2"/>
            <a:endCxn id="161805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815" name="AutoShape 23">
            <a:extLst>
              <a:ext uri="{FF2B5EF4-FFF2-40B4-BE49-F238E27FC236}">
                <a16:creationId xmlns:a16="http://schemas.microsoft.com/office/drawing/2014/main" id="{1060AB5A-AFFC-45A2-B724-CF12ACEF0298}"/>
              </a:ext>
            </a:extLst>
          </p:cNvPr>
          <p:cNvCxnSpPr>
            <a:cxnSpLocks noChangeShapeType="1"/>
            <a:stCxn id="161805" idx="3"/>
            <a:endCxn id="161806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816" name="Text Box 24" descr="Mármore branco">
            <a:extLst>
              <a:ext uri="{FF2B5EF4-FFF2-40B4-BE49-F238E27FC236}">
                <a16:creationId xmlns:a16="http://schemas.microsoft.com/office/drawing/2014/main" id="{6FDB7854-5714-44B7-89D9-07E924D7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61817" name="Text Box 25" descr="Mármore branco">
            <a:extLst>
              <a:ext uri="{FF2B5EF4-FFF2-40B4-BE49-F238E27FC236}">
                <a16:creationId xmlns:a16="http://schemas.microsoft.com/office/drawing/2014/main" id="{BCB51F3B-C0CA-4DC2-BB87-27137A22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00213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61818" name="AutoShape 26">
            <a:extLst>
              <a:ext uri="{FF2B5EF4-FFF2-40B4-BE49-F238E27FC236}">
                <a16:creationId xmlns:a16="http://schemas.microsoft.com/office/drawing/2014/main" id="{2D982636-A3F3-477F-8F23-C67631FBA8D9}"/>
              </a:ext>
            </a:extLst>
          </p:cNvPr>
          <p:cNvCxnSpPr>
            <a:cxnSpLocks noChangeShapeType="1"/>
            <a:stCxn id="161816" idx="3"/>
            <a:endCxn id="161817" idx="1"/>
          </p:cNvCxnSpPr>
          <p:nvPr/>
        </p:nvCxnSpPr>
        <p:spPr bwMode="auto">
          <a:xfrm>
            <a:off x="2771775" y="2028825"/>
            <a:ext cx="1079500" cy="3651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819" name="Text Box 27" descr="Mármore branco">
            <a:extLst>
              <a:ext uri="{FF2B5EF4-FFF2-40B4-BE49-F238E27FC236}">
                <a16:creationId xmlns:a16="http://schemas.microsoft.com/office/drawing/2014/main" id="{15947DFB-8527-4F01-B82C-9F215ED0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84313"/>
            <a:ext cx="2447925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Resíduo sólido oriundo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da lavagem das caixas de areia</a:t>
            </a:r>
          </a:p>
        </p:txBody>
      </p:sp>
      <p:cxnSp>
        <p:nvCxnSpPr>
          <p:cNvPr id="161820" name="AutoShape 28">
            <a:extLst>
              <a:ext uri="{FF2B5EF4-FFF2-40B4-BE49-F238E27FC236}">
                <a16:creationId xmlns:a16="http://schemas.microsoft.com/office/drawing/2014/main" id="{61BE43BE-A9A9-45BB-8216-B2608B022DE9}"/>
              </a:ext>
            </a:extLst>
          </p:cNvPr>
          <p:cNvCxnSpPr>
            <a:cxnSpLocks noChangeShapeType="1"/>
            <a:stCxn id="161798" idx="0"/>
            <a:endCxn id="161819" idx="2"/>
          </p:cNvCxnSpPr>
          <p:nvPr/>
        </p:nvCxnSpPr>
        <p:spPr bwMode="auto">
          <a:xfrm rot="16200000">
            <a:off x="5207795" y="332581"/>
            <a:ext cx="506412" cy="4270375"/>
          </a:xfrm>
          <a:prstGeom prst="curvedConnector3">
            <a:avLst>
              <a:gd name="adj1" fmla="val 26329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ETA Capivari - Lavagem das caixas de areia 002">
            <a:extLst>
              <a:ext uri="{FF2B5EF4-FFF2-40B4-BE49-F238E27FC236}">
                <a16:creationId xmlns:a16="http://schemas.microsoft.com/office/drawing/2014/main" id="{22E301B5-AEFD-485D-9D21-28C93303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79742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8" name="Picture 2">
            <a:extLst>
              <a:ext uri="{FF2B5EF4-FFF2-40B4-BE49-F238E27FC236}">
                <a16:creationId xmlns:a16="http://schemas.microsoft.com/office/drawing/2014/main" id="{FA271B44-09D6-4EE5-B608-961142862AF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5864348C-2F43-4DA2-9373-62641E409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67941" name="Picture 5" descr="ETA Capivari - Lavagem das caixas de areia 006">
            <a:extLst>
              <a:ext uri="{FF2B5EF4-FFF2-40B4-BE49-F238E27FC236}">
                <a16:creationId xmlns:a16="http://schemas.microsoft.com/office/drawing/2014/main" id="{CDEEF3D7-1425-402A-BA9E-E323F8D7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8527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ETA Capivari (Sanasa) 031">
            <a:extLst>
              <a:ext uri="{FF2B5EF4-FFF2-40B4-BE49-F238E27FC236}">
                <a16:creationId xmlns:a16="http://schemas.microsoft.com/office/drawing/2014/main" id="{3E1F33A8-0E17-4AE9-8478-FA0EC0142A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Picture 3">
            <a:extLst>
              <a:ext uri="{FF2B5EF4-FFF2-40B4-BE49-F238E27FC236}">
                <a16:creationId xmlns:a16="http://schemas.microsoft.com/office/drawing/2014/main" id="{9D37675F-D133-4909-82B8-71018A2DA52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6" name="Rectangle 4">
            <a:extLst>
              <a:ext uri="{FF2B5EF4-FFF2-40B4-BE49-F238E27FC236}">
                <a16:creationId xmlns:a16="http://schemas.microsoft.com/office/drawing/2014/main" id="{346A6F43-DEEE-40FC-87D4-B88CB37E7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72037" name="Text Box 5">
            <a:extLst>
              <a:ext uri="{FF2B5EF4-FFF2-40B4-BE49-F238E27FC236}">
                <a16:creationId xmlns:a16="http://schemas.microsoft.com/office/drawing/2014/main" id="{F2491833-FAB5-4CFF-8A09-7E1FACA6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72038" name="Text Box 6">
            <a:extLst>
              <a:ext uri="{FF2B5EF4-FFF2-40B4-BE49-F238E27FC236}">
                <a16:creationId xmlns:a16="http://schemas.microsoft.com/office/drawing/2014/main" id="{614504EE-CC66-4587-8A9F-A37217F2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72039" name="Text Box 7">
            <a:extLst>
              <a:ext uri="{FF2B5EF4-FFF2-40B4-BE49-F238E27FC236}">
                <a16:creationId xmlns:a16="http://schemas.microsoft.com/office/drawing/2014/main" id="{27F87A84-0BBD-46F8-A076-4802CF2F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72040" name="Text Box 8">
            <a:extLst>
              <a:ext uri="{FF2B5EF4-FFF2-40B4-BE49-F238E27FC236}">
                <a16:creationId xmlns:a16="http://schemas.microsoft.com/office/drawing/2014/main" id="{B679419B-C262-4B26-88DC-527D4D2D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72041" name="Text Box 9">
            <a:extLst>
              <a:ext uri="{FF2B5EF4-FFF2-40B4-BE49-F238E27FC236}">
                <a16:creationId xmlns:a16="http://schemas.microsoft.com/office/drawing/2014/main" id="{E74C6D5F-C4A9-43B5-8A08-178A7AA3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72042" name="Text Box 10">
            <a:extLst>
              <a:ext uri="{FF2B5EF4-FFF2-40B4-BE49-F238E27FC236}">
                <a16:creationId xmlns:a16="http://schemas.microsoft.com/office/drawing/2014/main" id="{8FF966F3-DDBC-4B0E-9EBC-9C6A433E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72043" name="Text Box 11">
            <a:extLst>
              <a:ext uri="{FF2B5EF4-FFF2-40B4-BE49-F238E27FC236}">
                <a16:creationId xmlns:a16="http://schemas.microsoft.com/office/drawing/2014/main" id="{109F41FB-7BF1-46A7-BA29-98DE8B835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72044" name="Text Box 12">
            <a:extLst>
              <a:ext uri="{FF2B5EF4-FFF2-40B4-BE49-F238E27FC236}">
                <a16:creationId xmlns:a16="http://schemas.microsoft.com/office/drawing/2014/main" id="{BFE4E8CC-86D8-4515-B169-601944FF0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72045" name="Text Box 13">
            <a:extLst>
              <a:ext uri="{FF2B5EF4-FFF2-40B4-BE49-F238E27FC236}">
                <a16:creationId xmlns:a16="http://schemas.microsoft.com/office/drawing/2014/main" id="{AF4802E2-66C7-4184-9D3C-3CA7A30D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72046" name="Text Box 14">
            <a:extLst>
              <a:ext uri="{FF2B5EF4-FFF2-40B4-BE49-F238E27FC236}">
                <a16:creationId xmlns:a16="http://schemas.microsoft.com/office/drawing/2014/main" id="{D44D6EAB-4663-45B8-9D0B-242B46E7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72047" name="AutoShape 15">
            <a:extLst>
              <a:ext uri="{FF2B5EF4-FFF2-40B4-BE49-F238E27FC236}">
                <a16:creationId xmlns:a16="http://schemas.microsoft.com/office/drawing/2014/main" id="{A16F4830-4199-4850-84F3-61A6771D8C86}"/>
              </a:ext>
            </a:extLst>
          </p:cNvPr>
          <p:cNvCxnSpPr>
            <a:cxnSpLocks noChangeShapeType="1"/>
            <a:stCxn id="172037" idx="3"/>
            <a:endCxn id="172038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48" name="AutoShape 16">
            <a:extLst>
              <a:ext uri="{FF2B5EF4-FFF2-40B4-BE49-F238E27FC236}">
                <a16:creationId xmlns:a16="http://schemas.microsoft.com/office/drawing/2014/main" id="{D5F9A26B-2A7D-4E3C-9A25-0C9871E9B054}"/>
              </a:ext>
            </a:extLst>
          </p:cNvPr>
          <p:cNvCxnSpPr>
            <a:cxnSpLocks noChangeShapeType="1"/>
            <a:stCxn id="172038" idx="3"/>
            <a:endCxn id="172039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49" name="AutoShape 17">
            <a:extLst>
              <a:ext uri="{FF2B5EF4-FFF2-40B4-BE49-F238E27FC236}">
                <a16:creationId xmlns:a16="http://schemas.microsoft.com/office/drawing/2014/main" id="{594AF3DD-9361-4BB7-A689-BA253463C151}"/>
              </a:ext>
            </a:extLst>
          </p:cNvPr>
          <p:cNvCxnSpPr>
            <a:cxnSpLocks noChangeShapeType="1"/>
            <a:stCxn id="172039" idx="3"/>
            <a:endCxn id="172040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0" name="AutoShape 18">
            <a:extLst>
              <a:ext uri="{FF2B5EF4-FFF2-40B4-BE49-F238E27FC236}">
                <a16:creationId xmlns:a16="http://schemas.microsoft.com/office/drawing/2014/main" id="{DBE6D636-22ED-41AD-9A1A-4C55E4C5B2B1}"/>
              </a:ext>
            </a:extLst>
          </p:cNvPr>
          <p:cNvCxnSpPr>
            <a:cxnSpLocks noChangeShapeType="1"/>
            <a:stCxn id="172040" idx="2"/>
            <a:endCxn id="172041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1" name="AutoShape 19">
            <a:extLst>
              <a:ext uri="{FF2B5EF4-FFF2-40B4-BE49-F238E27FC236}">
                <a16:creationId xmlns:a16="http://schemas.microsoft.com/office/drawing/2014/main" id="{79701A17-7B93-4EF0-A337-8FFA6A46421E}"/>
              </a:ext>
            </a:extLst>
          </p:cNvPr>
          <p:cNvCxnSpPr>
            <a:cxnSpLocks noChangeShapeType="1"/>
            <a:stCxn id="172041" idx="1"/>
            <a:endCxn id="172042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2" name="AutoShape 20">
            <a:extLst>
              <a:ext uri="{FF2B5EF4-FFF2-40B4-BE49-F238E27FC236}">
                <a16:creationId xmlns:a16="http://schemas.microsoft.com/office/drawing/2014/main" id="{D6DBA549-2458-4733-B6FB-55802478A312}"/>
              </a:ext>
            </a:extLst>
          </p:cNvPr>
          <p:cNvCxnSpPr>
            <a:cxnSpLocks noChangeShapeType="1"/>
            <a:stCxn id="172042" idx="1"/>
            <a:endCxn id="172043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3" name="AutoShape 21">
            <a:extLst>
              <a:ext uri="{FF2B5EF4-FFF2-40B4-BE49-F238E27FC236}">
                <a16:creationId xmlns:a16="http://schemas.microsoft.com/office/drawing/2014/main" id="{284B5711-D841-4A8B-B3EE-5012389C6A9B}"/>
              </a:ext>
            </a:extLst>
          </p:cNvPr>
          <p:cNvCxnSpPr>
            <a:cxnSpLocks noChangeShapeType="1"/>
            <a:stCxn id="172043" idx="1"/>
            <a:endCxn id="172044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4" name="AutoShape 22">
            <a:extLst>
              <a:ext uri="{FF2B5EF4-FFF2-40B4-BE49-F238E27FC236}">
                <a16:creationId xmlns:a16="http://schemas.microsoft.com/office/drawing/2014/main" id="{71C12BFB-4032-4FE2-8CF8-8E508A59F3BD}"/>
              </a:ext>
            </a:extLst>
          </p:cNvPr>
          <p:cNvCxnSpPr>
            <a:cxnSpLocks noChangeShapeType="1"/>
            <a:stCxn id="172044" idx="2"/>
            <a:endCxn id="172045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055" name="AutoShape 23">
            <a:extLst>
              <a:ext uri="{FF2B5EF4-FFF2-40B4-BE49-F238E27FC236}">
                <a16:creationId xmlns:a16="http://schemas.microsoft.com/office/drawing/2014/main" id="{664ED1D7-7196-4535-BD36-0B843FAC4926}"/>
              </a:ext>
            </a:extLst>
          </p:cNvPr>
          <p:cNvCxnSpPr>
            <a:cxnSpLocks noChangeShapeType="1"/>
            <a:stCxn id="172045" idx="3"/>
            <a:endCxn id="172046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056" name="Text Box 24" descr="Mármore branco">
            <a:extLst>
              <a:ext uri="{FF2B5EF4-FFF2-40B4-BE49-F238E27FC236}">
                <a16:creationId xmlns:a16="http://schemas.microsoft.com/office/drawing/2014/main" id="{E8142BAB-A02A-4CC9-9F91-E6D05EC2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72057" name="Text Box 25" descr="Mármore branco">
            <a:extLst>
              <a:ext uri="{FF2B5EF4-FFF2-40B4-BE49-F238E27FC236}">
                <a16:creationId xmlns:a16="http://schemas.microsoft.com/office/drawing/2014/main" id="{BF07645F-C4BA-43FB-A8EF-F07C4AAA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00213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72058" name="AutoShape 26">
            <a:extLst>
              <a:ext uri="{FF2B5EF4-FFF2-40B4-BE49-F238E27FC236}">
                <a16:creationId xmlns:a16="http://schemas.microsoft.com/office/drawing/2014/main" id="{99479F0A-928B-4A03-BF21-575A7EF6C266}"/>
              </a:ext>
            </a:extLst>
          </p:cNvPr>
          <p:cNvCxnSpPr>
            <a:cxnSpLocks noChangeShapeType="1"/>
            <a:stCxn id="172056" idx="3"/>
            <a:endCxn id="172057" idx="1"/>
          </p:cNvCxnSpPr>
          <p:nvPr/>
        </p:nvCxnSpPr>
        <p:spPr bwMode="auto">
          <a:xfrm>
            <a:off x="2771775" y="2028825"/>
            <a:ext cx="1079500" cy="3651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059" name="Text Box 27" descr="Mármore branco">
            <a:extLst>
              <a:ext uri="{FF2B5EF4-FFF2-40B4-BE49-F238E27FC236}">
                <a16:creationId xmlns:a16="http://schemas.microsoft.com/office/drawing/2014/main" id="{8E8B10F8-53F3-490D-B1B5-5F07E75B2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84313"/>
            <a:ext cx="2447925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Resíduo sólido oriundo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da lavagem das caixas de areia</a:t>
            </a:r>
          </a:p>
        </p:txBody>
      </p:sp>
      <p:cxnSp>
        <p:nvCxnSpPr>
          <p:cNvPr id="172060" name="AutoShape 28">
            <a:extLst>
              <a:ext uri="{FF2B5EF4-FFF2-40B4-BE49-F238E27FC236}">
                <a16:creationId xmlns:a16="http://schemas.microsoft.com/office/drawing/2014/main" id="{CCEAE478-AF7E-4794-8107-3FDDA98C0349}"/>
              </a:ext>
            </a:extLst>
          </p:cNvPr>
          <p:cNvCxnSpPr>
            <a:cxnSpLocks noChangeShapeType="1"/>
            <a:stCxn id="172038" idx="0"/>
            <a:endCxn id="172059" idx="2"/>
          </p:cNvCxnSpPr>
          <p:nvPr/>
        </p:nvCxnSpPr>
        <p:spPr bwMode="auto">
          <a:xfrm rot="16200000">
            <a:off x="5207795" y="332581"/>
            <a:ext cx="506412" cy="4270375"/>
          </a:xfrm>
          <a:prstGeom prst="curvedConnector3">
            <a:avLst>
              <a:gd name="adj1" fmla="val 26329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ETA Capivari (Sanasa) 029">
            <a:extLst>
              <a:ext uri="{FF2B5EF4-FFF2-40B4-BE49-F238E27FC236}">
                <a16:creationId xmlns:a16="http://schemas.microsoft.com/office/drawing/2014/main" id="{26C97447-68F8-429E-9E75-AFDFCC87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6" name="Picture 2">
            <a:extLst>
              <a:ext uri="{FF2B5EF4-FFF2-40B4-BE49-F238E27FC236}">
                <a16:creationId xmlns:a16="http://schemas.microsoft.com/office/drawing/2014/main" id="{A4E317FD-70E3-42DA-9FDE-ACE1D2F03EE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7164BD4B-1BD7-421E-88B9-1D87E7622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69989" name="Picture 5" descr="ETA Capivari (Sanasa) 030">
            <a:extLst>
              <a:ext uri="{FF2B5EF4-FFF2-40B4-BE49-F238E27FC236}">
                <a16:creationId xmlns:a16="http://schemas.microsoft.com/office/drawing/2014/main" id="{FF9039E6-B78E-4D16-97F4-EE6A4A25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ETA Capivari (Sanasa) 041">
            <a:extLst>
              <a:ext uri="{FF2B5EF4-FFF2-40B4-BE49-F238E27FC236}">
                <a16:creationId xmlns:a16="http://schemas.microsoft.com/office/drawing/2014/main" id="{802A9849-CB4C-4DCF-BC37-FA4CB138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58" name="Picture 2">
            <a:extLst>
              <a:ext uri="{FF2B5EF4-FFF2-40B4-BE49-F238E27FC236}">
                <a16:creationId xmlns:a16="http://schemas.microsoft.com/office/drawing/2014/main" id="{B70BA4FB-A824-4B54-B8AF-272348DEB75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59" name="Rectangle 3">
            <a:extLst>
              <a:ext uri="{FF2B5EF4-FFF2-40B4-BE49-F238E27FC236}">
                <a16:creationId xmlns:a16="http://schemas.microsoft.com/office/drawing/2014/main" id="{A962DC78-69D5-43C8-B112-97CADACB4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3062" name="Picture 6" descr="ETA Capivari (Sanasa) 046">
            <a:extLst>
              <a:ext uri="{FF2B5EF4-FFF2-40B4-BE49-F238E27FC236}">
                <a16:creationId xmlns:a16="http://schemas.microsoft.com/office/drawing/2014/main" id="{777EB04A-51B8-4FF1-8C1C-49612E46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6C5EC99-56F8-4760-860D-02138704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4321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Tratamento Convencional !!!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0915FE3-6D77-4D23-934D-5A7140BFC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305050"/>
            <a:ext cx="18542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768985A-70BC-4074-8DCD-FA31F8DD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305050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F7FFE7D4-BA0F-41E5-8952-F6E65012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303463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1510" name="AutoShape 6">
            <a:extLst>
              <a:ext uri="{FF2B5EF4-FFF2-40B4-BE49-F238E27FC236}">
                <a16:creationId xmlns:a16="http://schemas.microsoft.com/office/drawing/2014/main" id="{F79DB248-CA90-412F-B0C7-12FFBDBD0613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 flipV="1">
            <a:off x="5232400" y="2536825"/>
            <a:ext cx="100330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AutoShape 7">
            <a:extLst>
              <a:ext uri="{FF2B5EF4-FFF2-40B4-BE49-F238E27FC236}">
                <a16:creationId xmlns:a16="http://schemas.microsoft.com/office/drawing/2014/main" id="{2456F05D-60F3-4125-A824-46575838FA29}"/>
              </a:ext>
            </a:extLst>
          </p:cNvPr>
          <p:cNvCxnSpPr>
            <a:cxnSpLocks noChangeShapeType="1"/>
            <a:stCxn id="21506" idx="0"/>
            <a:endCxn id="21508" idx="2"/>
          </p:cNvCxnSpPr>
          <p:nvPr/>
        </p:nvCxnSpPr>
        <p:spPr bwMode="auto">
          <a:xfrm rot="16200000">
            <a:off x="2790032" y="2753518"/>
            <a:ext cx="1377950" cy="141446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2" name="Text Box 8">
            <a:extLst>
              <a:ext uri="{FF2B5EF4-FFF2-40B4-BE49-F238E27FC236}">
                <a16:creationId xmlns:a16="http://schemas.microsoft.com/office/drawing/2014/main" id="{2AB6C823-C48A-4C49-8A2D-FD738B64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1513" name="AutoShape 9">
            <a:extLst>
              <a:ext uri="{FF2B5EF4-FFF2-40B4-BE49-F238E27FC236}">
                <a16:creationId xmlns:a16="http://schemas.microsoft.com/office/drawing/2014/main" id="{EA5B26E2-C693-4314-882F-F4E7F1E5C929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2408238" y="2538413"/>
            <a:ext cx="73025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4" name="Text Box 10">
            <a:extLst>
              <a:ext uri="{FF2B5EF4-FFF2-40B4-BE49-F238E27FC236}">
                <a16:creationId xmlns:a16="http://schemas.microsoft.com/office/drawing/2014/main" id="{D6BD0378-2498-41A1-9C88-32A5EDF1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73463"/>
            <a:ext cx="23749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21515" name="AutoShape 11">
            <a:extLst>
              <a:ext uri="{FF2B5EF4-FFF2-40B4-BE49-F238E27FC236}">
                <a16:creationId xmlns:a16="http://schemas.microsoft.com/office/drawing/2014/main" id="{D7888ECC-DFB5-4816-A199-47D829A3C746}"/>
              </a:ext>
            </a:extLst>
          </p:cNvPr>
          <p:cNvCxnSpPr>
            <a:cxnSpLocks noChangeShapeType="1"/>
            <a:stCxn id="21509" idx="2"/>
            <a:endCxn id="21514" idx="0"/>
          </p:cNvCxnSpPr>
          <p:nvPr/>
        </p:nvCxnSpPr>
        <p:spPr bwMode="auto">
          <a:xfrm flipH="1">
            <a:off x="7272338" y="2770188"/>
            <a:ext cx="11112" cy="803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6" name="AutoShape 12">
            <a:extLst>
              <a:ext uri="{FF2B5EF4-FFF2-40B4-BE49-F238E27FC236}">
                <a16:creationId xmlns:a16="http://schemas.microsoft.com/office/drawing/2014/main" id="{27C77264-6E16-4CC4-BCFC-3E53DF92C62E}"/>
              </a:ext>
            </a:extLst>
          </p:cNvPr>
          <p:cNvCxnSpPr>
            <a:cxnSpLocks noChangeShapeType="1"/>
            <a:stCxn id="21514" idx="2"/>
            <a:endCxn id="21512" idx="0"/>
          </p:cNvCxnSpPr>
          <p:nvPr/>
        </p:nvCxnSpPr>
        <p:spPr bwMode="auto">
          <a:xfrm>
            <a:off x="7272338" y="4040188"/>
            <a:ext cx="3175" cy="6842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7" name="Picture 13">
            <a:extLst>
              <a:ext uri="{FF2B5EF4-FFF2-40B4-BE49-F238E27FC236}">
                <a16:creationId xmlns:a16="http://schemas.microsoft.com/office/drawing/2014/main" id="{D3322775-BB14-495B-9537-5D9DF079080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8" name="Rectangle 14">
            <a:extLst>
              <a:ext uri="{FF2B5EF4-FFF2-40B4-BE49-F238E27FC236}">
                <a16:creationId xmlns:a16="http://schemas.microsoft.com/office/drawing/2014/main" id="{A2C2077D-97EA-438A-A142-2A8A207A3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0375"/>
            <a:ext cx="7772400" cy="881063"/>
          </a:xfrm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0C65AADC-0FF6-4956-8DB5-6E0EAA14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5876925"/>
            <a:ext cx="2303463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Desinfecção</a:t>
            </a:r>
          </a:p>
        </p:txBody>
      </p: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C1AAE3C5-EB5B-4A9E-81FB-954954261821}"/>
              </a:ext>
            </a:extLst>
          </p:cNvPr>
          <p:cNvCxnSpPr>
            <a:cxnSpLocks noChangeShapeType="1"/>
            <a:stCxn id="21512" idx="2"/>
            <a:endCxn id="21519" idx="0"/>
          </p:cNvCxnSpPr>
          <p:nvPr/>
        </p:nvCxnSpPr>
        <p:spPr bwMode="auto">
          <a:xfrm>
            <a:off x="7275513" y="5191125"/>
            <a:ext cx="4762" cy="6858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>
            <a:extLst>
              <a:ext uri="{FF2B5EF4-FFF2-40B4-BE49-F238E27FC236}">
                <a16:creationId xmlns:a16="http://schemas.microsoft.com/office/drawing/2014/main" id="{0E05A2FD-3248-4B87-87DA-CF6BA0A23916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1" name="Rectangle 3">
            <a:extLst>
              <a:ext uri="{FF2B5EF4-FFF2-40B4-BE49-F238E27FC236}">
                <a16:creationId xmlns:a16="http://schemas.microsoft.com/office/drawing/2014/main" id="{B702AD18-454D-42EF-B580-083D9402B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1013" name="Picture 5" descr="ETA Capivari (Sanasa) 044">
            <a:extLst>
              <a:ext uri="{FF2B5EF4-FFF2-40B4-BE49-F238E27FC236}">
                <a16:creationId xmlns:a16="http://schemas.microsoft.com/office/drawing/2014/main" id="{73198126-798A-48D2-9235-CDF6A504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4" name="Picture 6" descr="ETA Capivari (Sanasa) 038">
            <a:extLst>
              <a:ext uri="{FF2B5EF4-FFF2-40B4-BE49-F238E27FC236}">
                <a16:creationId xmlns:a16="http://schemas.microsoft.com/office/drawing/2014/main" id="{D88240CD-B116-43B4-A852-5CBF2595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6" name="Picture 8" descr="ETA Capivari (Sanasa) 047">
            <a:extLst>
              <a:ext uri="{FF2B5EF4-FFF2-40B4-BE49-F238E27FC236}">
                <a16:creationId xmlns:a16="http://schemas.microsoft.com/office/drawing/2014/main" id="{F865F146-2C43-4A93-9D25-801E5AB4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7" name="Picture 7" descr="ETA Capivari (Sanasa) 033">
            <a:extLst>
              <a:ext uri="{FF2B5EF4-FFF2-40B4-BE49-F238E27FC236}">
                <a16:creationId xmlns:a16="http://schemas.microsoft.com/office/drawing/2014/main" id="{58313E6A-A8DA-4473-8362-76DAB20A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2" name="Picture 2">
            <a:extLst>
              <a:ext uri="{FF2B5EF4-FFF2-40B4-BE49-F238E27FC236}">
                <a16:creationId xmlns:a16="http://schemas.microsoft.com/office/drawing/2014/main" id="{702CD3A4-0B05-4EB7-9248-8CD2B91B728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3" name="Rectangle 3">
            <a:extLst>
              <a:ext uri="{FF2B5EF4-FFF2-40B4-BE49-F238E27FC236}">
                <a16:creationId xmlns:a16="http://schemas.microsoft.com/office/drawing/2014/main" id="{7A1E61D2-8A33-4B5B-B8A7-AB95E0992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4084" name="Picture 4" descr="ETA Capivari (Sanasa) 044">
            <a:extLst>
              <a:ext uri="{FF2B5EF4-FFF2-40B4-BE49-F238E27FC236}">
                <a16:creationId xmlns:a16="http://schemas.microsoft.com/office/drawing/2014/main" id="{6E25E917-B80E-45C4-8362-66529B9D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8" name="Picture 8" descr="ETA Capivari (Sanasa) 031">
            <a:extLst>
              <a:ext uri="{FF2B5EF4-FFF2-40B4-BE49-F238E27FC236}">
                <a16:creationId xmlns:a16="http://schemas.microsoft.com/office/drawing/2014/main" id="{75E63ABA-A33A-448F-9EE1-A4522E6F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ETA Capivari (Sanasa) 031">
            <a:extLst>
              <a:ext uri="{FF2B5EF4-FFF2-40B4-BE49-F238E27FC236}">
                <a16:creationId xmlns:a16="http://schemas.microsoft.com/office/drawing/2014/main" id="{A3D03BE2-9F2F-4911-9BD0-18F198DE00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AE65FEEA-55B4-4C9B-9484-D7BEE376612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8" name="Rectangle 4">
            <a:extLst>
              <a:ext uri="{FF2B5EF4-FFF2-40B4-BE49-F238E27FC236}">
                <a16:creationId xmlns:a16="http://schemas.microsoft.com/office/drawing/2014/main" id="{A4F56E70-3349-456A-AB3A-2BFF1D0B3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B826E6CB-66BE-44E4-9EB4-8828BADF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50003158-1D81-4711-8CDE-648E74BD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4FF3AAFF-F507-4DC2-B016-6281E382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A757CD28-54E0-4B27-B447-650D0F3F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5AEDF71A-F861-42E1-A459-507AF62E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75114" name="Text Box 10">
            <a:extLst>
              <a:ext uri="{FF2B5EF4-FFF2-40B4-BE49-F238E27FC236}">
                <a16:creationId xmlns:a16="http://schemas.microsoft.com/office/drawing/2014/main" id="{E3CBC904-D759-4460-A426-97CFFD2F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7D2C6181-65D3-492F-9401-21EAEECB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51E35899-71DF-40B1-A3F0-D9776362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75117" name="Text Box 13">
            <a:extLst>
              <a:ext uri="{FF2B5EF4-FFF2-40B4-BE49-F238E27FC236}">
                <a16:creationId xmlns:a16="http://schemas.microsoft.com/office/drawing/2014/main" id="{C8F73225-662B-4F25-AD2C-17C38BA1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760E6978-4FD5-4E75-947E-527567203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75119" name="AutoShape 15">
            <a:extLst>
              <a:ext uri="{FF2B5EF4-FFF2-40B4-BE49-F238E27FC236}">
                <a16:creationId xmlns:a16="http://schemas.microsoft.com/office/drawing/2014/main" id="{DB3B8190-F8E8-44E2-BE61-D7FAAEAD6054}"/>
              </a:ext>
            </a:extLst>
          </p:cNvPr>
          <p:cNvCxnSpPr>
            <a:cxnSpLocks noChangeShapeType="1"/>
            <a:stCxn id="175109" idx="3"/>
            <a:endCxn id="175110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0" name="AutoShape 16">
            <a:extLst>
              <a:ext uri="{FF2B5EF4-FFF2-40B4-BE49-F238E27FC236}">
                <a16:creationId xmlns:a16="http://schemas.microsoft.com/office/drawing/2014/main" id="{CB019968-6E93-4052-92F1-90DF6498D6D3}"/>
              </a:ext>
            </a:extLst>
          </p:cNvPr>
          <p:cNvCxnSpPr>
            <a:cxnSpLocks noChangeShapeType="1"/>
            <a:stCxn id="175110" idx="3"/>
            <a:endCxn id="175111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1" name="AutoShape 17">
            <a:extLst>
              <a:ext uri="{FF2B5EF4-FFF2-40B4-BE49-F238E27FC236}">
                <a16:creationId xmlns:a16="http://schemas.microsoft.com/office/drawing/2014/main" id="{D1114BE0-BD14-43BE-AA5D-984EC6F56925}"/>
              </a:ext>
            </a:extLst>
          </p:cNvPr>
          <p:cNvCxnSpPr>
            <a:cxnSpLocks noChangeShapeType="1"/>
            <a:stCxn id="175111" idx="3"/>
            <a:endCxn id="175112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2" name="AutoShape 18">
            <a:extLst>
              <a:ext uri="{FF2B5EF4-FFF2-40B4-BE49-F238E27FC236}">
                <a16:creationId xmlns:a16="http://schemas.microsoft.com/office/drawing/2014/main" id="{C2AC7453-D263-4124-AA61-BC62283A15A1}"/>
              </a:ext>
            </a:extLst>
          </p:cNvPr>
          <p:cNvCxnSpPr>
            <a:cxnSpLocks noChangeShapeType="1"/>
            <a:stCxn id="175112" idx="2"/>
            <a:endCxn id="175113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3" name="AutoShape 19">
            <a:extLst>
              <a:ext uri="{FF2B5EF4-FFF2-40B4-BE49-F238E27FC236}">
                <a16:creationId xmlns:a16="http://schemas.microsoft.com/office/drawing/2014/main" id="{E2FAA54F-B062-4271-BBF5-458E9000A2E3}"/>
              </a:ext>
            </a:extLst>
          </p:cNvPr>
          <p:cNvCxnSpPr>
            <a:cxnSpLocks noChangeShapeType="1"/>
            <a:stCxn id="175113" idx="1"/>
            <a:endCxn id="175114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4" name="AutoShape 20">
            <a:extLst>
              <a:ext uri="{FF2B5EF4-FFF2-40B4-BE49-F238E27FC236}">
                <a16:creationId xmlns:a16="http://schemas.microsoft.com/office/drawing/2014/main" id="{3DE0ED98-FA68-4A02-B1E2-FEF392AF46B9}"/>
              </a:ext>
            </a:extLst>
          </p:cNvPr>
          <p:cNvCxnSpPr>
            <a:cxnSpLocks noChangeShapeType="1"/>
            <a:stCxn id="175114" idx="1"/>
            <a:endCxn id="175115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5" name="AutoShape 21">
            <a:extLst>
              <a:ext uri="{FF2B5EF4-FFF2-40B4-BE49-F238E27FC236}">
                <a16:creationId xmlns:a16="http://schemas.microsoft.com/office/drawing/2014/main" id="{1882119A-346C-4A73-BABD-82550C2D4215}"/>
              </a:ext>
            </a:extLst>
          </p:cNvPr>
          <p:cNvCxnSpPr>
            <a:cxnSpLocks noChangeShapeType="1"/>
            <a:stCxn id="175115" idx="1"/>
            <a:endCxn id="175116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6" name="AutoShape 22">
            <a:extLst>
              <a:ext uri="{FF2B5EF4-FFF2-40B4-BE49-F238E27FC236}">
                <a16:creationId xmlns:a16="http://schemas.microsoft.com/office/drawing/2014/main" id="{9A86FC89-139E-428E-A3B8-0C9AF69B4695}"/>
              </a:ext>
            </a:extLst>
          </p:cNvPr>
          <p:cNvCxnSpPr>
            <a:cxnSpLocks noChangeShapeType="1"/>
            <a:stCxn id="175116" idx="2"/>
            <a:endCxn id="175117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7" name="AutoShape 23">
            <a:extLst>
              <a:ext uri="{FF2B5EF4-FFF2-40B4-BE49-F238E27FC236}">
                <a16:creationId xmlns:a16="http://schemas.microsoft.com/office/drawing/2014/main" id="{B12F165D-B4D5-44E6-B186-466C89447632}"/>
              </a:ext>
            </a:extLst>
          </p:cNvPr>
          <p:cNvCxnSpPr>
            <a:cxnSpLocks noChangeShapeType="1"/>
            <a:stCxn id="175117" idx="3"/>
            <a:endCxn id="175118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28" name="Text Box 24" descr="Mármore branco">
            <a:extLst>
              <a:ext uri="{FF2B5EF4-FFF2-40B4-BE49-F238E27FC236}">
                <a16:creationId xmlns:a16="http://schemas.microsoft.com/office/drawing/2014/main" id="{763F8D94-E4E9-414B-92E3-B0224A5D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75129" name="Text Box 25" descr="Mármore branco">
            <a:extLst>
              <a:ext uri="{FF2B5EF4-FFF2-40B4-BE49-F238E27FC236}">
                <a16:creationId xmlns:a16="http://schemas.microsoft.com/office/drawing/2014/main" id="{926AEC8F-8C6A-46DE-A9F6-80A812A4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57350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75130" name="AutoShape 26">
            <a:extLst>
              <a:ext uri="{FF2B5EF4-FFF2-40B4-BE49-F238E27FC236}">
                <a16:creationId xmlns:a16="http://schemas.microsoft.com/office/drawing/2014/main" id="{5B2D22AC-6A3F-4EC7-A001-D8494AE4394E}"/>
              </a:ext>
            </a:extLst>
          </p:cNvPr>
          <p:cNvCxnSpPr>
            <a:cxnSpLocks noChangeShapeType="1"/>
            <a:stCxn id="175128" idx="3"/>
            <a:endCxn id="175129" idx="1"/>
          </p:cNvCxnSpPr>
          <p:nvPr/>
        </p:nvCxnSpPr>
        <p:spPr bwMode="auto">
          <a:xfrm flipV="1">
            <a:off x="2771775" y="2022475"/>
            <a:ext cx="936625" cy="63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31" name="Text Box 27" descr="Mármore branco">
            <a:extLst>
              <a:ext uri="{FF2B5EF4-FFF2-40B4-BE49-F238E27FC236}">
                <a16:creationId xmlns:a16="http://schemas.microsoft.com/office/drawing/2014/main" id="{7390777F-C9F7-411E-A67B-24A92B3B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2787650" cy="517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Resíduo sólido oriundo da lavagem das caixas de areia</a:t>
            </a:r>
          </a:p>
        </p:txBody>
      </p:sp>
      <p:cxnSp>
        <p:nvCxnSpPr>
          <p:cNvPr id="175132" name="AutoShape 28">
            <a:extLst>
              <a:ext uri="{FF2B5EF4-FFF2-40B4-BE49-F238E27FC236}">
                <a16:creationId xmlns:a16="http://schemas.microsoft.com/office/drawing/2014/main" id="{5187E859-4547-4D3E-B01A-63C727F048C1}"/>
              </a:ext>
            </a:extLst>
          </p:cNvPr>
          <p:cNvCxnSpPr>
            <a:cxnSpLocks noChangeShapeType="1"/>
            <a:stCxn id="175110" idx="0"/>
            <a:endCxn id="175131" idx="2"/>
          </p:cNvCxnSpPr>
          <p:nvPr/>
        </p:nvCxnSpPr>
        <p:spPr bwMode="auto">
          <a:xfrm rot="16200000">
            <a:off x="5222876" y="393700"/>
            <a:ext cx="430212" cy="4224337"/>
          </a:xfrm>
          <a:prstGeom prst="curvedConnector3">
            <a:avLst>
              <a:gd name="adj1" fmla="val 47972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35" name="Text Box 31" descr="Mármore branco">
            <a:extLst>
              <a:ext uri="{FF2B5EF4-FFF2-40B4-BE49-F238E27FC236}">
                <a16:creationId xmlns:a16="http://schemas.microsoft.com/office/drawing/2014/main" id="{D0369DBF-1915-4AC1-9F06-1D820FE30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13325"/>
            <a:ext cx="2162175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Lodo oriundo das descargas dos decantadores</a:t>
            </a:r>
          </a:p>
        </p:txBody>
      </p:sp>
      <p:cxnSp>
        <p:nvCxnSpPr>
          <p:cNvPr id="175136" name="AutoShape 32">
            <a:extLst>
              <a:ext uri="{FF2B5EF4-FFF2-40B4-BE49-F238E27FC236}">
                <a16:creationId xmlns:a16="http://schemas.microsoft.com/office/drawing/2014/main" id="{F36742DF-AE1E-4B84-BF03-81B932657A00}"/>
              </a:ext>
            </a:extLst>
          </p:cNvPr>
          <p:cNvCxnSpPr>
            <a:cxnSpLocks noChangeShapeType="1"/>
            <a:stCxn id="175115" idx="2"/>
            <a:endCxn id="175135" idx="0"/>
          </p:cNvCxnSpPr>
          <p:nvPr/>
        </p:nvCxnSpPr>
        <p:spPr bwMode="auto">
          <a:xfrm rot="16200000" flipH="1">
            <a:off x="5222081" y="3142457"/>
            <a:ext cx="638175" cy="3103562"/>
          </a:xfrm>
          <a:prstGeom prst="curvedConnector3">
            <a:avLst>
              <a:gd name="adj1" fmla="val 48755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4" name="Picture 6" descr="ETA Capivari (Sanasa) 031">
            <a:extLst>
              <a:ext uri="{FF2B5EF4-FFF2-40B4-BE49-F238E27FC236}">
                <a16:creationId xmlns:a16="http://schemas.microsoft.com/office/drawing/2014/main" id="{D138F8F7-43A8-4244-B329-E393EAF1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1" name="Picture 3">
            <a:extLst>
              <a:ext uri="{FF2B5EF4-FFF2-40B4-BE49-F238E27FC236}">
                <a16:creationId xmlns:a16="http://schemas.microsoft.com/office/drawing/2014/main" id="{E6422273-A730-4313-8243-1934EEAFB74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2" name="Rectangle 4">
            <a:extLst>
              <a:ext uri="{FF2B5EF4-FFF2-40B4-BE49-F238E27FC236}">
                <a16:creationId xmlns:a16="http://schemas.microsoft.com/office/drawing/2014/main" id="{7F2D129C-7DA9-4A94-805D-B34F348A1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6133" name="Picture 5" descr="ETA Capivari (Sanasa) 044">
            <a:extLst>
              <a:ext uri="{FF2B5EF4-FFF2-40B4-BE49-F238E27FC236}">
                <a16:creationId xmlns:a16="http://schemas.microsoft.com/office/drawing/2014/main" id="{AFB39066-DA45-45FB-856C-8F239FAF8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5" name="Picture 7" descr="ETA Capivari (Sanasa) 023">
            <a:extLst>
              <a:ext uri="{FF2B5EF4-FFF2-40B4-BE49-F238E27FC236}">
                <a16:creationId xmlns:a16="http://schemas.microsoft.com/office/drawing/2014/main" id="{37A449D7-2FC0-44BD-8BFC-DBD9AB8A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ETA Capivari (Sanasa) 023">
            <a:extLst>
              <a:ext uri="{FF2B5EF4-FFF2-40B4-BE49-F238E27FC236}">
                <a16:creationId xmlns:a16="http://schemas.microsoft.com/office/drawing/2014/main" id="{96A2BDE3-2F11-413D-8EDF-BF363A5E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5" name="Picture 3">
            <a:extLst>
              <a:ext uri="{FF2B5EF4-FFF2-40B4-BE49-F238E27FC236}">
                <a16:creationId xmlns:a16="http://schemas.microsoft.com/office/drawing/2014/main" id="{20FF9D5A-9934-4A08-B46D-7C872176490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6" name="Rectangle 4">
            <a:extLst>
              <a:ext uri="{FF2B5EF4-FFF2-40B4-BE49-F238E27FC236}">
                <a16:creationId xmlns:a16="http://schemas.microsoft.com/office/drawing/2014/main" id="{56DE3B00-4DEB-42A3-9F1A-0568D369C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7157" name="Picture 5" descr="ETA Capivari (Sanasa) 044">
            <a:extLst>
              <a:ext uri="{FF2B5EF4-FFF2-40B4-BE49-F238E27FC236}">
                <a16:creationId xmlns:a16="http://schemas.microsoft.com/office/drawing/2014/main" id="{307031F8-EABE-425A-BDF7-7D238E4F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9" name="Picture 7" descr="ETA Capivari (Sanasa) 021">
            <a:extLst>
              <a:ext uri="{FF2B5EF4-FFF2-40B4-BE49-F238E27FC236}">
                <a16:creationId xmlns:a16="http://schemas.microsoft.com/office/drawing/2014/main" id="{68C5EA0D-2EBE-43F7-A814-3AAADECD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ETA Capivari (Sanasa) 031">
            <a:extLst>
              <a:ext uri="{FF2B5EF4-FFF2-40B4-BE49-F238E27FC236}">
                <a16:creationId xmlns:a16="http://schemas.microsoft.com/office/drawing/2014/main" id="{50A3D0EA-3B4C-499C-BBBC-0C11BA6740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>
            <a:extLst>
              <a:ext uri="{FF2B5EF4-FFF2-40B4-BE49-F238E27FC236}">
                <a16:creationId xmlns:a16="http://schemas.microsoft.com/office/drawing/2014/main" id="{A9DE73F2-32AA-4A08-81B9-AA86BE06919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4" name="Rectangle 4">
            <a:extLst>
              <a:ext uri="{FF2B5EF4-FFF2-40B4-BE49-F238E27FC236}">
                <a16:creationId xmlns:a16="http://schemas.microsoft.com/office/drawing/2014/main" id="{19CB90D1-A354-4A81-8AD6-6C8E51431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3D9C2998-2063-4E9C-99A5-FEB5A2D6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779EDC01-F9C5-4848-A492-9C206E6F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9D496485-2713-4A6D-9744-EBB68154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63848" name="Text Box 8">
            <a:extLst>
              <a:ext uri="{FF2B5EF4-FFF2-40B4-BE49-F238E27FC236}">
                <a16:creationId xmlns:a16="http://schemas.microsoft.com/office/drawing/2014/main" id="{112BA62F-399F-4B37-BF6E-BB406FF0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63849" name="Text Box 9">
            <a:extLst>
              <a:ext uri="{FF2B5EF4-FFF2-40B4-BE49-F238E27FC236}">
                <a16:creationId xmlns:a16="http://schemas.microsoft.com/office/drawing/2014/main" id="{DA79EA4F-C183-45CF-97AF-3AB4B7BB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E755F326-E0A0-4D28-A7DD-25842BA4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63851" name="Text Box 11">
            <a:extLst>
              <a:ext uri="{FF2B5EF4-FFF2-40B4-BE49-F238E27FC236}">
                <a16:creationId xmlns:a16="http://schemas.microsoft.com/office/drawing/2014/main" id="{498B929A-3CE3-4070-ACE2-DE4DF5CE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63852" name="Text Box 12">
            <a:extLst>
              <a:ext uri="{FF2B5EF4-FFF2-40B4-BE49-F238E27FC236}">
                <a16:creationId xmlns:a16="http://schemas.microsoft.com/office/drawing/2014/main" id="{9F5005C4-379C-40A8-8B5A-0B360E08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63853" name="Text Box 13">
            <a:extLst>
              <a:ext uri="{FF2B5EF4-FFF2-40B4-BE49-F238E27FC236}">
                <a16:creationId xmlns:a16="http://schemas.microsoft.com/office/drawing/2014/main" id="{A6ED32AE-12A7-44D4-80A6-F9E2BD5D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63854" name="Text Box 14">
            <a:extLst>
              <a:ext uri="{FF2B5EF4-FFF2-40B4-BE49-F238E27FC236}">
                <a16:creationId xmlns:a16="http://schemas.microsoft.com/office/drawing/2014/main" id="{FB949A8E-C270-4AE1-8288-4CF826AF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63855" name="AutoShape 15">
            <a:extLst>
              <a:ext uri="{FF2B5EF4-FFF2-40B4-BE49-F238E27FC236}">
                <a16:creationId xmlns:a16="http://schemas.microsoft.com/office/drawing/2014/main" id="{41CB7457-9A9B-47CE-B022-2D27C37CBFC7}"/>
              </a:ext>
            </a:extLst>
          </p:cNvPr>
          <p:cNvCxnSpPr>
            <a:cxnSpLocks noChangeShapeType="1"/>
            <a:stCxn id="163845" idx="3"/>
            <a:endCxn id="163846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6" name="AutoShape 16">
            <a:extLst>
              <a:ext uri="{FF2B5EF4-FFF2-40B4-BE49-F238E27FC236}">
                <a16:creationId xmlns:a16="http://schemas.microsoft.com/office/drawing/2014/main" id="{832D9A54-8C60-4DA2-909D-DF5DA220D58B}"/>
              </a:ext>
            </a:extLst>
          </p:cNvPr>
          <p:cNvCxnSpPr>
            <a:cxnSpLocks noChangeShapeType="1"/>
            <a:stCxn id="163846" idx="3"/>
            <a:endCxn id="163847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7" name="AutoShape 17">
            <a:extLst>
              <a:ext uri="{FF2B5EF4-FFF2-40B4-BE49-F238E27FC236}">
                <a16:creationId xmlns:a16="http://schemas.microsoft.com/office/drawing/2014/main" id="{591F4EAE-8118-4316-8656-4D3BB5CDA4CF}"/>
              </a:ext>
            </a:extLst>
          </p:cNvPr>
          <p:cNvCxnSpPr>
            <a:cxnSpLocks noChangeShapeType="1"/>
            <a:stCxn id="163847" idx="3"/>
            <a:endCxn id="163848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8" name="AutoShape 18">
            <a:extLst>
              <a:ext uri="{FF2B5EF4-FFF2-40B4-BE49-F238E27FC236}">
                <a16:creationId xmlns:a16="http://schemas.microsoft.com/office/drawing/2014/main" id="{CBB19FE0-BD99-4514-AB33-494F7FFBD237}"/>
              </a:ext>
            </a:extLst>
          </p:cNvPr>
          <p:cNvCxnSpPr>
            <a:cxnSpLocks noChangeShapeType="1"/>
            <a:stCxn id="163848" idx="2"/>
            <a:endCxn id="163849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59" name="AutoShape 19">
            <a:extLst>
              <a:ext uri="{FF2B5EF4-FFF2-40B4-BE49-F238E27FC236}">
                <a16:creationId xmlns:a16="http://schemas.microsoft.com/office/drawing/2014/main" id="{D20DE34F-F4CA-4E4C-9358-949A25292246}"/>
              </a:ext>
            </a:extLst>
          </p:cNvPr>
          <p:cNvCxnSpPr>
            <a:cxnSpLocks noChangeShapeType="1"/>
            <a:stCxn id="163849" idx="1"/>
            <a:endCxn id="163850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0" name="AutoShape 20">
            <a:extLst>
              <a:ext uri="{FF2B5EF4-FFF2-40B4-BE49-F238E27FC236}">
                <a16:creationId xmlns:a16="http://schemas.microsoft.com/office/drawing/2014/main" id="{17C59E32-F07C-40BA-A7B3-D88D975E06F6}"/>
              </a:ext>
            </a:extLst>
          </p:cNvPr>
          <p:cNvCxnSpPr>
            <a:cxnSpLocks noChangeShapeType="1"/>
            <a:stCxn id="163850" idx="1"/>
            <a:endCxn id="163851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1" name="AutoShape 21">
            <a:extLst>
              <a:ext uri="{FF2B5EF4-FFF2-40B4-BE49-F238E27FC236}">
                <a16:creationId xmlns:a16="http://schemas.microsoft.com/office/drawing/2014/main" id="{A3EF0527-6DB2-4057-AD84-510805A6486A}"/>
              </a:ext>
            </a:extLst>
          </p:cNvPr>
          <p:cNvCxnSpPr>
            <a:cxnSpLocks noChangeShapeType="1"/>
            <a:stCxn id="163851" idx="1"/>
            <a:endCxn id="163852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2" name="AutoShape 22">
            <a:extLst>
              <a:ext uri="{FF2B5EF4-FFF2-40B4-BE49-F238E27FC236}">
                <a16:creationId xmlns:a16="http://schemas.microsoft.com/office/drawing/2014/main" id="{9D09CE03-139D-4ABA-A4D3-B1744B729420}"/>
              </a:ext>
            </a:extLst>
          </p:cNvPr>
          <p:cNvCxnSpPr>
            <a:cxnSpLocks noChangeShapeType="1"/>
            <a:stCxn id="163852" idx="2"/>
            <a:endCxn id="163853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63" name="AutoShape 23">
            <a:extLst>
              <a:ext uri="{FF2B5EF4-FFF2-40B4-BE49-F238E27FC236}">
                <a16:creationId xmlns:a16="http://schemas.microsoft.com/office/drawing/2014/main" id="{7C97DA47-A0C8-495A-89A2-5DF8C30AA265}"/>
              </a:ext>
            </a:extLst>
          </p:cNvPr>
          <p:cNvCxnSpPr>
            <a:cxnSpLocks noChangeShapeType="1"/>
            <a:stCxn id="163853" idx="3"/>
            <a:endCxn id="163854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4" name="Text Box 24" descr="Mármore branco">
            <a:extLst>
              <a:ext uri="{FF2B5EF4-FFF2-40B4-BE49-F238E27FC236}">
                <a16:creationId xmlns:a16="http://schemas.microsoft.com/office/drawing/2014/main" id="{0BD5801C-6400-4C8A-9336-C428E22F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63865" name="Text Box 25" descr="Mármore branco">
            <a:extLst>
              <a:ext uri="{FF2B5EF4-FFF2-40B4-BE49-F238E27FC236}">
                <a16:creationId xmlns:a16="http://schemas.microsoft.com/office/drawing/2014/main" id="{F1D0082E-C2A5-462F-9A44-D4131FA3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57350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63866" name="AutoShape 26">
            <a:extLst>
              <a:ext uri="{FF2B5EF4-FFF2-40B4-BE49-F238E27FC236}">
                <a16:creationId xmlns:a16="http://schemas.microsoft.com/office/drawing/2014/main" id="{CFB400E2-C918-4297-852C-FCDDA6D10097}"/>
              </a:ext>
            </a:extLst>
          </p:cNvPr>
          <p:cNvCxnSpPr>
            <a:cxnSpLocks noChangeShapeType="1"/>
            <a:stCxn id="163864" idx="3"/>
            <a:endCxn id="163865" idx="1"/>
          </p:cNvCxnSpPr>
          <p:nvPr/>
        </p:nvCxnSpPr>
        <p:spPr bwMode="auto">
          <a:xfrm flipV="1">
            <a:off x="2771775" y="2022475"/>
            <a:ext cx="936625" cy="63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7" name="Text Box 27" descr="Mármore branco">
            <a:extLst>
              <a:ext uri="{FF2B5EF4-FFF2-40B4-BE49-F238E27FC236}">
                <a16:creationId xmlns:a16="http://schemas.microsoft.com/office/drawing/2014/main" id="{F37D0EA1-E5DA-4BF5-90AB-F2A3668F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2787650" cy="517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Resíduo sólido oriundo da lavagem das caixas de areia</a:t>
            </a:r>
          </a:p>
        </p:txBody>
      </p:sp>
      <p:cxnSp>
        <p:nvCxnSpPr>
          <p:cNvPr id="163868" name="AutoShape 28">
            <a:extLst>
              <a:ext uri="{FF2B5EF4-FFF2-40B4-BE49-F238E27FC236}">
                <a16:creationId xmlns:a16="http://schemas.microsoft.com/office/drawing/2014/main" id="{D9BBEE71-AB56-4AF2-9B53-24BAAE1946B9}"/>
              </a:ext>
            </a:extLst>
          </p:cNvPr>
          <p:cNvCxnSpPr>
            <a:cxnSpLocks noChangeShapeType="1"/>
            <a:stCxn id="163846" idx="0"/>
            <a:endCxn id="163867" idx="2"/>
          </p:cNvCxnSpPr>
          <p:nvPr/>
        </p:nvCxnSpPr>
        <p:spPr bwMode="auto">
          <a:xfrm rot="16200000">
            <a:off x="5222876" y="393700"/>
            <a:ext cx="430212" cy="4224337"/>
          </a:xfrm>
          <a:prstGeom prst="curvedConnector3">
            <a:avLst>
              <a:gd name="adj1" fmla="val 47972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69" name="Text Box 29" descr="Mármore branco">
            <a:extLst>
              <a:ext uri="{FF2B5EF4-FFF2-40B4-BE49-F238E27FC236}">
                <a16:creationId xmlns:a16="http://schemas.microsoft.com/office/drawing/2014/main" id="{F97B0405-E0FE-4227-9C26-8AE447A7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1984375" cy="517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Água de lavagem 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dos filtros</a:t>
            </a:r>
          </a:p>
        </p:txBody>
      </p:sp>
      <p:cxnSp>
        <p:nvCxnSpPr>
          <p:cNvPr id="163870" name="AutoShape 30">
            <a:extLst>
              <a:ext uri="{FF2B5EF4-FFF2-40B4-BE49-F238E27FC236}">
                <a16:creationId xmlns:a16="http://schemas.microsoft.com/office/drawing/2014/main" id="{572568E3-D1C0-408C-8772-C6267156FA3C}"/>
              </a:ext>
            </a:extLst>
          </p:cNvPr>
          <p:cNvCxnSpPr>
            <a:cxnSpLocks noChangeShapeType="1"/>
            <a:stCxn id="163852" idx="1"/>
            <a:endCxn id="163869" idx="0"/>
          </p:cNvCxnSpPr>
          <p:nvPr/>
        </p:nvCxnSpPr>
        <p:spPr bwMode="auto">
          <a:xfrm rot="10800000" flipV="1">
            <a:off x="1171575" y="4097338"/>
            <a:ext cx="704850" cy="339725"/>
          </a:xfrm>
          <a:prstGeom prst="curvedConnector2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71" name="Text Box 31" descr="Mármore branco">
            <a:extLst>
              <a:ext uri="{FF2B5EF4-FFF2-40B4-BE49-F238E27FC236}">
                <a16:creationId xmlns:a16="http://schemas.microsoft.com/office/drawing/2014/main" id="{5A2A7E42-4128-4AB7-972B-3A6E85B6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13325"/>
            <a:ext cx="2162175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Lodo oriundo das descargas dos decantadores</a:t>
            </a:r>
          </a:p>
        </p:txBody>
      </p:sp>
      <p:cxnSp>
        <p:nvCxnSpPr>
          <p:cNvPr id="163872" name="AutoShape 32">
            <a:extLst>
              <a:ext uri="{FF2B5EF4-FFF2-40B4-BE49-F238E27FC236}">
                <a16:creationId xmlns:a16="http://schemas.microsoft.com/office/drawing/2014/main" id="{E5617C3F-8827-412D-9C4F-AC3166C64B8E}"/>
              </a:ext>
            </a:extLst>
          </p:cNvPr>
          <p:cNvCxnSpPr>
            <a:cxnSpLocks noChangeShapeType="1"/>
            <a:stCxn id="163851" idx="2"/>
            <a:endCxn id="163871" idx="0"/>
          </p:cNvCxnSpPr>
          <p:nvPr/>
        </p:nvCxnSpPr>
        <p:spPr bwMode="auto">
          <a:xfrm rot="16200000" flipH="1">
            <a:off x="5222081" y="3142457"/>
            <a:ext cx="638175" cy="3103562"/>
          </a:xfrm>
          <a:prstGeom prst="curvedConnector3">
            <a:avLst>
              <a:gd name="adj1" fmla="val 48755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ETA Capivari (Sanasa) 042">
            <a:extLst>
              <a:ext uri="{FF2B5EF4-FFF2-40B4-BE49-F238E27FC236}">
                <a16:creationId xmlns:a16="http://schemas.microsoft.com/office/drawing/2014/main" id="{D773B3F2-E95C-4174-A130-54EB4623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3" name="Picture 3">
            <a:extLst>
              <a:ext uri="{FF2B5EF4-FFF2-40B4-BE49-F238E27FC236}">
                <a16:creationId xmlns:a16="http://schemas.microsoft.com/office/drawing/2014/main" id="{59B50478-0F22-4EBC-BA7E-0BE60825B3E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4" name="Rectangle 4">
            <a:extLst>
              <a:ext uri="{FF2B5EF4-FFF2-40B4-BE49-F238E27FC236}">
                <a16:creationId xmlns:a16="http://schemas.microsoft.com/office/drawing/2014/main" id="{3B7CC5A7-2166-4171-A535-332B994F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9205" name="Picture 5" descr="ETA Capivari (Sanasa) 044">
            <a:extLst>
              <a:ext uri="{FF2B5EF4-FFF2-40B4-BE49-F238E27FC236}">
                <a16:creationId xmlns:a16="http://schemas.microsoft.com/office/drawing/2014/main" id="{86083478-9B9D-4F79-86DE-69CE666B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Picture 7" descr="ETA Capivari (Sanasa) 052">
            <a:extLst>
              <a:ext uri="{FF2B5EF4-FFF2-40B4-BE49-F238E27FC236}">
                <a16:creationId xmlns:a16="http://schemas.microsoft.com/office/drawing/2014/main" id="{3B191F62-91CE-4B03-BB0D-5B5DDF40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3" name="Picture 7" descr="ETA Capivari (Sanasa) 042">
            <a:extLst>
              <a:ext uri="{FF2B5EF4-FFF2-40B4-BE49-F238E27FC236}">
                <a16:creationId xmlns:a16="http://schemas.microsoft.com/office/drawing/2014/main" id="{FD387309-8C30-4450-AB24-9BB53AF9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9" name="Picture 3">
            <a:extLst>
              <a:ext uri="{FF2B5EF4-FFF2-40B4-BE49-F238E27FC236}">
                <a16:creationId xmlns:a16="http://schemas.microsoft.com/office/drawing/2014/main" id="{5F377C2F-AD82-47EB-94E7-A083B54FE10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0" name="Rectangle 4">
            <a:extLst>
              <a:ext uri="{FF2B5EF4-FFF2-40B4-BE49-F238E27FC236}">
                <a16:creationId xmlns:a16="http://schemas.microsoft.com/office/drawing/2014/main" id="{55BA8A3F-6ACE-4108-B2FE-9AFA634C1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pic>
        <p:nvPicPr>
          <p:cNvPr id="178181" name="Picture 5" descr="ETA Capivari (Sanasa) 044">
            <a:extLst>
              <a:ext uri="{FF2B5EF4-FFF2-40B4-BE49-F238E27FC236}">
                <a16:creationId xmlns:a16="http://schemas.microsoft.com/office/drawing/2014/main" id="{359E3C14-5DA6-42A8-BB22-73FA5238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2698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4" name="Picture 8" descr="ETA Capivari (Sanasa) 054">
            <a:extLst>
              <a:ext uri="{FF2B5EF4-FFF2-40B4-BE49-F238E27FC236}">
                <a16:creationId xmlns:a16="http://schemas.microsoft.com/office/drawing/2014/main" id="{83F4D2C1-7777-46EB-A4ED-3915102B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>
            <a:extLst>
              <a:ext uri="{FF2B5EF4-FFF2-40B4-BE49-F238E27FC236}">
                <a16:creationId xmlns:a16="http://schemas.microsoft.com/office/drawing/2014/main" id="{F61F92F4-D7B8-4123-92C7-230650FB167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34D26CFC-2DDD-4AAB-B020-95D7AC8A0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r>
              <a:rPr lang="pt-BR" altLang="pt-BR" sz="4000"/>
              <a:t>FILTROS RÁPIDOS POR GRAVIDADE</a:t>
            </a:r>
          </a:p>
        </p:txBody>
      </p:sp>
      <p:pic>
        <p:nvPicPr>
          <p:cNvPr id="186372" name="Picture 4" descr="Filtro rápido - Esquema Geral">
            <a:extLst>
              <a:ext uri="{FF2B5EF4-FFF2-40B4-BE49-F238E27FC236}">
                <a16:creationId xmlns:a16="http://schemas.microsoft.com/office/drawing/2014/main" id="{B4E0BEAF-F8D3-4739-ABA9-97CD4CF8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848600" cy="432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 descr="Filtro em operação">
            <a:extLst>
              <a:ext uri="{FF2B5EF4-FFF2-40B4-BE49-F238E27FC236}">
                <a16:creationId xmlns:a16="http://schemas.microsoft.com/office/drawing/2014/main" id="{634C269A-5535-46BF-99C4-9C6E1C9F36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8405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>
            <a:extLst>
              <a:ext uri="{FF2B5EF4-FFF2-40B4-BE49-F238E27FC236}">
                <a16:creationId xmlns:a16="http://schemas.microsoft.com/office/drawing/2014/main" id="{B4D1478B-E855-4EBE-87E5-984DC1C557F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4" name="Rectangle 2">
            <a:extLst>
              <a:ext uri="{FF2B5EF4-FFF2-40B4-BE49-F238E27FC236}">
                <a16:creationId xmlns:a16="http://schemas.microsoft.com/office/drawing/2014/main" id="{A739E917-2F9C-4FF1-B066-0D54A1755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185738"/>
            <a:ext cx="8229600" cy="1371600"/>
          </a:xfrm>
        </p:spPr>
        <p:txBody>
          <a:bodyPr/>
          <a:lstStyle/>
          <a:p>
            <a:r>
              <a:rPr lang="pt-BR" altLang="pt-BR" sz="4000"/>
              <a:t>SISTEMA DE FILTRAÇÃO</a:t>
            </a:r>
            <a:br>
              <a:rPr lang="pt-BR" altLang="pt-BR" sz="4000"/>
            </a:br>
            <a:r>
              <a:rPr lang="pt-BR" altLang="pt-BR" sz="4000"/>
              <a:t>SABESP - ETA ABV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8" name="Text Box 14">
            <a:extLst>
              <a:ext uri="{FF2B5EF4-FFF2-40B4-BE49-F238E27FC236}">
                <a16:creationId xmlns:a16="http://schemas.microsoft.com/office/drawing/2014/main" id="{BFBB35CF-95BB-4E4C-8C74-51C98473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500438"/>
            <a:ext cx="2879725" cy="841375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Adensamento</a:t>
            </a:r>
          </a:p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Desidratação</a:t>
            </a:r>
          </a:p>
        </p:txBody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1F558DFC-FD8F-4D70-9A9B-FC45D9B3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93912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F86E996-8EB6-416B-90A9-72B1EB4C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420938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103428" name="AutoShape 4">
            <a:extLst>
              <a:ext uri="{FF2B5EF4-FFF2-40B4-BE49-F238E27FC236}">
                <a16:creationId xmlns:a16="http://schemas.microsoft.com/office/drawing/2014/main" id="{9893B05F-F3E4-408B-BBB7-2CB0D4C36EEF}"/>
              </a:ext>
            </a:extLst>
          </p:cNvPr>
          <p:cNvCxnSpPr>
            <a:cxnSpLocks noChangeShapeType="1"/>
            <a:stCxn id="103426" idx="3"/>
            <a:endCxn id="103427" idx="1"/>
          </p:cNvCxnSpPr>
          <p:nvPr/>
        </p:nvCxnSpPr>
        <p:spPr bwMode="auto">
          <a:xfrm>
            <a:off x="2562225" y="2654300"/>
            <a:ext cx="56991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29" name="Text Box 5">
            <a:extLst>
              <a:ext uri="{FF2B5EF4-FFF2-40B4-BE49-F238E27FC236}">
                <a16:creationId xmlns:a16="http://schemas.microsoft.com/office/drawing/2014/main" id="{CBBB76E6-3C50-475B-B3AA-C873AF65C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716338"/>
            <a:ext cx="20955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Filtração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28B98190-D562-451C-A0C3-00F1D178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420938"/>
            <a:ext cx="2374900" cy="466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Sedimentação</a:t>
            </a:r>
          </a:p>
        </p:txBody>
      </p:sp>
      <p:cxnSp>
        <p:nvCxnSpPr>
          <p:cNvPr id="103431" name="AutoShape 7">
            <a:extLst>
              <a:ext uri="{FF2B5EF4-FFF2-40B4-BE49-F238E27FC236}">
                <a16:creationId xmlns:a16="http://schemas.microsoft.com/office/drawing/2014/main" id="{578F4BB2-218F-4540-A339-33B6F8893112}"/>
              </a:ext>
            </a:extLst>
          </p:cNvPr>
          <p:cNvCxnSpPr>
            <a:cxnSpLocks noChangeShapeType="1"/>
            <a:stCxn id="103427" idx="3"/>
            <a:endCxn id="103430" idx="1"/>
          </p:cNvCxnSpPr>
          <p:nvPr/>
        </p:nvCxnSpPr>
        <p:spPr bwMode="auto">
          <a:xfrm>
            <a:off x="5227638" y="2654300"/>
            <a:ext cx="56832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32" name="AutoShape 8">
            <a:extLst>
              <a:ext uri="{FF2B5EF4-FFF2-40B4-BE49-F238E27FC236}">
                <a16:creationId xmlns:a16="http://schemas.microsoft.com/office/drawing/2014/main" id="{B1434475-47E5-4A74-9430-D4CD204F6058}"/>
              </a:ext>
            </a:extLst>
          </p:cNvPr>
          <p:cNvCxnSpPr>
            <a:cxnSpLocks noChangeShapeType="1"/>
            <a:stCxn id="103430" idx="2"/>
            <a:endCxn id="103429" idx="0"/>
          </p:cNvCxnSpPr>
          <p:nvPr/>
        </p:nvCxnSpPr>
        <p:spPr bwMode="auto">
          <a:xfrm>
            <a:off x="6983413" y="2887663"/>
            <a:ext cx="4762" cy="8286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433" name="Picture 9">
            <a:extLst>
              <a:ext uri="{FF2B5EF4-FFF2-40B4-BE49-F238E27FC236}">
                <a16:creationId xmlns:a16="http://schemas.microsoft.com/office/drawing/2014/main" id="{FBD47079-BDEB-4C4C-9B85-FDF1061EE1D0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4" name="Rectangle 10">
            <a:extLst>
              <a:ext uri="{FF2B5EF4-FFF2-40B4-BE49-F238E27FC236}">
                <a16:creationId xmlns:a16="http://schemas.microsoft.com/office/drawing/2014/main" id="{ACAAFA36-5E46-4D70-949D-877F5AEA3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381125"/>
          </a:xfrm>
        </p:spPr>
        <p:txBody>
          <a:bodyPr/>
          <a:lstStyle/>
          <a:p>
            <a:r>
              <a:rPr lang="pt-BR" altLang="pt-BR" sz="4000"/>
              <a:t>CONCEPÇÃO DE ESTAÇÕES DE TRATAMENTO DE ÁGUA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F41B1C43-E61C-4907-8820-216F6AF0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652963"/>
            <a:ext cx="2376487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FB8E756A-6C46-4906-9AEF-929306E8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516563"/>
            <a:ext cx="2095500" cy="4762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2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03437" name="AutoShape 13">
            <a:extLst>
              <a:ext uri="{FF2B5EF4-FFF2-40B4-BE49-F238E27FC236}">
                <a16:creationId xmlns:a16="http://schemas.microsoft.com/office/drawing/2014/main" id="{99A9ED0C-E04D-4C04-A136-6F2BB63C85EC}"/>
              </a:ext>
            </a:extLst>
          </p:cNvPr>
          <p:cNvCxnSpPr>
            <a:cxnSpLocks noChangeShapeType="1"/>
            <a:stCxn id="103429" idx="2"/>
            <a:endCxn id="103435" idx="0"/>
          </p:cNvCxnSpPr>
          <p:nvPr/>
        </p:nvCxnSpPr>
        <p:spPr bwMode="auto">
          <a:xfrm flipH="1">
            <a:off x="6985000" y="4183063"/>
            <a:ext cx="3175" cy="469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39" name="AutoShape 15">
            <a:extLst>
              <a:ext uri="{FF2B5EF4-FFF2-40B4-BE49-F238E27FC236}">
                <a16:creationId xmlns:a16="http://schemas.microsoft.com/office/drawing/2014/main" id="{3A23081E-565C-4E48-811A-AB737B5841BB}"/>
              </a:ext>
            </a:extLst>
          </p:cNvPr>
          <p:cNvCxnSpPr>
            <a:cxnSpLocks noChangeShapeType="1"/>
            <a:stCxn id="103435" idx="1"/>
            <a:endCxn id="103426" idx="2"/>
          </p:cNvCxnSpPr>
          <p:nvPr/>
        </p:nvCxnSpPr>
        <p:spPr bwMode="auto">
          <a:xfrm rot="10800000">
            <a:off x="1516063" y="2887663"/>
            <a:ext cx="4279900" cy="20034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0" name="AutoShape 16">
            <a:extLst>
              <a:ext uri="{FF2B5EF4-FFF2-40B4-BE49-F238E27FC236}">
                <a16:creationId xmlns:a16="http://schemas.microsoft.com/office/drawing/2014/main" id="{5354530E-DA70-41F6-B67A-F3F3A3B667B3}"/>
              </a:ext>
            </a:extLst>
          </p:cNvPr>
          <p:cNvCxnSpPr>
            <a:cxnSpLocks noChangeShapeType="1"/>
            <a:stCxn id="103430" idx="2"/>
            <a:endCxn id="103438" idx="0"/>
          </p:cNvCxnSpPr>
          <p:nvPr/>
        </p:nvCxnSpPr>
        <p:spPr bwMode="auto">
          <a:xfrm rot="5400000">
            <a:off x="4930775" y="1447801"/>
            <a:ext cx="612775" cy="34925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1" name="AutoShape 17">
            <a:extLst>
              <a:ext uri="{FF2B5EF4-FFF2-40B4-BE49-F238E27FC236}">
                <a16:creationId xmlns:a16="http://schemas.microsoft.com/office/drawing/2014/main" id="{B1E5F21B-E2AA-448F-BFF6-A75430DB1A74}"/>
              </a:ext>
            </a:extLst>
          </p:cNvPr>
          <p:cNvCxnSpPr>
            <a:cxnSpLocks noChangeShapeType="1"/>
            <a:stCxn id="103435" idx="1"/>
            <a:endCxn id="103438" idx="3"/>
          </p:cNvCxnSpPr>
          <p:nvPr/>
        </p:nvCxnSpPr>
        <p:spPr bwMode="auto">
          <a:xfrm rot="10800000">
            <a:off x="4930775" y="3921125"/>
            <a:ext cx="865188" cy="969963"/>
          </a:xfrm>
          <a:prstGeom prst="bentConnector3">
            <a:avLst>
              <a:gd name="adj1" fmla="val 499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2" name="AutoShape 18">
            <a:extLst>
              <a:ext uri="{FF2B5EF4-FFF2-40B4-BE49-F238E27FC236}">
                <a16:creationId xmlns:a16="http://schemas.microsoft.com/office/drawing/2014/main" id="{E1F6DD7A-3855-4D31-A011-DDB6B01F8C6E}"/>
              </a:ext>
            </a:extLst>
          </p:cNvPr>
          <p:cNvCxnSpPr>
            <a:cxnSpLocks noChangeShapeType="1"/>
            <a:stCxn id="103435" idx="1"/>
            <a:endCxn id="103438" idx="3"/>
          </p:cNvCxnSpPr>
          <p:nvPr/>
        </p:nvCxnSpPr>
        <p:spPr bwMode="auto">
          <a:xfrm rot="10800000">
            <a:off x="4930775" y="3921125"/>
            <a:ext cx="865188" cy="969963"/>
          </a:xfrm>
          <a:prstGeom prst="bentConnector3">
            <a:avLst>
              <a:gd name="adj1" fmla="val 4990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3" name="AutoShape 19">
            <a:extLst>
              <a:ext uri="{FF2B5EF4-FFF2-40B4-BE49-F238E27FC236}">
                <a16:creationId xmlns:a16="http://schemas.microsoft.com/office/drawing/2014/main" id="{334891FF-1584-4DC8-B083-B195A9FD0810}"/>
              </a:ext>
            </a:extLst>
          </p:cNvPr>
          <p:cNvCxnSpPr>
            <a:cxnSpLocks noChangeShapeType="1"/>
            <a:stCxn id="103438" idx="2"/>
            <a:endCxn id="103436" idx="0"/>
          </p:cNvCxnSpPr>
          <p:nvPr/>
        </p:nvCxnSpPr>
        <p:spPr bwMode="auto">
          <a:xfrm flipH="1">
            <a:off x="3487738" y="4341813"/>
            <a:ext cx="3175" cy="1174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4" name="AutoShape 20">
            <a:extLst>
              <a:ext uri="{FF2B5EF4-FFF2-40B4-BE49-F238E27FC236}">
                <a16:creationId xmlns:a16="http://schemas.microsoft.com/office/drawing/2014/main" id="{1B5F02B4-4CE0-4C95-81D7-3A28C7C4D751}"/>
              </a:ext>
            </a:extLst>
          </p:cNvPr>
          <p:cNvCxnSpPr>
            <a:cxnSpLocks noChangeShapeType="1"/>
            <a:stCxn id="103438" idx="1"/>
            <a:endCxn id="103426" idx="2"/>
          </p:cNvCxnSpPr>
          <p:nvPr/>
        </p:nvCxnSpPr>
        <p:spPr bwMode="auto">
          <a:xfrm rot="10800000">
            <a:off x="1516063" y="2887663"/>
            <a:ext cx="534987" cy="10334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45" name="AutoShape 21">
            <a:extLst>
              <a:ext uri="{FF2B5EF4-FFF2-40B4-BE49-F238E27FC236}">
                <a16:creationId xmlns:a16="http://schemas.microsoft.com/office/drawing/2014/main" id="{0AA143DF-D008-4D3E-BB34-E3270289E86E}"/>
              </a:ext>
            </a:extLst>
          </p:cNvPr>
          <p:cNvCxnSpPr>
            <a:cxnSpLocks noChangeShapeType="1"/>
            <a:stCxn id="103429" idx="3"/>
          </p:cNvCxnSpPr>
          <p:nvPr/>
        </p:nvCxnSpPr>
        <p:spPr bwMode="auto">
          <a:xfrm flipV="1">
            <a:off x="8035925" y="3933825"/>
            <a:ext cx="857250" cy="158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Adilson 025">
            <a:extLst>
              <a:ext uri="{FF2B5EF4-FFF2-40B4-BE49-F238E27FC236}">
                <a16:creationId xmlns:a16="http://schemas.microsoft.com/office/drawing/2014/main" id="{F813F1E8-B09C-47F9-9BA7-FB481AA39F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05485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0" name="Picture 4">
            <a:extLst>
              <a:ext uri="{FF2B5EF4-FFF2-40B4-BE49-F238E27FC236}">
                <a16:creationId xmlns:a16="http://schemas.microsoft.com/office/drawing/2014/main" id="{42124CE9-A3F1-4E5E-B4E8-C8A470C3D8B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8" name="Rectangle 2">
            <a:extLst>
              <a:ext uri="{FF2B5EF4-FFF2-40B4-BE49-F238E27FC236}">
                <a16:creationId xmlns:a16="http://schemas.microsoft.com/office/drawing/2014/main" id="{7D099CE1-CC43-4E16-A1B4-BA581438F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185738"/>
            <a:ext cx="8229600" cy="1371600"/>
          </a:xfrm>
        </p:spPr>
        <p:txBody>
          <a:bodyPr/>
          <a:lstStyle/>
          <a:p>
            <a:r>
              <a:rPr lang="pt-BR" altLang="pt-BR" sz="4000"/>
              <a:t>SISTEMA DE FILTRAÇÃO</a:t>
            </a:r>
            <a:br>
              <a:rPr lang="pt-BR" altLang="pt-BR" sz="4000"/>
            </a:br>
            <a:r>
              <a:rPr lang="pt-BR" altLang="pt-BR" sz="4000"/>
              <a:t>SABESP - ETA ABV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Lavagem de Filtro 1">
            <a:extLst>
              <a:ext uri="{FF2B5EF4-FFF2-40B4-BE49-F238E27FC236}">
                <a16:creationId xmlns:a16="http://schemas.microsoft.com/office/drawing/2014/main" id="{83F6DEF8-04C0-46BE-AD22-92B7AC40D3F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84053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>
            <a:extLst>
              <a:ext uri="{FF2B5EF4-FFF2-40B4-BE49-F238E27FC236}">
                <a16:creationId xmlns:a16="http://schemas.microsoft.com/office/drawing/2014/main" id="{C883ED18-5D14-48A3-91CC-6BC84A2A31D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D8108C-F1DA-4AEE-8097-F0D5AE20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115888"/>
            <a:ext cx="8229600" cy="1371600"/>
          </a:xfrm>
        </p:spPr>
        <p:txBody>
          <a:bodyPr/>
          <a:lstStyle/>
          <a:p>
            <a:r>
              <a:rPr lang="pt-BR" altLang="pt-BR" sz="4000"/>
              <a:t>SISTEMA DE FILTRAÇÃO</a:t>
            </a:r>
            <a:br>
              <a:rPr lang="pt-BR" altLang="pt-BR" sz="4000"/>
            </a:br>
            <a:r>
              <a:rPr lang="pt-BR" altLang="pt-BR" sz="4000"/>
              <a:t>SABESP - ETA ABV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 descr="Lavagem de Filtro 3">
            <a:extLst>
              <a:ext uri="{FF2B5EF4-FFF2-40B4-BE49-F238E27FC236}">
                <a16:creationId xmlns:a16="http://schemas.microsoft.com/office/drawing/2014/main" id="{98921161-3602-457D-932D-3E4174BED0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43088"/>
            <a:ext cx="68421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>
            <a:extLst>
              <a:ext uri="{FF2B5EF4-FFF2-40B4-BE49-F238E27FC236}">
                <a16:creationId xmlns:a16="http://schemas.microsoft.com/office/drawing/2014/main" id="{1C1FF6E3-DB47-4659-B0B4-EB3F3D4E2F7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6" name="Rectangle 2">
            <a:extLst>
              <a:ext uri="{FF2B5EF4-FFF2-40B4-BE49-F238E27FC236}">
                <a16:creationId xmlns:a16="http://schemas.microsoft.com/office/drawing/2014/main" id="{9664B936-66BC-492B-90C5-5105EE84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257175"/>
            <a:ext cx="8229600" cy="1371600"/>
          </a:xfrm>
        </p:spPr>
        <p:txBody>
          <a:bodyPr/>
          <a:lstStyle/>
          <a:p>
            <a:r>
              <a:rPr lang="pt-BR" altLang="pt-BR" sz="4000"/>
              <a:t>SISTEMA DE FILTRAÇÃO</a:t>
            </a:r>
            <a:br>
              <a:rPr lang="pt-BR" altLang="pt-BR" sz="4000"/>
            </a:br>
            <a:r>
              <a:rPr lang="pt-BR" altLang="pt-BR" sz="4000"/>
              <a:t>SABESP - ETA ABV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>
            <a:extLst>
              <a:ext uri="{FF2B5EF4-FFF2-40B4-BE49-F238E27FC236}">
                <a16:creationId xmlns:a16="http://schemas.microsoft.com/office/drawing/2014/main" id="{531C8B56-B19B-4166-9FCA-082E583FA87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1" name="Rectangle 3">
            <a:extLst>
              <a:ext uri="{FF2B5EF4-FFF2-40B4-BE49-F238E27FC236}">
                <a16:creationId xmlns:a16="http://schemas.microsoft.com/office/drawing/2014/main" id="{92025870-0F97-420E-9060-5BA3DEC95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260350"/>
            <a:ext cx="7932737" cy="1096963"/>
          </a:xfrm>
        </p:spPr>
        <p:txBody>
          <a:bodyPr/>
          <a:lstStyle/>
          <a:p>
            <a:r>
              <a:rPr lang="pt-BR" altLang="pt-BR" sz="4000"/>
              <a:t>COMPORTAMENTO DO PROCESSO DE FILTRAÇÃO</a:t>
            </a:r>
          </a:p>
        </p:txBody>
      </p:sp>
      <p:sp>
        <p:nvSpPr>
          <p:cNvPr id="191492" name="Line 4">
            <a:extLst>
              <a:ext uri="{FF2B5EF4-FFF2-40B4-BE49-F238E27FC236}">
                <a16:creationId xmlns:a16="http://schemas.microsoft.com/office/drawing/2014/main" id="{8A0D3AA6-A32A-4ABE-BB38-29537945B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738313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3" name="Line 5">
            <a:extLst>
              <a:ext uri="{FF2B5EF4-FFF2-40B4-BE49-F238E27FC236}">
                <a16:creationId xmlns:a16="http://schemas.microsoft.com/office/drawing/2014/main" id="{DE54133A-DEDA-4EE4-837C-3057FE929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05213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4" name="Line 6">
            <a:extLst>
              <a:ext uri="{FF2B5EF4-FFF2-40B4-BE49-F238E27FC236}">
                <a16:creationId xmlns:a16="http://schemas.microsoft.com/office/drawing/2014/main" id="{7399E0DC-7C76-4DD2-A3CF-7A07F93C5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300" y="4338638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5" name="Line 7">
            <a:extLst>
              <a:ext uri="{FF2B5EF4-FFF2-40B4-BE49-F238E27FC236}">
                <a16:creationId xmlns:a16="http://schemas.microsoft.com/office/drawing/2014/main" id="{912FC5DD-A650-4B3F-BF0C-572807699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5995988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6" name="Line 8">
            <a:extLst>
              <a:ext uri="{FF2B5EF4-FFF2-40B4-BE49-F238E27FC236}">
                <a16:creationId xmlns:a16="http://schemas.microsoft.com/office/drawing/2014/main" id="{3357DED2-6518-48E6-9488-7137CD7757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024063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7" name="Line 9">
            <a:extLst>
              <a:ext uri="{FF2B5EF4-FFF2-40B4-BE49-F238E27FC236}">
                <a16:creationId xmlns:a16="http://schemas.microsoft.com/office/drawing/2014/main" id="{E7591EFB-855E-4B45-AEC7-67F7A6C46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024063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8" name="Line 10">
            <a:extLst>
              <a:ext uri="{FF2B5EF4-FFF2-40B4-BE49-F238E27FC236}">
                <a16:creationId xmlns:a16="http://schemas.microsoft.com/office/drawing/2014/main" id="{0583FD35-E1E8-4139-9A0F-8F3C5588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32432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499" name="Line 11">
            <a:extLst>
              <a:ext uri="{FF2B5EF4-FFF2-40B4-BE49-F238E27FC236}">
                <a16:creationId xmlns:a16="http://schemas.microsoft.com/office/drawing/2014/main" id="{58E1E7B0-A68A-4B88-8CD0-1B296D40D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35671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00" name="Line 12">
            <a:extLst>
              <a:ext uri="{FF2B5EF4-FFF2-40B4-BE49-F238E27FC236}">
                <a16:creationId xmlns:a16="http://schemas.microsoft.com/office/drawing/2014/main" id="{6DDD6FA4-3959-4573-A4C2-C450AFADD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2005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01" name="Line 13">
            <a:extLst>
              <a:ext uri="{FF2B5EF4-FFF2-40B4-BE49-F238E27FC236}">
                <a16:creationId xmlns:a16="http://schemas.microsoft.com/office/drawing/2014/main" id="{215C9A71-B708-4995-9145-145F74CF9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8716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91502" name="Object 14">
            <a:extLst>
              <a:ext uri="{FF2B5EF4-FFF2-40B4-BE49-F238E27FC236}">
                <a16:creationId xmlns:a16="http://schemas.microsoft.com/office/drawing/2014/main" id="{B5D87A07-3CB3-4EA8-B836-FA25771050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192463"/>
          <a:ext cx="67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0" name="Equation" r:id="rId4" imgW="672840" imgH="431640" progId="Equation.3">
                  <p:embed/>
                </p:oleObj>
              </mc:Choice>
              <mc:Fallback>
                <p:oleObj name="Equation" r:id="rId4" imgW="6728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192463"/>
                        <a:ext cx="67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03" name="Object 15">
            <a:extLst>
              <a:ext uri="{FF2B5EF4-FFF2-40B4-BE49-F238E27FC236}">
                <a16:creationId xmlns:a16="http://schemas.microsoft.com/office/drawing/2014/main" id="{3E2EB31A-D570-4F0A-B11F-6BC22C391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398713"/>
          <a:ext cx="935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1" name="Equation" r:id="rId6" imgW="939600" imgH="469800" progId="Equation.3">
                  <p:embed/>
                </p:oleObj>
              </mc:Choice>
              <mc:Fallback>
                <p:oleObj name="Equation" r:id="rId6" imgW="93960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98713"/>
                        <a:ext cx="9350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4" name="Text Box 16">
            <a:extLst>
              <a:ext uri="{FF2B5EF4-FFF2-40B4-BE49-F238E27FC236}">
                <a16:creationId xmlns:a16="http://schemas.microsoft.com/office/drawing/2014/main" id="{A4D0D43E-2524-4D67-883B-ECD77EDA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73856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latin typeface="Times New Roman" panose="02020603050405020304" pitchFamily="18" charset="0"/>
              </a:rPr>
              <a:t>Tempo</a:t>
            </a:r>
          </a:p>
        </p:txBody>
      </p:sp>
      <p:sp>
        <p:nvSpPr>
          <p:cNvPr id="191505" name="Text Box 17">
            <a:extLst>
              <a:ext uri="{FF2B5EF4-FFF2-40B4-BE49-F238E27FC236}">
                <a16:creationId xmlns:a16="http://schemas.microsoft.com/office/drawing/2014/main" id="{2D260BCE-071B-4451-AF7C-AF88B7436B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70769" y="2574132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latin typeface="Times New Roman" panose="02020603050405020304" pitchFamily="18" charset="0"/>
              </a:rPr>
              <a:t>Perda de carga</a:t>
            </a:r>
          </a:p>
        </p:txBody>
      </p:sp>
      <p:sp>
        <p:nvSpPr>
          <p:cNvPr id="191506" name="Text Box 18">
            <a:extLst>
              <a:ext uri="{FF2B5EF4-FFF2-40B4-BE49-F238E27FC236}">
                <a16:creationId xmlns:a16="http://schemas.microsoft.com/office/drawing/2014/main" id="{4A767DD5-7DB1-4BDD-AA0B-F589B799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603408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latin typeface="Times New Roman" panose="02020603050405020304" pitchFamily="18" charset="0"/>
              </a:rPr>
              <a:t>Tempo</a:t>
            </a:r>
          </a:p>
        </p:txBody>
      </p:sp>
      <p:sp>
        <p:nvSpPr>
          <p:cNvPr id="191507" name="Text Box 19">
            <a:extLst>
              <a:ext uri="{FF2B5EF4-FFF2-40B4-BE49-F238E27FC236}">
                <a16:creationId xmlns:a16="http://schemas.microsoft.com/office/drawing/2014/main" id="{883F24FF-5FD8-4322-B415-377768D266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2807" y="4953793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latin typeface="Times New Roman" panose="02020603050405020304" pitchFamily="18" charset="0"/>
              </a:rPr>
              <a:t>Turbidez efluente</a:t>
            </a:r>
          </a:p>
        </p:txBody>
      </p:sp>
      <p:sp>
        <p:nvSpPr>
          <p:cNvPr id="191508" name="Freeform 20">
            <a:extLst>
              <a:ext uri="{FF2B5EF4-FFF2-40B4-BE49-F238E27FC236}">
                <a16:creationId xmlns:a16="http://schemas.microsoft.com/office/drawing/2014/main" id="{50E56267-9FA7-4FC4-962F-140FBFC9B962}"/>
              </a:ext>
            </a:extLst>
          </p:cNvPr>
          <p:cNvSpPr>
            <a:spLocks/>
          </p:cNvSpPr>
          <p:nvPr/>
        </p:nvSpPr>
        <p:spPr bwMode="auto">
          <a:xfrm>
            <a:off x="2019300" y="4643438"/>
            <a:ext cx="685800" cy="1308100"/>
          </a:xfrm>
          <a:custGeom>
            <a:avLst/>
            <a:gdLst>
              <a:gd name="T0" fmla="*/ 0 w 432"/>
              <a:gd name="T1" fmla="*/ 0 h 824"/>
              <a:gd name="T2" fmla="*/ 96 w 432"/>
              <a:gd name="T3" fmla="*/ 144 h 824"/>
              <a:gd name="T4" fmla="*/ 192 w 432"/>
              <a:gd name="T5" fmla="*/ 480 h 824"/>
              <a:gd name="T6" fmla="*/ 288 w 432"/>
              <a:gd name="T7" fmla="*/ 768 h 824"/>
              <a:gd name="T8" fmla="*/ 432 w 432"/>
              <a:gd name="T9" fmla="*/ 816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09" name="Line 21">
            <a:extLst>
              <a:ext uri="{FF2B5EF4-FFF2-40B4-BE49-F238E27FC236}">
                <a16:creationId xmlns:a16="http://schemas.microsoft.com/office/drawing/2014/main" id="{F2A58639-869D-4D73-AEB6-5457789C9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59388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0" name="Freeform 22">
            <a:extLst>
              <a:ext uri="{FF2B5EF4-FFF2-40B4-BE49-F238E27FC236}">
                <a16:creationId xmlns:a16="http://schemas.microsoft.com/office/drawing/2014/main" id="{4FF38C3D-535D-4426-A106-2D3CCDE93DF5}"/>
              </a:ext>
            </a:extLst>
          </p:cNvPr>
          <p:cNvSpPr>
            <a:spLocks/>
          </p:cNvSpPr>
          <p:nvPr/>
        </p:nvSpPr>
        <p:spPr bwMode="auto">
          <a:xfrm>
            <a:off x="5905500" y="4948238"/>
            <a:ext cx="990600" cy="990600"/>
          </a:xfrm>
          <a:custGeom>
            <a:avLst/>
            <a:gdLst>
              <a:gd name="T0" fmla="*/ 0 w 624"/>
              <a:gd name="T1" fmla="*/ 624 h 624"/>
              <a:gd name="T2" fmla="*/ 192 w 624"/>
              <a:gd name="T3" fmla="*/ 576 h 624"/>
              <a:gd name="T4" fmla="*/ 432 w 624"/>
              <a:gd name="T5" fmla="*/ 384 h 624"/>
              <a:gd name="T6" fmla="*/ 624 w 624"/>
              <a:gd name="T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1" name="Line 23">
            <a:extLst>
              <a:ext uri="{FF2B5EF4-FFF2-40B4-BE49-F238E27FC236}">
                <a16:creationId xmlns:a16="http://schemas.microsoft.com/office/drawing/2014/main" id="{2E0898A9-D12F-44AD-845B-0157FEBB0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700" y="45672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2" name="Line 24">
            <a:extLst>
              <a:ext uri="{FF2B5EF4-FFF2-40B4-BE49-F238E27FC236}">
                <a16:creationId xmlns:a16="http://schemas.microsoft.com/office/drawing/2014/main" id="{AA74AC40-51B4-4487-B0F2-999581B24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45672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3" name="Line 25">
            <a:extLst>
              <a:ext uri="{FF2B5EF4-FFF2-40B4-BE49-F238E27FC236}">
                <a16:creationId xmlns:a16="http://schemas.microsoft.com/office/drawing/2014/main" id="{294638F2-A1DC-4E16-8C51-0CC03F5AE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300" y="4643438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4" name="Line 26">
            <a:extLst>
              <a:ext uri="{FF2B5EF4-FFF2-40B4-BE49-F238E27FC236}">
                <a16:creationId xmlns:a16="http://schemas.microsoft.com/office/drawing/2014/main" id="{6AA0DE4C-5277-4958-A28A-9553E2314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200" y="4656138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5" name="Line 27">
            <a:extLst>
              <a:ext uri="{FF2B5EF4-FFF2-40B4-BE49-F238E27FC236}">
                <a16:creationId xmlns:a16="http://schemas.microsoft.com/office/drawing/2014/main" id="{E336654B-7F74-41F3-9454-F27D4BE4A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2500" y="4656138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1516" name="AutoShape 28">
            <a:extLst>
              <a:ext uri="{FF2B5EF4-FFF2-40B4-BE49-F238E27FC236}">
                <a16:creationId xmlns:a16="http://schemas.microsoft.com/office/drawing/2014/main" id="{E8AF5ADA-FC3D-4474-B81C-AA0AB66686E3}"/>
              </a:ext>
            </a:extLst>
          </p:cNvPr>
          <p:cNvSpPr>
            <a:spLocks/>
          </p:cNvSpPr>
          <p:nvPr/>
        </p:nvSpPr>
        <p:spPr bwMode="auto">
          <a:xfrm>
            <a:off x="2857500" y="5100638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>
                <a:solidFill>
                  <a:srgbClr val="FFFF00"/>
                </a:solidFill>
                <a:latin typeface="Times New Roman" panose="02020603050405020304" pitchFamily="18" charset="0"/>
              </a:rPr>
              <a:t>Etapa inicial</a:t>
            </a:r>
          </a:p>
        </p:txBody>
      </p:sp>
      <p:sp>
        <p:nvSpPr>
          <p:cNvPr id="191517" name="AutoShape 29">
            <a:extLst>
              <a:ext uri="{FF2B5EF4-FFF2-40B4-BE49-F238E27FC236}">
                <a16:creationId xmlns:a16="http://schemas.microsoft.com/office/drawing/2014/main" id="{FBCDE4C9-D081-4C8C-A5FE-C79EAE96FB82}"/>
              </a:ext>
            </a:extLst>
          </p:cNvPr>
          <p:cNvSpPr>
            <a:spLocks/>
          </p:cNvSpPr>
          <p:nvPr/>
        </p:nvSpPr>
        <p:spPr bwMode="auto">
          <a:xfrm>
            <a:off x="5067300" y="3898900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>
                <a:solidFill>
                  <a:srgbClr val="FFFF00"/>
                </a:solidFill>
                <a:latin typeface="Times New Roman" panose="02020603050405020304" pitchFamily="18" charset="0"/>
              </a:rPr>
              <a:t>Etapa intermediária</a:t>
            </a:r>
          </a:p>
        </p:txBody>
      </p:sp>
      <p:sp>
        <p:nvSpPr>
          <p:cNvPr id="191518" name="AutoShape 30">
            <a:extLst>
              <a:ext uri="{FF2B5EF4-FFF2-40B4-BE49-F238E27FC236}">
                <a16:creationId xmlns:a16="http://schemas.microsoft.com/office/drawing/2014/main" id="{CAD974BF-AA25-473E-88A8-26B04F7FEEA5}"/>
              </a:ext>
            </a:extLst>
          </p:cNvPr>
          <p:cNvSpPr>
            <a:spLocks/>
          </p:cNvSpPr>
          <p:nvPr/>
        </p:nvSpPr>
        <p:spPr bwMode="auto">
          <a:xfrm>
            <a:off x="7104063" y="6186488"/>
            <a:ext cx="1295400" cy="392112"/>
          </a:xfrm>
          <a:prstGeom prst="borderCallout1">
            <a:avLst>
              <a:gd name="adj1" fmla="val 25505"/>
              <a:gd name="adj2" fmla="val -5884"/>
              <a:gd name="adj3" fmla="val -96356"/>
              <a:gd name="adj4" fmla="val -48528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>
                <a:solidFill>
                  <a:srgbClr val="FFFF00"/>
                </a:solidFill>
                <a:latin typeface="Times New Roman" panose="02020603050405020304" pitchFamily="18" charset="0"/>
              </a:rPr>
              <a:t>Traspasse</a:t>
            </a:r>
          </a:p>
        </p:txBody>
      </p:sp>
      <p:sp>
        <p:nvSpPr>
          <p:cNvPr id="191519" name="Line 31">
            <a:extLst>
              <a:ext uri="{FF2B5EF4-FFF2-40B4-BE49-F238E27FC236}">
                <a16:creationId xmlns:a16="http://schemas.microsoft.com/office/drawing/2014/main" id="{FD935832-F569-46D2-80CE-3237051DC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300" y="5614988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91520" name="Object 32">
            <a:extLst>
              <a:ext uri="{FF2B5EF4-FFF2-40B4-BE49-F238E27FC236}">
                <a16:creationId xmlns:a16="http://schemas.microsoft.com/office/drawing/2014/main" id="{C7312CEC-1A3D-42B6-8284-B0929710F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50" y="2735263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2" name="Equation" r:id="rId8" imgW="2971800" imgH="469800" progId="Equation.3">
                  <p:embed/>
                </p:oleObj>
              </mc:Choice>
              <mc:Fallback>
                <p:oleObj name="Equation" r:id="rId8" imgW="2971800" imgH="469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2735263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28" name="Picture 16" descr="ETA Alto Tietê 270706 036">
            <a:extLst>
              <a:ext uri="{FF2B5EF4-FFF2-40B4-BE49-F238E27FC236}">
                <a16:creationId xmlns:a16="http://schemas.microsoft.com/office/drawing/2014/main" id="{92782431-8AD8-4031-81F2-493B80F6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248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4" name="Picture 2">
            <a:extLst>
              <a:ext uri="{FF2B5EF4-FFF2-40B4-BE49-F238E27FC236}">
                <a16:creationId xmlns:a16="http://schemas.microsoft.com/office/drawing/2014/main" id="{5C8D7E4D-857A-458A-BCE6-DB69DCAE60F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8A89B066-AF72-4B38-8230-BC0983AB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</p:spPr>
        <p:txBody>
          <a:bodyPr/>
          <a:lstStyle/>
          <a:p>
            <a:r>
              <a:rPr lang="pt-BR" altLang="pt-BR" sz="3600"/>
              <a:t>HIDRÁULICA DE FILTRAÇÃO</a:t>
            </a:r>
            <a:br>
              <a:rPr lang="pt-BR" altLang="pt-BR" sz="3600"/>
            </a:br>
            <a:r>
              <a:rPr lang="pt-BR" altLang="pt-BR" sz="3600"/>
              <a:t>LAVAGEM DE MEIOS FILTRANTES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D681DC40-7C93-46B8-B05E-C14BF05D5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828800"/>
            <a:ext cx="741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Lavagem exclusivamente com água</a:t>
            </a:r>
          </a:p>
        </p:txBody>
      </p:sp>
      <p:grpSp>
        <p:nvGrpSpPr>
          <p:cNvPr id="192517" name="Group 5">
            <a:extLst>
              <a:ext uri="{FF2B5EF4-FFF2-40B4-BE49-F238E27FC236}">
                <a16:creationId xmlns:a16="http://schemas.microsoft.com/office/drawing/2014/main" id="{1C94B619-82D3-423B-AB36-44CDF8AA27CE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2646363"/>
            <a:ext cx="4886325" cy="3001962"/>
            <a:chOff x="663" y="1108"/>
            <a:chExt cx="3077" cy="1891"/>
          </a:xfrm>
        </p:grpSpPr>
        <p:sp>
          <p:nvSpPr>
            <p:cNvPr id="192518" name="Line 6">
              <a:extLst>
                <a:ext uri="{FF2B5EF4-FFF2-40B4-BE49-F238E27FC236}">
                  <a16:creationId xmlns:a16="http://schemas.microsoft.com/office/drawing/2014/main" id="{216C7D82-1664-4730-852C-A442F5C7F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19" name="Rectangle 7">
              <a:extLst>
                <a:ext uri="{FF2B5EF4-FFF2-40B4-BE49-F238E27FC236}">
                  <a16:creationId xmlns:a16="http://schemas.microsoft.com/office/drawing/2014/main" id="{8A9DFE5D-FD05-45B7-9292-F61515E1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522"/>
              <a:ext cx="4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Vazão</a:t>
              </a:r>
            </a:p>
          </p:txBody>
        </p:sp>
        <p:sp>
          <p:nvSpPr>
            <p:cNvPr id="192520" name="Line 8">
              <a:extLst>
                <a:ext uri="{FF2B5EF4-FFF2-40B4-BE49-F238E27FC236}">
                  <a16:creationId xmlns:a16="http://schemas.microsoft.com/office/drawing/2014/main" id="{7F58103D-93E4-4B89-8C26-0C9BDF1A6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21" name="Line 9">
              <a:extLst>
                <a:ext uri="{FF2B5EF4-FFF2-40B4-BE49-F238E27FC236}">
                  <a16:creationId xmlns:a16="http://schemas.microsoft.com/office/drawing/2014/main" id="{97BF5E21-03ED-4FE0-9DA9-E8AF4ABFB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8" y="1872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22" name="Line 10">
              <a:extLst>
                <a:ext uri="{FF2B5EF4-FFF2-40B4-BE49-F238E27FC236}">
                  <a16:creationId xmlns:a16="http://schemas.microsoft.com/office/drawing/2014/main" id="{FB0C793A-4A7D-4E1E-9397-5BA7727AB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888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23" name="Rectangle 11">
              <a:extLst>
                <a:ext uri="{FF2B5EF4-FFF2-40B4-BE49-F238E27FC236}">
                  <a16:creationId xmlns:a16="http://schemas.microsoft.com/office/drawing/2014/main" id="{3C5621DB-6C65-46DD-ACE8-649DD52D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770"/>
              <a:ext cx="5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Tempo</a:t>
              </a:r>
            </a:p>
          </p:txBody>
        </p:sp>
        <p:sp>
          <p:nvSpPr>
            <p:cNvPr id="192524" name="Rectangle 12">
              <a:extLst>
                <a:ext uri="{FF2B5EF4-FFF2-40B4-BE49-F238E27FC236}">
                  <a16:creationId xmlns:a16="http://schemas.microsoft.com/office/drawing/2014/main" id="{FC01FEDF-793E-463E-B2D2-88B8CA92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1570"/>
              <a:ext cx="11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água ascensional</a:t>
              </a:r>
            </a:p>
          </p:txBody>
        </p:sp>
        <p:sp>
          <p:nvSpPr>
            <p:cNvPr id="192525" name="Line 13">
              <a:extLst>
                <a:ext uri="{FF2B5EF4-FFF2-40B4-BE49-F238E27FC236}">
                  <a16:creationId xmlns:a16="http://schemas.microsoft.com/office/drawing/2014/main" id="{92B6C889-6964-42E7-BFFE-6FFA57BEB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" y="1888"/>
              <a:ext cx="272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92526" name="Text Box 14">
            <a:extLst>
              <a:ext uri="{FF2B5EF4-FFF2-40B4-BE49-F238E27FC236}">
                <a16:creationId xmlns:a16="http://schemas.microsoft.com/office/drawing/2014/main" id="{161459EA-80A1-4E6A-BFFC-8F911779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2708275"/>
            <a:ext cx="325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lavagem: 8 a 15 minutos</a:t>
            </a:r>
          </a:p>
        </p:txBody>
      </p:sp>
      <p:sp>
        <p:nvSpPr>
          <p:cNvPr id="192527" name="Text Box 15">
            <a:extLst>
              <a:ext uri="{FF2B5EF4-FFF2-40B4-BE49-F238E27FC236}">
                <a16:creationId xmlns:a16="http://schemas.microsoft.com/office/drawing/2014/main" id="{3B869E81-51A7-40DB-AAE1-3FAD0128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3733800"/>
            <a:ext cx="3249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Expansão do material filtrante: 20% a 30%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ETA Alto Tietê 270706 036">
            <a:extLst>
              <a:ext uri="{FF2B5EF4-FFF2-40B4-BE49-F238E27FC236}">
                <a16:creationId xmlns:a16="http://schemas.microsoft.com/office/drawing/2014/main" id="{1857DF1D-5791-4659-B714-92310239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248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1" name="Picture 3">
            <a:extLst>
              <a:ext uri="{FF2B5EF4-FFF2-40B4-BE49-F238E27FC236}">
                <a16:creationId xmlns:a16="http://schemas.microsoft.com/office/drawing/2014/main" id="{5C1B2C4B-296F-4C1C-A6A7-2EB9EC79A217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Rectangle 4">
            <a:extLst>
              <a:ext uri="{FF2B5EF4-FFF2-40B4-BE49-F238E27FC236}">
                <a16:creationId xmlns:a16="http://schemas.microsoft.com/office/drawing/2014/main" id="{E8F52417-F719-400D-A31E-064F23340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</p:spPr>
        <p:txBody>
          <a:bodyPr/>
          <a:lstStyle/>
          <a:p>
            <a:r>
              <a:rPr lang="pt-BR" altLang="pt-BR" sz="3600"/>
              <a:t>HIDRÁULICA DE FILTRAÇÃO</a:t>
            </a:r>
            <a:br>
              <a:rPr lang="pt-BR" altLang="pt-BR" sz="3600"/>
            </a:br>
            <a:r>
              <a:rPr lang="pt-BR" altLang="pt-BR" sz="3600"/>
              <a:t>LAVAGEM DE MEIOS FILTRANTES</a:t>
            </a:r>
          </a:p>
        </p:txBody>
      </p:sp>
      <p:sp>
        <p:nvSpPr>
          <p:cNvPr id="227345" name="Rectangle 17">
            <a:extLst>
              <a:ext uri="{FF2B5EF4-FFF2-40B4-BE49-F238E27FC236}">
                <a16:creationId xmlns:a16="http://schemas.microsoft.com/office/drawing/2014/main" id="{77BF1753-C5C7-42A9-85A2-B3845504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50975"/>
            <a:ext cx="8280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Lavagem com água e sistema de lavagem superficial</a:t>
            </a:r>
          </a:p>
        </p:txBody>
      </p:sp>
      <p:grpSp>
        <p:nvGrpSpPr>
          <p:cNvPr id="227346" name="Group 18">
            <a:extLst>
              <a:ext uri="{FF2B5EF4-FFF2-40B4-BE49-F238E27FC236}">
                <a16:creationId xmlns:a16="http://schemas.microsoft.com/office/drawing/2014/main" id="{FCD6B4A6-6B24-40B8-A821-2E8E00F0EC8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27325"/>
            <a:ext cx="5037138" cy="3078163"/>
            <a:chOff x="663" y="3700"/>
            <a:chExt cx="3173" cy="1939"/>
          </a:xfrm>
        </p:grpSpPr>
        <p:sp>
          <p:nvSpPr>
            <p:cNvPr id="227347" name="Line 19">
              <a:extLst>
                <a:ext uri="{FF2B5EF4-FFF2-40B4-BE49-F238E27FC236}">
                  <a16:creationId xmlns:a16="http://schemas.microsoft.com/office/drawing/2014/main" id="{A89669FA-A8E3-4E4C-AC73-6281521D1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48" name="Line 20">
              <a:extLst>
                <a:ext uri="{FF2B5EF4-FFF2-40B4-BE49-F238E27FC236}">
                  <a16:creationId xmlns:a16="http://schemas.microsoft.com/office/drawing/2014/main" id="{402B8D44-1AF8-4D41-8453-E436C56D7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4464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49" name="Line 21">
              <a:extLst>
                <a:ext uri="{FF2B5EF4-FFF2-40B4-BE49-F238E27FC236}">
                  <a16:creationId xmlns:a16="http://schemas.microsoft.com/office/drawing/2014/main" id="{FD1311C4-FA36-41AE-B784-9F54E02DC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4480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50" name="Rectangle 22">
              <a:extLst>
                <a:ext uri="{FF2B5EF4-FFF2-40B4-BE49-F238E27FC236}">
                  <a16:creationId xmlns:a16="http://schemas.microsoft.com/office/drawing/2014/main" id="{9832E4D0-5860-4CAA-97F1-78062393E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5410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Tempo</a:t>
              </a:r>
            </a:p>
          </p:txBody>
        </p:sp>
        <p:sp>
          <p:nvSpPr>
            <p:cNvPr id="227351" name="Rectangle 23">
              <a:extLst>
                <a:ext uri="{FF2B5EF4-FFF2-40B4-BE49-F238E27FC236}">
                  <a16:creationId xmlns:a16="http://schemas.microsoft.com/office/drawing/2014/main" id="{F8F8AE41-E976-4513-A3A2-8D32BA0C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4162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água ascensional</a:t>
              </a:r>
            </a:p>
          </p:txBody>
        </p:sp>
        <p:sp>
          <p:nvSpPr>
            <p:cNvPr id="227352" name="Line 24">
              <a:extLst>
                <a:ext uri="{FF2B5EF4-FFF2-40B4-BE49-F238E27FC236}">
                  <a16:creationId xmlns:a16="http://schemas.microsoft.com/office/drawing/2014/main" id="{1534F4E7-D61A-4A96-88BD-3C55E64C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53" name="Rectangle 25">
              <a:extLst>
                <a:ext uri="{FF2B5EF4-FFF2-40B4-BE49-F238E27FC236}">
                  <a16:creationId xmlns:a16="http://schemas.microsoft.com/office/drawing/2014/main" id="{FB4FA69C-923C-4051-B363-109B4DF5E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Vazão</a:t>
              </a:r>
            </a:p>
          </p:txBody>
        </p:sp>
        <p:sp>
          <p:nvSpPr>
            <p:cNvPr id="227354" name="Line 26">
              <a:extLst>
                <a:ext uri="{FF2B5EF4-FFF2-40B4-BE49-F238E27FC236}">
                  <a16:creationId xmlns:a16="http://schemas.microsoft.com/office/drawing/2014/main" id="{368E81D2-869F-4753-8737-2CB48DF5D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6" y="4480"/>
              <a:ext cx="176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55" name="Line 27">
              <a:extLst>
                <a:ext uri="{FF2B5EF4-FFF2-40B4-BE49-F238E27FC236}">
                  <a16:creationId xmlns:a16="http://schemas.microsoft.com/office/drawing/2014/main" id="{103032A3-9CBF-4C99-AAC7-0F5A81A90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4992"/>
              <a:ext cx="184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356" name="Rectangle 28">
              <a:extLst>
                <a:ext uri="{FF2B5EF4-FFF2-40B4-BE49-F238E27FC236}">
                  <a16:creationId xmlns:a16="http://schemas.microsoft.com/office/drawing/2014/main" id="{F164BE3E-D7DD-4174-907B-0C6712399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4738"/>
              <a:ext cx="11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água superficial</a:t>
              </a:r>
            </a:p>
          </p:txBody>
        </p:sp>
        <p:sp>
          <p:nvSpPr>
            <p:cNvPr id="227357" name="Line 29">
              <a:extLst>
                <a:ext uri="{FF2B5EF4-FFF2-40B4-BE49-F238E27FC236}">
                  <a16:creationId xmlns:a16="http://schemas.microsoft.com/office/drawing/2014/main" id="{967111C8-9009-4080-B379-027E5030A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5008"/>
              <a:ext cx="0" cy="256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7358" name="Text Box 30">
            <a:extLst>
              <a:ext uri="{FF2B5EF4-FFF2-40B4-BE49-F238E27FC236}">
                <a16:creationId xmlns:a16="http://schemas.microsoft.com/office/drawing/2014/main" id="{24C4720A-3FDC-4EB4-ADE6-F787094E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2611438"/>
            <a:ext cx="325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 com água em contra-corrente: 8 a 15 minutos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11D057FC-0618-4AA1-90EF-80F4F0A5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3865563"/>
            <a:ext cx="324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Lavagem superficial somente: 1min a 2 min</a:t>
            </a:r>
          </a:p>
        </p:txBody>
      </p:sp>
      <p:sp>
        <p:nvSpPr>
          <p:cNvPr id="227360" name="Text Box 32">
            <a:extLst>
              <a:ext uri="{FF2B5EF4-FFF2-40B4-BE49-F238E27FC236}">
                <a16:creationId xmlns:a16="http://schemas.microsoft.com/office/drawing/2014/main" id="{1C680500-5310-4A91-8620-0D73DB66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4779963"/>
            <a:ext cx="324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Expansão do material filtrante: 20% a 30%</a:t>
            </a:r>
          </a:p>
        </p:txBody>
      </p:sp>
      <p:sp>
        <p:nvSpPr>
          <p:cNvPr id="227361" name="AutoShape 33">
            <a:extLst>
              <a:ext uri="{FF2B5EF4-FFF2-40B4-BE49-F238E27FC236}">
                <a16:creationId xmlns:a16="http://schemas.microsoft.com/office/drawing/2014/main" id="{BB44B759-8170-4FA1-927B-C737A62BEB13}"/>
              </a:ext>
            </a:extLst>
          </p:cNvPr>
          <p:cNvSpPr>
            <a:spLocks/>
          </p:cNvSpPr>
          <p:nvPr/>
        </p:nvSpPr>
        <p:spPr bwMode="auto">
          <a:xfrm>
            <a:off x="3362325" y="5908675"/>
            <a:ext cx="3067050" cy="482600"/>
          </a:xfrm>
          <a:prstGeom prst="borderCallout2">
            <a:avLst>
              <a:gd name="adj1" fmla="val 23685"/>
              <a:gd name="adj2" fmla="val -2486"/>
              <a:gd name="adj3" fmla="val 23685"/>
              <a:gd name="adj4" fmla="val -30644"/>
              <a:gd name="adj5" fmla="val -226315"/>
              <a:gd name="adj6" fmla="val -44667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1,5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a 3,0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ETA Alto Tietê 270706 036">
            <a:extLst>
              <a:ext uri="{FF2B5EF4-FFF2-40B4-BE49-F238E27FC236}">
                <a16:creationId xmlns:a16="http://schemas.microsoft.com/office/drawing/2014/main" id="{8452151A-19A8-422E-8EFC-E48B73CA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248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5" name="Picture 3">
            <a:extLst>
              <a:ext uri="{FF2B5EF4-FFF2-40B4-BE49-F238E27FC236}">
                <a16:creationId xmlns:a16="http://schemas.microsoft.com/office/drawing/2014/main" id="{3A8736BA-62B9-4A0E-AF63-1D21774316D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6" name="Rectangle 4">
            <a:extLst>
              <a:ext uri="{FF2B5EF4-FFF2-40B4-BE49-F238E27FC236}">
                <a16:creationId xmlns:a16="http://schemas.microsoft.com/office/drawing/2014/main" id="{7504A4D6-764C-4839-A98D-318E1AB5B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</p:spPr>
        <p:txBody>
          <a:bodyPr/>
          <a:lstStyle/>
          <a:p>
            <a:r>
              <a:rPr lang="pt-BR" altLang="pt-BR" sz="3600"/>
              <a:t>HIDRÁULICA DE FILTRAÇÃO</a:t>
            </a:r>
            <a:br>
              <a:rPr lang="pt-BR" altLang="pt-BR" sz="3600"/>
            </a:br>
            <a:r>
              <a:rPr lang="pt-BR" altLang="pt-BR" sz="3600"/>
              <a:t>LAVAGEM DE MEIOS FILTRANTES</a:t>
            </a:r>
          </a:p>
        </p:txBody>
      </p:sp>
      <p:grpSp>
        <p:nvGrpSpPr>
          <p:cNvPr id="228357" name="Group 5">
            <a:extLst>
              <a:ext uri="{FF2B5EF4-FFF2-40B4-BE49-F238E27FC236}">
                <a16:creationId xmlns:a16="http://schemas.microsoft.com/office/drawing/2014/main" id="{528B2617-88CE-4AB2-95F7-4EDA9A66EFA4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2730500"/>
            <a:ext cx="4932363" cy="3001963"/>
            <a:chOff x="663" y="1108"/>
            <a:chExt cx="3106" cy="1891"/>
          </a:xfrm>
        </p:grpSpPr>
        <p:sp>
          <p:nvSpPr>
            <p:cNvPr id="228358" name="Line 6">
              <a:extLst>
                <a:ext uri="{FF2B5EF4-FFF2-40B4-BE49-F238E27FC236}">
                  <a16:creationId xmlns:a16="http://schemas.microsoft.com/office/drawing/2014/main" id="{D0F8BAFA-95CE-49E9-BDA3-02910727D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59" name="Rectangle 7">
              <a:extLst>
                <a:ext uri="{FF2B5EF4-FFF2-40B4-BE49-F238E27FC236}">
                  <a16:creationId xmlns:a16="http://schemas.microsoft.com/office/drawing/2014/main" id="{4116DD0A-C68F-4A23-8751-7868FBB1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522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Vazão</a:t>
              </a:r>
            </a:p>
          </p:txBody>
        </p:sp>
        <p:sp>
          <p:nvSpPr>
            <p:cNvPr id="228360" name="Line 8">
              <a:extLst>
                <a:ext uri="{FF2B5EF4-FFF2-40B4-BE49-F238E27FC236}">
                  <a16:creationId xmlns:a16="http://schemas.microsoft.com/office/drawing/2014/main" id="{308CD313-300B-465B-B1A4-42923270B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1" name="Rectangle 9">
              <a:extLst>
                <a:ext uri="{FF2B5EF4-FFF2-40B4-BE49-F238E27FC236}">
                  <a16:creationId xmlns:a16="http://schemas.microsoft.com/office/drawing/2014/main" id="{6A5F75D2-DD66-4602-A28D-7EFB3ACB6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770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Tempo</a:t>
              </a:r>
            </a:p>
          </p:txBody>
        </p:sp>
        <p:sp>
          <p:nvSpPr>
            <p:cNvPr id="228362" name="Rectangle 10">
              <a:extLst>
                <a:ext uri="{FF2B5EF4-FFF2-40B4-BE49-F238E27FC236}">
                  <a16:creationId xmlns:a16="http://schemas.microsoft.com/office/drawing/2014/main" id="{B3361E5D-2A69-4771-9926-8EE94384E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906"/>
              <a:ext cx="123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água ascensional</a:t>
              </a:r>
            </a:p>
          </p:txBody>
        </p:sp>
        <p:sp>
          <p:nvSpPr>
            <p:cNvPr id="228363" name="Line 11">
              <a:extLst>
                <a:ext uri="{FF2B5EF4-FFF2-40B4-BE49-F238E27FC236}">
                  <a16:creationId xmlns:a16="http://schemas.microsoft.com/office/drawing/2014/main" id="{29AE344E-E2F7-4F9F-83B9-FA5D3A007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2208"/>
              <a:ext cx="12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4" name="Line 12">
              <a:extLst>
                <a:ext uri="{FF2B5EF4-FFF2-40B4-BE49-F238E27FC236}">
                  <a16:creationId xmlns:a16="http://schemas.microsoft.com/office/drawing/2014/main" id="{6416243A-5B9A-45D1-90F9-6D3FF3911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224"/>
              <a:ext cx="0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5" name="Line 13">
              <a:extLst>
                <a:ext uri="{FF2B5EF4-FFF2-40B4-BE49-F238E27FC236}">
                  <a16:creationId xmlns:a16="http://schemas.microsoft.com/office/drawing/2014/main" id="{77957A56-3FBC-47EA-9B31-9D0651EA7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8" y="2224"/>
              <a:ext cx="128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6" name="Line 14">
              <a:extLst>
                <a:ext uri="{FF2B5EF4-FFF2-40B4-BE49-F238E27FC236}">
                  <a16:creationId xmlns:a16="http://schemas.microsoft.com/office/drawing/2014/main" id="{F3670D16-7D0F-453B-AE56-583B71E92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489"/>
              <a:ext cx="784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7" name="Line 15">
              <a:extLst>
                <a:ext uri="{FF2B5EF4-FFF2-40B4-BE49-F238E27FC236}">
                  <a16:creationId xmlns:a16="http://schemas.microsoft.com/office/drawing/2014/main" id="{CDCEB2DA-4302-4E40-A347-3E525FF8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505"/>
              <a:ext cx="0" cy="1167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8" name="Line 16">
              <a:extLst>
                <a:ext uri="{FF2B5EF4-FFF2-40B4-BE49-F238E27FC236}">
                  <a16:creationId xmlns:a16="http://schemas.microsoft.com/office/drawing/2014/main" id="{0438A191-9F7D-45DC-BD77-CFA389DD4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" y="1489"/>
              <a:ext cx="128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8369" name="Rectangle 17">
              <a:extLst>
                <a:ext uri="{FF2B5EF4-FFF2-40B4-BE49-F238E27FC236}">
                  <a16:creationId xmlns:a16="http://schemas.microsoft.com/office/drawing/2014/main" id="{7EAA7F57-77FB-4327-9719-ACDB140A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57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ar</a:t>
              </a:r>
            </a:p>
          </p:txBody>
        </p:sp>
      </p:grpSp>
      <p:sp>
        <p:nvSpPr>
          <p:cNvPr id="228370" name="Text Box 18">
            <a:extLst>
              <a:ext uri="{FF2B5EF4-FFF2-40B4-BE49-F238E27FC236}">
                <a16:creationId xmlns:a16="http://schemas.microsoft.com/office/drawing/2014/main" id="{431C477C-8552-4B2E-A02A-15C7D456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543300"/>
            <a:ext cx="325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 com água em contra-corrente: 8 a 15 minutos</a:t>
            </a:r>
          </a:p>
        </p:txBody>
      </p:sp>
      <p:sp>
        <p:nvSpPr>
          <p:cNvPr id="228371" name="Text Box 19">
            <a:extLst>
              <a:ext uri="{FF2B5EF4-FFF2-40B4-BE49-F238E27FC236}">
                <a16:creationId xmlns:a16="http://schemas.microsoft.com/office/drawing/2014/main" id="{BEDEC6C8-8B81-4068-A0D0-8F00559C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2628900"/>
            <a:ext cx="325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 com ar: 2 a 3 minutos</a:t>
            </a:r>
          </a:p>
        </p:txBody>
      </p:sp>
      <p:sp>
        <p:nvSpPr>
          <p:cNvPr id="228372" name="Text Box 20">
            <a:extLst>
              <a:ext uri="{FF2B5EF4-FFF2-40B4-BE49-F238E27FC236}">
                <a16:creationId xmlns:a16="http://schemas.microsoft.com/office/drawing/2014/main" id="{4A3558D8-F3A7-4E62-A4FF-670166D7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838700"/>
            <a:ext cx="3249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Expansão do material filtrante: 20% a 30%</a:t>
            </a:r>
          </a:p>
        </p:txBody>
      </p:sp>
      <p:sp>
        <p:nvSpPr>
          <p:cNvPr id="228373" name="AutoShape 21">
            <a:extLst>
              <a:ext uri="{FF2B5EF4-FFF2-40B4-BE49-F238E27FC236}">
                <a16:creationId xmlns:a16="http://schemas.microsoft.com/office/drawing/2014/main" id="{E2DB377F-64DA-4FA6-8372-06F281783A2A}"/>
              </a:ext>
            </a:extLst>
          </p:cNvPr>
          <p:cNvSpPr>
            <a:spLocks/>
          </p:cNvSpPr>
          <p:nvPr/>
        </p:nvSpPr>
        <p:spPr bwMode="auto">
          <a:xfrm>
            <a:off x="2771775" y="5949950"/>
            <a:ext cx="2813050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30815"/>
              <a:gd name="adj5" fmla="val -526315"/>
              <a:gd name="adj6" fmla="val -44866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10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a 20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374" name="Rectangle 22">
            <a:extLst>
              <a:ext uri="{FF2B5EF4-FFF2-40B4-BE49-F238E27FC236}">
                <a16:creationId xmlns:a16="http://schemas.microsoft.com/office/drawing/2014/main" id="{38BB6628-2BAB-49A2-B7A6-4D244F80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789113"/>
            <a:ext cx="864235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Lavagem com ar unicamente seguido de água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ETA Alto Tietê 270706 036">
            <a:extLst>
              <a:ext uri="{FF2B5EF4-FFF2-40B4-BE49-F238E27FC236}">
                <a16:creationId xmlns:a16="http://schemas.microsoft.com/office/drawing/2014/main" id="{6FB3EF13-6E29-4060-80F5-5B16935C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248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9" name="Picture 3">
            <a:extLst>
              <a:ext uri="{FF2B5EF4-FFF2-40B4-BE49-F238E27FC236}">
                <a16:creationId xmlns:a16="http://schemas.microsoft.com/office/drawing/2014/main" id="{F245481F-7869-4AF2-8BC0-C0349406191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80" name="Rectangle 4">
            <a:extLst>
              <a:ext uri="{FF2B5EF4-FFF2-40B4-BE49-F238E27FC236}">
                <a16:creationId xmlns:a16="http://schemas.microsoft.com/office/drawing/2014/main" id="{AE7E4BA7-5417-4252-BB6E-E6232DB2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</p:spPr>
        <p:txBody>
          <a:bodyPr/>
          <a:lstStyle/>
          <a:p>
            <a:r>
              <a:rPr lang="pt-BR" altLang="pt-BR" sz="3600"/>
              <a:t>HIDRÁULICA DE FILTRAÇÃO</a:t>
            </a:r>
            <a:br>
              <a:rPr lang="pt-BR" altLang="pt-BR" sz="3600"/>
            </a:br>
            <a:r>
              <a:rPr lang="pt-BR" altLang="pt-BR" sz="3600"/>
              <a:t>LAVAGEM DE MEIOS FILTRANTES</a:t>
            </a:r>
          </a:p>
        </p:txBody>
      </p:sp>
      <p:grpSp>
        <p:nvGrpSpPr>
          <p:cNvPr id="229381" name="Group 5">
            <a:extLst>
              <a:ext uri="{FF2B5EF4-FFF2-40B4-BE49-F238E27FC236}">
                <a16:creationId xmlns:a16="http://schemas.microsoft.com/office/drawing/2014/main" id="{1262FE5D-5DF6-4AAF-89F7-E9A28A8680D8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2667000"/>
            <a:ext cx="5037138" cy="3078163"/>
            <a:chOff x="663" y="3700"/>
            <a:chExt cx="3173" cy="1939"/>
          </a:xfrm>
        </p:grpSpPr>
        <p:sp>
          <p:nvSpPr>
            <p:cNvPr id="229382" name="Line 6">
              <a:extLst>
                <a:ext uri="{FF2B5EF4-FFF2-40B4-BE49-F238E27FC236}">
                  <a16:creationId xmlns:a16="http://schemas.microsoft.com/office/drawing/2014/main" id="{27D75C33-2B8C-45DB-9495-A815746C1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83" name="Rectangle 7">
              <a:extLst>
                <a:ext uri="{FF2B5EF4-FFF2-40B4-BE49-F238E27FC236}">
                  <a16:creationId xmlns:a16="http://schemas.microsoft.com/office/drawing/2014/main" id="{9307920A-3EE4-46AD-89E7-4ABC6A173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5410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Tempo</a:t>
              </a:r>
            </a:p>
          </p:txBody>
        </p:sp>
        <p:sp>
          <p:nvSpPr>
            <p:cNvPr id="229384" name="Line 8">
              <a:extLst>
                <a:ext uri="{FF2B5EF4-FFF2-40B4-BE49-F238E27FC236}">
                  <a16:creationId xmlns:a16="http://schemas.microsoft.com/office/drawing/2014/main" id="{C9B97BB1-8DDE-44D3-98A1-37D1CF673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85" name="Rectangle 9">
              <a:extLst>
                <a:ext uri="{FF2B5EF4-FFF2-40B4-BE49-F238E27FC236}">
                  <a16:creationId xmlns:a16="http://schemas.microsoft.com/office/drawing/2014/main" id="{814ADFE5-EF5A-4C69-8D5C-E835A242F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Vazão</a:t>
              </a:r>
            </a:p>
          </p:txBody>
        </p:sp>
        <p:sp>
          <p:nvSpPr>
            <p:cNvPr id="229386" name="Line 10">
              <a:extLst>
                <a:ext uri="{FF2B5EF4-FFF2-40B4-BE49-F238E27FC236}">
                  <a16:creationId xmlns:a16="http://schemas.microsoft.com/office/drawing/2014/main" id="{55F7BA14-3C5A-424E-AEDC-7DEFC55BB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3985"/>
              <a:ext cx="88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87" name="Line 11">
              <a:extLst>
                <a:ext uri="{FF2B5EF4-FFF2-40B4-BE49-F238E27FC236}">
                  <a16:creationId xmlns:a16="http://schemas.microsoft.com/office/drawing/2014/main" id="{43CF4100-2AF2-49B2-A158-A7D723488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4001"/>
              <a:ext cx="0" cy="1263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88" name="Line 12">
              <a:extLst>
                <a:ext uri="{FF2B5EF4-FFF2-40B4-BE49-F238E27FC236}">
                  <a16:creationId xmlns:a16="http://schemas.microsoft.com/office/drawing/2014/main" id="{A084847C-D394-42EF-B0F8-E237CE6EF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4" y="4832"/>
              <a:ext cx="64" cy="4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89" name="Line 13">
              <a:extLst>
                <a:ext uri="{FF2B5EF4-FFF2-40B4-BE49-F238E27FC236}">
                  <a16:creationId xmlns:a16="http://schemas.microsoft.com/office/drawing/2014/main" id="{5301EC9F-9F4D-4694-B890-F80F00D14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4848"/>
              <a:ext cx="7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0" name="Line 14">
              <a:extLst>
                <a:ext uri="{FF2B5EF4-FFF2-40B4-BE49-F238E27FC236}">
                  <a16:creationId xmlns:a16="http://schemas.microsoft.com/office/drawing/2014/main" id="{4C6E4BD7-7AE2-4B58-B9DF-B702917D2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6" y="4160"/>
              <a:ext cx="64" cy="7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1" name="Line 15">
              <a:extLst>
                <a:ext uri="{FF2B5EF4-FFF2-40B4-BE49-F238E27FC236}">
                  <a16:creationId xmlns:a16="http://schemas.microsoft.com/office/drawing/2014/main" id="{227E4ABD-6226-4327-988B-131CC5271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" y="4176"/>
              <a:ext cx="11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2" name="Line 16">
              <a:extLst>
                <a:ext uri="{FF2B5EF4-FFF2-40B4-BE49-F238E27FC236}">
                  <a16:creationId xmlns:a16="http://schemas.microsoft.com/office/drawing/2014/main" id="{E2241368-7DB5-4DCF-873F-88DED507E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4192"/>
              <a:ext cx="0" cy="10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393" name="Rectangle 17">
              <a:extLst>
                <a:ext uri="{FF2B5EF4-FFF2-40B4-BE49-F238E27FC236}">
                  <a16:creationId xmlns:a16="http://schemas.microsoft.com/office/drawing/2014/main" id="{E7E8ACE8-0523-4A8A-8281-567C64D27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373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ar</a:t>
              </a:r>
            </a:p>
          </p:txBody>
        </p:sp>
        <p:sp>
          <p:nvSpPr>
            <p:cNvPr id="229394" name="Rectangle 18">
              <a:extLst>
                <a:ext uri="{FF2B5EF4-FFF2-40B4-BE49-F238E27FC236}">
                  <a16:creationId xmlns:a16="http://schemas.microsoft.com/office/drawing/2014/main" id="{AD2ED466-0536-4CF3-B8E1-7B46D7DE2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874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 altLang="pt-BR" i="1">
                  <a:latin typeface="Arial" panose="020B0604020202020204" pitchFamily="34" charset="0"/>
                </a:rPr>
                <a:t>água ascencional</a:t>
              </a:r>
            </a:p>
          </p:txBody>
        </p:sp>
      </p:grpSp>
      <p:sp>
        <p:nvSpPr>
          <p:cNvPr id="229395" name="Text Box 19">
            <a:extLst>
              <a:ext uri="{FF2B5EF4-FFF2-40B4-BE49-F238E27FC236}">
                <a16:creationId xmlns:a16="http://schemas.microsoft.com/office/drawing/2014/main" id="{8882ACDE-2D3C-438F-832D-7B73B17E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2401888"/>
            <a:ext cx="3662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 com ar e água simultaneamente: 2 a 4 minutos</a:t>
            </a:r>
          </a:p>
        </p:txBody>
      </p:sp>
      <p:sp>
        <p:nvSpPr>
          <p:cNvPr id="229396" name="AutoShape 20">
            <a:extLst>
              <a:ext uri="{FF2B5EF4-FFF2-40B4-BE49-F238E27FC236}">
                <a16:creationId xmlns:a16="http://schemas.microsoft.com/office/drawing/2014/main" id="{BB370EB3-77BD-4FD0-97A2-5313B19F90CE}"/>
              </a:ext>
            </a:extLst>
          </p:cNvPr>
          <p:cNvSpPr>
            <a:spLocks/>
          </p:cNvSpPr>
          <p:nvPr/>
        </p:nvSpPr>
        <p:spPr bwMode="auto">
          <a:xfrm>
            <a:off x="2706688" y="6021388"/>
            <a:ext cx="2814637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26509"/>
              <a:gd name="adj5" fmla="val -595722"/>
              <a:gd name="adj6" fmla="val -38352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4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a 8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97" name="Text Box 21">
            <a:extLst>
              <a:ext uri="{FF2B5EF4-FFF2-40B4-BE49-F238E27FC236}">
                <a16:creationId xmlns:a16="http://schemas.microsoft.com/office/drawing/2014/main" id="{FE397BE8-015E-4BAE-AC34-D4BD8372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3771900"/>
            <a:ext cx="325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Tempo de lavagem com água em contra-corrente: 8 a 15 minutos</a:t>
            </a:r>
          </a:p>
        </p:txBody>
      </p:sp>
      <p:sp>
        <p:nvSpPr>
          <p:cNvPr id="229398" name="Text Box 22">
            <a:extLst>
              <a:ext uri="{FF2B5EF4-FFF2-40B4-BE49-F238E27FC236}">
                <a16:creationId xmlns:a16="http://schemas.microsoft.com/office/drawing/2014/main" id="{6BD525FE-B2DD-47E1-8530-D48CC4F7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5110163"/>
            <a:ext cx="324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altLang="pt-BR" sz="2400">
                <a:latin typeface="Times New Roman" panose="02020603050405020304" pitchFamily="18" charset="0"/>
              </a:rPr>
              <a:t>Expansão do material filtrante: 20% a 30%</a:t>
            </a:r>
          </a:p>
        </p:txBody>
      </p:sp>
      <p:sp>
        <p:nvSpPr>
          <p:cNvPr id="229399" name="Rectangle 23">
            <a:extLst>
              <a:ext uri="{FF2B5EF4-FFF2-40B4-BE49-F238E27FC236}">
                <a16:creationId xmlns:a16="http://schemas.microsoft.com/office/drawing/2014/main" id="{2EED4CAD-155A-4650-952B-56A2412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541463"/>
            <a:ext cx="84978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Lavagem com ar e água simultâneamente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>
            <a:extLst>
              <a:ext uri="{FF2B5EF4-FFF2-40B4-BE49-F238E27FC236}">
                <a16:creationId xmlns:a16="http://schemas.microsoft.com/office/drawing/2014/main" id="{851B5FB4-6CB2-4DCE-9341-223AD654F1E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A41E347B-3743-4376-AC59-32F9BF038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4788"/>
            <a:ext cx="8785225" cy="1295400"/>
          </a:xfrm>
        </p:spPr>
        <p:txBody>
          <a:bodyPr/>
          <a:lstStyle/>
          <a:p>
            <a:r>
              <a:rPr lang="pt-BR" altLang="pt-BR" sz="4000"/>
              <a:t>HIDRÁULICA DO PROCESSO DE FILTRAÇÃO - FLUIDIFICAÇÃO</a:t>
            </a:r>
          </a:p>
        </p:txBody>
      </p:sp>
      <p:sp>
        <p:nvSpPr>
          <p:cNvPr id="196612" name="Line 4">
            <a:extLst>
              <a:ext uri="{FF2B5EF4-FFF2-40B4-BE49-F238E27FC236}">
                <a16:creationId xmlns:a16="http://schemas.microsoft.com/office/drawing/2014/main" id="{751E83A7-85A9-4B9A-A374-583B9ED27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924175"/>
            <a:ext cx="0" cy="71913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1D928814-1E89-4F9F-AF5C-A72C79AF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3686175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Velocidade mínima de fluidificação</a:t>
            </a:r>
          </a:p>
        </p:txBody>
      </p:sp>
      <p:graphicFrame>
        <p:nvGraphicFramePr>
          <p:cNvPr id="196614" name="Object 6">
            <a:extLst>
              <a:ext uri="{FF2B5EF4-FFF2-40B4-BE49-F238E27FC236}">
                <a16:creationId xmlns:a16="http://schemas.microsoft.com/office/drawing/2014/main" id="{49F31EBB-4CA3-4601-8A51-591FE515A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74788"/>
          <a:ext cx="8785225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8" name="Gráfico" r:id="rId4" imgW="5924702" imgH="3562502" progId="Excel.Chart.8">
                  <p:embed followColorScheme="full"/>
                </p:oleObj>
              </mc:Choice>
              <mc:Fallback>
                <p:oleObj name="Gráfico" r:id="rId4" imgW="5924702" imgH="3562502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74788"/>
                        <a:ext cx="8785225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>
            <a:extLst>
              <a:ext uri="{FF2B5EF4-FFF2-40B4-BE49-F238E27FC236}">
                <a16:creationId xmlns:a16="http://schemas.microsoft.com/office/drawing/2014/main" id="{50A6D2AF-E86E-4839-BFD1-379D4014C84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5" name="Rectangle 3">
            <a:extLst>
              <a:ext uri="{FF2B5EF4-FFF2-40B4-BE49-F238E27FC236}">
                <a16:creationId xmlns:a16="http://schemas.microsoft.com/office/drawing/2014/main" id="{F8C0B432-4799-42E6-8FAA-A3A0C77D1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4788"/>
            <a:ext cx="8785225" cy="1295400"/>
          </a:xfrm>
        </p:spPr>
        <p:txBody>
          <a:bodyPr/>
          <a:lstStyle/>
          <a:p>
            <a:r>
              <a:rPr lang="pt-BR" altLang="pt-BR" sz="4000"/>
              <a:t>HIDRÁULICA DO PROCESSO DE FILTRAÇÃO - FLUIDIFICAÇÃO</a:t>
            </a:r>
          </a:p>
        </p:txBody>
      </p:sp>
      <p:sp>
        <p:nvSpPr>
          <p:cNvPr id="197636" name="Line 4">
            <a:extLst>
              <a:ext uri="{FF2B5EF4-FFF2-40B4-BE49-F238E27FC236}">
                <a16:creationId xmlns:a16="http://schemas.microsoft.com/office/drawing/2014/main" id="{043F55F3-E59D-4BFB-A593-9F346D96E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781300"/>
            <a:ext cx="0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3F96810-680E-4C05-8DA9-29E566DC3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543300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Velocidade mínima de fluidificação</a:t>
            </a:r>
          </a:p>
        </p:txBody>
      </p:sp>
      <p:graphicFrame>
        <p:nvGraphicFramePr>
          <p:cNvPr id="197638" name="Object 6">
            <a:extLst>
              <a:ext uri="{FF2B5EF4-FFF2-40B4-BE49-F238E27FC236}">
                <a16:creationId xmlns:a16="http://schemas.microsoft.com/office/drawing/2014/main" id="{35C9849F-4316-4408-96D7-0F36C207E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379538"/>
          <a:ext cx="8964612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Gráfico" r:id="rId4" imgW="5962802" imgH="3581400" progId="Excel.Chart.8">
                  <p:embed followColorScheme="full"/>
                </p:oleObj>
              </mc:Choice>
              <mc:Fallback>
                <p:oleObj name="Gráfico" r:id="rId4" imgW="5962802" imgH="3581400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79538"/>
                        <a:ext cx="8964612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-Calice">
            <a:extLst>
              <a:ext uri="{FF2B5EF4-FFF2-40B4-BE49-F238E27FC236}">
                <a16:creationId xmlns:a16="http://schemas.microsoft.com/office/drawing/2014/main" id="{86019682-2C4D-40CA-9AE9-7D11E418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12A27E49-ADDF-43CB-A3AD-72439A415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7777163" cy="728663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57259DB2-A03F-4909-82DC-8013769FF98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AA95F291-93C7-4396-981C-ED411370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068638"/>
            <a:ext cx="79216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b="1"/>
              <a:t>Sólidos oriundos da água bruta (argilas, silte, algas, etc...)</a:t>
            </a:r>
          </a:p>
          <a:p>
            <a:r>
              <a:rPr lang="pt-BR" altLang="pt-BR" b="1"/>
              <a:t>Sólidos gerados devido a precipitação do coagulante na forma de hidróxido metálico</a:t>
            </a:r>
          </a:p>
          <a:p>
            <a:r>
              <a:rPr lang="pt-BR" altLang="pt-BR" b="1"/>
              <a:t>Outros aditivos (CAP, polímeros, etc...)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323A781C-4F1E-47BD-9CC6-F0AB25A8E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>
            <a:extLst>
              <a:ext uri="{FF2B5EF4-FFF2-40B4-BE49-F238E27FC236}">
                <a16:creationId xmlns:a16="http://schemas.microsoft.com/office/drawing/2014/main" id="{FF0FDE0A-7FBF-4E65-8AEC-341E0228F5F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9" name="Rectangle 3">
            <a:extLst>
              <a:ext uri="{FF2B5EF4-FFF2-40B4-BE49-F238E27FC236}">
                <a16:creationId xmlns:a16="http://schemas.microsoft.com/office/drawing/2014/main" id="{FFEDC6DC-06FD-4595-A242-4437711B5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4788"/>
            <a:ext cx="8785225" cy="1295400"/>
          </a:xfrm>
        </p:spPr>
        <p:txBody>
          <a:bodyPr/>
          <a:lstStyle/>
          <a:p>
            <a:r>
              <a:rPr lang="pt-BR" altLang="pt-BR" sz="4000"/>
              <a:t>HIDRÁULICA DO PROCESSO DE FILTRAÇÃO - EXPANSÃO</a:t>
            </a:r>
          </a:p>
        </p:txBody>
      </p:sp>
      <p:graphicFrame>
        <p:nvGraphicFramePr>
          <p:cNvPr id="198660" name="Object 4">
            <a:extLst>
              <a:ext uri="{FF2B5EF4-FFF2-40B4-BE49-F238E27FC236}">
                <a16:creationId xmlns:a16="http://schemas.microsoft.com/office/drawing/2014/main" id="{C47C71AD-82AE-4F32-A298-3E5D9700A2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3" y="1436688"/>
          <a:ext cx="91440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Gráfico" r:id="rId4" imgW="5924702" imgH="3390900" progId="Excel.Chart.8">
                  <p:embed followColorScheme="full"/>
                </p:oleObj>
              </mc:Choice>
              <mc:Fallback>
                <p:oleObj name="Gráfico" r:id="rId4" imgW="5924702" imgH="33909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436688"/>
                        <a:ext cx="91440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ETA Capivari (Sanasa) 031">
            <a:extLst>
              <a:ext uri="{FF2B5EF4-FFF2-40B4-BE49-F238E27FC236}">
                <a16:creationId xmlns:a16="http://schemas.microsoft.com/office/drawing/2014/main" id="{4226C7E6-39BE-4CBC-9CCA-D048BC4A299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7" name="Picture 3">
            <a:extLst>
              <a:ext uri="{FF2B5EF4-FFF2-40B4-BE49-F238E27FC236}">
                <a16:creationId xmlns:a16="http://schemas.microsoft.com/office/drawing/2014/main" id="{1626EC26-3A7A-4575-9DD7-D962632E0284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8" name="Rectangle 4">
            <a:extLst>
              <a:ext uri="{FF2B5EF4-FFF2-40B4-BE49-F238E27FC236}">
                <a16:creationId xmlns:a16="http://schemas.microsoft.com/office/drawing/2014/main" id="{190D9399-4063-4DD9-A99B-46C2C390E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349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BDBB4553-EC64-4362-991B-548189BF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591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Rio Capivari</a:t>
            </a: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CB473D4A-DDC7-445C-B3B2-7AF13F93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736850"/>
            <a:ext cx="1506538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Captação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Caixas de areia</a:t>
            </a:r>
          </a:p>
        </p:txBody>
      </p:sp>
      <p:sp>
        <p:nvSpPr>
          <p:cNvPr id="180231" name="Text Box 7">
            <a:extLst>
              <a:ext uri="{FF2B5EF4-FFF2-40B4-BE49-F238E27FC236}">
                <a16:creationId xmlns:a16="http://schemas.microsoft.com/office/drawing/2014/main" id="{C93CCB7C-5E99-4A67-B1BB-F865EC1B9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2841625"/>
            <a:ext cx="19399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Câmara de oxidação</a:t>
            </a:r>
          </a:p>
        </p:txBody>
      </p:sp>
      <p:sp>
        <p:nvSpPr>
          <p:cNvPr id="180232" name="Text Box 8">
            <a:extLst>
              <a:ext uri="{FF2B5EF4-FFF2-40B4-BE49-F238E27FC236}">
                <a16:creationId xmlns:a16="http://schemas.microsoft.com/office/drawing/2014/main" id="{E289DFB8-444D-4211-B3C2-09AAB456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736850"/>
            <a:ext cx="178752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Tanque de contato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aerado</a:t>
            </a:r>
          </a:p>
        </p:txBody>
      </p:sp>
      <p:sp>
        <p:nvSpPr>
          <p:cNvPr id="180233" name="Text Box 9">
            <a:extLst>
              <a:ext uri="{FF2B5EF4-FFF2-40B4-BE49-F238E27FC236}">
                <a16:creationId xmlns:a16="http://schemas.microsoft.com/office/drawing/2014/main" id="{6FF7FAA9-7EED-444A-A2DE-D13E5E75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3913188"/>
            <a:ext cx="1219200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Coagulação</a:t>
            </a:r>
          </a:p>
        </p:txBody>
      </p:sp>
      <p:sp>
        <p:nvSpPr>
          <p:cNvPr id="180234" name="Text Box 10">
            <a:extLst>
              <a:ext uri="{FF2B5EF4-FFF2-40B4-BE49-F238E27FC236}">
                <a16:creationId xmlns:a16="http://schemas.microsoft.com/office/drawing/2014/main" id="{2F6AB386-DD27-43EB-9C69-18533AC7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913188"/>
            <a:ext cx="113982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Floculação</a:t>
            </a:r>
          </a:p>
        </p:txBody>
      </p:sp>
      <p:sp>
        <p:nvSpPr>
          <p:cNvPr id="180235" name="Text Box 11">
            <a:extLst>
              <a:ext uri="{FF2B5EF4-FFF2-40B4-BE49-F238E27FC236}">
                <a16:creationId xmlns:a16="http://schemas.microsoft.com/office/drawing/2014/main" id="{F902E715-0A09-4BA9-840A-53AC34E02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3810000"/>
            <a:ext cx="1387475" cy="549275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Decantadores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laminares</a:t>
            </a:r>
          </a:p>
        </p:txBody>
      </p:sp>
      <p:sp>
        <p:nvSpPr>
          <p:cNvPr id="180236" name="Text Box 12">
            <a:extLst>
              <a:ext uri="{FF2B5EF4-FFF2-40B4-BE49-F238E27FC236}">
                <a16:creationId xmlns:a16="http://schemas.microsoft.com/office/drawing/2014/main" id="{E0B13072-8F54-432C-91EA-77924483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929063"/>
            <a:ext cx="954088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Filtração</a:t>
            </a:r>
          </a:p>
        </p:txBody>
      </p:sp>
      <p:sp>
        <p:nvSpPr>
          <p:cNvPr id="180237" name="Text Box 13">
            <a:extLst>
              <a:ext uri="{FF2B5EF4-FFF2-40B4-BE49-F238E27FC236}">
                <a16:creationId xmlns:a16="http://schemas.microsoft.com/office/drawing/2014/main" id="{1ABF6FC0-AC3A-4EEC-80B7-4DF364C1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065713"/>
            <a:ext cx="1949450" cy="76200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Pós-desinfecção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Fluoretação</a:t>
            </a:r>
          </a:p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Correção final de pH</a:t>
            </a:r>
          </a:p>
        </p:txBody>
      </p:sp>
      <p:sp>
        <p:nvSpPr>
          <p:cNvPr id="180238" name="Text Box 14">
            <a:extLst>
              <a:ext uri="{FF2B5EF4-FFF2-40B4-BE49-F238E27FC236}">
                <a16:creationId xmlns:a16="http://schemas.microsoft.com/office/drawing/2014/main" id="{C1B380E4-6A05-432A-9EBC-B4BFDE4D1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5281613"/>
            <a:ext cx="1120775" cy="336550"/>
          </a:xfrm>
          <a:prstGeom prst="rect">
            <a:avLst/>
          </a:prstGeom>
          <a:noFill/>
          <a:ln w="31750">
            <a:solidFill>
              <a:srgbClr val="F3FD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3FD33"/>
                </a:solidFill>
                <a:latin typeface="Arial" panose="020B0604020202020204" pitchFamily="34" charset="0"/>
              </a:rPr>
              <a:t>Água Final</a:t>
            </a:r>
          </a:p>
        </p:txBody>
      </p:sp>
      <p:cxnSp>
        <p:nvCxnSpPr>
          <p:cNvPr id="180239" name="AutoShape 15">
            <a:extLst>
              <a:ext uri="{FF2B5EF4-FFF2-40B4-BE49-F238E27FC236}">
                <a16:creationId xmlns:a16="http://schemas.microsoft.com/office/drawing/2014/main" id="{8D5FCE5D-66F2-4CFE-B96B-71BA892DB300}"/>
              </a:ext>
            </a:extLst>
          </p:cNvPr>
          <p:cNvCxnSpPr>
            <a:cxnSpLocks noChangeShapeType="1"/>
            <a:stCxn id="180229" idx="3"/>
            <a:endCxn id="180230" idx="1"/>
          </p:cNvCxnSpPr>
          <p:nvPr/>
        </p:nvCxnSpPr>
        <p:spPr bwMode="auto">
          <a:xfrm>
            <a:off x="2046288" y="3008313"/>
            <a:ext cx="509587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0" name="AutoShape 16">
            <a:extLst>
              <a:ext uri="{FF2B5EF4-FFF2-40B4-BE49-F238E27FC236}">
                <a16:creationId xmlns:a16="http://schemas.microsoft.com/office/drawing/2014/main" id="{5A68890C-5B7C-44CF-AF2F-B0D75595C018}"/>
              </a:ext>
            </a:extLst>
          </p:cNvPr>
          <p:cNvCxnSpPr>
            <a:cxnSpLocks noChangeShapeType="1"/>
            <a:stCxn id="180230" idx="3"/>
            <a:endCxn id="180231" idx="1"/>
          </p:cNvCxnSpPr>
          <p:nvPr/>
        </p:nvCxnSpPr>
        <p:spPr bwMode="auto">
          <a:xfrm flipV="1">
            <a:off x="4094163" y="3009900"/>
            <a:ext cx="217487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1" name="AutoShape 17">
            <a:extLst>
              <a:ext uri="{FF2B5EF4-FFF2-40B4-BE49-F238E27FC236}">
                <a16:creationId xmlns:a16="http://schemas.microsoft.com/office/drawing/2014/main" id="{04A4DFF7-34E4-4DD2-86C7-1D602803CB4A}"/>
              </a:ext>
            </a:extLst>
          </p:cNvPr>
          <p:cNvCxnSpPr>
            <a:cxnSpLocks noChangeShapeType="1"/>
            <a:stCxn id="180231" idx="3"/>
            <a:endCxn id="180232" idx="1"/>
          </p:cNvCxnSpPr>
          <p:nvPr/>
        </p:nvCxnSpPr>
        <p:spPr bwMode="auto">
          <a:xfrm>
            <a:off x="6283325" y="3009900"/>
            <a:ext cx="269875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2" name="AutoShape 18">
            <a:extLst>
              <a:ext uri="{FF2B5EF4-FFF2-40B4-BE49-F238E27FC236}">
                <a16:creationId xmlns:a16="http://schemas.microsoft.com/office/drawing/2014/main" id="{A1F484E0-8700-47FD-B932-B3D058A426D1}"/>
              </a:ext>
            </a:extLst>
          </p:cNvPr>
          <p:cNvCxnSpPr>
            <a:cxnSpLocks noChangeShapeType="1"/>
            <a:stCxn id="180232" idx="2"/>
            <a:endCxn id="180233" idx="0"/>
          </p:cNvCxnSpPr>
          <p:nvPr/>
        </p:nvCxnSpPr>
        <p:spPr bwMode="auto">
          <a:xfrm flipH="1">
            <a:off x="7458075" y="3302000"/>
            <a:ext cx="4763" cy="5953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3" name="AutoShape 19">
            <a:extLst>
              <a:ext uri="{FF2B5EF4-FFF2-40B4-BE49-F238E27FC236}">
                <a16:creationId xmlns:a16="http://schemas.microsoft.com/office/drawing/2014/main" id="{FEBDF73B-B2CF-4F69-8612-95548D029B28}"/>
              </a:ext>
            </a:extLst>
          </p:cNvPr>
          <p:cNvCxnSpPr>
            <a:cxnSpLocks noChangeShapeType="1"/>
            <a:stCxn id="180233" idx="1"/>
            <a:endCxn id="180234" idx="3"/>
          </p:cNvCxnSpPr>
          <p:nvPr/>
        </p:nvCxnSpPr>
        <p:spPr bwMode="auto">
          <a:xfrm flipH="1">
            <a:off x="6342063" y="4081463"/>
            <a:ext cx="4905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4" name="AutoShape 20">
            <a:extLst>
              <a:ext uri="{FF2B5EF4-FFF2-40B4-BE49-F238E27FC236}">
                <a16:creationId xmlns:a16="http://schemas.microsoft.com/office/drawing/2014/main" id="{8F420E93-3D01-4C47-A539-99391F7B5F5D}"/>
              </a:ext>
            </a:extLst>
          </p:cNvPr>
          <p:cNvCxnSpPr>
            <a:cxnSpLocks noChangeShapeType="1"/>
            <a:stCxn id="180234" idx="1"/>
            <a:endCxn id="180235" idx="3"/>
          </p:cNvCxnSpPr>
          <p:nvPr/>
        </p:nvCxnSpPr>
        <p:spPr bwMode="auto">
          <a:xfrm flipH="1">
            <a:off x="4699000" y="4081463"/>
            <a:ext cx="471488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5" name="AutoShape 21">
            <a:extLst>
              <a:ext uri="{FF2B5EF4-FFF2-40B4-BE49-F238E27FC236}">
                <a16:creationId xmlns:a16="http://schemas.microsoft.com/office/drawing/2014/main" id="{282E1E2A-0B97-4153-9369-A2C9EC03B0DA}"/>
              </a:ext>
            </a:extLst>
          </p:cNvPr>
          <p:cNvCxnSpPr>
            <a:cxnSpLocks noChangeShapeType="1"/>
            <a:stCxn id="180235" idx="1"/>
            <a:endCxn id="180236" idx="3"/>
          </p:cNvCxnSpPr>
          <p:nvPr/>
        </p:nvCxnSpPr>
        <p:spPr bwMode="auto">
          <a:xfrm flipH="1">
            <a:off x="2862263" y="4084638"/>
            <a:ext cx="417512" cy="127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6" name="AutoShape 22">
            <a:extLst>
              <a:ext uri="{FF2B5EF4-FFF2-40B4-BE49-F238E27FC236}">
                <a16:creationId xmlns:a16="http://schemas.microsoft.com/office/drawing/2014/main" id="{C12C331B-501E-4C36-8DA8-D973FE904237}"/>
              </a:ext>
            </a:extLst>
          </p:cNvPr>
          <p:cNvCxnSpPr>
            <a:cxnSpLocks noChangeShapeType="1"/>
            <a:stCxn id="180236" idx="2"/>
            <a:endCxn id="180237" idx="0"/>
          </p:cNvCxnSpPr>
          <p:nvPr/>
        </p:nvCxnSpPr>
        <p:spPr bwMode="auto">
          <a:xfrm>
            <a:off x="2370138" y="4281488"/>
            <a:ext cx="3175" cy="7683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247" name="AutoShape 23">
            <a:extLst>
              <a:ext uri="{FF2B5EF4-FFF2-40B4-BE49-F238E27FC236}">
                <a16:creationId xmlns:a16="http://schemas.microsoft.com/office/drawing/2014/main" id="{5FC1205E-2AA3-4578-82F0-D16A1B4B03EC}"/>
              </a:ext>
            </a:extLst>
          </p:cNvPr>
          <p:cNvCxnSpPr>
            <a:cxnSpLocks noChangeShapeType="1"/>
            <a:stCxn id="180237" idx="3"/>
            <a:endCxn id="180238" idx="1"/>
          </p:cNvCxnSpPr>
          <p:nvPr/>
        </p:nvCxnSpPr>
        <p:spPr bwMode="auto">
          <a:xfrm>
            <a:off x="3363913" y="5446713"/>
            <a:ext cx="635000" cy="3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48" name="Text Box 24" descr="Mármore branco">
            <a:extLst>
              <a:ext uri="{FF2B5EF4-FFF2-40B4-BE49-F238E27FC236}">
                <a16:creationId xmlns:a16="http://schemas.microsoft.com/office/drawing/2014/main" id="{AF60F384-6113-4AB0-A49B-DC913C90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800225" cy="942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Casa de Química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Coagulante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Cal hidratada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CAP</a:t>
            </a:r>
          </a:p>
        </p:txBody>
      </p:sp>
      <p:sp>
        <p:nvSpPr>
          <p:cNvPr id="180249" name="Text Box 25" descr="Mármore branco">
            <a:extLst>
              <a:ext uri="{FF2B5EF4-FFF2-40B4-BE49-F238E27FC236}">
                <a16:creationId xmlns:a16="http://schemas.microsoft.com/office/drawing/2014/main" id="{72342378-AE7F-4D05-97DE-48B6056E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57350"/>
            <a:ext cx="2195513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Lavagem dos tanques de preparo de soluções e suspensões</a:t>
            </a:r>
          </a:p>
        </p:txBody>
      </p:sp>
      <p:cxnSp>
        <p:nvCxnSpPr>
          <p:cNvPr id="180250" name="AutoShape 26">
            <a:extLst>
              <a:ext uri="{FF2B5EF4-FFF2-40B4-BE49-F238E27FC236}">
                <a16:creationId xmlns:a16="http://schemas.microsoft.com/office/drawing/2014/main" id="{BD561B78-6FBD-421C-88A0-8366CA17B3B7}"/>
              </a:ext>
            </a:extLst>
          </p:cNvPr>
          <p:cNvCxnSpPr>
            <a:cxnSpLocks noChangeShapeType="1"/>
            <a:stCxn id="180248" idx="3"/>
            <a:endCxn id="180249" idx="1"/>
          </p:cNvCxnSpPr>
          <p:nvPr/>
        </p:nvCxnSpPr>
        <p:spPr bwMode="auto">
          <a:xfrm flipV="1">
            <a:off x="2771775" y="2022475"/>
            <a:ext cx="936625" cy="63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51" name="Text Box 27" descr="Mármore branco">
            <a:extLst>
              <a:ext uri="{FF2B5EF4-FFF2-40B4-BE49-F238E27FC236}">
                <a16:creationId xmlns:a16="http://schemas.microsoft.com/office/drawing/2014/main" id="{80EF0729-3D51-4F93-854B-4E3DBA41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2787650" cy="517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Resíduo sólido oriundo da lavagem das caixas de areia</a:t>
            </a:r>
          </a:p>
        </p:txBody>
      </p:sp>
      <p:cxnSp>
        <p:nvCxnSpPr>
          <p:cNvPr id="180252" name="AutoShape 28">
            <a:extLst>
              <a:ext uri="{FF2B5EF4-FFF2-40B4-BE49-F238E27FC236}">
                <a16:creationId xmlns:a16="http://schemas.microsoft.com/office/drawing/2014/main" id="{C28168B7-32BD-41F4-A31B-37C8C2258080}"/>
              </a:ext>
            </a:extLst>
          </p:cNvPr>
          <p:cNvCxnSpPr>
            <a:cxnSpLocks noChangeShapeType="1"/>
            <a:stCxn id="180230" idx="0"/>
            <a:endCxn id="180251" idx="2"/>
          </p:cNvCxnSpPr>
          <p:nvPr/>
        </p:nvCxnSpPr>
        <p:spPr bwMode="auto">
          <a:xfrm rot="16200000">
            <a:off x="5222876" y="393700"/>
            <a:ext cx="430212" cy="4224337"/>
          </a:xfrm>
          <a:prstGeom prst="curvedConnector3">
            <a:avLst>
              <a:gd name="adj1" fmla="val 47972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53" name="Text Box 29" descr="Mármore branco">
            <a:extLst>
              <a:ext uri="{FF2B5EF4-FFF2-40B4-BE49-F238E27FC236}">
                <a16:creationId xmlns:a16="http://schemas.microsoft.com/office/drawing/2014/main" id="{CEB1DF5A-226D-4D7B-87C3-A78E5F8B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1984375" cy="5175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Água de lavagem </a:t>
            </a:r>
          </a:p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dos filtros</a:t>
            </a:r>
          </a:p>
        </p:txBody>
      </p:sp>
      <p:cxnSp>
        <p:nvCxnSpPr>
          <p:cNvPr id="180254" name="AutoShape 30">
            <a:extLst>
              <a:ext uri="{FF2B5EF4-FFF2-40B4-BE49-F238E27FC236}">
                <a16:creationId xmlns:a16="http://schemas.microsoft.com/office/drawing/2014/main" id="{D08A5F18-F680-497F-9757-12AABC1E7294}"/>
              </a:ext>
            </a:extLst>
          </p:cNvPr>
          <p:cNvCxnSpPr>
            <a:cxnSpLocks noChangeShapeType="1"/>
            <a:stCxn id="180236" idx="1"/>
            <a:endCxn id="180253" idx="0"/>
          </p:cNvCxnSpPr>
          <p:nvPr/>
        </p:nvCxnSpPr>
        <p:spPr bwMode="auto">
          <a:xfrm rot="10800000" flipV="1">
            <a:off x="1171575" y="4097338"/>
            <a:ext cx="704850" cy="339725"/>
          </a:xfrm>
          <a:prstGeom prst="curvedConnector2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55" name="Text Box 31" descr="Mármore branco">
            <a:extLst>
              <a:ext uri="{FF2B5EF4-FFF2-40B4-BE49-F238E27FC236}">
                <a16:creationId xmlns:a16="http://schemas.microsoft.com/office/drawing/2014/main" id="{FFDDEBEC-C881-4F85-84D7-14FA185E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13325"/>
            <a:ext cx="2162175" cy="7302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400" b="1">
                <a:solidFill>
                  <a:srgbClr val="000000"/>
                </a:solidFill>
                <a:latin typeface="Arial" panose="020B0604020202020204" pitchFamily="34" charset="0"/>
              </a:rPr>
              <a:t>Lodo oriundo das descargas dos decantadores</a:t>
            </a:r>
          </a:p>
        </p:txBody>
      </p:sp>
      <p:cxnSp>
        <p:nvCxnSpPr>
          <p:cNvPr id="180256" name="AutoShape 32">
            <a:extLst>
              <a:ext uri="{FF2B5EF4-FFF2-40B4-BE49-F238E27FC236}">
                <a16:creationId xmlns:a16="http://schemas.microsoft.com/office/drawing/2014/main" id="{1BD1D7DC-8D4C-458A-9561-A574F28FFF22}"/>
              </a:ext>
            </a:extLst>
          </p:cNvPr>
          <p:cNvCxnSpPr>
            <a:cxnSpLocks noChangeShapeType="1"/>
            <a:stCxn id="180235" idx="2"/>
            <a:endCxn id="180255" idx="0"/>
          </p:cNvCxnSpPr>
          <p:nvPr/>
        </p:nvCxnSpPr>
        <p:spPr bwMode="auto">
          <a:xfrm rot="16200000" flipH="1">
            <a:off x="5222081" y="3142457"/>
            <a:ext cx="638175" cy="3103562"/>
          </a:xfrm>
          <a:prstGeom prst="curvedConnector3">
            <a:avLst>
              <a:gd name="adj1" fmla="val 48755"/>
            </a:avLst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0" name="Text Box 18">
            <a:extLst>
              <a:ext uri="{FF2B5EF4-FFF2-40B4-BE49-F238E27FC236}">
                <a16:creationId xmlns:a16="http://schemas.microsoft.com/office/drawing/2014/main" id="{B1BADCD3-6668-43D8-B372-663018F7FB1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516563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120841" name="Picture 9">
            <a:extLst>
              <a:ext uri="{FF2B5EF4-FFF2-40B4-BE49-F238E27FC236}">
                <a16:creationId xmlns:a16="http://schemas.microsoft.com/office/drawing/2014/main" id="{F0986FB5-B2FA-4AA1-9325-1D30FAFDCAE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42" name="Rectangle 10">
            <a:extLst>
              <a:ext uri="{FF2B5EF4-FFF2-40B4-BE49-F238E27FC236}">
                <a16:creationId xmlns:a16="http://schemas.microsoft.com/office/drawing/2014/main" id="{F2A6ECC0-EDB0-4EDC-B12F-C8A9D371E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0EBA7148-3AC2-4375-BBC4-3F6516D4FDD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422525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A16EC4B0-477C-4168-957E-015749BD42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422525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E14674E4-BBDC-43D8-B23E-3D317C71F42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420938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120837" name="AutoShape 5">
            <a:extLst>
              <a:ext uri="{FF2B5EF4-FFF2-40B4-BE49-F238E27FC236}">
                <a16:creationId xmlns:a16="http://schemas.microsoft.com/office/drawing/2014/main" id="{2FA420CA-4B16-425D-A8B4-F9EDE935BB69}"/>
              </a:ext>
            </a:extLst>
          </p:cNvPr>
          <p:cNvCxnSpPr>
            <a:cxnSpLocks noChangeAspect="1" noChangeShapeType="1"/>
            <a:stCxn id="120835" idx="3"/>
            <a:endCxn id="120836" idx="1"/>
          </p:cNvCxnSpPr>
          <p:nvPr/>
        </p:nvCxnSpPr>
        <p:spPr bwMode="auto">
          <a:xfrm flipV="1">
            <a:off x="3602038" y="2578100"/>
            <a:ext cx="82550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38" name="Text Box 6">
            <a:extLst>
              <a:ext uri="{FF2B5EF4-FFF2-40B4-BE49-F238E27FC236}">
                <a16:creationId xmlns:a16="http://schemas.microsoft.com/office/drawing/2014/main" id="{53C7DECA-E49B-4CB8-81D1-0594C731B1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505200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20840" name="AutoShape 8">
            <a:extLst>
              <a:ext uri="{FF2B5EF4-FFF2-40B4-BE49-F238E27FC236}">
                <a16:creationId xmlns:a16="http://schemas.microsoft.com/office/drawing/2014/main" id="{04C8B2B3-A021-4BD5-BD1D-5D5B91E799AF}"/>
              </a:ext>
            </a:extLst>
          </p:cNvPr>
          <p:cNvCxnSpPr>
            <a:cxnSpLocks noChangeAspect="1" noChangeShapeType="1"/>
            <a:stCxn id="120834" idx="3"/>
            <a:endCxn id="120835" idx="1"/>
          </p:cNvCxnSpPr>
          <p:nvPr/>
        </p:nvCxnSpPr>
        <p:spPr bwMode="auto">
          <a:xfrm>
            <a:off x="1362075" y="2579688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3" name="Text Box 11">
            <a:extLst>
              <a:ext uri="{FF2B5EF4-FFF2-40B4-BE49-F238E27FC236}">
                <a16:creationId xmlns:a16="http://schemas.microsoft.com/office/drawing/2014/main" id="{80DD3608-0729-49C3-A682-77C5D22CDC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502025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D84EBE7D-C58C-4D4D-BF91-6A072E2457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516563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20845" name="AutoShape 13">
            <a:extLst>
              <a:ext uri="{FF2B5EF4-FFF2-40B4-BE49-F238E27FC236}">
                <a16:creationId xmlns:a16="http://schemas.microsoft.com/office/drawing/2014/main" id="{A31D8359-EF8E-43BF-A4DA-DB43BD2A3C83}"/>
              </a:ext>
            </a:extLst>
          </p:cNvPr>
          <p:cNvCxnSpPr>
            <a:cxnSpLocks noChangeAspect="1" noChangeShapeType="1"/>
            <a:stCxn id="120850" idx="3"/>
            <a:endCxn id="120844" idx="1"/>
          </p:cNvCxnSpPr>
          <p:nvPr/>
        </p:nvCxnSpPr>
        <p:spPr bwMode="auto">
          <a:xfrm>
            <a:off x="5699125" y="5678488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48" name="AutoShape 16">
            <a:extLst>
              <a:ext uri="{FF2B5EF4-FFF2-40B4-BE49-F238E27FC236}">
                <a16:creationId xmlns:a16="http://schemas.microsoft.com/office/drawing/2014/main" id="{B8A0312E-215D-41E6-AE8A-5AE0E253551D}"/>
              </a:ext>
            </a:extLst>
          </p:cNvPr>
          <p:cNvCxnSpPr>
            <a:cxnSpLocks noChangeAspect="1" noChangeShapeType="1"/>
            <a:stCxn id="120838" idx="2"/>
          </p:cNvCxnSpPr>
          <p:nvPr/>
        </p:nvCxnSpPr>
        <p:spPr bwMode="auto">
          <a:xfrm>
            <a:off x="7091363" y="3819525"/>
            <a:ext cx="3175" cy="9921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377326DA-57A0-45D4-BA73-6395A7D699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652963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120852" name="AutoShape 20">
            <a:extLst>
              <a:ext uri="{FF2B5EF4-FFF2-40B4-BE49-F238E27FC236}">
                <a16:creationId xmlns:a16="http://schemas.microsoft.com/office/drawing/2014/main" id="{DA85890F-5F38-4BD1-94A9-BFC106638665}"/>
              </a:ext>
            </a:extLst>
          </p:cNvPr>
          <p:cNvCxnSpPr>
            <a:cxnSpLocks noChangeAspect="1" noChangeShapeType="1"/>
            <a:stCxn id="120849" idx="2"/>
            <a:endCxn id="120850" idx="0"/>
          </p:cNvCxnSpPr>
          <p:nvPr/>
        </p:nvCxnSpPr>
        <p:spPr bwMode="auto">
          <a:xfrm>
            <a:off x="4981575" y="4976813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53" name="AutoShape 21">
            <a:extLst>
              <a:ext uri="{FF2B5EF4-FFF2-40B4-BE49-F238E27FC236}">
                <a16:creationId xmlns:a16="http://schemas.microsoft.com/office/drawing/2014/main" id="{FA7564DE-2CF6-4EA1-BC27-E5648D49CB09}"/>
              </a:ext>
            </a:extLst>
          </p:cNvPr>
          <p:cNvCxnSpPr>
            <a:cxnSpLocks noChangeAspect="1" noChangeShapeType="1"/>
            <a:stCxn id="120843" idx="1"/>
          </p:cNvCxnSpPr>
          <p:nvPr/>
        </p:nvCxnSpPr>
        <p:spPr bwMode="auto">
          <a:xfrm rot="10800000">
            <a:off x="2039938" y="2636838"/>
            <a:ext cx="376237" cy="102711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57" name="Text Box 25">
            <a:extLst>
              <a:ext uri="{FF2B5EF4-FFF2-40B4-BE49-F238E27FC236}">
                <a16:creationId xmlns:a16="http://schemas.microsoft.com/office/drawing/2014/main" id="{F15FE804-3D32-4D1E-A633-52A7D2DDEBE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425700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120858" name="AutoShape 26">
            <a:extLst>
              <a:ext uri="{FF2B5EF4-FFF2-40B4-BE49-F238E27FC236}">
                <a16:creationId xmlns:a16="http://schemas.microsoft.com/office/drawing/2014/main" id="{FBE11A08-51BA-4CFC-AC4F-A18B29339F45}"/>
              </a:ext>
            </a:extLst>
          </p:cNvPr>
          <p:cNvCxnSpPr>
            <a:cxnSpLocks noChangeAspect="1" noChangeShapeType="1"/>
            <a:stCxn id="120836" idx="3"/>
            <a:endCxn id="120857" idx="1"/>
          </p:cNvCxnSpPr>
          <p:nvPr/>
        </p:nvCxnSpPr>
        <p:spPr bwMode="auto">
          <a:xfrm>
            <a:off x="5614988" y="2578100"/>
            <a:ext cx="757237" cy="47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0" name="AutoShape 28">
            <a:extLst>
              <a:ext uri="{FF2B5EF4-FFF2-40B4-BE49-F238E27FC236}">
                <a16:creationId xmlns:a16="http://schemas.microsoft.com/office/drawing/2014/main" id="{CEF64733-D3A4-4281-9DCA-F1C2C5A1D8FF}"/>
              </a:ext>
            </a:extLst>
          </p:cNvPr>
          <p:cNvCxnSpPr>
            <a:cxnSpLocks noChangeShapeType="1"/>
            <a:stCxn id="120838" idx="1"/>
            <a:endCxn id="120843" idx="3"/>
          </p:cNvCxnSpPr>
          <p:nvPr/>
        </p:nvCxnSpPr>
        <p:spPr bwMode="auto">
          <a:xfrm rot="10800000" flipV="1">
            <a:off x="3779838" y="3662363"/>
            <a:ext cx="2560637" cy="1587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1" name="AutoShape 29">
            <a:extLst>
              <a:ext uri="{FF2B5EF4-FFF2-40B4-BE49-F238E27FC236}">
                <a16:creationId xmlns:a16="http://schemas.microsoft.com/office/drawing/2014/main" id="{C02CE022-9329-4728-88E5-14332D282A03}"/>
              </a:ext>
            </a:extLst>
          </p:cNvPr>
          <p:cNvCxnSpPr>
            <a:cxnSpLocks noChangeShapeType="1"/>
            <a:stCxn id="120857" idx="2"/>
            <a:endCxn id="120838" idx="0"/>
          </p:cNvCxnSpPr>
          <p:nvPr/>
        </p:nvCxnSpPr>
        <p:spPr bwMode="auto">
          <a:xfrm rot="5400000">
            <a:off x="6709569" y="3121819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4" name="AutoShape 32">
            <a:extLst>
              <a:ext uri="{FF2B5EF4-FFF2-40B4-BE49-F238E27FC236}">
                <a16:creationId xmlns:a16="http://schemas.microsoft.com/office/drawing/2014/main" id="{CDAAB8EE-FC4D-4FFC-8ADE-89EFB99206F8}"/>
              </a:ext>
            </a:extLst>
          </p:cNvPr>
          <p:cNvCxnSpPr>
            <a:cxnSpLocks noChangeShapeType="1"/>
            <a:stCxn id="120843" idx="2"/>
            <a:endCxn id="120849" idx="0"/>
          </p:cNvCxnSpPr>
          <p:nvPr/>
        </p:nvCxnSpPr>
        <p:spPr bwMode="auto">
          <a:xfrm rot="16200000" flipH="1">
            <a:off x="3626644" y="3298031"/>
            <a:ext cx="827088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7" name="AutoShape 35">
            <a:extLst>
              <a:ext uri="{FF2B5EF4-FFF2-40B4-BE49-F238E27FC236}">
                <a16:creationId xmlns:a16="http://schemas.microsoft.com/office/drawing/2014/main" id="{B874ED49-D011-42EE-87B1-18605616F1D1}"/>
              </a:ext>
            </a:extLst>
          </p:cNvPr>
          <p:cNvCxnSpPr>
            <a:cxnSpLocks noChangeShapeType="1"/>
            <a:stCxn id="120849" idx="1"/>
          </p:cNvCxnSpPr>
          <p:nvPr/>
        </p:nvCxnSpPr>
        <p:spPr bwMode="auto">
          <a:xfrm rot="10800000">
            <a:off x="1820863" y="2636838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8" name="AutoShape 36">
            <a:extLst>
              <a:ext uri="{FF2B5EF4-FFF2-40B4-BE49-F238E27FC236}">
                <a16:creationId xmlns:a16="http://schemas.microsoft.com/office/drawing/2014/main" id="{3950A3FB-D25B-4F7A-B3B9-A03D7A2DC4A4}"/>
              </a:ext>
            </a:extLst>
          </p:cNvPr>
          <p:cNvCxnSpPr>
            <a:cxnSpLocks noChangeShapeType="1"/>
            <a:stCxn id="120850" idx="1"/>
          </p:cNvCxnSpPr>
          <p:nvPr/>
        </p:nvCxnSpPr>
        <p:spPr bwMode="auto">
          <a:xfrm rot="10800000">
            <a:off x="1604963" y="2636838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869" name="AutoShape 37">
            <a:extLst>
              <a:ext uri="{FF2B5EF4-FFF2-40B4-BE49-F238E27FC236}">
                <a16:creationId xmlns:a16="http://schemas.microsoft.com/office/drawing/2014/main" id="{E1FCBD00-1DC9-46EF-B372-D80B9678D39F}"/>
              </a:ext>
            </a:extLst>
          </p:cNvPr>
          <p:cNvCxnSpPr>
            <a:cxnSpLocks noChangeShapeType="1"/>
            <a:stCxn id="120857" idx="2"/>
            <a:endCxn id="120849" idx="0"/>
          </p:cNvCxnSpPr>
          <p:nvPr/>
        </p:nvCxnSpPr>
        <p:spPr bwMode="auto">
          <a:xfrm rot="5400000">
            <a:off x="5080794" y="2640806"/>
            <a:ext cx="1912938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>
            <a:extLst>
              <a:ext uri="{FF2B5EF4-FFF2-40B4-BE49-F238E27FC236}">
                <a16:creationId xmlns:a16="http://schemas.microsoft.com/office/drawing/2014/main" id="{F194FC55-B655-4C5C-B91F-68891F6CBBC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2" name="Rectangle 4">
            <a:extLst>
              <a:ext uri="{FF2B5EF4-FFF2-40B4-BE49-F238E27FC236}">
                <a16:creationId xmlns:a16="http://schemas.microsoft.com/office/drawing/2014/main" id="{A6E9B916-CAFC-471E-8C7C-4C7179752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  <p:graphicFrame>
        <p:nvGraphicFramePr>
          <p:cNvPr id="181291" name="Group 43">
            <a:extLst>
              <a:ext uri="{FF2B5EF4-FFF2-40B4-BE49-F238E27FC236}">
                <a16:creationId xmlns:a16="http://schemas.microsoft.com/office/drawing/2014/main" id="{CB68CC16-0F19-4D97-AFE0-83B6A7D31B47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843088"/>
          <a:ext cx="7272338" cy="4465637"/>
        </p:xfrm>
        <a:graphic>
          <a:graphicData uri="http://schemas.openxmlformats.org/drawingml/2006/table">
            <a:tbl>
              <a:tblPr/>
              <a:tblGrid>
                <a:gridCol w="3638550">
                  <a:extLst>
                    <a:ext uri="{9D8B030D-6E8A-4147-A177-3AD203B41FA5}">
                      <a16:colId xmlns:a16="http://schemas.microsoft.com/office/drawing/2014/main" val="4118800616"/>
                    </a:ext>
                  </a:extLst>
                </a:gridCol>
                <a:gridCol w="3633788">
                  <a:extLst>
                    <a:ext uri="{9D8B030D-6E8A-4147-A177-3AD203B41FA5}">
                      <a16:colId xmlns:a16="http://schemas.microsoft.com/office/drawing/2014/main" val="2713873109"/>
                    </a:ext>
                  </a:extLst>
                </a:gridCol>
              </a:tblGrid>
              <a:tr h="4857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17476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Vazão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380 l/s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16716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Turbidez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192 UNT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485059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Coagulante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Sulfato Férrico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573907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Dosagem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60,7 mg Fe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(SO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)</a:t>
                      </a:r>
                      <a:r>
                        <a:rPr kumimoji="0" lang="pt-BR" altLang="pt-BR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646461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Relação SST/Turbidez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21459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SST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192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255052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Outros Aditivos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0,0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19730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CAP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13,0 mg/L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5963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09BB7D2E-498A-45B5-B752-9AE84912B20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18DAB68E-BD78-485F-AD9E-221D7FDB0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31763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19900" name="Group 92">
            <a:extLst>
              <a:ext uri="{FF2B5EF4-FFF2-40B4-BE49-F238E27FC236}">
                <a16:creationId xmlns:a16="http://schemas.microsoft.com/office/drawing/2014/main" id="{6C7F88B3-6A92-4F5D-A5A2-D5AFD99A92A0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341438"/>
          <a:ext cx="8642350" cy="3073400"/>
        </p:xfrm>
        <a:graphic>
          <a:graphicData uri="http://schemas.openxmlformats.org/drawingml/2006/table">
            <a:tbl>
              <a:tblPr/>
              <a:tblGrid>
                <a:gridCol w="6194425">
                  <a:extLst>
                    <a:ext uri="{9D8B030D-6E8A-4147-A177-3AD203B41FA5}">
                      <a16:colId xmlns:a16="http://schemas.microsoft.com/office/drawing/2014/main" val="3302571133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686197703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095265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Número de filtros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23071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Área de cada filtro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81323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Carreira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32 horas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644795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Velocidade ascencional de água de lavagem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0,70 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773213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Duração da operação de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 minutos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554886"/>
                  </a:ext>
                </a:extLst>
              </a:tr>
            </a:tbl>
          </a:graphicData>
        </a:graphic>
      </p:graphicFrame>
      <p:graphicFrame>
        <p:nvGraphicFramePr>
          <p:cNvPr id="119894" name="Object 86">
            <a:extLst>
              <a:ext uri="{FF2B5EF4-FFF2-40B4-BE49-F238E27FC236}">
                <a16:creationId xmlns:a16="http://schemas.microsoft.com/office/drawing/2014/main" id="{E8BE0DF0-78C9-49B3-B109-C8A416F3A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8913" y="4705350"/>
          <a:ext cx="6426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7" name="Equation" r:id="rId4" imgW="6426000" imgH="1028520" progId="Equation.3">
                  <p:embed/>
                </p:oleObj>
              </mc:Choice>
              <mc:Fallback>
                <p:oleObj name="Equation" r:id="rId4" imgW="6426000" imgH="102852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705350"/>
                        <a:ext cx="6426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95" name="Object 87">
            <a:extLst>
              <a:ext uri="{FF2B5EF4-FFF2-40B4-BE49-F238E27FC236}">
                <a16:creationId xmlns:a16="http://schemas.microsoft.com/office/drawing/2014/main" id="{E477F214-F1CE-43FD-99E3-4818DCAD1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5978525"/>
          <a:ext cx="5994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8" name="Equation" r:id="rId6" imgW="5994360" imgH="545760" progId="Equation.3">
                  <p:embed/>
                </p:oleObj>
              </mc:Choice>
              <mc:Fallback>
                <p:oleObj name="Equation" r:id="rId6" imgW="5994360" imgH="54576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978525"/>
                        <a:ext cx="5994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F9937CA8-7E00-4C94-9337-22967A5EF70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9" name="Rectangle 3">
            <a:extLst>
              <a:ext uri="{FF2B5EF4-FFF2-40B4-BE49-F238E27FC236}">
                <a16:creationId xmlns:a16="http://schemas.microsoft.com/office/drawing/2014/main" id="{8DE52C11-396A-4D23-891D-FCF0B2FF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83334" name="Group 38">
            <a:extLst>
              <a:ext uri="{FF2B5EF4-FFF2-40B4-BE49-F238E27FC236}">
                <a16:creationId xmlns:a16="http://schemas.microsoft.com/office/drawing/2014/main" id="{D9846D34-0D84-4532-9FA1-C763BFE4152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412875"/>
          <a:ext cx="8642350" cy="3073400"/>
        </p:xfrm>
        <a:graphic>
          <a:graphicData uri="http://schemas.openxmlformats.org/drawingml/2006/table">
            <a:tbl>
              <a:tblPr/>
              <a:tblGrid>
                <a:gridCol w="6194425">
                  <a:extLst>
                    <a:ext uri="{9D8B030D-6E8A-4147-A177-3AD203B41FA5}">
                      <a16:colId xmlns:a16="http://schemas.microsoft.com/office/drawing/2014/main" val="1123003613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15257812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6316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Número de filtros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2060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Área de cada filtro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780735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Carreira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32 horas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281088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Velocidade ascencional de água de lavagem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0,70 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2069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Duração da operação de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 minutos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877094"/>
                  </a:ext>
                </a:extLst>
              </a:tr>
            </a:tbl>
          </a:graphicData>
        </a:graphic>
      </p:graphicFrame>
      <p:graphicFrame>
        <p:nvGraphicFramePr>
          <p:cNvPr id="183322" name="Object 26">
            <a:extLst>
              <a:ext uri="{FF2B5EF4-FFF2-40B4-BE49-F238E27FC236}">
                <a16:creationId xmlns:a16="http://schemas.microsoft.com/office/drawing/2014/main" id="{E39F3B00-1EDA-401D-9E32-80DFAEDA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863" y="4970463"/>
          <a:ext cx="722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1" name="Equation" r:id="rId4" imgW="7226280" imgH="545760" progId="Equation.3">
                  <p:embed/>
                </p:oleObj>
              </mc:Choice>
              <mc:Fallback>
                <p:oleObj name="Equation" r:id="rId4" imgW="7226280" imgH="5457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970463"/>
                        <a:ext cx="722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23" name="Object 27">
            <a:extLst>
              <a:ext uri="{FF2B5EF4-FFF2-40B4-BE49-F238E27FC236}">
                <a16:creationId xmlns:a16="http://schemas.microsoft.com/office/drawing/2014/main" id="{054AF199-3A87-442A-84DE-EA5B1112C5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907088"/>
          <a:ext cx="4521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2" name="Equation" r:id="rId6" imgW="4520880" imgH="545760" progId="Equation.3">
                  <p:embed/>
                </p:oleObj>
              </mc:Choice>
              <mc:Fallback>
                <p:oleObj name="Equation" r:id="rId6" imgW="4520880" imgH="5457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5907088"/>
                        <a:ext cx="4521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>
            <a:extLst>
              <a:ext uri="{FF2B5EF4-FFF2-40B4-BE49-F238E27FC236}">
                <a16:creationId xmlns:a16="http://schemas.microsoft.com/office/drawing/2014/main" id="{8B880162-AD35-4AD8-8A20-01FC457523E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CAD7CFD3-3DE3-417F-A0BB-76283330B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84324" name="Group 4">
            <a:extLst>
              <a:ext uri="{FF2B5EF4-FFF2-40B4-BE49-F238E27FC236}">
                <a16:creationId xmlns:a16="http://schemas.microsoft.com/office/drawing/2014/main" id="{9DA5DA05-F8E8-459C-89F9-D10732790A18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412875"/>
          <a:ext cx="8642350" cy="3073400"/>
        </p:xfrm>
        <a:graphic>
          <a:graphicData uri="http://schemas.openxmlformats.org/drawingml/2006/table">
            <a:tbl>
              <a:tblPr/>
              <a:tblGrid>
                <a:gridCol w="6194425">
                  <a:extLst>
                    <a:ext uri="{9D8B030D-6E8A-4147-A177-3AD203B41FA5}">
                      <a16:colId xmlns:a16="http://schemas.microsoft.com/office/drawing/2014/main" val="1385094437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597070502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3465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Número de filtros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960163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Área de cada filtro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5726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Carreira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32 horas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036722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Velocidade ascencional de água de lavagem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0,70 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916427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Duração da operação de lavagem dos filtros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20 minutos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78215"/>
                  </a:ext>
                </a:extLst>
              </a:tr>
            </a:tbl>
          </a:graphicData>
        </a:graphic>
      </p:graphicFrame>
      <p:graphicFrame>
        <p:nvGraphicFramePr>
          <p:cNvPr id="184351" name="Object 31">
            <a:extLst>
              <a:ext uri="{FF2B5EF4-FFF2-40B4-BE49-F238E27FC236}">
                <a16:creationId xmlns:a16="http://schemas.microsoft.com/office/drawing/2014/main" id="{3DF38251-7A08-4C47-A8F4-4C5AB0BB5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5084763"/>
          <a:ext cx="511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Equation" r:id="rId4" imgW="5117760" imgH="1041120" progId="Equation.3">
                  <p:embed/>
                </p:oleObj>
              </mc:Choice>
              <mc:Fallback>
                <p:oleObj name="Equation" r:id="rId4" imgW="5117760" imgH="10411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084763"/>
                        <a:ext cx="511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>
            <a:extLst>
              <a:ext uri="{FF2B5EF4-FFF2-40B4-BE49-F238E27FC236}">
                <a16:creationId xmlns:a16="http://schemas.microsoft.com/office/drawing/2014/main" id="{0024C7DE-B822-4797-BD2D-6A76E7E9C88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1FF13045-AFD7-44C2-AE96-4641AE7D3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82325" name="Group 53">
            <a:extLst>
              <a:ext uri="{FF2B5EF4-FFF2-40B4-BE49-F238E27FC236}">
                <a16:creationId xmlns:a16="http://schemas.microsoft.com/office/drawing/2014/main" id="{28BD9E3E-5341-4813-86B5-FBB1CB125979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484313"/>
          <a:ext cx="8642350" cy="4349750"/>
        </p:xfrm>
        <a:graphic>
          <a:graphicData uri="http://schemas.openxmlformats.org/drawingml/2006/table">
            <a:tbl>
              <a:tblPr/>
              <a:tblGrid>
                <a:gridCol w="6194425">
                  <a:extLst>
                    <a:ext uri="{9D8B030D-6E8A-4147-A177-3AD203B41FA5}">
                      <a16:colId xmlns:a16="http://schemas.microsoft.com/office/drawing/2014/main" val="24196726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3599308033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02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Porcentagem de água empregado na lavagem dos filtros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3,5819 %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799685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dos sólidos no sistema de filtração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73529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 sistema de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8587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da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53023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na unidade de equalização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1493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>
            <a:extLst>
              <a:ext uri="{FF2B5EF4-FFF2-40B4-BE49-F238E27FC236}">
                <a16:creationId xmlns:a16="http://schemas.microsoft.com/office/drawing/2014/main" id="{6F6718FA-E91D-439A-85CC-AF2CF21A6AF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6" name="Rectangle 10">
            <a:extLst>
              <a:ext uri="{FF2B5EF4-FFF2-40B4-BE49-F238E27FC236}">
                <a16:creationId xmlns:a16="http://schemas.microsoft.com/office/drawing/2014/main" id="{A298B2CA-A968-40A2-BDAD-D57E49CF4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22077" name="Group 221">
            <a:extLst>
              <a:ext uri="{FF2B5EF4-FFF2-40B4-BE49-F238E27FC236}">
                <a16:creationId xmlns:a16="http://schemas.microsoft.com/office/drawing/2014/main" id="{EF97E53A-9CC4-4EFB-A88B-B9FF9CAE0CCC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377950"/>
          <a:ext cx="8497888" cy="4746625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3639882556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43618318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63805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nos decantadores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2287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proveniente dos decantadores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190941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nos decantadores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1.000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29403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451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proveniente dos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166420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nos adensadores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1.020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7137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>
            <a:extLst>
              <a:ext uri="{FF2B5EF4-FFF2-40B4-BE49-F238E27FC236}">
                <a16:creationId xmlns:a16="http://schemas.microsoft.com/office/drawing/2014/main" id="{C0FF2E2A-1388-4159-8117-9121A57A235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7" name="Rectangle 3">
            <a:extLst>
              <a:ext uri="{FF2B5EF4-FFF2-40B4-BE49-F238E27FC236}">
                <a16:creationId xmlns:a16="http://schemas.microsoft.com/office/drawing/2014/main" id="{2C1ACF8D-57ED-4A67-A2A1-F705D265D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49263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85376" name="Group 32">
            <a:extLst>
              <a:ext uri="{FF2B5EF4-FFF2-40B4-BE49-F238E27FC236}">
                <a16:creationId xmlns:a16="http://schemas.microsoft.com/office/drawing/2014/main" id="{D16C7FB8-0E57-40D1-A659-8BEDFEAA9664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916113"/>
          <a:ext cx="8497888" cy="2941637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403529658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568579932"/>
                    </a:ext>
                  </a:extLst>
                </a:gridCol>
              </a:tblGrid>
              <a:tr h="4794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Dados de Entrada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372271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Taxa de captura de sólidos no sistema de desidratação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312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Teor de sólidos no lodo proveniente da desidratação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622339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Massa específica do lodo gerado no sistema de desidratação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1.060 kg/m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4869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6-Calice">
            <a:extLst>
              <a:ext uri="{FF2B5EF4-FFF2-40B4-BE49-F238E27FC236}">
                <a16:creationId xmlns:a16="http://schemas.microsoft.com/office/drawing/2014/main" id="{04EF3702-C2C9-4DE9-BB17-67BD5BFA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AFD58390-043D-4961-8FB7-62C2B4439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71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E729E923-A2C5-42BE-B241-1D11551AA2C6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7C29EDEE-7167-47F4-A468-616548339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D1D65CAB-F3E6-45B9-9877-04BB2D48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9400" name="Object 8">
            <a:extLst>
              <a:ext uri="{FF2B5EF4-FFF2-40B4-BE49-F238E27FC236}">
                <a16:creationId xmlns:a16="http://schemas.microsoft.com/office/drawing/2014/main" id="{22FC0E4F-4038-4A8D-BDA8-FCEA67EBA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068638"/>
          <a:ext cx="7840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5" imgW="7848360" imgH="622080" progId="Equation.3">
                  <p:embed/>
                </p:oleObj>
              </mc:Choice>
              <mc:Fallback>
                <p:oleObj name="Equation" r:id="rId5" imgW="7848360" imgH="622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638"/>
                        <a:ext cx="78406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Text Box 11">
            <a:extLst>
              <a:ext uri="{FF2B5EF4-FFF2-40B4-BE49-F238E27FC236}">
                <a16:creationId xmlns:a16="http://schemas.microsoft.com/office/drawing/2014/main" id="{44198E70-1500-4C67-A156-5D49C5301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860800"/>
            <a:ext cx="245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mol de Al </a:t>
            </a:r>
          </a:p>
        </p:txBody>
      </p:sp>
      <p:graphicFrame>
        <p:nvGraphicFramePr>
          <p:cNvPr id="59404" name="Object 12">
            <a:extLst>
              <a:ext uri="{FF2B5EF4-FFF2-40B4-BE49-F238E27FC236}">
                <a16:creationId xmlns:a16="http://schemas.microsoft.com/office/drawing/2014/main" id="{A37ADDFA-70D4-4A53-85C8-2083F309B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4563" y="4365625"/>
          <a:ext cx="3057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7" imgW="3060360" imgH="545760" progId="Equation.3">
                  <p:embed/>
                </p:oleObj>
              </mc:Choice>
              <mc:Fallback>
                <p:oleObj name="Equation" r:id="rId7" imgW="3060360" imgH="545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365625"/>
                        <a:ext cx="30575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405" name="AutoShape 13">
            <a:extLst>
              <a:ext uri="{FF2B5EF4-FFF2-40B4-BE49-F238E27FC236}">
                <a16:creationId xmlns:a16="http://schemas.microsoft.com/office/drawing/2014/main" id="{5E9FDD2B-EB3B-4E60-AB61-0D5619F39382}"/>
              </a:ext>
            </a:extLst>
          </p:cNvPr>
          <p:cNvCxnSpPr>
            <a:cxnSpLocks noChangeShapeType="1"/>
            <a:stCxn id="59403" idx="3"/>
            <a:endCxn id="0" idx="1"/>
          </p:cNvCxnSpPr>
          <p:nvPr/>
        </p:nvCxnSpPr>
        <p:spPr bwMode="auto">
          <a:xfrm>
            <a:off x="3605213" y="4181475"/>
            <a:ext cx="1149350" cy="4572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06" name="Text Box 14">
            <a:extLst>
              <a:ext uri="{FF2B5EF4-FFF2-40B4-BE49-F238E27FC236}">
                <a16:creationId xmlns:a16="http://schemas.microsoft.com/office/drawing/2014/main" id="{64A22EB0-B25B-4AD5-965C-C66A09BC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5157788"/>
            <a:ext cx="52562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mg Al/L corresponde a</a:t>
            </a:r>
          </a:p>
          <a:p>
            <a:r>
              <a:rPr lang="pt-BR" altLang="pt-BR" sz="3600" b="1">
                <a:solidFill>
                  <a:srgbClr val="000000"/>
                </a:solidFill>
              </a:rPr>
              <a:t>4,22 a 5,56 mg lodo/L</a:t>
            </a:r>
          </a:p>
        </p:txBody>
      </p:sp>
      <p:cxnSp>
        <p:nvCxnSpPr>
          <p:cNvPr id="59407" name="AutoShape 15">
            <a:extLst>
              <a:ext uri="{FF2B5EF4-FFF2-40B4-BE49-F238E27FC236}">
                <a16:creationId xmlns:a16="http://schemas.microsoft.com/office/drawing/2014/main" id="{7B46E00B-EAB4-4786-B389-340999B08CE1}"/>
              </a:ext>
            </a:extLst>
          </p:cNvPr>
          <p:cNvCxnSpPr>
            <a:cxnSpLocks noChangeShapeType="1"/>
            <a:stCxn id="0" idx="2"/>
            <a:endCxn id="59406" idx="0"/>
          </p:cNvCxnSpPr>
          <p:nvPr/>
        </p:nvCxnSpPr>
        <p:spPr bwMode="auto">
          <a:xfrm rot="5400000">
            <a:off x="5198268" y="4072732"/>
            <a:ext cx="246063" cy="1924050"/>
          </a:xfrm>
          <a:prstGeom prst="curvedConnector3">
            <a:avLst>
              <a:gd name="adj1" fmla="val 49676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96" name="Text Box 16">
            <a:extLst>
              <a:ext uri="{FF2B5EF4-FFF2-40B4-BE49-F238E27FC236}">
                <a16:creationId xmlns:a16="http://schemas.microsoft.com/office/drawing/2014/main" id="{8DB7BAF9-3D83-4EB5-A191-AA3A9B6FC7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199682" name="Picture 2">
            <a:extLst>
              <a:ext uri="{FF2B5EF4-FFF2-40B4-BE49-F238E27FC236}">
                <a16:creationId xmlns:a16="http://schemas.microsoft.com/office/drawing/2014/main" id="{E2F090B4-448C-4EF2-AA8A-D36A64AD534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3" name="Rectangle 3">
            <a:extLst>
              <a:ext uri="{FF2B5EF4-FFF2-40B4-BE49-F238E27FC236}">
                <a16:creationId xmlns:a16="http://schemas.microsoft.com/office/drawing/2014/main" id="{5033696D-1A44-4173-B65C-3D0A1AD4E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199685" name="Text Box 5">
            <a:extLst>
              <a:ext uri="{FF2B5EF4-FFF2-40B4-BE49-F238E27FC236}">
                <a16:creationId xmlns:a16="http://schemas.microsoft.com/office/drawing/2014/main" id="{2DEF64E0-6477-4DCE-9E65-6C0CD379D7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B2C05D5F-1418-4F1D-9FDD-A8E3FC9952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78C3CD08-306B-4B0E-B5A4-D7655E1BC46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199688" name="AutoShape 8">
            <a:extLst>
              <a:ext uri="{FF2B5EF4-FFF2-40B4-BE49-F238E27FC236}">
                <a16:creationId xmlns:a16="http://schemas.microsoft.com/office/drawing/2014/main" id="{2BB01B79-7969-4021-B119-DC9D10DC4EDB}"/>
              </a:ext>
            </a:extLst>
          </p:cNvPr>
          <p:cNvCxnSpPr>
            <a:cxnSpLocks noChangeAspect="1" noChangeShapeType="1"/>
            <a:stCxn id="199686" idx="3"/>
            <a:endCxn id="199687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689" name="Text Box 9">
            <a:extLst>
              <a:ext uri="{FF2B5EF4-FFF2-40B4-BE49-F238E27FC236}">
                <a16:creationId xmlns:a16="http://schemas.microsoft.com/office/drawing/2014/main" id="{D6C23FD0-430D-486F-B82A-C498703752A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199690" name="AutoShape 10">
            <a:extLst>
              <a:ext uri="{FF2B5EF4-FFF2-40B4-BE49-F238E27FC236}">
                <a16:creationId xmlns:a16="http://schemas.microsoft.com/office/drawing/2014/main" id="{9B63ECF1-9C12-43FD-9D43-F3A20E16369F}"/>
              </a:ext>
            </a:extLst>
          </p:cNvPr>
          <p:cNvCxnSpPr>
            <a:cxnSpLocks noChangeAspect="1" noChangeShapeType="1"/>
            <a:stCxn id="199685" idx="3"/>
            <a:endCxn id="199686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691" name="Text Box 11">
            <a:extLst>
              <a:ext uri="{FF2B5EF4-FFF2-40B4-BE49-F238E27FC236}">
                <a16:creationId xmlns:a16="http://schemas.microsoft.com/office/drawing/2014/main" id="{F9F421D6-8181-467D-94D2-ABB6563594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199692" name="Text Box 12">
            <a:extLst>
              <a:ext uri="{FF2B5EF4-FFF2-40B4-BE49-F238E27FC236}">
                <a16:creationId xmlns:a16="http://schemas.microsoft.com/office/drawing/2014/main" id="{652F8000-06DE-46EB-B938-0CF59424A68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199693" name="AutoShape 13">
            <a:extLst>
              <a:ext uri="{FF2B5EF4-FFF2-40B4-BE49-F238E27FC236}">
                <a16:creationId xmlns:a16="http://schemas.microsoft.com/office/drawing/2014/main" id="{646EB622-F1D5-435C-AEEF-F863AE63DA4D}"/>
              </a:ext>
            </a:extLst>
          </p:cNvPr>
          <p:cNvCxnSpPr>
            <a:cxnSpLocks noChangeAspect="1" noChangeShapeType="1"/>
            <a:stCxn id="199696" idx="3"/>
            <a:endCxn id="199692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694" name="AutoShape 14">
            <a:extLst>
              <a:ext uri="{FF2B5EF4-FFF2-40B4-BE49-F238E27FC236}">
                <a16:creationId xmlns:a16="http://schemas.microsoft.com/office/drawing/2014/main" id="{725AF389-979E-440B-82BD-B7373F55A4BC}"/>
              </a:ext>
            </a:extLst>
          </p:cNvPr>
          <p:cNvCxnSpPr>
            <a:cxnSpLocks noChangeAspect="1" noChangeShapeType="1"/>
            <a:stCxn id="199689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695" name="Text Box 15">
            <a:extLst>
              <a:ext uri="{FF2B5EF4-FFF2-40B4-BE49-F238E27FC236}">
                <a16:creationId xmlns:a16="http://schemas.microsoft.com/office/drawing/2014/main" id="{ECD4FBEF-EA49-4FE0-B932-525FDC47F0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199697" name="AutoShape 17">
            <a:extLst>
              <a:ext uri="{FF2B5EF4-FFF2-40B4-BE49-F238E27FC236}">
                <a16:creationId xmlns:a16="http://schemas.microsoft.com/office/drawing/2014/main" id="{8B2AF3B0-7B04-4940-9E42-5CF7CCACAEC9}"/>
              </a:ext>
            </a:extLst>
          </p:cNvPr>
          <p:cNvCxnSpPr>
            <a:cxnSpLocks noChangeAspect="1" noChangeShapeType="1"/>
            <a:stCxn id="199695" idx="2"/>
            <a:endCxn id="199696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698" name="AutoShape 18">
            <a:extLst>
              <a:ext uri="{FF2B5EF4-FFF2-40B4-BE49-F238E27FC236}">
                <a16:creationId xmlns:a16="http://schemas.microsoft.com/office/drawing/2014/main" id="{5CA7A3ED-F3FB-48AB-894B-1B6A70ACE1AE}"/>
              </a:ext>
            </a:extLst>
          </p:cNvPr>
          <p:cNvCxnSpPr>
            <a:cxnSpLocks noChangeAspect="1" noChangeShapeType="1"/>
            <a:stCxn id="199691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699" name="Text Box 19">
            <a:extLst>
              <a:ext uri="{FF2B5EF4-FFF2-40B4-BE49-F238E27FC236}">
                <a16:creationId xmlns:a16="http://schemas.microsoft.com/office/drawing/2014/main" id="{9D5D7480-351E-4BAF-AEF2-2E80E86AC7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199700" name="AutoShape 20">
            <a:extLst>
              <a:ext uri="{FF2B5EF4-FFF2-40B4-BE49-F238E27FC236}">
                <a16:creationId xmlns:a16="http://schemas.microsoft.com/office/drawing/2014/main" id="{DEA2D635-91A7-4A2F-B279-5472E5596961}"/>
              </a:ext>
            </a:extLst>
          </p:cNvPr>
          <p:cNvCxnSpPr>
            <a:cxnSpLocks noChangeAspect="1" noChangeShapeType="1"/>
            <a:stCxn id="199687" idx="3"/>
            <a:endCxn id="199699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1" name="AutoShape 21">
            <a:extLst>
              <a:ext uri="{FF2B5EF4-FFF2-40B4-BE49-F238E27FC236}">
                <a16:creationId xmlns:a16="http://schemas.microsoft.com/office/drawing/2014/main" id="{D4B2BA90-AF0F-4FB9-B0BB-9BA2571E2E56}"/>
              </a:ext>
            </a:extLst>
          </p:cNvPr>
          <p:cNvCxnSpPr>
            <a:cxnSpLocks noChangeShapeType="1"/>
            <a:stCxn id="199689" idx="1"/>
            <a:endCxn id="199691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2" name="AutoShape 22">
            <a:extLst>
              <a:ext uri="{FF2B5EF4-FFF2-40B4-BE49-F238E27FC236}">
                <a16:creationId xmlns:a16="http://schemas.microsoft.com/office/drawing/2014/main" id="{8727E7EB-8EFC-4D3C-9263-A6AA84EBF701}"/>
              </a:ext>
            </a:extLst>
          </p:cNvPr>
          <p:cNvCxnSpPr>
            <a:cxnSpLocks noChangeShapeType="1"/>
            <a:stCxn id="199699" idx="2"/>
            <a:endCxn id="199689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3" name="AutoShape 23">
            <a:extLst>
              <a:ext uri="{FF2B5EF4-FFF2-40B4-BE49-F238E27FC236}">
                <a16:creationId xmlns:a16="http://schemas.microsoft.com/office/drawing/2014/main" id="{EA4786A2-0B43-46B8-9F5D-75439B9682F2}"/>
              </a:ext>
            </a:extLst>
          </p:cNvPr>
          <p:cNvCxnSpPr>
            <a:cxnSpLocks noChangeShapeType="1"/>
            <a:stCxn id="199691" idx="2"/>
            <a:endCxn id="199695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4" name="AutoShape 24">
            <a:extLst>
              <a:ext uri="{FF2B5EF4-FFF2-40B4-BE49-F238E27FC236}">
                <a16:creationId xmlns:a16="http://schemas.microsoft.com/office/drawing/2014/main" id="{B9935432-0DCB-4068-B84D-FFD9BAB447D7}"/>
              </a:ext>
            </a:extLst>
          </p:cNvPr>
          <p:cNvCxnSpPr>
            <a:cxnSpLocks noChangeShapeType="1"/>
            <a:stCxn id="199695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5" name="AutoShape 25">
            <a:extLst>
              <a:ext uri="{FF2B5EF4-FFF2-40B4-BE49-F238E27FC236}">
                <a16:creationId xmlns:a16="http://schemas.microsoft.com/office/drawing/2014/main" id="{59FE59A0-A1D8-4286-B0A0-C35E2A2234BF}"/>
              </a:ext>
            </a:extLst>
          </p:cNvPr>
          <p:cNvCxnSpPr>
            <a:cxnSpLocks noChangeShapeType="1"/>
            <a:stCxn id="199696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706" name="AutoShape 26">
            <a:extLst>
              <a:ext uri="{FF2B5EF4-FFF2-40B4-BE49-F238E27FC236}">
                <a16:creationId xmlns:a16="http://schemas.microsoft.com/office/drawing/2014/main" id="{34BB0F7F-DC7D-4D45-8D09-B324036276EE}"/>
              </a:ext>
            </a:extLst>
          </p:cNvPr>
          <p:cNvCxnSpPr>
            <a:cxnSpLocks noChangeShapeType="1"/>
            <a:stCxn id="199699" idx="2"/>
            <a:endCxn id="199695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707" name="Rectangle 27">
            <a:extLst>
              <a:ext uri="{FF2B5EF4-FFF2-40B4-BE49-F238E27FC236}">
                <a16:creationId xmlns:a16="http://schemas.microsoft.com/office/drawing/2014/main" id="{057997DA-FC67-42AA-A121-2A16EDB40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199708" name="AutoShape 28">
            <a:extLst>
              <a:ext uri="{FF2B5EF4-FFF2-40B4-BE49-F238E27FC236}">
                <a16:creationId xmlns:a16="http://schemas.microsoft.com/office/drawing/2014/main" id="{135E606A-4144-4B9E-B62C-A4B38ADE48CB}"/>
              </a:ext>
            </a:extLst>
          </p:cNvPr>
          <p:cNvCxnSpPr>
            <a:cxnSpLocks noChangeShapeType="1"/>
            <a:stCxn id="199707" idx="2"/>
            <a:endCxn id="199685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709" name="Rectangle 29">
            <a:extLst>
              <a:ext uri="{FF2B5EF4-FFF2-40B4-BE49-F238E27FC236}">
                <a16:creationId xmlns:a16="http://schemas.microsoft.com/office/drawing/2014/main" id="{1248B07E-0425-4219-8E92-375500FA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199710" name="AutoShape 30">
            <a:extLst>
              <a:ext uri="{FF2B5EF4-FFF2-40B4-BE49-F238E27FC236}">
                <a16:creationId xmlns:a16="http://schemas.microsoft.com/office/drawing/2014/main" id="{F09CC5C3-4691-4E96-BA16-CC9650D56469}"/>
              </a:ext>
            </a:extLst>
          </p:cNvPr>
          <p:cNvCxnSpPr>
            <a:cxnSpLocks noChangeShapeType="1"/>
            <a:stCxn id="199709" idx="2"/>
            <a:endCxn id="199686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712" name="Rectangle 32">
            <a:extLst>
              <a:ext uri="{FF2B5EF4-FFF2-40B4-BE49-F238E27FC236}">
                <a16:creationId xmlns:a16="http://schemas.microsoft.com/office/drawing/2014/main" id="{AAD89C78-1D42-48CC-BF9F-F59CF21C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199713" name="AutoShape 33">
            <a:extLst>
              <a:ext uri="{FF2B5EF4-FFF2-40B4-BE49-F238E27FC236}">
                <a16:creationId xmlns:a16="http://schemas.microsoft.com/office/drawing/2014/main" id="{354F2D9F-4960-4293-BFB2-270EB2CD298A}"/>
              </a:ext>
            </a:extLst>
          </p:cNvPr>
          <p:cNvCxnSpPr>
            <a:cxnSpLocks noChangeShapeType="1"/>
            <a:stCxn id="199712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9714" name="Rectangle 34">
            <a:extLst>
              <a:ext uri="{FF2B5EF4-FFF2-40B4-BE49-F238E27FC236}">
                <a16:creationId xmlns:a16="http://schemas.microsoft.com/office/drawing/2014/main" id="{858D9439-6C72-4527-930E-2C3DFF71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199715" name="AutoShape 35">
            <a:extLst>
              <a:ext uri="{FF2B5EF4-FFF2-40B4-BE49-F238E27FC236}">
                <a16:creationId xmlns:a16="http://schemas.microsoft.com/office/drawing/2014/main" id="{A6890FC4-DFB9-45E8-A29C-36DEB15CC62F}"/>
              </a:ext>
            </a:extLst>
          </p:cNvPr>
          <p:cNvCxnSpPr>
            <a:cxnSpLocks noChangeShapeType="1"/>
            <a:stCxn id="199714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BC624426-90BC-4DE8-8F7C-B742DA63B8B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AD29FD46-49BC-4D84-8328-487BC9D9A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graphicFrame>
        <p:nvGraphicFramePr>
          <p:cNvPr id="125986" name="Object 34">
            <a:extLst>
              <a:ext uri="{FF2B5EF4-FFF2-40B4-BE49-F238E27FC236}">
                <a16:creationId xmlns:a16="http://schemas.microsoft.com/office/drawing/2014/main" id="{9EAB9E5D-FE2C-432D-B292-5705B92B34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276475"/>
          <a:ext cx="1968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2" name="Equation" r:id="rId4" imgW="1968480" imgH="1054080" progId="Equation.3">
                  <p:embed/>
                </p:oleObj>
              </mc:Choice>
              <mc:Fallback>
                <p:oleObj name="Equation" r:id="rId4" imgW="1968480" imgH="10540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968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>
            <a:extLst>
              <a:ext uri="{FF2B5EF4-FFF2-40B4-BE49-F238E27FC236}">
                <a16:creationId xmlns:a16="http://schemas.microsoft.com/office/drawing/2014/main" id="{8516C5B9-1BAE-4221-B388-F4CBCC92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253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Teor de Sólidos</a:t>
            </a:r>
          </a:p>
        </p:txBody>
      </p:sp>
      <p:cxnSp>
        <p:nvCxnSpPr>
          <p:cNvPr id="125988" name="AutoShape 36">
            <a:extLst>
              <a:ext uri="{FF2B5EF4-FFF2-40B4-BE49-F238E27FC236}">
                <a16:creationId xmlns:a16="http://schemas.microsoft.com/office/drawing/2014/main" id="{571095B7-ECE1-4A84-A1DF-9F0FCC5E9908}"/>
              </a:ext>
            </a:extLst>
          </p:cNvPr>
          <p:cNvCxnSpPr>
            <a:cxnSpLocks noChangeShapeType="1"/>
            <a:stCxn id="125987" idx="0"/>
            <a:endCxn id="0" idx="1"/>
          </p:cNvCxnSpPr>
          <p:nvPr/>
        </p:nvCxnSpPr>
        <p:spPr bwMode="auto">
          <a:xfrm rot="5400000" flipH="1">
            <a:off x="968375" y="2951163"/>
            <a:ext cx="1057275" cy="762000"/>
          </a:xfrm>
          <a:prstGeom prst="curvedConnector4">
            <a:avLst>
              <a:gd name="adj1" fmla="val 25074"/>
              <a:gd name="adj2" fmla="val 13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5989" name="Object 37">
            <a:extLst>
              <a:ext uri="{FF2B5EF4-FFF2-40B4-BE49-F238E27FC236}">
                <a16:creationId xmlns:a16="http://schemas.microsoft.com/office/drawing/2014/main" id="{9B6CFFBB-FA03-4F99-A14B-BB327A868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700213"/>
          <a:ext cx="215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3" name="Equation" r:id="rId6" imgW="2158920" imgH="1054080" progId="Equation.3">
                  <p:embed/>
                </p:oleObj>
              </mc:Choice>
              <mc:Fallback>
                <p:oleObj name="Equation" r:id="rId6" imgW="2158920" imgH="10540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2159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0" name="Object 38">
            <a:extLst>
              <a:ext uri="{FF2B5EF4-FFF2-40B4-BE49-F238E27FC236}">
                <a16:creationId xmlns:a16="http://schemas.microsoft.com/office/drawing/2014/main" id="{8679F279-DDBD-410E-B11A-70AB4B1FE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284538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4" name="Equation" r:id="rId8" imgW="2374560" imgH="1054080" progId="Equation.3">
                  <p:embed/>
                </p:oleObj>
              </mc:Choice>
              <mc:Fallback>
                <p:oleObj name="Equation" r:id="rId8" imgW="2374560" imgH="10540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4538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1" name="Object 39">
            <a:extLst>
              <a:ext uri="{FF2B5EF4-FFF2-40B4-BE49-F238E27FC236}">
                <a16:creationId xmlns:a16="http://schemas.microsoft.com/office/drawing/2014/main" id="{B8AC67BC-5520-47F4-94DD-AC74D4560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013325"/>
          <a:ext cx="2374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5" name="Equation" r:id="rId10" imgW="2374560" imgH="1054080" progId="Equation.3">
                  <p:embed/>
                </p:oleObj>
              </mc:Choice>
              <mc:Fallback>
                <p:oleObj name="Equation" r:id="rId10" imgW="2374560" imgH="10540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13325"/>
                        <a:ext cx="2374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992" name="AutoShape 40">
            <a:extLst>
              <a:ext uri="{FF2B5EF4-FFF2-40B4-BE49-F238E27FC236}">
                <a16:creationId xmlns:a16="http://schemas.microsoft.com/office/drawing/2014/main" id="{B8E2312B-D75F-4277-8B53-551EB218D39D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84513" y="2803525"/>
            <a:ext cx="1703387" cy="1008063"/>
          </a:xfrm>
          <a:prstGeom prst="curvedConnector3">
            <a:avLst>
              <a:gd name="adj1" fmla="val 4995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994" name="AutoShape 42">
            <a:extLst>
              <a:ext uri="{FF2B5EF4-FFF2-40B4-BE49-F238E27FC236}">
                <a16:creationId xmlns:a16="http://schemas.microsoft.com/office/drawing/2014/main" id="{8C4353A3-ABCC-40DF-AFCA-00460B8A58D0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161631" y="3199607"/>
            <a:ext cx="674687" cy="2952750"/>
          </a:xfrm>
          <a:prstGeom prst="curvedConnector3">
            <a:avLst>
              <a:gd name="adj1" fmla="val 4988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5995" name="Object 43">
            <a:extLst>
              <a:ext uri="{FF2B5EF4-FFF2-40B4-BE49-F238E27FC236}">
                <a16:creationId xmlns:a16="http://schemas.microsoft.com/office/drawing/2014/main" id="{57F655D1-21DB-44D7-9404-1D902BED1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4941888"/>
          <a:ext cx="304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6" name="Equation" r:id="rId12" imgW="3047760" imgH="1054080" progId="Equation.3">
                  <p:embed/>
                </p:oleObj>
              </mc:Choice>
              <mc:Fallback>
                <p:oleObj name="Equation" r:id="rId12" imgW="3047760" imgH="10540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3048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5996" name="AutoShape 44">
            <a:extLst>
              <a:ext uri="{FF2B5EF4-FFF2-40B4-BE49-F238E27FC236}">
                <a16:creationId xmlns:a16="http://schemas.microsoft.com/office/drawing/2014/main" id="{7BD4AC44-EE01-489F-A81F-A084CA141801}"/>
              </a:ext>
            </a:extLst>
          </p:cNvPr>
          <p:cNvCxnSpPr>
            <a:cxnSpLocks noChangeShapeType="1"/>
            <a:stCxn id="0" idx="2"/>
            <a:endCxn id="0" idx="0"/>
          </p:cNvCxnSpPr>
          <p:nvPr/>
        </p:nvCxnSpPr>
        <p:spPr bwMode="auto">
          <a:xfrm rot="16200000" flipH="1">
            <a:off x="5986463" y="4327525"/>
            <a:ext cx="603250" cy="625475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0" name="Text Box 16">
            <a:extLst>
              <a:ext uri="{FF2B5EF4-FFF2-40B4-BE49-F238E27FC236}">
                <a16:creationId xmlns:a16="http://schemas.microsoft.com/office/drawing/2014/main" id="{444A630A-64C1-4F26-8484-9FD22D7D19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0706" name="Picture 2">
            <a:extLst>
              <a:ext uri="{FF2B5EF4-FFF2-40B4-BE49-F238E27FC236}">
                <a16:creationId xmlns:a16="http://schemas.microsoft.com/office/drawing/2014/main" id="{E8E52A81-8293-4E11-AA38-FE54DDC5E2F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1AB56D57-639A-4556-98F7-DC418EDFB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94613F1A-5267-4D28-9A6B-9AF2AA7FA7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0710" name="Text Box 6">
            <a:extLst>
              <a:ext uri="{FF2B5EF4-FFF2-40B4-BE49-F238E27FC236}">
                <a16:creationId xmlns:a16="http://schemas.microsoft.com/office/drawing/2014/main" id="{EFF53BEA-EFA7-48C2-B79B-47B068C453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0F59C490-32CE-43A7-AE8F-B26848C0A1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0712" name="AutoShape 8">
            <a:extLst>
              <a:ext uri="{FF2B5EF4-FFF2-40B4-BE49-F238E27FC236}">
                <a16:creationId xmlns:a16="http://schemas.microsoft.com/office/drawing/2014/main" id="{58F9CDD5-0759-4BC1-80AB-03DFA189A809}"/>
              </a:ext>
            </a:extLst>
          </p:cNvPr>
          <p:cNvCxnSpPr>
            <a:cxnSpLocks noChangeAspect="1" noChangeShapeType="1"/>
            <a:stCxn id="200710" idx="3"/>
            <a:endCxn id="200711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13" name="Text Box 9">
            <a:extLst>
              <a:ext uri="{FF2B5EF4-FFF2-40B4-BE49-F238E27FC236}">
                <a16:creationId xmlns:a16="http://schemas.microsoft.com/office/drawing/2014/main" id="{631DC48C-88A7-43C5-99EC-E86D14D9BC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0714" name="AutoShape 10">
            <a:extLst>
              <a:ext uri="{FF2B5EF4-FFF2-40B4-BE49-F238E27FC236}">
                <a16:creationId xmlns:a16="http://schemas.microsoft.com/office/drawing/2014/main" id="{79CEF945-EC2F-48D2-AA54-D7F2F52B3690}"/>
              </a:ext>
            </a:extLst>
          </p:cNvPr>
          <p:cNvCxnSpPr>
            <a:cxnSpLocks noChangeAspect="1" noChangeShapeType="1"/>
            <a:stCxn id="200709" idx="3"/>
            <a:endCxn id="200710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15" name="Text Box 11">
            <a:extLst>
              <a:ext uri="{FF2B5EF4-FFF2-40B4-BE49-F238E27FC236}">
                <a16:creationId xmlns:a16="http://schemas.microsoft.com/office/drawing/2014/main" id="{B7B43715-5FD0-4056-B60E-AA93C8DD8A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0716" name="Text Box 12">
            <a:extLst>
              <a:ext uri="{FF2B5EF4-FFF2-40B4-BE49-F238E27FC236}">
                <a16:creationId xmlns:a16="http://schemas.microsoft.com/office/drawing/2014/main" id="{7A09250E-2841-4CD3-8DBA-E3F4E4FDC84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0717" name="AutoShape 13">
            <a:extLst>
              <a:ext uri="{FF2B5EF4-FFF2-40B4-BE49-F238E27FC236}">
                <a16:creationId xmlns:a16="http://schemas.microsoft.com/office/drawing/2014/main" id="{B72448E2-15F2-4CF6-A274-3C1B745685AF}"/>
              </a:ext>
            </a:extLst>
          </p:cNvPr>
          <p:cNvCxnSpPr>
            <a:cxnSpLocks noChangeAspect="1" noChangeShapeType="1"/>
            <a:stCxn id="200720" idx="3"/>
            <a:endCxn id="200716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18" name="AutoShape 14">
            <a:extLst>
              <a:ext uri="{FF2B5EF4-FFF2-40B4-BE49-F238E27FC236}">
                <a16:creationId xmlns:a16="http://schemas.microsoft.com/office/drawing/2014/main" id="{5CE97AA9-55A9-4D5A-A1E4-4CA19B8E5107}"/>
              </a:ext>
            </a:extLst>
          </p:cNvPr>
          <p:cNvCxnSpPr>
            <a:cxnSpLocks noChangeAspect="1" noChangeShapeType="1"/>
            <a:stCxn id="200713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19" name="Text Box 15">
            <a:extLst>
              <a:ext uri="{FF2B5EF4-FFF2-40B4-BE49-F238E27FC236}">
                <a16:creationId xmlns:a16="http://schemas.microsoft.com/office/drawing/2014/main" id="{336CCD6F-AD12-4567-AC4C-5D7FE69F64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0721" name="AutoShape 17">
            <a:extLst>
              <a:ext uri="{FF2B5EF4-FFF2-40B4-BE49-F238E27FC236}">
                <a16:creationId xmlns:a16="http://schemas.microsoft.com/office/drawing/2014/main" id="{6CB50860-B8A0-42CB-B259-52C4BC6F70E8}"/>
              </a:ext>
            </a:extLst>
          </p:cNvPr>
          <p:cNvCxnSpPr>
            <a:cxnSpLocks noChangeAspect="1" noChangeShapeType="1"/>
            <a:stCxn id="200719" idx="2"/>
            <a:endCxn id="200720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2" name="AutoShape 18">
            <a:extLst>
              <a:ext uri="{FF2B5EF4-FFF2-40B4-BE49-F238E27FC236}">
                <a16:creationId xmlns:a16="http://schemas.microsoft.com/office/drawing/2014/main" id="{D2A0D4C1-41FD-4D30-8859-C0248C549451}"/>
              </a:ext>
            </a:extLst>
          </p:cNvPr>
          <p:cNvCxnSpPr>
            <a:cxnSpLocks noChangeAspect="1" noChangeShapeType="1"/>
            <a:stCxn id="200715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23" name="Text Box 19">
            <a:extLst>
              <a:ext uri="{FF2B5EF4-FFF2-40B4-BE49-F238E27FC236}">
                <a16:creationId xmlns:a16="http://schemas.microsoft.com/office/drawing/2014/main" id="{0EA51D2C-9396-4707-B9C5-4DE102B199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0724" name="AutoShape 20">
            <a:extLst>
              <a:ext uri="{FF2B5EF4-FFF2-40B4-BE49-F238E27FC236}">
                <a16:creationId xmlns:a16="http://schemas.microsoft.com/office/drawing/2014/main" id="{12F96D4C-99E5-4BCD-A0CC-7B49CF584745}"/>
              </a:ext>
            </a:extLst>
          </p:cNvPr>
          <p:cNvCxnSpPr>
            <a:cxnSpLocks noChangeAspect="1" noChangeShapeType="1"/>
            <a:stCxn id="200711" idx="3"/>
            <a:endCxn id="200723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5" name="AutoShape 21">
            <a:extLst>
              <a:ext uri="{FF2B5EF4-FFF2-40B4-BE49-F238E27FC236}">
                <a16:creationId xmlns:a16="http://schemas.microsoft.com/office/drawing/2014/main" id="{4E861E3F-9D7A-4D4F-B731-E088784A1C86}"/>
              </a:ext>
            </a:extLst>
          </p:cNvPr>
          <p:cNvCxnSpPr>
            <a:cxnSpLocks noChangeShapeType="1"/>
            <a:stCxn id="200713" idx="1"/>
            <a:endCxn id="200715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6" name="AutoShape 22">
            <a:extLst>
              <a:ext uri="{FF2B5EF4-FFF2-40B4-BE49-F238E27FC236}">
                <a16:creationId xmlns:a16="http://schemas.microsoft.com/office/drawing/2014/main" id="{D51957F7-E41B-499E-9C44-51AC0A8EEF7C}"/>
              </a:ext>
            </a:extLst>
          </p:cNvPr>
          <p:cNvCxnSpPr>
            <a:cxnSpLocks noChangeShapeType="1"/>
            <a:stCxn id="200723" idx="2"/>
            <a:endCxn id="200713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7" name="AutoShape 23">
            <a:extLst>
              <a:ext uri="{FF2B5EF4-FFF2-40B4-BE49-F238E27FC236}">
                <a16:creationId xmlns:a16="http://schemas.microsoft.com/office/drawing/2014/main" id="{FA7B9491-8ABD-4722-A4BB-62425002D607}"/>
              </a:ext>
            </a:extLst>
          </p:cNvPr>
          <p:cNvCxnSpPr>
            <a:cxnSpLocks noChangeShapeType="1"/>
            <a:stCxn id="200715" idx="2"/>
            <a:endCxn id="200719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8" name="AutoShape 24">
            <a:extLst>
              <a:ext uri="{FF2B5EF4-FFF2-40B4-BE49-F238E27FC236}">
                <a16:creationId xmlns:a16="http://schemas.microsoft.com/office/drawing/2014/main" id="{195048CD-B51B-43E0-916E-ED671FFD9236}"/>
              </a:ext>
            </a:extLst>
          </p:cNvPr>
          <p:cNvCxnSpPr>
            <a:cxnSpLocks noChangeShapeType="1"/>
            <a:stCxn id="200719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29" name="AutoShape 25">
            <a:extLst>
              <a:ext uri="{FF2B5EF4-FFF2-40B4-BE49-F238E27FC236}">
                <a16:creationId xmlns:a16="http://schemas.microsoft.com/office/drawing/2014/main" id="{77A2CC76-82E6-4CAC-8C1A-0B057C56258B}"/>
              </a:ext>
            </a:extLst>
          </p:cNvPr>
          <p:cNvCxnSpPr>
            <a:cxnSpLocks noChangeShapeType="1"/>
            <a:stCxn id="200720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730" name="AutoShape 26">
            <a:extLst>
              <a:ext uri="{FF2B5EF4-FFF2-40B4-BE49-F238E27FC236}">
                <a16:creationId xmlns:a16="http://schemas.microsoft.com/office/drawing/2014/main" id="{838EEBD1-3279-4DBC-BC97-DD403794474D}"/>
              </a:ext>
            </a:extLst>
          </p:cNvPr>
          <p:cNvCxnSpPr>
            <a:cxnSpLocks noChangeShapeType="1"/>
            <a:stCxn id="200723" idx="2"/>
            <a:endCxn id="200719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31" name="Rectangle 27">
            <a:extLst>
              <a:ext uri="{FF2B5EF4-FFF2-40B4-BE49-F238E27FC236}">
                <a16:creationId xmlns:a16="http://schemas.microsoft.com/office/drawing/2014/main" id="{F6F1D106-B469-4631-90A8-B736056C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0732" name="AutoShape 28">
            <a:extLst>
              <a:ext uri="{FF2B5EF4-FFF2-40B4-BE49-F238E27FC236}">
                <a16:creationId xmlns:a16="http://schemas.microsoft.com/office/drawing/2014/main" id="{8A891342-D157-4004-9D77-237144EED153}"/>
              </a:ext>
            </a:extLst>
          </p:cNvPr>
          <p:cNvCxnSpPr>
            <a:cxnSpLocks noChangeShapeType="1"/>
            <a:stCxn id="200731" idx="2"/>
            <a:endCxn id="200709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33" name="Rectangle 29">
            <a:extLst>
              <a:ext uri="{FF2B5EF4-FFF2-40B4-BE49-F238E27FC236}">
                <a16:creationId xmlns:a16="http://schemas.microsoft.com/office/drawing/2014/main" id="{A64F1A94-4F3F-436C-B327-97D92296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0734" name="AutoShape 30">
            <a:extLst>
              <a:ext uri="{FF2B5EF4-FFF2-40B4-BE49-F238E27FC236}">
                <a16:creationId xmlns:a16="http://schemas.microsoft.com/office/drawing/2014/main" id="{AF1D6FAB-7798-481A-85B7-CB0F01EC50CC}"/>
              </a:ext>
            </a:extLst>
          </p:cNvPr>
          <p:cNvCxnSpPr>
            <a:cxnSpLocks noChangeShapeType="1"/>
            <a:stCxn id="200733" idx="2"/>
            <a:endCxn id="200710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35" name="Rectangle 31">
            <a:extLst>
              <a:ext uri="{FF2B5EF4-FFF2-40B4-BE49-F238E27FC236}">
                <a16:creationId xmlns:a16="http://schemas.microsoft.com/office/drawing/2014/main" id="{973A2206-FD36-41E5-973D-FA99C708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0736" name="AutoShape 32">
            <a:extLst>
              <a:ext uri="{FF2B5EF4-FFF2-40B4-BE49-F238E27FC236}">
                <a16:creationId xmlns:a16="http://schemas.microsoft.com/office/drawing/2014/main" id="{8FDE7306-F716-4FC5-BB7A-2E5B10D2061A}"/>
              </a:ext>
            </a:extLst>
          </p:cNvPr>
          <p:cNvCxnSpPr>
            <a:cxnSpLocks noChangeShapeType="1"/>
            <a:stCxn id="200735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37" name="Rectangle 33">
            <a:extLst>
              <a:ext uri="{FF2B5EF4-FFF2-40B4-BE49-F238E27FC236}">
                <a16:creationId xmlns:a16="http://schemas.microsoft.com/office/drawing/2014/main" id="{185FD0A9-121B-4FA5-A220-C4C0AD1F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0738" name="AutoShape 34">
            <a:extLst>
              <a:ext uri="{FF2B5EF4-FFF2-40B4-BE49-F238E27FC236}">
                <a16:creationId xmlns:a16="http://schemas.microsoft.com/office/drawing/2014/main" id="{2E734794-7303-438E-AF16-FC30984188D8}"/>
              </a:ext>
            </a:extLst>
          </p:cNvPr>
          <p:cNvCxnSpPr>
            <a:cxnSpLocks noChangeShapeType="1"/>
            <a:stCxn id="200737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39" name="Rectangle 35">
            <a:extLst>
              <a:ext uri="{FF2B5EF4-FFF2-40B4-BE49-F238E27FC236}">
                <a16:creationId xmlns:a16="http://schemas.microsoft.com/office/drawing/2014/main" id="{EC430A06-B700-43C8-865F-815E26CA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30.916,3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0740" name="AutoShape 36">
            <a:extLst>
              <a:ext uri="{FF2B5EF4-FFF2-40B4-BE49-F238E27FC236}">
                <a16:creationId xmlns:a16="http://schemas.microsoft.com/office/drawing/2014/main" id="{540BF25A-C6CE-443C-855D-A5CC4997B411}"/>
              </a:ext>
            </a:extLst>
          </p:cNvPr>
          <p:cNvCxnSpPr>
            <a:cxnSpLocks noChangeShapeType="1"/>
            <a:stCxn id="200739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0741" name="Rectangle 37">
            <a:extLst>
              <a:ext uri="{FF2B5EF4-FFF2-40B4-BE49-F238E27FC236}">
                <a16:creationId xmlns:a16="http://schemas.microsoft.com/office/drawing/2014/main" id="{510C5280-F989-46F2-89A9-FB8F6CB9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1.915,7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7.662,79 kg/d</a:t>
            </a:r>
          </a:p>
        </p:txBody>
      </p:sp>
      <p:cxnSp>
        <p:nvCxnSpPr>
          <p:cNvPr id="200742" name="AutoShape 38">
            <a:extLst>
              <a:ext uri="{FF2B5EF4-FFF2-40B4-BE49-F238E27FC236}">
                <a16:creationId xmlns:a16="http://schemas.microsoft.com/office/drawing/2014/main" id="{63FB3675-5328-45C2-B2EF-688A1207A5E6}"/>
              </a:ext>
            </a:extLst>
          </p:cNvPr>
          <p:cNvCxnSpPr>
            <a:cxnSpLocks noChangeShapeType="1"/>
            <a:stCxn id="200741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4" name="Text Box 16">
            <a:extLst>
              <a:ext uri="{FF2B5EF4-FFF2-40B4-BE49-F238E27FC236}">
                <a16:creationId xmlns:a16="http://schemas.microsoft.com/office/drawing/2014/main" id="{A5769220-C963-459D-8BBA-56CCE7426DE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1730" name="Picture 2">
            <a:extLst>
              <a:ext uri="{FF2B5EF4-FFF2-40B4-BE49-F238E27FC236}">
                <a16:creationId xmlns:a16="http://schemas.microsoft.com/office/drawing/2014/main" id="{5D30B157-A8BA-4269-AB01-1FFDE7DE260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1" name="Rectangle 3">
            <a:extLst>
              <a:ext uri="{FF2B5EF4-FFF2-40B4-BE49-F238E27FC236}">
                <a16:creationId xmlns:a16="http://schemas.microsoft.com/office/drawing/2014/main" id="{0358ACCF-B9D9-4E07-93A0-0BEFFE29E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201733" name="Text Box 5">
            <a:extLst>
              <a:ext uri="{FF2B5EF4-FFF2-40B4-BE49-F238E27FC236}">
                <a16:creationId xmlns:a16="http://schemas.microsoft.com/office/drawing/2014/main" id="{DFFFA334-C97D-4917-A359-6FE99859DC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5483C31A-5793-4A9D-A941-C6CEA1CAA4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716D1ABD-6E87-476E-A50A-308DD057B04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1736" name="AutoShape 8">
            <a:extLst>
              <a:ext uri="{FF2B5EF4-FFF2-40B4-BE49-F238E27FC236}">
                <a16:creationId xmlns:a16="http://schemas.microsoft.com/office/drawing/2014/main" id="{72941203-4503-4549-BFFC-5378F9C17C51}"/>
              </a:ext>
            </a:extLst>
          </p:cNvPr>
          <p:cNvCxnSpPr>
            <a:cxnSpLocks noChangeAspect="1" noChangeShapeType="1"/>
            <a:stCxn id="201734" idx="3"/>
            <a:endCxn id="201735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37" name="Text Box 9">
            <a:extLst>
              <a:ext uri="{FF2B5EF4-FFF2-40B4-BE49-F238E27FC236}">
                <a16:creationId xmlns:a16="http://schemas.microsoft.com/office/drawing/2014/main" id="{5B869A6D-4907-413F-9343-F322126BC1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1738" name="AutoShape 10">
            <a:extLst>
              <a:ext uri="{FF2B5EF4-FFF2-40B4-BE49-F238E27FC236}">
                <a16:creationId xmlns:a16="http://schemas.microsoft.com/office/drawing/2014/main" id="{62C84253-AC52-4FFF-A4BD-713FCEECBF98}"/>
              </a:ext>
            </a:extLst>
          </p:cNvPr>
          <p:cNvCxnSpPr>
            <a:cxnSpLocks noChangeAspect="1" noChangeShapeType="1"/>
            <a:stCxn id="201733" idx="3"/>
            <a:endCxn id="201734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78624D55-8DDE-4BBA-9F5D-EA9856D714D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0E8CBDC4-B5D2-4781-A58A-63499311F5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1741" name="AutoShape 13">
            <a:extLst>
              <a:ext uri="{FF2B5EF4-FFF2-40B4-BE49-F238E27FC236}">
                <a16:creationId xmlns:a16="http://schemas.microsoft.com/office/drawing/2014/main" id="{844BA8AA-4B4D-49EE-8611-48630CCA73C7}"/>
              </a:ext>
            </a:extLst>
          </p:cNvPr>
          <p:cNvCxnSpPr>
            <a:cxnSpLocks noChangeAspect="1" noChangeShapeType="1"/>
            <a:stCxn id="201744" idx="3"/>
            <a:endCxn id="201740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42" name="AutoShape 14">
            <a:extLst>
              <a:ext uri="{FF2B5EF4-FFF2-40B4-BE49-F238E27FC236}">
                <a16:creationId xmlns:a16="http://schemas.microsoft.com/office/drawing/2014/main" id="{6316FFA7-9F54-4E3E-A3EF-56EA7E9DE53C}"/>
              </a:ext>
            </a:extLst>
          </p:cNvPr>
          <p:cNvCxnSpPr>
            <a:cxnSpLocks noChangeAspect="1" noChangeShapeType="1"/>
            <a:stCxn id="201737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DC70E1BB-62B4-4D63-B4CC-E69E8FD8D6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1745" name="AutoShape 17">
            <a:extLst>
              <a:ext uri="{FF2B5EF4-FFF2-40B4-BE49-F238E27FC236}">
                <a16:creationId xmlns:a16="http://schemas.microsoft.com/office/drawing/2014/main" id="{0B2E5445-E0B8-4E48-A8D3-9F9386515338}"/>
              </a:ext>
            </a:extLst>
          </p:cNvPr>
          <p:cNvCxnSpPr>
            <a:cxnSpLocks noChangeAspect="1" noChangeShapeType="1"/>
            <a:stCxn id="201743" idx="2"/>
            <a:endCxn id="201744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46" name="AutoShape 18">
            <a:extLst>
              <a:ext uri="{FF2B5EF4-FFF2-40B4-BE49-F238E27FC236}">
                <a16:creationId xmlns:a16="http://schemas.microsoft.com/office/drawing/2014/main" id="{BC1C8085-703B-452E-88A1-FE95E5B7EF1B}"/>
              </a:ext>
            </a:extLst>
          </p:cNvPr>
          <p:cNvCxnSpPr>
            <a:cxnSpLocks noChangeAspect="1" noChangeShapeType="1"/>
            <a:stCxn id="201739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47" name="Text Box 19">
            <a:extLst>
              <a:ext uri="{FF2B5EF4-FFF2-40B4-BE49-F238E27FC236}">
                <a16:creationId xmlns:a16="http://schemas.microsoft.com/office/drawing/2014/main" id="{F2DACC59-594E-46F5-9958-F55F084A0A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1748" name="AutoShape 20">
            <a:extLst>
              <a:ext uri="{FF2B5EF4-FFF2-40B4-BE49-F238E27FC236}">
                <a16:creationId xmlns:a16="http://schemas.microsoft.com/office/drawing/2014/main" id="{2DF5DE43-EAA8-4A62-8198-BF4DC903E771}"/>
              </a:ext>
            </a:extLst>
          </p:cNvPr>
          <p:cNvCxnSpPr>
            <a:cxnSpLocks noChangeAspect="1" noChangeShapeType="1"/>
            <a:stCxn id="201735" idx="3"/>
            <a:endCxn id="201747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49" name="AutoShape 21">
            <a:extLst>
              <a:ext uri="{FF2B5EF4-FFF2-40B4-BE49-F238E27FC236}">
                <a16:creationId xmlns:a16="http://schemas.microsoft.com/office/drawing/2014/main" id="{618B5C47-2DFE-4597-811D-D2B3C962194A}"/>
              </a:ext>
            </a:extLst>
          </p:cNvPr>
          <p:cNvCxnSpPr>
            <a:cxnSpLocks noChangeShapeType="1"/>
            <a:stCxn id="201737" idx="1"/>
            <a:endCxn id="201739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50" name="AutoShape 22">
            <a:extLst>
              <a:ext uri="{FF2B5EF4-FFF2-40B4-BE49-F238E27FC236}">
                <a16:creationId xmlns:a16="http://schemas.microsoft.com/office/drawing/2014/main" id="{EFAB57F9-F473-4987-8C25-6A15F74BC7EC}"/>
              </a:ext>
            </a:extLst>
          </p:cNvPr>
          <p:cNvCxnSpPr>
            <a:cxnSpLocks noChangeShapeType="1"/>
            <a:stCxn id="201747" idx="2"/>
            <a:endCxn id="201737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51" name="AutoShape 23">
            <a:extLst>
              <a:ext uri="{FF2B5EF4-FFF2-40B4-BE49-F238E27FC236}">
                <a16:creationId xmlns:a16="http://schemas.microsoft.com/office/drawing/2014/main" id="{FFB66812-9E82-45C3-B6BF-ACD285785821}"/>
              </a:ext>
            </a:extLst>
          </p:cNvPr>
          <p:cNvCxnSpPr>
            <a:cxnSpLocks noChangeShapeType="1"/>
            <a:stCxn id="201739" idx="2"/>
            <a:endCxn id="201743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52" name="AutoShape 24">
            <a:extLst>
              <a:ext uri="{FF2B5EF4-FFF2-40B4-BE49-F238E27FC236}">
                <a16:creationId xmlns:a16="http://schemas.microsoft.com/office/drawing/2014/main" id="{691BC6B0-6D0E-4D56-AA1C-7336B102D5ED}"/>
              </a:ext>
            </a:extLst>
          </p:cNvPr>
          <p:cNvCxnSpPr>
            <a:cxnSpLocks noChangeShapeType="1"/>
            <a:stCxn id="201743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53" name="AutoShape 25">
            <a:extLst>
              <a:ext uri="{FF2B5EF4-FFF2-40B4-BE49-F238E27FC236}">
                <a16:creationId xmlns:a16="http://schemas.microsoft.com/office/drawing/2014/main" id="{D76C3F80-6ED5-4A07-B589-CC89B8165C4E}"/>
              </a:ext>
            </a:extLst>
          </p:cNvPr>
          <p:cNvCxnSpPr>
            <a:cxnSpLocks noChangeShapeType="1"/>
            <a:stCxn id="201744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754" name="AutoShape 26">
            <a:extLst>
              <a:ext uri="{FF2B5EF4-FFF2-40B4-BE49-F238E27FC236}">
                <a16:creationId xmlns:a16="http://schemas.microsoft.com/office/drawing/2014/main" id="{9A5F8836-3A58-4B3D-821D-8B4DE7637313}"/>
              </a:ext>
            </a:extLst>
          </p:cNvPr>
          <p:cNvCxnSpPr>
            <a:cxnSpLocks noChangeShapeType="1"/>
            <a:stCxn id="201747" idx="2"/>
            <a:endCxn id="201743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55" name="Rectangle 27">
            <a:extLst>
              <a:ext uri="{FF2B5EF4-FFF2-40B4-BE49-F238E27FC236}">
                <a16:creationId xmlns:a16="http://schemas.microsoft.com/office/drawing/2014/main" id="{FEE207F5-29D9-47A1-AFFD-841C6C665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1756" name="AutoShape 28">
            <a:extLst>
              <a:ext uri="{FF2B5EF4-FFF2-40B4-BE49-F238E27FC236}">
                <a16:creationId xmlns:a16="http://schemas.microsoft.com/office/drawing/2014/main" id="{7F79513F-6711-426E-AFF4-205DF73FF6DB}"/>
              </a:ext>
            </a:extLst>
          </p:cNvPr>
          <p:cNvCxnSpPr>
            <a:cxnSpLocks noChangeShapeType="1"/>
            <a:stCxn id="201755" idx="2"/>
            <a:endCxn id="201733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57" name="Rectangle 29">
            <a:extLst>
              <a:ext uri="{FF2B5EF4-FFF2-40B4-BE49-F238E27FC236}">
                <a16:creationId xmlns:a16="http://schemas.microsoft.com/office/drawing/2014/main" id="{8D75492E-7B8B-4373-9FB7-88D29EC5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1758" name="AutoShape 30">
            <a:extLst>
              <a:ext uri="{FF2B5EF4-FFF2-40B4-BE49-F238E27FC236}">
                <a16:creationId xmlns:a16="http://schemas.microsoft.com/office/drawing/2014/main" id="{FFBD4493-8095-4D56-875A-D13684F09AC5}"/>
              </a:ext>
            </a:extLst>
          </p:cNvPr>
          <p:cNvCxnSpPr>
            <a:cxnSpLocks noChangeShapeType="1"/>
            <a:stCxn id="201757" idx="2"/>
            <a:endCxn id="201734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59" name="Rectangle 31">
            <a:extLst>
              <a:ext uri="{FF2B5EF4-FFF2-40B4-BE49-F238E27FC236}">
                <a16:creationId xmlns:a16="http://schemas.microsoft.com/office/drawing/2014/main" id="{90C2BB6A-E7A4-4EDF-8138-323A23B0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1760" name="AutoShape 32">
            <a:extLst>
              <a:ext uri="{FF2B5EF4-FFF2-40B4-BE49-F238E27FC236}">
                <a16:creationId xmlns:a16="http://schemas.microsoft.com/office/drawing/2014/main" id="{B419509F-A029-4C34-A3C3-E41D28BD3105}"/>
              </a:ext>
            </a:extLst>
          </p:cNvPr>
          <p:cNvCxnSpPr>
            <a:cxnSpLocks noChangeShapeType="1"/>
            <a:stCxn id="201759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61" name="Rectangle 33">
            <a:extLst>
              <a:ext uri="{FF2B5EF4-FFF2-40B4-BE49-F238E27FC236}">
                <a16:creationId xmlns:a16="http://schemas.microsoft.com/office/drawing/2014/main" id="{B3053F09-80AE-4905-B9CD-0225F148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1762" name="AutoShape 34">
            <a:extLst>
              <a:ext uri="{FF2B5EF4-FFF2-40B4-BE49-F238E27FC236}">
                <a16:creationId xmlns:a16="http://schemas.microsoft.com/office/drawing/2014/main" id="{9E54EF46-EC8B-4339-B179-EB2B9031DF1A}"/>
              </a:ext>
            </a:extLst>
          </p:cNvPr>
          <p:cNvCxnSpPr>
            <a:cxnSpLocks noChangeShapeType="1"/>
            <a:stCxn id="201761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63" name="Rectangle 35">
            <a:extLst>
              <a:ext uri="{FF2B5EF4-FFF2-40B4-BE49-F238E27FC236}">
                <a16:creationId xmlns:a16="http://schemas.microsoft.com/office/drawing/2014/main" id="{FC5A50F2-21C7-4E90-B7A5-BF58B2B0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30.916,3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1764" name="AutoShape 36">
            <a:extLst>
              <a:ext uri="{FF2B5EF4-FFF2-40B4-BE49-F238E27FC236}">
                <a16:creationId xmlns:a16="http://schemas.microsoft.com/office/drawing/2014/main" id="{8628097F-6A1F-4A08-978B-7BDF8C17C5B7}"/>
              </a:ext>
            </a:extLst>
          </p:cNvPr>
          <p:cNvCxnSpPr>
            <a:cxnSpLocks noChangeShapeType="1"/>
            <a:stCxn id="201763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65" name="Rectangle 37">
            <a:extLst>
              <a:ext uri="{FF2B5EF4-FFF2-40B4-BE49-F238E27FC236}">
                <a16:creationId xmlns:a16="http://schemas.microsoft.com/office/drawing/2014/main" id="{E595C558-D8AE-4480-9640-865B24AE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1.915,7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7.662,79 kg/d</a:t>
            </a:r>
          </a:p>
        </p:txBody>
      </p:sp>
      <p:cxnSp>
        <p:nvCxnSpPr>
          <p:cNvPr id="201766" name="AutoShape 38">
            <a:extLst>
              <a:ext uri="{FF2B5EF4-FFF2-40B4-BE49-F238E27FC236}">
                <a16:creationId xmlns:a16="http://schemas.microsoft.com/office/drawing/2014/main" id="{8772CDFA-A24A-4E00-AEF5-C1F2BD16EDBB}"/>
              </a:ext>
            </a:extLst>
          </p:cNvPr>
          <p:cNvCxnSpPr>
            <a:cxnSpLocks noChangeShapeType="1"/>
            <a:stCxn id="201765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68" name="Rectangle 40">
            <a:extLst>
              <a:ext uri="{FF2B5EF4-FFF2-40B4-BE49-F238E27FC236}">
                <a16:creationId xmlns:a16="http://schemas.microsoft.com/office/drawing/2014/main" id="{4911739D-D709-48AF-AEA3-1AFF5556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1769" name="AutoShape 41">
            <a:extLst>
              <a:ext uri="{FF2B5EF4-FFF2-40B4-BE49-F238E27FC236}">
                <a16:creationId xmlns:a16="http://schemas.microsoft.com/office/drawing/2014/main" id="{E3D81729-3E02-45F4-AA15-67967B2F33A0}"/>
              </a:ext>
            </a:extLst>
          </p:cNvPr>
          <p:cNvCxnSpPr>
            <a:cxnSpLocks noChangeShapeType="1"/>
            <a:stCxn id="201768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770" name="Rectangle 42">
            <a:extLst>
              <a:ext uri="{FF2B5EF4-FFF2-40B4-BE49-F238E27FC236}">
                <a16:creationId xmlns:a16="http://schemas.microsoft.com/office/drawing/2014/main" id="{096B8EB5-DF05-4202-97D1-2FA1230C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29.740,29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1771" name="AutoShape 43">
            <a:extLst>
              <a:ext uri="{FF2B5EF4-FFF2-40B4-BE49-F238E27FC236}">
                <a16:creationId xmlns:a16="http://schemas.microsoft.com/office/drawing/2014/main" id="{C3D8D57B-D740-4D53-8298-78F74687F843}"/>
              </a:ext>
            </a:extLst>
          </p:cNvPr>
          <p:cNvCxnSpPr>
            <a:cxnSpLocks noChangeShapeType="1"/>
            <a:stCxn id="201770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8" name="Text Box 16">
            <a:extLst>
              <a:ext uri="{FF2B5EF4-FFF2-40B4-BE49-F238E27FC236}">
                <a16:creationId xmlns:a16="http://schemas.microsoft.com/office/drawing/2014/main" id="{5C7F3EAF-928D-43AE-BA44-6BA1AABC64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2754" name="Picture 2">
            <a:extLst>
              <a:ext uri="{FF2B5EF4-FFF2-40B4-BE49-F238E27FC236}">
                <a16:creationId xmlns:a16="http://schemas.microsoft.com/office/drawing/2014/main" id="{FA46A7EB-091C-4C8B-A841-1B827C91D05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5" name="Rectangle 3">
            <a:extLst>
              <a:ext uri="{FF2B5EF4-FFF2-40B4-BE49-F238E27FC236}">
                <a16:creationId xmlns:a16="http://schemas.microsoft.com/office/drawing/2014/main" id="{D76E659F-A555-483A-B6AE-CF101BA84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202757" name="Text Box 5">
            <a:extLst>
              <a:ext uri="{FF2B5EF4-FFF2-40B4-BE49-F238E27FC236}">
                <a16:creationId xmlns:a16="http://schemas.microsoft.com/office/drawing/2014/main" id="{F4352FF2-FF6E-49D1-B2EF-F2F87DE98CE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2758" name="Text Box 6">
            <a:extLst>
              <a:ext uri="{FF2B5EF4-FFF2-40B4-BE49-F238E27FC236}">
                <a16:creationId xmlns:a16="http://schemas.microsoft.com/office/drawing/2014/main" id="{E595E3FC-5DD2-4E44-B1D6-B1DFE5FE2F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2759" name="Text Box 7">
            <a:extLst>
              <a:ext uri="{FF2B5EF4-FFF2-40B4-BE49-F238E27FC236}">
                <a16:creationId xmlns:a16="http://schemas.microsoft.com/office/drawing/2014/main" id="{BF4B6043-7F71-4B02-864D-46B277BE07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2760" name="AutoShape 8">
            <a:extLst>
              <a:ext uri="{FF2B5EF4-FFF2-40B4-BE49-F238E27FC236}">
                <a16:creationId xmlns:a16="http://schemas.microsoft.com/office/drawing/2014/main" id="{007FD768-0E29-41E3-AEE0-9E4463C1A44E}"/>
              </a:ext>
            </a:extLst>
          </p:cNvPr>
          <p:cNvCxnSpPr>
            <a:cxnSpLocks noChangeAspect="1" noChangeShapeType="1"/>
            <a:stCxn id="202758" idx="3"/>
            <a:endCxn id="202759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61" name="Text Box 9">
            <a:extLst>
              <a:ext uri="{FF2B5EF4-FFF2-40B4-BE49-F238E27FC236}">
                <a16:creationId xmlns:a16="http://schemas.microsoft.com/office/drawing/2014/main" id="{2D61A4DD-624E-402D-B9A0-2FE7161C06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2762" name="AutoShape 10">
            <a:extLst>
              <a:ext uri="{FF2B5EF4-FFF2-40B4-BE49-F238E27FC236}">
                <a16:creationId xmlns:a16="http://schemas.microsoft.com/office/drawing/2014/main" id="{46C6BFFF-2878-49A0-B745-2AD62A507B59}"/>
              </a:ext>
            </a:extLst>
          </p:cNvPr>
          <p:cNvCxnSpPr>
            <a:cxnSpLocks noChangeAspect="1" noChangeShapeType="1"/>
            <a:stCxn id="202757" idx="3"/>
            <a:endCxn id="202758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63" name="Text Box 11">
            <a:extLst>
              <a:ext uri="{FF2B5EF4-FFF2-40B4-BE49-F238E27FC236}">
                <a16:creationId xmlns:a16="http://schemas.microsoft.com/office/drawing/2014/main" id="{4F221B90-EE02-448B-8922-26D00A8D67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2764" name="Text Box 12">
            <a:extLst>
              <a:ext uri="{FF2B5EF4-FFF2-40B4-BE49-F238E27FC236}">
                <a16:creationId xmlns:a16="http://schemas.microsoft.com/office/drawing/2014/main" id="{E5CBEC4F-5078-4B9A-BF5F-4FFF5EDF90E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2765" name="AutoShape 13">
            <a:extLst>
              <a:ext uri="{FF2B5EF4-FFF2-40B4-BE49-F238E27FC236}">
                <a16:creationId xmlns:a16="http://schemas.microsoft.com/office/drawing/2014/main" id="{D5F174AF-9C4A-450E-9A88-30B53B6DBB47}"/>
              </a:ext>
            </a:extLst>
          </p:cNvPr>
          <p:cNvCxnSpPr>
            <a:cxnSpLocks noChangeAspect="1" noChangeShapeType="1"/>
            <a:stCxn id="202768" idx="3"/>
            <a:endCxn id="202764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66" name="AutoShape 14">
            <a:extLst>
              <a:ext uri="{FF2B5EF4-FFF2-40B4-BE49-F238E27FC236}">
                <a16:creationId xmlns:a16="http://schemas.microsoft.com/office/drawing/2014/main" id="{EC033094-A10A-4BE1-8319-DFB978FA82A7}"/>
              </a:ext>
            </a:extLst>
          </p:cNvPr>
          <p:cNvCxnSpPr>
            <a:cxnSpLocks noChangeAspect="1" noChangeShapeType="1"/>
            <a:stCxn id="202761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67" name="Text Box 15">
            <a:extLst>
              <a:ext uri="{FF2B5EF4-FFF2-40B4-BE49-F238E27FC236}">
                <a16:creationId xmlns:a16="http://schemas.microsoft.com/office/drawing/2014/main" id="{565711F8-1D40-409F-B777-8D244450C4A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2769" name="AutoShape 17">
            <a:extLst>
              <a:ext uri="{FF2B5EF4-FFF2-40B4-BE49-F238E27FC236}">
                <a16:creationId xmlns:a16="http://schemas.microsoft.com/office/drawing/2014/main" id="{2846ED94-F1F0-493F-84E8-0957C31759F8}"/>
              </a:ext>
            </a:extLst>
          </p:cNvPr>
          <p:cNvCxnSpPr>
            <a:cxnSpLocks noChangeAspect="1" noChangeShapeType="1"/>
            <a:stCxn id="202767" idx="2"/>
            <a:endCxn id="202768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0" name="AutoShape 18">
            <a:extLst>
              <a:ext uri="{FF2B5EF4-FFF2-40B4-BE49-F238E27FC236}">
                <a16:creationId xmlns:a16="http://schemas.microsoft.com/office/drawing/2014/main" id="{82255F15-6B9E-4F7E-80E1-F71FD599F601}"/>
              </a:ext>
            </a:extLst>
          </p:cNvPr>
          <p:cNvCxnSpPr>
            <a:cxnSpLocks noChangeAspect="1" noChangeShapeType="1"/>
            <a:stCxn id="202763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71" name="Text Box 19">
            <a:extLst>
              <a:ext uri="{FF2B5EF4-FFF2-40B4-BE49-F238E27FC236}">
                <a16:creationId xmlns:a16="http://schemas.microsoft.com/office/drawing/2014/main" id="{A6D7E35F-C2AA-41B7-A471-E535E3A0B6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2772" name="AutoShape 20">
            <a:extLst>
              <a:ext uri="{FF2B5EF4-FFF2-40B4-BE49-F238E27FC236}">
                <a16:creationId xmlns:a16="http://schemas.microsoft.com/office/drawing/2014/main" id="{789F3F19-0CB9-4FAA-AAE1-09D3A8FF23C4}"/>
              </a:ext>
            </a:extLst>
          </p:cNvPr>
          <p:cNvCxnSpPr>
            <a:cxnSpLocks noChangeAspect="1" noChangeShapeType="1"/>
            <a:stCxn id="202759" idx="3"/>
            <a:endCxn id="202771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3" name="AutoShape 21">
            <a:extLst>
              <a:ext uri="{FF2B5EF4-FFF2-40B4-BE49-F238E27FC236}">
                <a16:creationId xmlns:a16="http://schemas.microsoft.com/office/drawing/2014/main" id="{140E9464-AC69-4F1F-B11E-10ED30066C97}"/>
              </a:ext>
            </a:extLst>
          </p:cNvPr>
          <p:cNvCxnSpPr>
            <a:cxnSpLocks noChangeShapeType="1"/>
            <a:stCxn id="202761" idx="1"/>
            <a:endCxn id="202763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4" name="AutoShape 22">
            <a:extLst>
              <a:ext uri="{FF2B5EF4-FFF2-40B4-BE49-F238E27FC236}">
                <a16:creationId xmlns:a16="http://schemas.microsoft.com/office/drawing/2014/main" id="{92EDE7FE-0628-4AE1-8E73-92ADCB664B93}"/>
              </a:ext>
            </a:extLst>
          </p:cNvPr>
          <p:cNvCxnSpPr>
            <a:cxnSpLocks noChangeShapeType="1"/>
            <a:stCxn id="202771" idx="2"/>
            <a:endCxn id="202761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5" name="AutoShape 23">
            <a:extLst>
              <a:ext uri="{FF2B5EF4-FFF2-40B4-BE49-F238E27FC236}">
                <a16:creationId xmlns:a16="http://schemas.microsoft.com/office/drawing/2014/main" id="{BF8647BC-D00E-47D1-BD8D-1EA5CD46AF17}"/>
              </a:ext>
            </a:extLst>
          </p:cNvPr>
          <p:cNvCxnSpPr>
            <a:cxnSpLocks noChangeShapeType="1"/>
            <a:stCxn id="202763" idx="2"/>
            <a:endCxn id="202767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6" name="AutoShape 24">
            <a:extLst>
              <a:ext uri="{FF2B5EF4-FFF2-40B4-BE49-F238E27FC236}">
                <a16:creationId xmlns:a16="http://schemas.microsoft.com/office/drawing/2014/main" id="{838D873F-B54B-4AFD-BEAC-339A82FDB798}"/>
              </a:ext>
            </a:extLst>
          </p:cNvPr>
          <p:cNvCxnSpPr>
            <a:cxnSpLocks noChangeShapeType="1"/>
            <a:stCxn id="202767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7" name="AutoShape 25">
            <a:extLst>
              <a:ext uri="{FF2B5EF4-FFF2-40B4-BE49-F238E27FC236}">
                <a16:creationId xmlns:a16="http://schemas.microsoft.com/office/drawing/2014/main" id="{ACE0886D-84D7-454C-A532-EA224BA72952}"/>
              </a:ext>
            </a:extLst>
          </p:cNvPr>
          <p:cNvCxnSpPr>
            <a:cxnSpLocks noChangeShapeType="1"/>
            <a:stCxn id="202768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78" name="AutoShape 26">
            <a:extLst>
              <a:ext uri="{FF2B5EF4-FFF2-40B4-BE49-F238E27FC236}">
                <a16:creationId xmlns:a16="http://schemas.microsoft.com/office/drawing/2014/main" id="{F51C132A-8CC5-46F6-A2EC-456D71645D83}"/>
              </a:ext>
            </a:extLst>
          </p:cNvPr>
          <p:cNvCxnSpPr>
            <a:cxnSpLocks noChangeShapeType="1"/>
            <a:stCxn id="202771" idx="2"/>
            <a:endCxn id="202767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79" name="Rectangle 27">
            <a:extLst>
              <a:ext uri="{FF2B5EF4-FFF2-40B4-BE49-F238E27FC236}">
                <a16:creationId xmlns:a16="http://schemas.microsoft.com/office/drawing/2014/main" id="{FC40B16F-233D-4104-B189-CD4824D1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2780" name="AutoShape 28">
            <a:extLst>
              <a:ext uri="{FF2B5EF4-FFF2-40B4-BE49-F238E27FC236}">
                <a16:creationId xmlns:a16="http://schemas.microsoft.com/office/drawing/2014/main" id="{1B939942-1482-48D1-BBE7-5964C3D0B10E}"/>
              </a:ext>
            </a:extLst>
          </p:cNvPr>
          <p:cNvCxnSpPr>
            <a:cxnSpLocks noChangeShapeType="1"/>
            <a:stCxn id="202779" idx="2"/>
            <a:endCxn id="202757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81" name="Rectangle 29">
            <a:extLst>
              <a:ext uri="{FF2B5EF4-FFF2-40B4-BE49-F238E27FC236}">
                <a16:creationId xmlns:a16="http://schemas.microsoft.com/office/drawing/2014/main" id="{0EF16770-7470-43C2-A1A6-4526BE963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2782" name="AutoShape 30">
            <a:extLst>
              <a:ext uri="{FF2B5EF4-FFF2-40B4-BE49-F238E27FC236}">
                <a16:creationId xmlns:a16="http://schemas.microsoft.com/office/drawing/2014/main" id="{AC4C4654-6E09-4B3B-929B-0A98E91E76C0}"/>
              </a:ext>
            </a:extLst>
          </p:cNvPr>
          <p:cNvCxnSpPr>
            <a:cxnSpLocks noChangeShapeType="1"/>
            <a:stCxn id="202781" idx="2"/>
            <a:endCxn id="202758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83" name="Rectangle 31">
            <a:extLst>
              <a:ext uri="{FF2B5EF4-FFF2-40B4-BE49-F238E27FC236}">
                <a16:creationId xmlns:a16="http://schemas.microsoft.com/office/drawing/2014/main" id="{84814C86-4128-42D4-BABB-6DF5AF0DF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2784" name="AutoShape 32">
            <a:extLst>
              <a:ext uri="{FF2B5EF4-FFF2-40B4-BE49-F238E27FC236}">
                <a16:creationId xmlns:a16="http://schemas.microsoft.com/office/drawing/2014/main" id="{F6131E39-BB0A-4AC4-B8B5-0406B4A75185}"/>
              </a:ext>
            </a:extLst>
          </p:cNvPr>
          <p:cNvCxnSpPr>
            <a:cxnSpLocks noChangeShapeType="1"/>
            <a:stCxn id="202783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85" name="Rectangle 33">
            <a:extLst>
              <a:ext uri="{FF2B5EF4-FFF2-40B4-BE49-F238E27FC236}">
                <a16:creationId xmlns:a16="http://schemas.microsoft.com/office/drawing/2014/main" id="{64031AF2-C788-4118-B933-2857070D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2786" name="AutoShape 34">
            <a:extLst>
              <a:ext uri="{FF2B5EF4-FFF2-40B4-BE49-F238E27FC236}">
                <a16:creationId xmlns:a16="http://schemas.microsoft.com/office/drawing/2014/main" id="{2B20DE4B-23C6-4C17-8C2E-31DB0859A915}"/>
              </a:ext>
            </a:extLst>
          </p:cNvPr>
          <p:cNvCxnSpPr>
            <a:cxnSpLocks noChangeShapeType="1"/>
            <a:stCxn id="202785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87" name="Rectangle 35">
            <a:extLst>
              <a:ext uri="{FF2B5EF4-FFF2-40B4-BE49-F238E27FC236}">
                <a16:creationId xmlns:a16="http://schemas.microsoft.com/office/drawing/2014/main" id="{C3809FEC-B3F9-432F-8967-E8EC0D2F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30.916,3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2788" name="AutoShape 36">
            <a:extLst>
              <a:ext uri="{FF2B5EF4-FFF2-40B4-BE49-F238E27FC236}">
                <a16:creationId xmlns:a16="http://schemas.microsoft.com/office/drawing/2014/main" id="{1B997EAD-E36B-4E47-9E48-D9B19B0A503D}"/>
              </a:ext>
            </a:extLst>
          </p:cNvPr>
          <p:cNvCxnSpPr>
            <a:cxnSpLocks noChangeShapeType="1"/>
            <a:stCxn id="202787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89" name="Rectangle 37">
            <a:extLst>
              <a:ext uri="{FF2B5EF4-FFF2-40B4-BE49-F238E27FC236}">
                <a16:creationId xmlns:a16="http://schemas.microsoft.com/office/drawing/2014/main" id="{57A6566D-EE31-4C9C-9EAA-6DC002818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1.915,7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7.662,79 kg/d</a:t>
            </a:r>
          </a:p>
        </p:txBody>
      </p:sp>
      <p:cxnSp>
        <p:nvCxnSpPr>
          <p:cNvPr id="202790" name="AutoShape 38">
            <a:extLst>
              <a:ext uri="{FF2B5EF4-FFF2-40B4-BE49-F238E27FC236}">
                <a16:creationId xmlns:a16="http://schemas.microsoft.com/office/drawing/2014/main" id="{70978D51-56BC-40A5-8034-307624D71B1E}"/>
              </a:ext>
            </a:extLst>
          </p:cNvPr>
          <p:cNvCxnSpPr>
            <a:cxnSpLocks noChangeShapeType="1"/>
            <a:stCxn id="202789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91" name="Rectangle 39">
            <a:extLst>
              <a:ext uri="{FF2B5EF4-FFF2-40B4-BE49-F238E27FC236}">
                <a16:creationId xmlns:a16="http://schemas.microsoft.com/office/drawing/2014/main" id="{B44EF03A-89C0-4144-97F5-C092BFDC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29.740,29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202792" name="Rectangle 40">
            <a:extLst>
              <a:ext uri="{FF2B5EF4-FFF2-40B4-BE49-F238E27FC236}">
                <a16:creationId xmlns:a16="http://schemas.microsoft.com/office/drawing/2014/main" id="{5587677E-C5E1-498D-B2C9-5D549F93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2793" name="AutoShape 41">
            <a:extLst>
              <a:ext uri="{FF2B5EF4-FFF2-40B4-BE49-F238E27FC236}">
                <a16:creationId xmlns:a16="http://schemas.microsoft.com/office/drawing/2014/main" id="{C9882239-4757-472C-8871-630D7773EE73}"/>
              </a:ext>
            </a:extLst>
          </p:cNvPr>
          <p:cNvCxnSpPr>
            <a:cxnSpLocks noChangeShapeType="1"/>
            <a:stCxn id="202792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94" name="Rectangle 42">
            <a:extLst>
              <a:ext uri="{FF2B5EF4-FFF2-40B4-BE49-F238E27FC236}">
                <a16:creationId xmlns:a16="http://schemas.microsoft.com/office/drawing/2014/main" id="{63FA3823-92AF-4384-B982-4825A92D0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2795" name="AutoShape 43">
            <a:extLst>
              <a:ext uri="{FF2B5EF4-FFF2-40B4-BE49-F238E27FC236}">
                <a16:creationId xmlns:a16="http://schemas.microsoft.com/office/drawing/2014/main" id="{98DF67DC-FD3C-4189-87A8-2126680F5476}"/>
              </a:ext>
            </a:extLst>
          </p:cNvPr>
          <p:cNvCxnSpPr>
            <a:cxnSpLocks noChangeShapeType="1"/>
            <a:stCxn id="202794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796" name="AutoShape 44">
            <a:extLst>
              <a:ext uri="{FF2B5EF4-FFF2-40B4-BE49-F238E27FC236}">
                <a16:creationId xmlns:a16="http://schemas.microsoft.com/office/drawing/2014/main" id="{803EFE8A-680C-44E0-B92B-746840325808}"/>
              </a:ext>
            </a:extLst>
          </p:cNvPr>
          <p:cNvCxnSpPr>
            <a:cxnSpLocks noChangeShapeType="1"/>
            <a:stCxn id="202791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97" name="Rectangle 45">
            <a:extLst>
              <a:ext uri="{FF2B5EF4-FFF2-40B4-BE49-F238E27FC236}">
                <a16:creationId xmlns:a16="http://schemas.microsoft.com/office/drawing/2014/main" id="{797A99AB-2ED8-45A2-811D-F658C3AA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48151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2798" name="AutoShape 46">
            <a:extLst>
              <a:ext uri="{FF2B5EF4-FFF2-40B4-BE49-F238E27FC236}">
                <a16:creationId xmlns:a16="http://schemas.microsoft.com/office/drawing/2014/main" id="{AA6BF185-BB42-4FFB-A026-452709A7609C}"/>
              </a:ext>
            </a:extLst>
          </p:cNvPr>
          <p:cNvCxnSpPr>
            <a:cxnSpLocks noChangeShapeType="1"/>
            <a:stCxn id="202797" idx="0"/>
          </p:cNvCxnSpPr>
          <p:nvPr/>
        </p:nvCxnSpPr>
        <p:spPr bwMode="auto">
          <a:xfrm rot="16200000">
            <a:off x="2663825" y="4086225"/>
            <a:ext cx="188913" cy="60166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7" name="Text Box 11">
            <a:extLst>
              <a:ext uri="{FF2B5EF4-FFF2-40B4-BE49-F238E27FC236}">
                <a16:creationId xmlns:a16="http://schemas.microsoft.com/office/drawing/2014/main" id="{C1EEEFA0-1522-42CA-9548-EC5FC1383A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3792" name="Text Box 16">
            <a:extLst>
              <a:ext uri="{FF2B5EF4-FFF2-40B4-BE49-F238E27FC236}">
                <a16:creationId xmlns:a16="http://schemas.microsoft.com/office/drawing/2014/main" id="{E3DCFE23-2207-4F00-A30F-FDCE6D2F1F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3778" name="Picture 2">
            <a:extLst>
              <a:ext uri="{FF2B5EF4-FFF2-40B4-BE49-F238E27FC236}">
                <a16:creationId xmlns:a16="http://schemas.microsoft.com/office/drawing/2014/main" id="{17E9AFDF-0044-4127-A58B-87C18F5F457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9" name="Rectangle 3">
            <a:extLst>
              <a:ext uri="{FF2B5EF4-FFF2-40B4-BE49-F238E27FC236}">
                <a16:creationId xmlns:a16="http://schemas.microsoft.com/office/drawing/2014/main" id="{35AE27FA-45A8-4876-812E-ABB8AC987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203781" name="Text Box 5">
            <a:extLst>
              <a:ext uri="{FF2B5EF4-FFF2-40B4-BE49-F238E27FC236}">
                <a16:creationId xmlns:a16="http://schemas.microsoft.com/office/drawing/2014/main" id="{9C1DE051-2DFD-483F-92F4-F7C446F3C3B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3782" name="Text Box 6">
            <a:extLst>
              <a:ext uri="{FF2B5EF4-FFF2-40B4-BE49-F238E27FC236}">
                <a16:creationId xmlns:a16="http://schemas.microsoft.com/office/drawing/2014/main" id="{47D2662D-28DC-431D-A73A-55271713108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3783" name="Text Box 7">
            <a:extLst>
              <a:ext uri="{FF2B5EF4-FFF2-40B4-BE49-F238E27FC236}">
                <a16:creationId xmlns:a16="http://schemas.microsoft.com/office/drawing/2014/main" id="{C269B7DF-8060-4D8D-9179-6094039451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3784" name="AutoShape 8">
            <a:extLst>
              <a:ext uri="{FF2B5EF4-FFF2-40B4-BE49-F238E27FC236}">
                <a16:creationId xmlns:a16="http://schemas.microsoft.com/office/drawing/2014/main" id="{B97347D7-8B17-45C2-8392-68B82C2AA671}"/>
              </a:ext>
            </a:extLst>
          </p:cNvPr>
          <p:cNvCxnSpPr>
            <a:cxnSpLocks noChangeAspect="1" noChangeShapeType="1"/>
            <a:stCxn id="203782" idx="3"/>
            <a:endCxn id="203783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785" name="Text Box 9">
            <a:extLst>
              <a:ext uri="{FF2B5EF4-FFF2-40B4-BE49-F238E27FC236}">
                <a16:creationId xmlns:a16="http://schemas.microsoft.com/office/drawing/2014/main" id="{F83E47B4-9AFD-4AEE-85AF-995101C534B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3786" name="AutoShape 10">
            <a:extLst>
              <a:ext uri="{FF2B5EF4-FFF2-40B4-BE49-F238E27FC236}">
                <a16:creationId xmlns:a16="http://schemas.microsoft.com/office/drawing/2014/main" id="{1C3ECE59-2986-4F5F-B5F5-C2C00508BE3C}"/>
              </a:ext>
            </a:extLst>
          </p:cNvPr>
          <p:cNvCxnSpPr>
            <a:cxnSpLocks noChangeAspect="1" noChangeShapeType="1"/>
            <a:stCxn id="203781" idx="3"/>
            <a:endCxn id="203782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788" name="Text Box 12">
            <a:extLst>
              <a:ext uri="{FF2B5EF4-FFF2-40B4-BE49-F238E27FC236}">
                <a16:creationId xmlns:a16="http://schemas.microsoft.com/office/drawing/2014/main" id="{CB6CF351-D4C2-4E8D-A560-E6AFEA2813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3789" name="AutoShape 13">
            <a:extLst>
              <a:ext uri="{FF2B5EF4-FFF2-40B4-BE49-F238E27FC236}">
                <a16:creationId xmlns:a16="http://schemas.microsoft.com/office/drawing/2014/main" id="{0E13367D-7BBA-41BB-9D8A-F8B776C2BE55}"/>
              </a:ext>
            </a:extLst>
          </p:cNvPr>
          <p:cNvCxnSpPr>
            <a:cxnSpLocks noChangeAspect="1" noChangeShapeType="1"/>
            <a:stCxn id="203792" idx="3"/>
            <a:endCxn id="203788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0" name="AutoShape 14">
            <a:extLst>
              <a:ext uri="{FF2B5EF4-FFF2-40B4-BE49-F238E27FC236}">
                <a16:creationId xmlns:a16="http://schemas.microsoft.com/office/drawing/2014/main" id="{D1172B44-0F54-42EB-AA0C-D5FF4C7725F4}"/>
              </a:ext>
            </a:extLst>
          </p:cNvPr>
          <p:cNvCxnSpPr>
            <a:cxnSpLocks noChangeAspect="1" noChangeShapeType="1"/>
            <a:stCxn id="203785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791" name="Text Box 15">
            <a:extLst>
              <a:ext uri="{FF2B5EF4-FFF2-40B4-BE49-F238E27FC236}">
                <a16:creationId xmlns:a16="http://schemas.microsoft.com/office/drawing/2014/main" id="{A0292D47-38C0-4DDD-A098-AF497B01D89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3793" name="AutoShape 17">
            <a:extLst>
              <a:ext uri="{FF2B5EF4-FFF2-40B4-BE49-F238E27FC236}">
                <a16:creationId xmlns:a16="http://schemas.microsoft.com/office/drawing/2014/main" id="{B61935CC-A3B4-4CD3-90FB-1217EBBF6515}"/>
              </a:ext>
            </a:extLst>
          </p:cNvPr>
          <p:cNvCxnSpPr>
            <a:cxnSpLocks noChangeAspect="1" noChangeShapeType="1"/>
            <a:stCxn id="203791" idx="2"/>
            <a:endCxn id="203792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4" name="AutoShape 18">
            <a:extLst>
              <a:ext uri="{FF2B5EF4-FFF2-40B4-BE49-F238E27FC236}">
                <a16:creationId xmlns:a16="http://schemas.microsoft.com/office/drawing/2014/main" id="{08D1EF9F-26B7-4A4D-8FF8-D9AF22107FB0}"/>
              </a:ext>
            </a:extLst>
          </p:cNvPr>
          <p:cNvCxnSpPr>
            <a:cxnSpLocks noChangeAspect="1" noChangeShapeType="1"/>
            <a:stCxn id="203787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795" name="Text Box 19">
            <a:extLst>
              <a:ext uri="{FF2B5EF4-FFF2-40B4-BE49-F238E27FC236}">
                <a16:creationId xmlns:a16="http://schemas.microsoft.com/office/drawing/2014/main" id="{021DB243-E418-4A07-AED1-0B2BC8A8F6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3796" name="AutoShape 20">
            <a:extLst>
              <a:ext uri="{FF2B5EF4-FFF2-40B4-BE49-F238E27FC236}">
                <a16:creationId xmlns:a16="http://schemas.microsoft.com/office/drawing/2014/main" id="{561CF397-63D9-46C5-AA59-A4DA4E2195B8}"/>
              </a:ext>
            </a:extLst>
          </p:cNvPr>
          <p:cNvCxnSpPr>
            <a:cxnSpLocks noChangeAspect="1" noChangeShapeType="1"/>
            <a:stCxn id="203783" idx="3"/>
            <a:endCxn id="203795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7" name="AutoShape 21">
            <a:extLst>
              <a:ext uri="{FF2B5EF4-FFF2-40B4-BE49-F238E27FC236}">
                <a16:creationId xmlns:a16="http://schemas.microsoft.com/office/drawing/2014/main" id="{CA04E708-E24F-4625-934A-E7863A884964}"/>
              </a:ext>
            </a:extLst>
          </p:cNvPr>
          <p:cNvCxnSpPr>
            <a:cxnSpLocks noChangeShapeType="1"/>
            <a:stCxn id="203785" idx="1"/>
            <a:endCxn id="203787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8" name="AutoShape 22">
            <a:extLst>
              <a:ext uri="{FF2B5EF4-FFF2-40B4-BE49-F238E27FC236}">
                <a16:creationId xmlns:a16="http://schemas.microsoft.com/office/drawing/2014/main" id="{5E6F8D20-BCBA-4298-A298-2502CA6FCDF5}"/>
              </a:ext>
            </a:extLst>
          </p:cNvPr>
          <p:cNvCxnSpPr>
            <a:cxnSpLocks noChangeShapeType="1"/>
            <a:stCxn id="203795" idx="2"/>
            <a:endCxn id="203785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799" name="AutoShape 23">
            <a:extLst>
              <a:ext uri="{FF2B5EF4-FFF2-40B4-BE49-F238E27FC236}">
                <a16:creationId xmlns:a16="http://schemas.microsoft.com/office/drawing/2014/main" id="{BA2D27B0-8494-4804-A35D-81FC2F3BFC37}"/>
              </a:ext>
            </a:extLst>
          </p:cNvPr>
          <p:cNvCxnSpPr>
            <a:cxnSpLocks noChangeShapeType="1"/>
            <a:stCxn id="203787" idx="2"/>
            <a:endCxn id="203791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800" name="AutoShape 24">
            <a:extLst>
              <a:ext uri="{FF2B5EF4-FFF2-40B4-BE49-F238E27FC236}">
                <a16:creationId xmlns:a16="http://schemas.microsoft.com/office/drawing/2014/main" id="{AEDB75DC-A171-46B9-B04E-7ADC08A23CC4}"/>
              </a:ext>
            </a:extLst>
          </p:cNvPr>
          <p:cNvCxnSpPr>
            <a:cxnSpLocks noChangeShapeType="1"/>
            <a:stCxn id="203791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801" name="AutoShape 25">
            <a:extLst>
              <a:ext uri="{FF2B5EF4-FFF2-40B4-BE49-F238E27FC236}">
                <a16:creationId xmlns:a16="http://schemas.microsoft.com/office/drawing/2014/main" id="{4C5F7DAF-5160-4D7B-B064-9E87F4612E61}"/>
              </a:ext>
            </a:extLst>
          </p:cNvPr>
          <p:cNvCxnSpPr>
            <a:cxnSpLocks noChangeShapeType="1"/>
            <a:stCxn id="203792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802" name="AutoShape 26">
            <a:extLst>
              <a:ext uri="{FF2B5EF4-FFF2-40B4-BE49-F238E27FC236}">
                <a16:creationId xmlns:a16="http://schemas.microsoft.com/office/drawing/2014/main" id="{835C49A1-3EE5-4A23-815F-370979270C27}"/>
              </a:ext>
            </a:extLst>
          </p:cNvPr>
          <p:cNvCxnSpPr>
            <a:cxnSpLocks noChangeShapeType="1"/>
            <a:stCxn id="203795" idx="2"/>
            <a:endCxn id="203791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03" name="Rectangle 27">
            <a:extLst>
              <a:ext uri="{FF2B5EF4-FFF2-40B4-BE49-F238E27FC236}">
                <a16:creationId xmlns:a16="http://schemas.microsoft.com/office/drawing/2014/main" id="{269896E6-647D-4BE3-861E-E9A9936E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3804" name="AutoShape 28">
            <a:extLst>
              <a:ext uri="{FF2B5EF4-FFF2-40B4-BE49-F238E27FC236}">
                <a16:creationId xmlns:a16="http://schemas.microsoft.com/office/drawing/2014/main" id="{DAE9A045-53A4-4A63-BF48-550C18D5C1C7}"/>
              </a:ext>
            </a:extLst>
          </p:cNvPr>
          <p:cNvCxnSpPr>
            <a:cxnSpLocks noChangeShapeType="1"/>
            <a:stCxn id="203803" idx="2"/>
            <a:endCxn id="203781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05" name="Rectangle 29">
            <a:extLst>
              <a:ext uri="{FF2B5EF4-FFF2-40B4-BE49-F238E27FC236}">
                <a16:creationId xmlns:a16="http://schemas.microsoft.com/office/drawing/2014/main" id="{1FC4BF8A-76A0-46DB-B0F5-94F8A007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3806" name="AutoShape 30">
            <a:extLst>
              <a:ext uri="{FF2B5EF4-FFF2-40B4-BE49-F238E27FC236}">
                <a16:creationId xmlns:a16="http://schemas.microsoft.com/office/drawing/2014/main" id="{6D016DDB-E626-40DF-A800-D90E9A7E18BF}"/>
              </a:ext>
            </a:extLst>
          </p:cNvPr>
          <p:cNvCxnSpPr>
            <a:cxnSpLocks noChangeShapeType="1"/>
            <a:stCxn id="203805" idx="2"/>
            <a:endCxn id="203782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07" name="Rectangle 31">
            <a:extLst>
              <a:ext uri="{FF2B5EF4-FFF2-40B4-BE49-F238E27FC236}">
                <a16:creationId xmlns:a16="http://schemas.microsoft.com/office/drawing/2014/main" id="{BD41D506-38C9-459C-906E-4E34E36B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3808" name="AutoShape 32">
            <a:extLst>
              <a:ext uri="{FF2B5EF4-FFF2-40B4-BE49-F238E27FC236}">
                <a16:creationId xmlns:a16="http://schemas.microsoft.com/office/drawing/2014/main" id="{5C065EF5-F79B-48B8-93DF-6B945C053118}"/>
              </a:ext>
            </a:extLst>
          </p:cNvPr>
          <p:cNvCxnSpPr>
            <a:cxnSpLocks noChangeShapeType="1"/>
            <a:stCxn id="203807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09" name="Rectangle 33">
            <a:extLst>
              <a:ext uri="{FF2B5EF4-FFF2-40B4-BE49-F238E27FC236}">
                <a16:creationId xmlns:a16="http://schemas.microsoft.com/office/drawing/2014/main" id="{D6001637-15EE-4116-AD5B-ED77DB7D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3810" name="AutoShape 34">
            <a:extLst>
              <a:ext uri="{FF2B5EF4-FFF2-40B4-BE49-F238E27FC236}">
                <a16:creationId xmlns:a16="http://schemas.microsoft.com/office/drawing/2014/main" id="{3D1828AF-7ED2-4994-B0D1-BB879979E8B4}"/>
              </a:ext>
            </a:extLst>
          </p:cNvPr>
          <p:cNvCxnSpPr>
            <a:cxnSpLocks noChangeShapeType="1"/>
            <a:stCxn id="203809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11" name="Rectangle 35">
            <a:extLst>
              <a:ext uri="{FF2B5EF4-FFF2-40B4-BE49-F238E27FC236}">
                <a16:creationId xmlns:a16="http://schemas.microsoft.com/office/drawing/2014/main" id="{0254BDF6-B4BB-45A2-87E3-3FACAA431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30.916,3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3812" name="AutoShape 36">
            <a:extLst>
              <a:ext uri="{FF2B5EF4-FFF2-40B4-BE49-F238E27FC236}">
                <a16:creationId xmlns:a16="http://schemas.microsoft.com/office/drawing/2014/main" id="{DEB03F0C-525E-4CC4-8761-D3F1F76F5991}"/>
              </a:ext>
            </a:extLst>
          </p:cNvPr>
          <p:cNvCxnSpPr>
            <a:cxnSpLocks noChangeShapeType="1"/>
            <a:stCxn id="203811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13" name="Rectangle 37">
            <a:extLst>
              <a:ext uri="{FF2B5EF4-FFF2-40B4-BE49-F238E27FC236}">
                <a16:creationId xmlns:a16="http://schemas.microsoft.com/office/drawing/2014/main" id="{4F1512C1-9D7B-4FB6-9429-1BE4A367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1.915,7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7.662,79 kg/d</a:t>
            </a:r>
          </a:p>
        </p:txBody>
      </p:sp>
      <p:cxnSp>
        <p:nvCxnSpPr>
          <p:cNvPr id="203814" name="AutoShape 38">
            <a:extLst>
              <a:ext uri="{FF2B5EF4-FFF2-40B4-BE49-F238E27FC236}">
                <a16:creationId xmlns:a16="http://schemas.microsoft.com/office/drawing/2014/main" id="{F4BDD8FB-9C3A-466C-8A38-7C41988A2407}"/>
              </a:ext>
            </a:extLst>
          </p:cNvPr>
          <p:cNvCxnSpPr>
            <a:cxnSpLocks noChangeShapeType="1"/>
            <a:stCxn id="203813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15" name="Rectangle 39">
            <a:extLst>
              <a:ext uri="{FF2B5EF4-FFF2-40B4-BE49-F238E27FC236}">
                <a16:creationId xmlns:a16="http://schemas.microsoft.com/office/drawing/2014/main" id="{3DC255AF-7BC9-4647-B888-897073E3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29.740,29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203816" name="Rectangle 40">
            <a:extLst>
              <a:ext uri="{FF2B5EF4-FFF2-40B4-BE49-F238E27FC236}">
                <a16:creationId xmlns:a16="http://schemas.microsoft.com/office/drawing/2014/main" id="{34500A4F-1915-4AC1-9616-0FBAAC28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3817" name="AutoShape 41">
            <a:extLst>
              <a:ext uri="{FF2B5EF4-FFF2-40B4-BE49-F238E27FC236}">
                <a16:creationId xmlns:a16="http://schemas.microsoft.com/office/drawing/2014/main" id="{1DDAC044-910E-40A0-B7C2-AED9A926AF22}"/>
              </a:ext>
            </a:extLst>
          </p:cNvPr>
          <p:cNvCxnSpPr>
            <a:cxnSpLocks noChangeShapeType="1"/>
            <a:stCxn id="203816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18" name="Rectangle 42">
            <a:extLst>
              <a:ext uri="{FF2B5EF4-FFF2-40B4-BE49-F238E27FC236}">
                <a16:creationId xmlns:a16="http://schemas.microsoft.com/office/drawing/2014/main" id="{9FF4489D-4670-443B-88A3-8FAF2665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3819" name="AutoShape 43">
            <a:extLst>
              <a:ext uri="{FF2B5EF4-FFF2-40B4-BE49-F238E27FC236}">
                <a16:creationId xmlns:a16="http://schemas.microsoft.com/office/drawing/2014/main" id="{ACA07944-FF1A-4FCC-93F3-407C8CE7E820}"/>
              </a:ext>
            </a:extLst>
          </p:cNvPr>
          <p:cNvCxnSpPr>
            <a:cxnSpLocks noChangeShapeType="1"/>
            <a:stCxn id="203818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820" name="AutoShape 44">
            <a:extLst>
              <a:ext uri="{FF2B5EF4-FFF2-40B4-BE49-F238E27FC236}">
                <a16:creationId xmlns:a16="http://schemas.microsoft.com/office/drawing/2014/main" id="{09D8E1F8-78D0-4AC3-86DF-F4C51C94F4AE}"/>
              </a:ext>
            </a:extLst>
          </p:cNvPr>
          <p:cNvCxnSpPr>
            <a:cxnSpLocks noChangeShapeType="1"/>
            <a:stCxn id="203815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21" name="Rectangle 45">
            <a:extLst>
              <a:ext uri="{FF2B5EF4-FFF2-40B4-BE49-F238E27FC236}">
                <a16:creationId xmlns:a16="http://schemas.microsoft.com/office/drawing/2014/main" id="{C12B832B-AA4E-4B32-ABA1-F96590B2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44815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3822" name="AutoShape 46">
            <a:extLst>
              <a:ext uri="{FF2B5EF4-FFF2-40B4-BE49-F238E27FC236}">
                <a16:creationId xmlns:a16="http://schemas.microsoft.com/office/drawing/2014/main" id="{F954928B-62A2-4342-8EA6-4FD1BD3D2227}"/>
              </a:ext>
            </a:extLst>
          </p:cNvPr>
          <p:cNvCxnSpPr>
            <a:cxnSpLocks noChangeShapeType="1"/>
            <a:stCxn id="203821" idx="0"/>
          </p:cNvCxnSpPr>
          <p:nvPr/>
        </p:nvCxnSpPr>
        <p:spPr bwMode="auto">
          <a:xfrm rot="16200000">
            <a:off x="2649537" y="4086226"/>
            <a:ext cx="188913" cy="6016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23" name="Rectangle 47">
            <a:extLst>
              <a:ext uri="{FF2B5EF4-FFF2-40B4-BE49-F238E27FC236}">
                <a16:creationId xmlns:a16="http://schemas.microsoft.com/office/drawing/2014/main" id="{9DD4B56A-11EE-4451-A3F2-92DACFD5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375,63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6.896,51 kg/d</a:t>
            </a:r>
          </a:p>
        </p:txBody>
      </p:sp>
      <p:cxnSp>
        <p:nvCxnSpPr>
          <p:cNvPr id="203824" name="AutoShape 48">
            <a:extLst>
              <a:ext uri="{FF2B5EF4-FFF2-40B4-BE49-F238E27FC236}">
                <a16:creationId xmlns:a16="http://schemas.microsoft.com/office/drawing/2014/main" id="{ACFA9D16-A7A7-43F4-945E-B4BF2E8131D6}"/>
              </a:ext>
            </a:extLst>
          </p:cNvPr>
          <p:cNvCxnSpPr>
            <a:cxnSpLocks noChangeShapeType="1"/>
            <a:stCxn id="203823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825" name="Rectangle 49">
            <a:extLst>
              <a:ext uri="{FF2B5EF4-FFF2-40B4-BE49-F238E27FC236}">
                <a16:creationId xmlns:a16="http://schemas.microsoft.com/office/drawing/2014/main" id="{682CE5C3-BC61-4EA0-A407-55D5042A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1.540,07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766,28 kg/d</a:t>
            </a:r>
          </a:p>
        </p:txBody>
      </p:sp>
      <p:cxnSp>
        <p:nvCxnSpPr>
          <p:cNvPr id="203827" name="AutoShape 51">
            <a:extLst>
              <a:ext uri="{FF2B5EF4-FFF2-40B4-BE49-F238E27FC236}">
                <a16:creationId xmlns:a16="http://schemas.microsoft.com/office/drawing/2014/main" id="{B06E53C8-AE96-4FDE-B215-1B29C32E11DB}"/>
              </a:ext>
            </a:extLst>
          </p:cNvPr>
          <p:cNvCxnSpPr>
            <a:cxnSpLocks noChangeShapeType="1"/>
            <a:stCxn id="203825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6" name="Text Box 16">
            <a:extLst>
              <a:ext uri="{FF2B5EF4-FFF2-40B4-BE49-F238E27FC236}">
                <a16:creationId xmlns:a16="http://schemas.microsoft.com/office/drawing/2014/main" id="{45CF8A5C-F7C4-48A9-AF26-36BFEF9A22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4802" name="Picture 2">
            <a:extLst>
              <a:ext uri="{FF2B5EF4-FFF2-40B4-BE49-F238E27FC236}">
                <a16:creationId xmlns:a16="http://schemas.microsoft.com/office/drawing/2014/main" id="{3B523D71-460A-4E79-9D32-E1602FE429F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3" name="Rectangle 3">
            <a:extLst>
              <a:ext uri="{FF2B5EF4-FFF2-40B4-BE49-F238E27FC236}">
                <a16:creationId xmlns:a16="http://schemas.microsoft.com/office/drawing/2014/main" id="{4E0F1703-4617-4C6C-B8AB-4D336006B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PRIMEIRA ITERAÇÃO</a:t>
            </a:r>
          </a:p>
        </p:txBody>
      </p:sp>
      <p:sp>
        <p:nvSpPr>
          <p:cNvPr id="204805" name="Text Box 5">
            <a:extLst>
              <a:ext uri="{FF2B5EF4-FFF2-40B4-BE49-F238E27FC236}">
                <a16:creationId xmlns:a16="http://schemas.microsoft.com/office/drawing/2014/main" id="{E110EE5D-7B74-44D9-927C-08B9311FC2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4806" name="Text Box 6">
            <a:extLst>
              <a:ext uri="{FF2B5EF4-FFF2-40B4-BE49-F238E27FC236}">
                <a16:creationId xmlns:a16="http://schemas.microsoft.com/office/drawing/2014/main" id="{5B57E27F-0664-4231-8551-677E919D294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4807" name="Text Box 7">
            <a:extLst>
              <a:ext uri="{FF2B5EF4-FFF2-40B4-BE49-F238E27FC236}">
                <a16:creationId xmlns:a16="http://schemas.microsoft.com/office/drawing/2014/main" id="{78BE42FE-F863-4A93-A3FA-96F795A3548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4808" name="AutoShape 8">
            <a:extLst>
              <a:ext uri="{FF2B5EF4-FFF2-40B4-BE49-F238E27FC236}">
                <a16:creationId xmlns:a16="http://schemas.microsoft.com/office/drawing/2014/main" id="{77BE8EC1-2B36-4230-BDD0-F6D207A5ADDA}"/>
              </a:ext>
            </a:extLst>
          </p:cNvPr>
          <p:cNvCxnSpPr>
            <a:cxnSpLocks noChangeAspect="1" noChangeShapeType="1"/>
            <a:stCxn id="204806" idx="3"/>
            <a:endCxn id="204807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09" name="Text Box 9">
            <a:extLst>
              <a:ext uri="{FF2B5EF4-FFF2-40B4-BE49-F238E27FC236}">
                <a16:creationId xmlns:a16="http://schemas.microsoft.com/office/drawing/2014/main" id="{F3026175-F73F-43A2-B2A7-4F0E2430ED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4810" name="AutoShape 10">
            <a:extLst>
              <a:ext uri="{FF2B5EF4-FFF2-40B4-BE49-F238E27FC236}">
                <a16:creationId xmlns:a16="http://schemas.microsoft.com/office/drawing/2014/main" id="{56C88450-E604-4FCE-A3C6-BE9E171D208C}"/>
              </a:ext>
            </a:extLst>
          </p:cNvPr>
          <p:cNvCxnSpPr>
            <a:cxnSpLocks noChangeAspect="1" noChangeShapeType="1"/>
            <a:stCxn id="204805" idx="3"/>
            <a:endCxn id="204806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11" name="Text Box 11">
            <a:extLst>
              <a:ext uri="{FF2B5EF4-FFF2-40B4-BE49-F238E27FC236}">
                <a16:creationId xmlns:a16="http://schemas.microsoft.com/office/drawing/2014/main" id="{DEA1EBD2-7CE6-4B71-A49D-EC4606793EC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4812" name="Text Box 12">
            <a:extLst>
              <a:ext uri="{FF2B5EF4-FFF2-40B4-BE49-F238E27FC236}">
                <a16:creationId xmlns:a16="http://schemas.microsoft.com/office/drawing/2014/main" id="{9B5380F2-3EF9-4FAB-B398-2C907D4F20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35825" y="522922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4813" name="AutoShape 13">
            <a:extLst>
              <a:ext uri="{FF2B5EF4-FFF2-40B4-BE49-F238E27FC236}">
                <a16:creationId xmlns:a16="http://schemas.microsoft.com/office/drawing/2014/main" id="{3890E238-DA87-448A-AECD-D8E9F8147160}"/>
              </a:ext>
            </a:extLst>
          </p:cNvPr>
          <p:cNvCxnSpPr>
            <a:cxnSpLocks noChangeAspect="1" noChangeShapeType="1"/>
            <a:stCxn id="204816" idx="3"/>
            <a:endCxn id="204812" idx="1"/>
          </p:cNvCxnSpPr>
          <p:nvPr/>
        </p:nvCxnSpPr>
        <p:spPr bwMode="auto">
          <a:xfrm flipV="1">
            <a:off x="5699125" y="5391150"/>
            <a:ext cx="1536700" cy="5397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14" name="AutoShape 14">
            <a:extLst>
              <a:ext uri="{FF2B5EF4-FFF2-40B4-BE49-F238E27FC236}">
                <a16:creationId xmlns:a16="http://schemas.microsoft.com/office/drawing/2014/main" id="{584FFB7D-3C21-484F-8E7A-47CEF7CFAAB8}"/>
              </a:ext>
            </a:extLst>
          </p:cNvPr>
          <p:cNvCxnSpPr>
            <a:cxnSpLocks noChangeAspect="1" noChangeShapeType="1"/>
            <a:stCxn id="204809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15" name="Text Box 15">
            <a:extLst>
              <a:ext uri="{FF2B5EF4-FFF2-40B4-BE49-F238E27FC236}">
                <a16:creationId xmlns:a16="http://schemas.microsoft.com/office/drawing/2014/main" id="{7474E3CE-EB0A-4287-9DE1-A666E57DF4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4817" name="AutoShape 17">
            <a:extLst>
              <a:ext uri="{FF2B5EF4-FFF2-40B4-BE49-F238E27FC236}">
                <a16:creationId xmlns:a16="http://schemas.microsoft.com/office/drawing/2014/main" id="{14EF3D2B-50A5-49C7-9B70-BA660405910B}"/>
              </a:ext>
            </a:extLst>
          </p:cNvPr>
          <p:cNvCxnSpPr>
            <a:cxnSpLocks noChangeAspect="1" noChangeShapeType="1"/>
            <a:stCxn id="204815" idx="2"/>
            <a:endCxn id="204816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18" name="AutoShape 18">
            <a:extLst>
              <a:ext uri="{FF2B5EF4-FFF2-40B4-BE49-F238E27FC236}">
                <a16:creationId xmlns:a16="http://schemas.microsoft.com/office/drawing/2014/main" id="{374C4D01-D36C-4CFF-A019-2385D6A52779}"/>
              </a:ext>
            </a:extLst>
          </p:cNvPr>
          <p:cNvCxnSpPr>
            <a:cxnSpLocks noChangeAspect="1" noChangeShapeType="1"/>
            <a:stCxn id="204811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2D95710F-9311-4A2F-8940-9D903D3BBE8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4820" name="AutoShape 20">
            <a:extLst>
              <a:ext uri="{FF2B5EF4-FFF2-40B4-BE49-F238E27FC236}">
                <a16:creationId xmlns:a16="http://schemas.microsoft.com/office/drawing/2014/main" id="{33468443-CC39-450E-A851-5523AB8D9D80}"/>
              </a:ext>
            </a:extLst>
          </p:cNvPr>
          <p:cNvCxnSpPr>
            <a:cxnSpLocks noChangeAspect="1" noChangeShapeType="1"/>
            <a:stCxn id="204807" idx="3"/>
            <a:endCxn id="204819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1" name="AutoShape 21">
            <a:extLst>
              <a:ext uri="{FF2B5EF4-FFF2-40B4-BE49-F238E27FC236}">
                <a16:creationId xmlns:a16="http://schemas.microsoft.com/office/drawing/2014/main" id="{1DB31B54-65C5-4674-BC4B-D29D2F102C44}"/>
              </a:ext>
            </a:extLst>
          </p:cNvPr>
          <p:cNvCxnSpPr>
            <a:cxnSpLocks noChangeShapeType="1"/>
            <a:stCxn id="204809" idx="1"/>
            <a:endCxn id="204811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2" name="AutoShape 22">
            <a:extLst>
              <a:ext uri="{FF2B5EF4-FFF2-40B4-BE49-F238E27FC236}">
                <a16:creationId xmlns:a16="http://schemas.microsoft.com/office/drawing/2014/main" id="{B5C6C1BC-13A4-4C42-9947-3054B39DAFE0}"/>
              </a:ext>
            </a:extLst>
          </p:cNvPr>
          <p:cNvCxnSpPr>
            <a:cxnSpLocks noChangeShapeType="1"/>
            <a:stCxn id="204819" idx="2"/>
            <a:endCxn id="204809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3" name="AutoShape 23">
            <a:extLst>
              <a:ext uri="{FF2B5EF4-FFF2-40B4-BE49-F238E27FC236}">
                <a16:creationId xmlns:a16="http://schemas.microsoft.com/office/drawing/2014/main" id="{C3597D18-402A-454B-810C-286F50AF9B97}"/>
              </a:ext>
            </a:extLst>
          </p:cNvPr>
          <p:cNvCxnSpPr>
            <a:cxnSpLocks noChangeShapeType="1"/>
            <a:stCxn id="204811" idx="2"/>
            <a:endCxn id="204815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4" name="AutoShape 24">
            <a:extLst>
              <a:ext uri="{FF2B5EF4-FFF2-40B4-BE49-F238E27FC236}">
                <a16:creationId xmlns:a16="http://schemas.microsoft.com/office/drawing/2014/main" id="{7FD32BD5-A893-401A-825B-C83877DA4ABA}"/>
              </a:ext>
            </a:extLst>
          </p:cNvPr>
          <p:cNvCxnSpPr>
            <a:cxnSpLocks noChangeShapeType="1"/>
            <a:stCxn id="204815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5" name="AutoShape 25">
            <a:extLst>
              <a:ext uri="{FF2B5EF4-FFF2-40B4-BE49-F238E27FC236}">
                <a16:creationId xmlns:a16="http://schemas.microsoft.com/office/drawing/2014/main" id="{D31EDCDD-ACEE-4EF0-9155-80EBD8E8C010}"/>
              </a:ext>
            </a:extLst>
          </p:cNvPr>
          <p:cNvCxnSpPr>
            <a:cxnSpLocks noChangeShapeType="1"/>
            <a:stCxn id="204816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26" name="AutoShape 26">
            <a:extLst>
              <a:ext uri="{FF2B5EF4-FFF2-40B4-BE49-F238E27FC236}">
                <a16:creationId xmlns:a16="http://schemas.microsoft.com/office/drawing/2014/main" id="{6462C1F9-D518-45B3-8239-F84537F0D40A}"/>
              </a:ext>
            </a:extLst>
          </p:cNvPr>
          <p:cNvCxnSpPr>
            <a:cxnSpLocks noChangeShapeType="1"/>
            <a:stCxn id="204819" idx="2"/>
            <a:endCxn id="204815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27" name="Rectangle 27">
            <a:extLst>
              <a:ext uri="{FF2B5EF4-FFF2-40B4-BE49-F238E27FC236}">
                <a16:creationId xmlns:a16="http://schemas.microsoft.com/office/drawing/2014/main" id="{43292947-C3F5-4146-922D-2D03F2B1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4828" name="AutoShape 28">
            <a:extLst>
              <a:ext uri="{FF2B5EF4-FFF2-40B4-BE49-F238E27FC236}">
                <a16:creationId xmlns:a16="http://schemas.microsoft.com/office/drawing/2014/main" id="{2E3598BC-5E32-4E7F-8080-3BD6AFA3001A}"/>
              </a:ext>
            </a:extLst>
          </p:cNvPr>
          <p:cNvCxnSpPr>
            <a:cxnSpLocks noChangeShapeType="1"/>
            <a:stCxn id="204827" idx="2"/>
            <a:endCxn id="204805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29" name="Rectangle 29">
            <a:extLst>
              <a:ext uri="{FF2B5EF4-FFF2-40B4-BE49-F238E27FC236}">
                <a16:creationId xmlns:a16="http://schemas.microsoft.com/office/drawing/2014/main" id="{16B3B171-7EB4-4783-83DA-AE6B28A7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4830" name="AutoShape 30">
            <a:extLst>
              <a:ext uri="{FF2B5EF4-FFF2-40B4-BE49-F238E27FC236}">
                <a16:creationId xmlns:a16="http://schemas.microsoft.com/office/drawing/2014/main" id="{6042031D-ED66-4F1E-89E8-9AB9906C37EE}"/>
              </a:ext>
            </a:extLst>
          </p:cNvPr>
          <p:cNvCxnSpPr>
            <a:cxnSpLocks noChangeShapeType="1"/>
            <a:stCxn id="204829" idx="2"/>
            <a:endCxn id="204806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31" name="Rectangle 31">
            <a:extLst>
              <a:ext uri="{FF2B5EF4-FFF2-40B4-BE49-F238E27FC236}">
                <a16:creationId xmlns:a16="http://schemas.microsoft.com/office/drawing/2014/main" id="{94D2FA06-A446-481D-95E4-270FE8C4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4832" name="AutoShape 32">
            <a:extLst>
              <a:ext uri="{FF2B5EF4-FFF2-40B4-BE49-F238E27FC236}">
                <a16:creationId xmlns:a16="http://schemas.microsoft.com/office/drawing/2014/main" id="{5FB5BBF7-1206-4C4E-BE2D-E4117AA6B9F4}"/>
              </a:ext>
            </a:extLst>
          </p:cNvPr>
          <p:cNvCxnSpPr>
            <a:cxnSpLocks noChangeShapeType="1"/>
            <a:stCxn id="204831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33" name="Rectangle 33">
            <a:extLst>
              <a:ext uri="{FF2B5EF4-FFF2-40B4-BE49-F238E27FC236}">
                <a16:creationId xmlns:a16="http://schemas.microsoft.com/office/drawing/2014/main" id="{F8BA3AB9-A762-4E5C-8342-D1302BFE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8.514,21 kg/d</a:t>
            </a:r>
          </a:p>
        </p:txBody>
      </p:sp>
      <p:cxnSp>
        <p:nvCxnSpPr>
          <p:cNvPr id="204834" name="AutoShape 34">
            <a:extLst>
              <a:ext uri="{FF2B5EF4-FFF2-40B4-BE49-F238E27FC236}">
                <a16:creationId xmlns:a16="http://schemas.microsoft.com/office/drawing/2014/main" id="{1B4696BD-E31E-4F5B-AEE3-BB2ED38CAC5E}"/>
              </a:ext>
            </a:extLst>
          </p:cNvPr>
          <p:cNvCxnSpPr>
            <a:cxnSpLocks noChangeShapeType="1"/>
            <a:stCxn id="204833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35" name="Rectangle 35">
            <a:extLst>
              <a:ext uri="{FF2B5EF4-FFF2-40B4-BE49-F238E27FC236}">
                <a16:creationId xmlns:a16="http://schemas.microsoft.com/office/drawing/2014/main" id="{822067C9-71CC-48D7-88EA-9E18C851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30.916,3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4836" name="AutoShape 36">
            <a:extLst>
              <a:ext uri="{FF2B5EF4-FFF2-40B4-BE49-F238E27FC236}">
                <a16:creationId xmlns:a16="http://schemas.microsoft.com/office/drawing/2014/main" id="{75C0DFD0-F2FC-4D02-A1F9-5F43873B5266}"/>
              </a:ext>
            </a:extLst>
          </p:cNvPr>
          <p:cNvCxnSpPr>
            <a:cxnSpLocks noChangeShapeType="1"/>
            <a:stCxn id="204835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37" name="Rectangle 37">
            <a:extLst>
              <a:ext uri="{FF2B5EF4-FFF2-40B4-BE49-F238E27FC236}">
                <a16:creationId xmlns:a16="http://schemas.microsoft.com/office/drawing/2014/main" id="{DE5B934A-D385-46D6-B56B-2FBC506D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1.915,7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7.662,79 kg/d</a:t>
            </a:r>
          </a:p>
        </p:txBody>
      </p:sp>
      <p:cxnSp>
        <p:nvCxnSpPr>
          <p:cNvPr id="204838" name="AutoShape 38">
            <a:extLst>
              <a:ext uri="{FF2B5EF4-FFF2-40B4-BE49-F238E27FC236}">
                <a16:creationId xmlns:a16="http://schemas.microsoft.com/office/drawing/2014/main" id="{8E6253EE-EAE1-4CD0-B1DF-2306FDFE6AB8}"/>
              </a:ext>
            </a:extLst>
          </p:cNvPr>
          <p:cNvCxnSpPr>
            <a:cxnSpLocks noChangeShapeType="1"/>
            <a:stCxn id="204837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39" name="Rectangle 39">
            <a:extLst>
              <a:ext uri="{FF2B5EF4-FFF2-40B4-BE49-F238E27FC236}">
                <a16:creationId xmlns:a16="http://schemas.microsoft.com/office/drawing/2014/main" id="{B4E0C587-46DC-4B68-BCC9-2FA61D6C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29.740,29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204840" name="Rectangle 40">
            <a:extLst>
              <a:ext uri="{FF2B5EF4-FFF2-40B4-BE49-F238E27FC236}">
                <a16:creationId xmlns:a16="http://schemas.microsoft.com/office/drawing/2014/main" id="{D03D1D05-7FD8-4255-87D6-E7CF43C2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4841" name="AutoShape 41">
            <a:extLst>
              <a:ext uri="{FF2B5EF4-FFF2-40B4-BE49-F238E27FC236}">
                <a16:creationId xmlns:a16="http://schemas.microsoft.com/office/drawing/2014/main" id="{E07A3185-B8D5-4397-B80E-BA03513CDD6C}"/>
              </a:ext>
            </a:extLst>
          </p:cNvPr>
          <p:cNvCxnSpPr>
            <a:cxnSpLocks noChangeShapeType="1"/>
            <a:stCxn id="204840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2" name="Rectangle 42">
            <a:extLst>
              <a:ext uri="{FF2B5EF4-FFF2-40B4-BE49-F238E27FC236}">
                <a16:creationId xmlns:a16="http://schemas.microsoft.com/office/drawing/2014/main" id="{6C8CDFF3-DD50-4266-A467-85A88AEC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4843" name="AutoShape 43">
            <a:extLst>
              <a:ext uri="{FF2B5EF4-FFF2-40B4-BE49-F238E27FC236}">
                <a16:creationId xmlns:a16="http://schemas.microsoft.com/office/drawing/2014/main" id="{14501449-9C01-4863-904A-6BE0907F4D7F}"/>
              </a:ext>
            </a:extLst>
          </p:cNvPr>
          <p:cNvCxnSpPr>
            <a:cxnSpLocks noChangeShapeType="1"/>
            <a:stCxn id="204842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44" name="AutoShape 44">
            <a:extLst>
              <a:ext uri="{FF2B5EF4-FFF2-40B4-BE49-F238E27FC236}">
                <a16:creationId xmlns:a16="http://schemas.microsoft.com/office/drawing/2014/main" id="{27C7D1B7-8FD7-468B-A619-FC99C03E0EF6}"/>
              </a:ext>
            </a:extLst>
          </p:cNvPr>
          <p:cNvCxnSpPr>
            <a:cxnSpLocks noChangeShapeType="1"/>
            <a:stCxn id="204839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5" name="Rectangle 45">
            <a:extLst>
              <a:ext uri="{FF2B5EF4-FFF2-40B4-BE49-F238E27FC236}">
                <a16:creationId xmlns:a16="http://schemas.microsoft.com/office/drawing/2014/main" id="{0E94F863-CBAA-4619-8D70-2621E825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44815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4846" name="AutoShape 46">
            <a:extLst>
              <a:ext uri="{FF2B5EF4-FFF2-40B4-BE49-F238E27FC236}">
                <a16:creationId xmlns:a16="http://schemas.microsoft.com/office/drawing/2014/main" id="{F465B1F2-8E1E-431F-8F6D-07AA90030982}"/>
              </a:ext>
            </a:extLst>
          </p:cNvPr>
          <p:cNvCxnSpPr>
            <a:cxnSpLocks noChangeShapeType="1"/>
            <a:stCxn id="204845" idx="0"/>
          </p:cNvCxnSpPr>
          <p:nvPr/>
        </p:nvCxnSpPr>
        <p:spPr bwMode="auto">
          <a:xfrm rot="16200000">
            <a:off x="2649537" y="4086226"/>
            <a:ext cx="188913" cy="6016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7" name="Rectangle 47">
            <a:extLst>
              <a:ext uri="{FF2B5EF4-FFF2-40B4-BE49-F238E27FC236}">
                <a16:creationId xmlns:a16="http://schemas.microsoft.com/office/drawing/2014/main" id="{4D74A92D-957E-4336-B4AE-1B1C0F99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375,63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6.896,51 kg/d</a:t>
            </a:r>
          </a:p>
        </p:txBody>
      </p:sp>
      <p:cxnSp>
        <p:nvCxnSpPr>
          <p:cNvPr id="204848" name="AutoShape 48">
            <a:extLst>
              <a:ext uri="{FF2B5EF4-FFF2-40B4-BE49-F238E27FC236}">
                <a16:creationId xmlns:a16="http://schemas.microsoft.com/office/drawing/2014/main" id="{2FD66D1A-917E-4160-898E-BD0BCC02D689}"/>
              </a:ext>
            </a:extLst>
          </p:cNvPr>
          <p:cNvCxnSpPr>
            <a:cxnSpLocks noChangeShapeType="1"/>
            <a:stCxn id="204847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9" name="Rectangle 49">
            <a:extLst>
              <a:ext uri="{FF2B5EF4-FFF2-40B4-BE49-F238E27FC236}">
                <a16:creationId xmlns:a16="http://schemas.microsoft.com/office/drawing/2014/main" id="{F9624EC6-DC24-4ACA-96A5-47C9CB25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1.540,07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766,28 kg/d</a:t>
            </a:r>
          </a:p>
        </p:txBody>
      </p:sp>
      <p:cxnSp>
        <p:nvCxnSpPr>
          <p:cNvPr id="204850" name="AutoShape 50">
            <a:extLst>
              <a:ext uri="{FF2B5EF4-FFF2-40B4-BE49-F238E27FC236}">
                <a16:creationId xmlns:a16="http://schemas.microsoft.com/office/drawing/2014/main" id="{CE0167D4-72D9-4880-AFC1-F87EE43DD0B7}"/>
              </a:ext>
            </a:extLst>
          </p:cNvPr>
          <p:cNvCxnSpPr>
            <a:cxnSpLocks noChangeShapeType="1"/>
            <a:stCxn id="204849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1" name="Rectangle 51">
            <a:extLst>
              <a:ext uri="{FF2B5EF4-FFF2-40B4-BE49-F238E27FC236}">
                <a16:creationId xmlns:a16="http://schemas.microsoft.com/office/drawing/2014/main" id="{A6A2EC6A-4C4A-4D84-99B4-E99DB21D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876925"/>
            <a:ext cx="165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28,09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6.551,68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29.780,38 kg/d</a:t>
            </a:r>
          </a:p>
        </p:txBody>
      </p:sp>
      <p:cxnSp>
        <p:nvCxnSpPr>
          <p:cNvPr id="204852" name="AutoShape 52">
            <a:extLst>
              <a:ext uri="{FF2B5EF4-FFF2-40B4-BE49-F238E27FC236}">
                <a16:creationId xmlns:a16="http://schemas.microsoft.com/office/drawing/2014/main" id="{74EDDE34-54C1-40A1-AEFA-6809A82EFC87}"/>
              </a:ext>
            </a:extLst>
          </p:cNvPr>
          <p:cNvCxnSpPr>
            <a:cxnSpLocks noChangeShapeType="1"/>
            <a:stCxn id="204851" idx="3"/>
            <a:endCxn id="204812" idx="2"/>
          </p:cNvCxnSpPr>
          <p:nvPr/>
        </p:nvCxnSpPr>
        <p:spPr bwMode="auto">
          <a:xfrm flipH="1" flipV="1">
            <a:off x="7986713" y="5553075"/>
            <a:ext cx="473075" cy="720725"/>
          </a:xfrm>
          <a:prstGeom prst="bentConnector4">
            <a:avLst>
              <a:gd name="adj1" fmla="val -48324"/>
              <a:gd name="adj2" fmla="val 7753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3" name="Rectangle 53">
            <a:extLst>
              <a:ext uri="{FF2B5EF4-FFF2-40B4-BE49-F238E27FC236}">
                <a16:creationId xmlns:a16="http://schemas.microsoft.com/office/drawing/2014/main" id="{06812893-1AB4-4FD8-82AB-5BFBAA23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352,40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344,83 kg/d</a:t>
            </a:r>
          </a:p>
        </p:txBody>
      </p:sp>
      <p:cxnSp>
        <p:nvCxnSpPr>
          <p:cNvPr id="204854" name="AutoShape 54">
            <a:extLst>
              <a:ext uri="{FF2B5EF4-FFF2-40B4-BE49-F238E27FC236}">
                <a16:creationId xmlns:a16="http://schemas.microsoft.com/office/drawing/2014/main" id="{085096AC-28D4-4F03-BA90-040EAE2EF728}"/>
              </a:ext>
            </a:extLst>
          </p:cNvPr>
          <p:cNvCxnSpPr>
            <a:cxnSpLocks noChangeShapeType="1"/>
            <a:stCxn id="204853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>
            <a:extLst>
              <a:ext uri="{FF2B5EF4-FFF2-40B4-BE49-F238E27FC236}">
                <a16:creationId xmlns:a16="http://schemas.microsoft.com/office/drawing/2014/main" id="{540C3F1D-A24C-4548-AFA4-4D954D169C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5827" name="Picture 3">
            <a:extLst>
              <a:ext uri="{FF2B5EF4-FFF2-40B4-BE49-F238E27FC236}">
                <a16:creationId xmlns:a16="http://schemas.microsoft.com/office/drawing/2014/main" id="{4D4BE831-4EB3-4877-92C1-6DE3DF61E2F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Rectangle 4">
            <a:extLst>
              <a:ext uri="{FF2B5EF4-FFF2-40B4-BE49-F238E27FC236}">
                <a16:creationId xmlns:a16="http://schemas.microsoft.com/office/drawing/2014/main" id="{24E6333E-F056-4F07-9EC2-F541C95C4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SEGUNDA ITERAÇÃO</a:t>
            </a:r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3A7581F2-0895-4D39-AC3F-2425BC8025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2EA34D44-A726-4FA0-B316-6C607F9162E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5B80FC4F-8381-4AB9-809A-E29E98B4EA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5832" name="AutoShape 8">
            <a:extLst>
              <a:ext uri="{FF2B5EF4-FFF2-40B4-BE49-F238E27FC236}">
                <a16:creationId xmlns:a16="http://schemas.microsoft.com/office/drawing/2014/main" id="{933B5C39-FD73-4B91-ADD5-A5505A02224D}"/>
              </a:ext>
            </a:extLst>
          </p:cNvPr>
          <p:cNvCxnSpPr>
            <a:cxnSpLocks noChangeAspect="1" noChangeShapeType="1"/>
            <a:stCxn id="205830" idx="3"/>
            <a:endCxn id="205831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33" name="Text Box 9">
            <a:extLst>
              <a:ext uri="{FF2B5EF4-FFF2-40B4-BE49-F238E27FC236}">
                <a16:creationId xmlns:a16="http://schemas.microsoft.com/office/drawing/2014/main" id="{552162D9-E891-4AE6-A1F3-04A5869EFB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5834" name="AutoShape 10">
            <a:extLst>
              <a:ext uri="{FF2B5EF4-FFF2-40B4-BE49-F238E27FC236}">
                <a16:creationId xmlns:a16="http://schemas.microsoft.com/office/drawing/2014/main" id="{CA3132FD-C414-450C-80A3-A0B7D836C9C1}"/>
              </a:ext>
            </a:extLst>
          </p:cNvPr>
          <p:cNvCxnSpPr>
            <a:cxnSpLocks noChangeAspect="1" noChangeShapeType="1"/>
            <a:stCxn id="205829" idx="3"/>
            <a:endCxn id="205830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B1E034E0-5453-4973-9DE8-D5F06673E3D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5836" name="Text Box 12">
            <a:extLst>
              <a:ext uri="{FF2B5EF4-FFF2-40B4-BE49-F238E27FC236}">
                <a16:creationId xmlns:a16="http://schemas.microsoft.com/office/drawing/2014/main" id="{43018B2F-90A6-480A-B51F-FC151741FD0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948488" y="57689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5837" name="AutoShape 13">
            <a:extLst>
              <a:ext uri="{FF2B5EF4-FFF2-40B4-BE49-F238E27FC236}">
                <a16:creationId xmlns:a16="http://schemas.microsoft.com/office/drawing/2014/main" id="{49C80ADA-61AD-42D8-AE28-8EC635309A91}"/>
              </a:ext>
            </a:extLst>
          </p:cNvPr>
          <p:cNvCxnSpPr>
            <a:cxnSpLocks noChangeAspect="1" noChangeShapeType="1"/>
            <a:stCxn id="205826" idx="3"/>
            <a:endCxn id="205836" idx="1"/>
          </p:cNvCxnSpPr>
          <p:nvPr/>
        </p:nvCxnSpPr>
        <p:spPr bwMode="auto">
          <a:xfrm>
            <a:off x="5699125" y="59309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38" name="AutoShape 14">
            <a:extLst>
              <a:ext uri="{FF2B5EF4-FFF2-40B4-BE49-F238E27FC236}">
                <a16:creationId xmlns:a16="http://schemas.microsoft.com/office/drawing/2014/main" id="{66E5027A-5123-4767-A395-EFCE1C1E7844}"/>
              </a:ext>
            </a:extLst>
          </p:cNvPr>
          <p:cNvCxnSpPr>
            <a:cxnSpLocks noChangeAspect="1" noChangeShapeType="1"/>
            <a:stCxn id="205833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39" name="Text Box 15">
            <a:extLst>
              <a:ext uri="{FF2B5EF4-FFF2-40B4-BE49-F238E27FC236}">
                <a16:creationId xmlns:a16="http://schemas.microsoft.com/office/drawing/2014/main" id="{2304B6B4-C71B-46FC-8493-2769E1FE30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5840" name="AutoShape 16">
            <a:extLst>
              <a:ext uri="{FF2B5EF4-FFF2-40B4-BE49-F238E27FC236}">
                <a16:creationId xmlns:a16="http://schemas.microsoft.com/office/drawing/2014/main" id="{34F7D561-4FD4-4B99-8670-F4BDA3D35BEC}"/>
              </a:ext>
            </a:extLst>
          </p:cNvPr>
          <p:cNvCxnSpPr>
            <a:cxnSpLocks noChangeAspect="1" noChangeShapeType="1"/>
            <a:stCxn id="205839" idx="2"/>
            <a:endCxn id="205826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1" name="AutoShape 17">
            <a:extLst>
              <a:ext uri="{FF2B5EF4-FFF2-40B4-BE49-F238E27FC236}">
                <a16:creationId xmlns:a16="http://schemas.microsoft.com/office/drawing/2014/main" id="{89ED6F1C-9F3A-4DDD-B6CE-3FAD2A82F4F4}"/>
              </a:ext>
            </a:extLst>
          </p:cNvPr>
          <p:cNvCxnSpPr>
            <a:cxnSpLocks noChangeAspect="1" noChangeShapeType="1"/>
            <a:stCxn id="205835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42" name="Text Box 18">
            <a:extLst>
              <a:ext uri="{FF2B5EF4-FFF2-40B4-BE49-F238E27FC236}">
                <a16:creationId xmlns:a16="http://schemas.microsoft.com/office/drawing/2014/main" id="{2EEA2635-AD56-4792-9835-4FCEEDF1C1F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5843" name="AutoShape 19">
            <a:extLst>
              <a:ext uri="{FF2B5EF4-FFF2-40B4-BE49-F238E27FC236}">
                <a16:creationId xmlns:a16="http://schemas.microsoft.com/office/drawing/2014/main" id="{4E594104-C99E-411B-8D4F-281F09D17B16}"/>
              </a:ext>
            </a:extLst>
          </p:cNvPr>
          <p:cNvCxnSpPr>
            <a:cxnSpLocks noChangeAspect="1" noChangeShapeType="1"/>
            <a:stCxn id="205831" idx="3"/>
            <a:endCxn id="205842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4" name="AutoShape 20">
            <a:extLst>
              <a:ext uri="{FF2B5EF4-FFF2-40B4-BE49-F238E27FC236}">
                <a16:creationId xmlns:a16="http://schemas.microsoft.com/office/drawing/2014/main" id="{1872DD6A-4985-400D-BBE6-30F8EF0AF78C}"/>
              </a:ext>
            </a:extLst>
          </p:cNvPr>
          <p:cNvCxnSpPr>
            <a:cxnSpLocks noChangeShapeType="1"/>
            <a:stCxn id="205833" idx="1"/>
            <a:endCxn id="205835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5" name="AutoShape 21">
            <a:extLst>
              <a:ext uri="{FF2B5EF4-FFF2-40B4-BE49-F238E27FC236}">
                <a16:creationId xmlns:a16="http://schemas.microsoft.com/office/drawing/2014/main" id="{371DBAD9-B155-427E-AFEE-F22ED7AFFF9A}"/>
              </a:ext>
            </a:extLst>
          </p:cNvPr>
          <p:cNvCxnSpPr>
            <a:cxnSpLocks noChangeShapeType="1"/>
            <a:stCxn id="205842" idx="2"/>
            <a:endCxn id="205833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6" name="AutoShape 22">
            <a:extLst>
              <a:ext uri="{FF2B5EF4-FFF2-40B4-BE49-F238E27FC236}">
                <a16:creationId xmlns:a16="http://schemas.microsoft.com/office/drawing/2014/main" id="{85010ED9-2F9B-46D8-B360-B909B26DDC7D}"/>
              </a:ext>
            </a:extLst>
          </p:cNvPr>
          <p:cNvCxnSpPr>
            <a:cxnSpLocks noChangeShapeType="1"/>
            <a:stCxn id="205835" idx="2"/>
            <a:endCxn id="205839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7" name="AutoShape 23">
            <a:extLst>
              <a:ext uri="{FF2B5EF4-FFF2-40B4-BE49-F238E27FC236}">
                <a16:creationId xmlns:a16="http://schemas.microsoft.com/office/drawing/2014/main" id="{08F17D3A-7768-4EF3-8099-62DFEE41CE8D}"/>
              </a:ext>
            </a:extLst>
          </p:cNvPr>
          <p:cNvCxnSpPr>
            <a:cxnSpLocks noChangeShapeType="1"/>
            <a:stCxn id="205839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8" name="AutoShape 24">
            <a:extLst>
              <a:ext uri="{FF2B5EF4-FFF2-40B4-BE49-F238E27FC236}">
                <a16:creationId xmlns:a16="http://schemas.microsoft.com/office/drawing/2014/main" id="{4F77C000-2259-42ED-AE09-5561113BA8FC}"/>
              </a:ext>
            </a:extLst>
          </p:cNvPr>
          <p:cNvCxnSpPr>
            <a:cxnSpLocks noChangeShapeType="1"/>
            <a:stCxn id="205826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49" name="AutoShape 25">
            <a:extLst>
              <a:ext uri="{FF2B5EF4-FFF2-40B4-BE49-F238E27FC236}">
                <a16:creationId xmlns:a16="http://schemas.microsoft.com/office/drawing/2014/main" id="{7FA7865C-BE2D-4993-A1DF-E0C51D874234}"/>
              </a:ext>
            </a:extLst>
          </p:cNvPr>
          <p:cNvCxnSpPr>
            <a:cxnSpLocks noChangeShapeType="1"/>
            <a:stCxn id="205842" idx="2"/>
            <a:endCxn id="205839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0" name="Rectangle 26">
            <a:extLst>
              <a:ext uri="{FF2B5EF4-FFF2-40B4-BE49-F238E27FC236}">
                <a16:creationId xmlns:a16="http://schemas.microsoft.com/office/drawing/2014/main" id="{EE8492EA-575B-4F93-BB61-ADAF795D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5851" name="AutoShape 27">
            <a:extLst>
              <a:ext uri="{FF2B5EF4-FFF2-40B4-BE49-F238E27FC236}">
                <a16:creationId xmlns:a16="http://schemas.microsoft.com/office/drawing/2014/main" id="{045A30CD-BB9A-46C2-B918-BE402E791B3A}"/>
              </a:ext>
            </a:extLst>
          </p:cNvPr>
          <p:cNvCxnSpPr>
            <a:cxnSpLocks noChangeShapeType="1"/>
            <a:stCxn id="205850" idx="2"/>
            <a:endCxn id="205829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2" name="Rectangle 28">
            <a:extLst>
              <a:ext uri="{FF2B5EF4-FFF2-40B4-BE49-F238E27FC236}">
                <a16:creationId xmlns:a16="http://schemas.microsoft.com/office/drawing/2014/main" id="{9C42ED84-8547-4381-ACA0-3C178F5F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5853" name="AutoShape 29">
            <a:extLst>
              <a:ext uri="{FF2B5EF4-FFF2-40B4-BE49-F238E27FC236}">
                <a16:creationId xmlns:a16="http://schemas.microsoft.com/office/drawing/2014/main" id="{40ECCC31-C773-4BFF-B1E9-1DBCC8C32757}"/>
              </a:ext>
            </a:extLst>
          </p:cNvPr>
          <p:cNvCxnSpPr>
            <a:cxnSpLocks noChangeShapeType="1"/>
            <a:stCxn id="205852" idx="2"/>
            <a:endCxn id="205830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4" name="Rectangle 30">
            <a:extLst>
              <a:ext uri="{FF2B5EF4-FFF2-40B4-BE49-F238E27FC236}">
                <a16:creationId xmlns:a16="http://schemas.microsoft.com/office/drawing/2014/main" id="{CE12EA20-DF7E-473B-8D6D-FC6D38D0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35.900,48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10.476,73 kg/d</a:t>
            </a:r>
          </a:p>
        </p:txBody>
      </p:sp>
      <p:cxnSp>
        <p:nvCxnSpPr>
          <p:cNvPr id="205855" name="AutoShape 31">
            <a:extLst>
              <a:ext uri="{FF2B5EF4-FFF2-40B4-BE49-F238E27FC236}">
                <a16:creationId xmlns:a16="http://schemas.microsoft.com/office/drawing/2014/main" id="{9678EB6C-F509-46AB-B6FB-40C2233B2B44}"/>
              </a:ext>
            </a:extLst>
          </p:cNvPr>
          <p:cNvCxnSpPr>
            <a:cxnSpLocks noChangeShapeType="1"/>
            <a:stCxn id="205854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6" name="Rectangle 32">
            <a:extLst>
              <a:ext uri="{FF2B5EF4-FFF2-40B4-BE49-F238E27FC236}">
                <a16:creationId xmlns:a16="http://schemas.microsoft.com/office/drawing/2014/main" id="{FF2D1D1E-B896-44C9-923C-49157BA8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35.900,48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10.476,73 kg/d</a:t>
            </a:r>
          </a:p>
        </p:txBody>
      </p:sp>
      <p:cxnSp>
        <p:nvCxnSpPr>
          <p:cNvPr id="205857" name="AutoShape 33">
            <a:extLst>
              <a:ext uri="{FF2B5EF4-FFF2-40B4-BE49-F238E27FC236}">
                <a16:creationId xmlns:a16="http://schemas.microsoft.com/office/drawing/2014/main" id="{A69930A7-AD69-4EDE-A684-97A231150622}"/>
              </a:ext>
            </a:extLst>
          </p:cNvPr>
          <p:cNvCxnSpPr>
            <a:cxnSpLocks noChangeShapeType="1"/>
            <a:stCxn id="205856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8" name="Rectangle 34">
            <a:extLst>
              <a:ext uri="{FF2B5EF4-FFF2-40B4-BE49-F238E27FC236}">
                <a16:creationId xmlns:a16="http://schemas.microsoft.com/office/drawing/2014/main" id="{89EBADCB-8D5E-45DF-ADE9-4B81D2BE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851,42 kg/d</a:t>
            </a:r>
          </a:p>
        </p:txBody>
      </p:sp>
      <p:cxnSp>
        <p:nvCxnSpPr>
          <p:cNvPr id="205859" name="AutoShape 35">
            <a:extLst>
              <a:ext uri="{FF2B5EF4-FFF2-40B4-BE49-F238E27FC236}">
                <a16:creationId xmlns:a16="http://schemas.microsoft.com/office/drawing/2014/main" id="{89F763E9-EEFF-4281-A543-88EF5F56EAB3}"/>
              </a:ext>
            </a:extLst>
          </p:cNvPr>
          <p:cNvCxnSpPr>
            <a:cxnSpLocks noChangeShapeType="1"/>
            <a:stCxn id="205858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60" name="Rectangle 36">
            <a:extLst>
              <a:ext uri="{FF2B5EF4-FFF2-40B4-BE49-F238E27FC236}">
                <a16:creationId xmlns:a16="http://schemas.microsoft.com/office/drawing/2014/main" id="{63686260-2C61-40B7-9136-5EFD560A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1.540,07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766,28 kg/d</a:t>
            </a:r>
          </a:p>
        </p:txBody>
      </p:sp>
      <p:cxnSp>
        <p:nvCxnSpPr>
          <p:cNvPr id="205861" name="AutoShape 37">
            <a:extLst>
              <a:ext uri="{FF2B5EF4-FFF2-40B4-BE49-F238E27FC236}">
                <a16:creationId xmlns:a16="http://schemas.microsoft.com/office/drawing/2014/main" id="{A2D6A8E4-801B-429A-9363-F769DCB3A15A}"/>
              </a:ext>
            </a:extLst>
          </p:cNvPr>
          <p:cNvCxnSpPr>
            <a:cxnSpLocks noChangeShapeType="1"/>
            <a:stCxn id="205860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62" name="Rectangle 38">
            <a:extLst>
              <a:ext uri="{FF2B5EF4-FFF2-40B4-BE49-F238E27FC236}">
                <a16:creationId xmlns:a16="http://schemas.microsoft.com/office/drawing/2014/main" id="{4E563A4C-520B-486A-9B7F-88ED04A4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352,40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344,83 kg/d</a:t>
            </a:r>
          </a:p>
        </p:txBody>
      </p:sp>
      <p:cxnSp>
        <p:nvCxnSpPr>
          <p:cNvPr id="205863" name="AutoShape 39">
            <a:extLst>
              <a:ext uri="{FF2B5EF4-FFF2-40B4-BE49-F238E27FC236}">
                <a16:creationId xmlns:a16="http://schemas.microsoft.com/office/drawing/2014/main" id="{D808973D-5E6F-441E-9D4F-5EB2C38DEA63}"/>
              </a:ext>
            </a:extLst>
          </p:cNvPr>
          <p:cNvCxnSpPr>
            <a:cxnSpLocks noChangeShapeType="1"/>
            <a:stCxn id="205862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3C0A8F2C-3F41-4967-BE72-EF34BAAF460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84663" y="57689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6851" name="Picture 3">
            <a:extLst>
              <a:ext uri="{FF2B5EF4-FFF2-40B4-BE49-F238E27FC236}">
                <a16:creationId xmlns:a16="http://schemas.microsoft.com/office/drawing/2014/main" id="{C343D8A5-BA76-4D26-8599-2BEF8A4BC7E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2" name="Rectangle 4">
            <a:extLst>
              <a:ext uri="{FF2B5EF4-FFF2-40B4-BE49-F238E27FC236}">
                <a16:creationId xmlns:a16="http://schemas.microsoft.com/office/drawing/2014/main" id="{446C6F0D-3DFF-4BC7-ABA8-4FA1B3DBD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6388"/>
            <a:ext cx="8207375" cy="11064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SEXTA ITERAÇÃO </a:t>
            </a:r>
          </a:p>
        </p:txBody>
      </p:sp>
      <p:sp>
        <p:nvSpPr>
          <p:cNvPr id="206853" name="Text Box 5">
            <a:extLst>
              <a:ext uri="{FF2B5EF4-FFF2-40B4-BE49-F238E27FC236}">
                <a16:creationId xmlns:a16="http://schemas.microsoft.com/office/drawing/2014/main" id="{760BD0EF-2C13-4F3F-923D-58C0D369F4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1138" y="26749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6854" name="Text Box 6">
            <a:extLst>
              <a:ext uri="{FF2B5EF4-FFF2-40B4-BE49-F238E27FC236}">
                <a16:creationId xmlns:a16="http://schemas.microsoft.com/office/drawing/2014/main" id="{6597CC7E-7744-498F-8700-807D621A22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9975" y="26749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A066983A-D125-477B-A8EA-12EC23FF1DD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27538" y="26733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6856" name="AutoShape 8">
            <a:extLst>
              <a:ext uri="{FF2B5EF4-FFF2-40B4-BE49-F238E27FC236}">
                <a16:creationId xmlns:a16="http://schemas.microsoft.com/office/drawing/2014/main" id="{028FDFFF-5DD0-4FC6-AC4D-C44E5580743F}"/>
              </a:ext>
            </a:extLst>
          </p:cNvPr>
          <p:cNvCxnSpPr>
            <a:cxnSpLocks noChangeAspect="1" noChangeShapeType="1"/>
            <a:stCxn id="206854" idx="3"/>
            <a:endCxn id="206855" idx="1"/>
          </p:cNvCxnSpPr>
          <p:nvPr/>
        </p:nvCxnSpPr>
        <p:spPr bwMode="auto">
          <a:xfrm flipV="1">
            <a:off x="3602038" y="28305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7" name="Text Box 9">
            <a:extLst>
              <a:ext uri="{FF2B5EF4-FFF2-40B4-BE49-F238E27FC236}">
                <a16:creationId xmlns:a16="http://schemas.microsoft.com/office/drawing/2014/main" id="{20A66928-3E84-4D65-9287-8A13D651962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40475" y="37576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6858" name="AutoShape 10">
            <a:extLst>
              <a:ext uri="{FF2B5EF4-FFF2-40B4-BE49-F238E27FC236}">
                <a16:creationId xmlns:a16="http://schemas.microsoft.com/office/drawing/2014/main" id="{2D17BEEC-AD80-4267-B3C0-B8041BC5139F}"/>
              </a:ext>
            </a:extLst>
          </p:cNvPr>
          <p:cNvCxnSpPr>
            <a:cxnSpLocks noChangeAspect="1" noChangeShapeType="1"/>
            <a:stCxn id="206853" idx="3"/>
            <a:endCxn id="206854" idx="1"/>
          </p:cNvCxnSpPr>
          <p:nvPr/>
        </p:nvCxnSpPr>
        <p:spPr bwMode="auto">
          <a:xfrm>
            <a:off x="1362075" y="28321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9" name="Text Box 11">
            <a:extLst>
              <a:ext uri="{FF2B5EF4-FFF2-40B4-BE49-F238E27FC236}">
                <a16:creationId xmlns:a16="http://schemas.microsoft.com/office/drawing/2014/main" id="{C1B3A912-A682-4071-918F-772119EE907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16175" y="37544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6860" name="Text Box 12">
            <a:extLst>
              <a:ext uri="{FF2B5EF4-FFF2-40B4-BE49-F238E27FC236}">
                <a16:creationId xmlns:a16="http://schemas.microsoft.com/office/drawing/2014/main" id="{C40C508A-7CAE-43B1-99E4-340D6777CF0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35825" y="522922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6861" name="AutoShape 13">
            <a:extLst>
              <a:ext uri="{FF2B5EF4-FFF2-40B4-BE49-F238E27FC236}">
                <a16:creationId xmlns:a16="http://schemas.microsoft.com/office/drawing/2014/main" id="{55ED43F1-AD0A-4A88-A82B-00A2F15F27AF}"/>
              </a:ext>
            </a:extLst>
          </p:cNvPr>
          <p:cNvCxnSpPr>
            <a:cxnSpLocks noChangeAspect="1" noChangeShapeType="1"/>
            <a:stCxn id="206850" idx="3"/>
            <a:endCxn id="206860" idx="1"/>
          </p:cNvCxnSpPr>
          <p:nvPr/>
        </p:nvCxnSpPr>
        <p:spPr bwMode="auto">
          <a:xfrm flipV="1">
            <a:off x="5699125" y="5391150"/>
            <a:ext cx="1536700" cy="5397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2" name="AutoShape 14">
            <a:extLst>
              <a:ext uri="{FF2B5EF4-FFF2-40B4-BE49-F238E27FC236}">
                <a16:creationId xmlns:a16="http://schemas.microsoft.com/office/drawing/2014/main" id="{F1108AF4-A3B9-4B37-BF5C-95B2CE25FE3E}"/>
              </a:ext>
            </a:extLst>
          </p:cNvPr>
          <p:cNvCxnSpPr>
            <a:cxnSpLocks noChangeAspect="1" noChangeShapeType="1"/>
            <a:stCxn id="206857" idx="2"/>
          </p:cNvCxnSpPr>
          <p:nvPr/>
        </p:nvCxnSpPr>
        <p:spPr bwMode="auto">
          <a:xfrm>
            <a:off x="7091363" y="40719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3" name="Text Box 15">
            <a:extLst>
              <a:ext uri="{FF2B5EF4-FFF2-40B4-BE49-F238E27FC236}">
                <a16:creationId xmlns:a16="http://schemas.microsoft.com/office/drawing/2014/main" id="{E6DD05D0-112D-452D-80A3-646DB830DE5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38625" y="49053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6864" name="AutoShape 16">
            <a:extLst>
              <a:ext uri="{FF2B5EF4-FFF2-40B4-BE49-F238E27FC236}">
                <a16:creationId xmlns:a16="http://schemas.microsoft.com/office/drawing/2014/main" id="{610F67B4-C25D-462B-870C-398CD040AE2E}"/>
              </a:ext>
            </a:extLst>
          </p:cNvPr>
          <p:cNvCxnSpPr>
            <a:cxnSpLocks noChangeAspect="1" noChangeShapeType="1"/>
            <a:stCxn id="206863" idx="2"/>
            <a:endCxn id="206850" idx="0"/>
          </p:cNvCxnSpPr>
          <p:nvPr/>
        </p:nvCxnSpPr>
        <p:spPr bwMode="auto">
          <a:xfrm>
            <a:off x="4981575" y="52292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5" name="AutoShape 17">
            <a:extLst>
              <a:ext uri="{FF2B5EF4-FFF2-40B4-BE49-F238E27FC236}">
                <a16:creationId xmlns:a16="http://schemas.microsoft.com/office/drawing/2014/main" id="{644F22FA-77EB-41C5-9C63-D8193808EB3D}"/>
              </a:ext>
            </a:extLst>
          </p:cNvPr>
          <p:cNvCxnSpPr>
            <a:cxnSpLocks noChangeAspect="1" noChangeShapeType="1"/>
            <a:stCxn id="206859" idx="1"/>
          </p:cNvCxnSpPr>
          <p:nvPr/>
        </p:nvCxnSpPr>
        <p:spPr bwMode="auto">
          <a:xfrm rot="10800000">
            <a:off x="2039938" y="28892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6" name="Text Box 18">
            <a:extLst>
              <a:ext uri="{FF2B5EF4-FFF2-40B4-BE49-F238E27FC236}">
                <a16:creationId xmlns:a16="http://schemas.microsoft.com/office/drawing/2014/main" id="{59EB4866-C5B6-4CF6-BC43-13C9C715F9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372225" y="26781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6867" name="AutoShape 19">
            <a:extLst>
              <a:ext uri="{FF2B5EF4-FFF2-40B4-BE49-F238E27FC236}">
                <a16:creationId xmlns:a16="http://schemas.microsoft.com/office/drawing/2014/main" id="{8F383D25-6CD8-4442-B711-A9BCEBCA9165}"/>
              </a:ext>
            </a:extLst>
          </p:cNvPr>
          <p:cNvCxnSpPr>
            <a:cxnSpLocks noChangeAspect="1" noChangeShapeType="1"/>
            <a:stCxn id="206855" idx="3"/>
            <a:endCxn id="206866" idx="1"/>
          </p:cNvCxnSpPr>
          <p:nvPr/>
        </p:nvCxnSpPr>
        <p:spPr bwMode="auto">
          <a:xfrm>
            <a:off x="5614988" y="28305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8" name="AutoShape 20">
            <a:extLst>
              <a:ext uri="{FF2B5EF4-FFF2-40B4-BE49-F238E27FC236}">
                <a16:creationId xmlns:a16="http://schemas.microsoft.com/office/drawing/2014/main" id="{6830ED42-28DF-4CC6-B1A3-152E8B8CB8CA}"/>
              </a:ext>
            </a:extLst>
          </p:cNvPr>
          <p:cNvCxnSpPr>
            <a:cxnSpLocks noChangeShapeType="1"/>
            <a:stCxn id="206857" idx="1"/>
            <a:endCxn id="206859" idx="3"/>
          </p:cNvCxnSpPr>
          <p:nvPr/>
        </p:nvCxnSpPr>
        <p:spPr bwMode="auto">
          <a:xfrm rot="10800000" flipV="1">
            <a:off x="3779838" y="39147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9" name="AutoShape 21">
            <a:extLst>
              <a:ext uri="{FF2B5EF4-FFF2-40B4-BE49-F238E27FC236}">
                <a16:creationId xmlns:a16="http://schemas.microsoft.com/office/drawing/2014/main" id="{65A6A09A-5A17-42B5-A327-5EA02CE19115}"/>
              </a:ext>
            </a:extLst>
          </p:cNvPr>
          <p:cNvCxnSpPr>
            <a:cxnSpLocks noChangeShapeType="1"/>
            <a:stCxn id="206866" idx="2"/>
            <a:endCxn id="206857" idx="0"/>
          </p:cNvCxnSpPr>
          <p:nvPr/>
        </p:nvCxnSpPr>
        <p:spPr bwMode="auto">
          <a:xfrm rot="5400000">
            <a:off x="6709569" y="33742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0" name="AutoShape 22">
            <a:extLst>
              <a:ext uri="{FF2B5EF4-FFF2-40B4-BE49-F238E27FC236}">
                <a16:creationId xmlns:a16="http://schemas.microsoft.com/office/drawing/2014/main" id="{A8D44D93-427B-41F7-976C-D887AEDCD090}"/>
              </a:ext>
            </a:extLst>
          </p:cNvPr>
          <p:cNvCxnSpPr>
            <a:cxnSpLocks noChangeShapeType="1"/>
            <a:stCxn id="206859" idx="2"/>
            <a:endCxn id="206863" idx="0"/>
          </p:cNvCxnSpPr>
          <p:nvPr/>
        </p:nvCxnSpPr>
        <p:spPr bwMode="auto">
          <a:xfrm rot="16200000" flipH="1">
            <a:off x="3626644" y="35504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1" name="AutoShape 23">
            <a:extLst>
              <a:ext uri="{FF2B5EF4-FFF2-40B4-BE49-F238E27FC236}">
                <a16:creationId xmlns:a16="http://schemas.microsoft.com/office/drawing/2014/main" id="{FBE5A008-F7AC-434C-81D0-AED6A281F3F4}"/>
              </a:ext>
            </a:extLst>
          </p:cNvPr>
          <p:cNvCxnSpPr>
            <a:cxnSpLocks noChangeShapeType="1"/>
            <a:stCxn id="206863" idx="1"/>
          </p:cNvCxnSpPr>
          <p:nvPr/>
        </p:nvCxnSpPr>
        <p:spPr bwMode="auto">
          <a:xfrm rot="10800000">
            <a:off x="1820863" y="28892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2" name="AutoShape 24">
            <a:extLst>
              <a:ext uri="{FF2B5EF4-FFF2-40B4-BE49-F238E27FC236}">
                <a16:creationId xmlns:a16="http://schemas.microsoft.com/office/drawing/2014/main" id="{9F0AFDBF-119D-4800-876D-45BF62094E73}"/>
              </a:ext>
            </a:extLst>
          </p:cNvPr>
          <p:cNvCxnSpPr>
            <a:cxnSpLocks noChangeShapeType="1"/>
            <a:stCxn id="206850" idx="1"/>
          </p:cNvCxnSpPr>
          <p:nvPr/>
        </p:nvCxnSpPr>
        <p:spPr bwMode="auto">
          <a:xfrm rot="10800000">
            <a:off x="1604963" y="28892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73" name="AutoShape 25">
            <a:extLst>
              <a:ext uri="{FF2B5EF4-FFF2-40B4-BE49-F238E27FC236}">
                <a16:creationId xmlns:a16="http://schemas.microsoft.com/office/drawing/2014/main" id="{13ABBDA4-B167-43DD-8949-4AD90A61D048}"/>
              </a:ext>
            </a:extLst>
          </p:cNvPr>
          <p:cNvCxnSpPr>
            <a:cxnSpLocks noChangeShapeType="1"/>
            <a:stCxn id="206866" idx="2"/>
            <a:endCxn id="206863" idx="0"/>
          </p:cNvCxnSpPr>
          <p:nvPr/>
        </p:nvCxnSpPr>
        <p:spPr bwMode="auto">
          <a:xfrm rot="5400000">
            <a:off x="5080794" y="28932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4" name="Rectangle 26">
            <a:extLst>
              <a:ext uri="{FF2B5EF4-FFF2-40B4-BE49-F238E27FC236}">
                <a16:creationId xmlns:a16="http://schemas.microsoft.com/office/drawing/2014/main" id="{57EF140B-276B-49F9-99F7-41D95955D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93850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32.832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6.303,74 kg/d</a:t>
            </a:r>
          </a:p>
        </p:txBody>
      </p:sp>
      <p:cxnSp>
        <p:nvCxnSpPr>
          <p:cNvPr id="206875" name="AutoShape 27">
            <a:extLst>
              <a:ext uri="{FF2B5EF4-FFF2-40B4-BE49-F238E27FC236}">
                <a16:creationId xmlns:a16="http://schemas.microsoft.com/office/drawing/2014/main" id="{3C2E0876-9C1B-4B59-BBB7-19F7B4537924}"/>
              </a:ext>
            </a:extLst>
          </p:cNvPr>
          <p:cNvCxnSpPr>
            <a:cxnSpLocks noChangeShapeType="1"/>
            <a:stCxn id="206874" idx="2"/>
            <a:endCxn id="206853" idx="0"/>
          </p:cNvCxnSpPr>
          <p:nvPr/>
        </p:nvCxnSpPr>
        <p:spPr bwMode="auto">
          <a:xfrm rot="5400000">
            <a:off x="465138" y="2347912"/>
            <a:ext cx="649288" cy="4763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6" name="Rectangle 28">
            <a:extLst>
              <a:ext uri="{FF2B5EF4-FFF2-40B4-BE49-F238E27FC236}">
                <a16:creationId xmlns:a16="http://schemas.microsoft.com/office/drawing/2014/main" id="{13F194D4-C4E1-4FA5-BE40-034C9D29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557338"/>
            <a:ext cx="1225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1.783,65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426,82 kg/d</a:t>
            </a:r>
          </a:p>
        </p:txBody>
      </p:sp>
      <p:cxnSp>
        <p:nvCxnSpPr>
          <p:cNvPr id="206877" name="AutoShape 29">
            <a:extLst>
              <a:ext uri="{FF2B5EF4-FFF2-40B4-BE49-F238E27FC236}">
                <a16:creationId xmlns:a16="http://schemas.microsoft.com/office/drawing/2014/main" id="{0918ED5A-2700-4231-9E54-4C05C18CBD64}"/>
              </a:ext>
            </a:extLst>
          </p:cNvPr>
          <p:cNvCxnSpPr>
            <a:cxnSpLocks noChangeShapeType="1"/>
            <a:stCxn id="206876" idx="2"/>
            <a:endCxn id="206854" idx="0"/>
          </p:cNvCxnSpPr>
          <p:nvPr/>
        </p:nvCxnSpPr>
        <p:spPr bwMode="auto">
          <a:xfrm rot="16200000" flipH="1">
            <a:off x="2547144" y="2250282"/>
            <a:ext cx="685800" cy="163512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78" name="Rectangle 30">
            <a:extLst>
              <a:ext uri="{FF2B5EF4-FFF2-40B4-BE49-F238E27FC236}">
                <a16:creationId xmlns:a16="http://schemas.microsoft.com/office/drawing/2014/main" id="{137F4CD1-B07C-48D3-A0B8-CD23B006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5573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36.465,76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11.062,94 kg/d</a:t>
            </a:r>
          </a:p>
        </p:txBody>
      </p:sp>
      <p:cxnSp>
        <p:nvCxnSpPr>
          <p:cNvPr id="206879" name="AutoShape 31">
            <a:extLst>
              <a:ext uri="{FF2B5EF4-FFF2-40B4-BE49-F238E27FC236}">
                <a16:creationId xmlns:a16="http://schemas.microsoft.com/office/drawing/2014/main" id="{A45B089C-6D68-4708-B794-B3F1ACD00918}"/>
              </a:ext>
            </a:extLst>
          </p:cNvPr>
          <p:cNvCxnSpPr>
            <a:cxnSpLocks noChangeShapeType="1"/>
            <a:stCxn id="206878" idx="2"/>
          </p:cNvCxnSpPr>
          <p:nvPr/>
        </p:nvCxnSpPr>
        <p:spPr bwMode="auto">
          <a:xfrm rot="5400000">
            <a:off x="3924301" y="2060575"/>
            <a:ext cx="792162" cy="649287"/>
          </a:xfrm>
          <a:prstGeom prst="bentConnector3">
            <a:avLst>
              <a:gd name="adj1" fmla="val 49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0" name="Rectangle 32">
            <a:extLst>
              <a:ext uri="{FF2B5EF4-FFF2-40B4-BE49-F238E27FC236}">
                <a16:creationId xmlns:a16="http://schemas.microsoft.com/office/drawing/2014/main" id="{44E3825B-8427-4816-A380-7F297793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02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36.465,76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11.062,94 kg/d</a:t>
            </a:r>
          </a:p>
        </p:txBody>
      </p:sp>
      <p:cxnSp>
        <p:nvCxnSpPr>
          <p:cNvPr id="206881" name="AutoShape 33">
            <a:extLst>
              <a:ext uri="{FF2B5EF4-FFF2-40B4-BE49-F238E27FC236}">
                <a16:creationId xmlns:a16="http://schemas.microsoft.com/office/drawing/2014/main" id="{F2A7344E-52B8-4C5F-A9C2-0333F4DF0E96}"/>
              </a:ext>
            </a:extLst>
          </p:cNvPr>
          <p:cNvCxnSpPr>
            <a:cxnSpLocks noChangeShapeType="1"/>
            <a:stCxn id="206880" idx="2"/>
          </p:cNvCxnSpPr>
          <p:nvPr/>
        </p:nvCxnSpPr>
        <p:spPr bwMode="auto">
          <a:xfrm rot="5400000">
            <a:off x="5868194" y="2275682"/>
            <a:ext cx="649287" cy="361950"/>
          </a:xfrm>
          <a:prstGeom prst="bentConnector3">
            <a:avLst>
              <a:gd name="adj1" fmla="val 4988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2" name="Rectangle 34">
            <a:extLst>
              <a:ext uri="{FF2B5EF4-FFF2-40B4-BE49-F238E27FC236}">
                <a16:creationId xmlns:a16="http://schemas.microsoft.com/office/drawing/2014/main" id="{49CEE722-09F3-4CA4-8C3B-58B753F7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068638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33.976,60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1.106,29 kg/d</a:t>
            </a:r>
          </a:p>
        </p:txBody>
      </p:sp>
      <p:cxnSp>
        <p:nvCxnSpPr>
          <p:cNvPr id="206883" name="AutoShape 35">
            <a:extLst>
              <a:ext uri="{FF2B5EF4-FFF2-40B4-BE49-F238E27FC236}">
                <a16:creationId xmlns:a16="http://schemas.microsoft.com/office/drawing/2014/main" id="{2BABC4C8-9ADA-47CE-9211-486749E215D9}"/>
              </a:ext>
            </a:extLst>
          </p:cNvPr>
          <p:cNvCxnSpPr>
            <a:cxnSpLocks noChangeShapeType="1"/>
            <a:stCxn id="206882" idx="1"/>
          </p:cNvCxnSpPr>
          <p:nvPr/>
        </p:nvCxnSpPr>
        <p:spPr bwMode="auto">
          <a:xfrm rot="10800000" flipV="1">
            <a:off x="7164388" y="3284538"/>
            <a:ext cx="503237" cy="144462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4" name="Rectangle 36">
            <a:extLst>
              <a:ext uri="{FF2B5EF4-FFF2-40B4-BE49-F238E27FC236}">
                <a16:creationId xmlns:a16="http://schemas.microsoft.com/office/drawing/2014/main" id="{82531243-094F-4285-8EDD-3F518ACEE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306863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2.489,16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9.956,64 kg/d</a:t>
            </a:r>
          </a:p>
        </p:txBody>
      </p:sp>
      <p:cxnSp>
        <p:nvCxnSpPr>
          <p:cNvPr id="206885" name="AutoShape 37">
            <a:extLst>
              <a:ext uri="{FF2B5EF4-FFF2-40B4-BE49-F238E27FC236}">
                <a16:creationId xmlns:a16="http://schemas.microsoft.com/office/drawing/2014/main" id="{A44E6A8F-2F34-41C4-82F0-BF2633617C58}"/>
              </a:ext>
            </a:extLst>
          </p:cNvPr>
          <p:cNvCxnSpPr>
            <a:cxnSpLocks noChangeShapeType="1"/>
            <a:stCxn id="206884" idx="3"/>
          </p:cNvCxnSpPr>
          <p:nvPr/>
        </p:nvCxnSpPr>
        <p:spPr bwMode="auto">
          <a:xfrm>
            <a:off x="4457700" y="3284538"/>
            <a:ext cx="503238" cy="431800"/>
          </a:xfrm>
          <a:prstGeom prst="bentConnector3">
            <a:avLst>
              <a:gd name="adj1" fmla="val 4984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6" name="Rectangle 38">
            <a:extLst>
              <a:ext uri="{FF2B5EF4-FFF2-40B4-BE49-F238E27FC236}">
                <a16:creationId xmlns:a16="http://schemas.microsoft.com/office/drawing/2014/main" id="{8382B0AD-927B-452D-BE35-1D62FA88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32.800,59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sp>
        <p:nvSpPr>
          <p:cNvPr id="206887" name="Rectangle 39">
            <a:extLst>
              <a:ext uri="{FF2B5EF4-FFF2-40B4-BE49-F238E27FC236}">
                <a16:creationId xmlns:a16="http://schemas.microsoft.com/office/drawing/2014/main" id="{E270CB89-28F9-434F-8DAF-0C358062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11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1.106,29 kg/d</a:t>
            </a:r>
          </a:p>
        </p:txBody>
      </p:sp>
      <p:cxnSp>
        <p:nvCxnSpPr>
          <p:cNvPr id="206888" name="AutoShape 40">
            <a:extLst>
              <a:ext uri="{FF2B5EF4-FFF2-40B4-BE49-F238E27FC236}">
                <a16:creationId xmlns:a16="http://schemas.microsoft.com/office/drawing/2014/main" id="{A0204286-3089-4388-ADF4-07979A1BF54D}"/>
              </a:ext>
            </a:extLst>
          </p:cNvPr>
          <p:cNvCxnSpPr>
            <a:cxnSpLocks noChangeShapeType="1"/>
            <a:stCxn id="206887" idx="0"/>
          </p:cNvCxnSpPr>
          <p:nvPr/>
        </p:nvCxnSpPr>
        <p:spPr bwMode="auto">
          <a:xfrm rot="5400000" flipH="1">
            <a:off x="5724525" y="4076700"/>
            <a:ext cx="287338" cy="1588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89" name="Rectangle 41">
            <a:extLst>
              <a:ext uri="{FF2B5EF4-FFF2-40B4-BE49-F238E27FC236}">
                <a16:creationId xmlns:a16="http://schemas.microsoft.com/office/drawing/2014/main" id="{DD876AE4-BAA6-4169-ADF1-50D3411FF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34290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1.106,29 kg/d</a:t>
            </a:r>
          </a:p>
        </p:txBody>
      </p:sp>
      <p:cxnSp>
        <p:nvCxnSpPr>
          <p:cNvPr id="206890" name="AutoShape 42">
            <a:extLst>
              <a:ext uri="{FF2B5EF4-FFF2-40B4-BE49-F238E27FC236}">
                <a16:creationId xmlns:a16="http://schemas.microsoft.com/office/drawing/2014/main" id="{FB45562F-66C4-4493-B65D-AD27DE2AA14B}"/>
              </a:ext>
            </a:extLst>
          </p:cNvPr>
          <p:cNvCxnSpPr>
            <a:cxnSpLocks noChangeShapeType="1"/>
            <a:stCxn id="206889" idx="3"/>
          </p:cNvCxnSpPr>
          <p:nvPr/>
        </p:nvCxnSpPr>
        <p:spPr bwMode="auto">
          <a:xfrm flipV="1">
            <a:off x="1447800" y="3213100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91" name="AutoShape 43">
            <a:extLst>
              <a:ext uri="{FF2B5EF4-FFF2-40B4-BE49-F238E27FC236}">
                <a16:creationId xmlns:a16="http://schemas.microsoft.com/office/drawing/2014/main" id="{0A8DDE77-21C4-43B1-B9F7-36CF51EB309D}"/>
              </a:ext>
            </a:extLst>
          </p:cNvPr>
          <p:cNvCxnSpPr>
            <a:cxnSpLocks noChangeShapeType="1"/>
            <a:stCxn id="206886" idx="1"/>
          </p:cNvCxnSpPr>
          <p:nvPr/>
        </p:nvCxnSpPr>
        <p:spPr bwMode="auto">
          <a:xfrm rot="10800000">
            <a:off x="7164388" y="4508500"/>
            <a:ext cx="5032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2" name="Rectangle 44">
            <a:extLst>
              <a:ext uri="{FF2B5EF4-FFF2-40B4-BE49-F238E27FC236}">
                <a16:creationId xmlns:a16="http://schemas.microsoft.com/office/drawing/2014/main" id="{C8D27178-0B72-4B0F-9DB2-5EBD66BF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448151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6893" name="AutoShape 45">
            <a:extLst>
              <a:ext uri="{FF2B5EF4-FFF2-40B4-BE49-F238E27FC236}">
                <a16:creationId xmlns:a16="http://schemas.microsoft.com/office/drawing/2014/main" id="{8626442C-7050-4479-A8F2-6A2E81596510}"/>
              </a:ext>
            </a:extLst>
          </p:cNvPr>
          <p:cNvCxnSpPr>
            <a:cxnSpLocks noChangeShapeType="1"/>
            <a:stCxn id="206892" idx="0"/>
          </p:cNvCxnSpPr>
          <p:nvPr/>
        </p:nvCxnSpPr>
        <p:spPr bwMode="auto">
          <a:xfrm rot="16200000">
            <a:off x="2649537" y="4086226"/>
            <a:ext cx="188913" cy="601662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4" name="Rectangle 46">
            <a:extLst>
              <a:ext uri="{FF2B5EF4-FFF2-40B4-BE49-F238E27FC236}">
                <a16:creationId xmlns:a16="http://schemas.microsoft.com/office/drawing/2014/main" id="{65E04276-7FEC-4611-9C79-BB8579F4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5300663"/>
            <a:ext cx="129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488,07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8.960,98 kg/d</a:t>
            </a:r>
          </a:p>
        </p:txBody>
      </p:sp>
      <p:cxnSp>
        <p:nvCxnSpPr>
          <p:cNvPr id="206895" name="AutoShape 47">
            <a:extLst>
              <a:ext uri="{FF2B5EF4-FFF2-40B4-BE49-F238E27FC236}">
                <a16:creationId xmlns:a16="http://schemas.microsoft.com/office/drawing/2014/main" id="{533D8F6A-F184-4D43-9D21-108857C9D0A8}"/>
              </a:ext>
            </a:extLst>
          </p:cNvPr>
          <p:cNvCxnSpPr>
            <a:cxnSpLocks noChangeShapeType="1"/>
            <a:stCxn id="206894" idx="3"/>
          </p:cNvCxnSpPr>
          <p:nvPr/>
        </p:nvCxnSpPr>
        <p:spPr bwMode="auto">
          <a:xfrm flipV="1">
            <a:off x="3995738" y="5445125"/>
            <a:ext cx="936625" cy="7143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6" name="Rectangle 48">
            <a:extLst>
              <a:ext uri="{FF2B5EF4-FFF2-40B4-BE49-F238E27FC236}">
                <a16:creationId xmlns:a16="http://schemas.microsoft.com/office/drawing/2014/main" id="{BD3E2746-3F09-4F0C-A6A3-DF28B4F5D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2.001,09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995,66 kg/d</a:t>
            </a:r>
          </a:p>
        </p:txBody>
      </p:sp>
      <p:cxnSp>
        <p:nvCxnSpPr>
          <p:cNvPr id="206897" name="AutoShape 49">
            <a:extLst>
              <a:ext uri="{FF2B5EF4-FFF2-40B4-BE49-F238E27FC236}">
                <a16:creationId xmlns:a16="http://schemas.microsoft.com/office/drawing/2014/main" id="{1D9F2E60-D742-420E-A90B-B87F52DE986D}"/>
              </a:ext>
            </a:extLst>
          </p:cNvPr>
          <p:cNvCxnSpPr>
            <a:cxnSpLocks noChangeShapeType="1"/>
            <a:stCxn id="206896" idx="0"/>
          </p:cNvCxnSpPr>
          <p:nvPr/>
        </p:nvCxnSpPr>
        <p:spPr bwMode="auto">
          <a:xfrm rot="16200000">
            <a:off x="1188244" y="3717131"/>
            <a:ext cx="215900" cy="9350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98" name="Rectangle 50">
            <a:extLst>
              <a:ext uri="{FF2B5EF4-FFF2-40B4-BE49-F238E27FC236}">
                <a16:creationId xmlns:a16="http://schemas.microsoft.com/office/drawing/2014/main" id="{C7F647AE-1726-4183-812F-E1458654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876925"/>
            <a:ext cx="165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36,50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8.512,93 kg/d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38.695,14 kg/d</a:t>
            </a:r>
          </a:p>
        </p:txBody>
      </p:sp>
      <p:cxnSp>
        <p:nvCxnSpPr>
          <p:cNvPr id="206899" name="AutoShape 51">
            <a:extLst>
              <a:ext uri="{FF2B5EF4-FFF2-40B4-BE49-F238E27FC236}">
                <a16:creationId xmlns:a16="http://schemas.microsoft.com/office/drawing/2014/main" id="{075188E1-279F-443D-ACBC-0D401FF2793F}"/>
              </a:ext>
            </a:extLst>
          </p:cNvPr>
          <p:cNvCxnSpPr>
            <a:cxnSpLocks noChangeShapeType="1"/>
            <a:stCxn id="206898" idx="3"/>
            <a:endCxn id="206860" idx="2"/>
          </p:cNvCxnSpPr>
          <p:nvPr/>
        </p:nvCxnSpPr>
        <p:spPr bwMode="auto">
          <a:xfrm flipH="1" flipV="1">
            <a:off x="7986713" y="5553075"/>
            <a:ext cx="473075" cy="720725"/>
          </a:xfrm>
          <a:prstGeom prst="bentConnector4">
            <a:avLst>
              <a:gd name="adj1" fmla="val -48324"/>
              <a:gd name="adj2" fmla="val 7753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00" name="Rectangle 52">
            <a:extLst>
              <a:ext uri="{FF2B5EF4-FFF2-40B4-BE49-F238E27FC236}">
                <a16:creationId xmlns:a16="http://schemas.microsoft.com/office/drawing/2014/main" id="{F8999B19-04AD-471A-9AC2-4E58CCF4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457,89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448,05 kg/d</a:t>
            </a:r>
          </a:p>
        </p:txBody>
      </p:sp>
      <p:cxnSp>
        <p:nvCxnSpPr>
          <p:cNvPr id="206901" name="AutoShape 53">
            <a:extLst>
              <a:ext uri="{FF2B5EF4-FFF2-40B4-BE49-F238E27FC236}">
                <a16:creationId xmlns:a16="http://schemas.microsoft.com/office/drawing/2014/main" id="{13D535B1-AD5F-4374-83DD-C780C988D05D}"/>
              </a:ext>
            </a:extLst>
          </p:cNvPr>
          <p:cNvCxnSpPr>
            <a:cxnSpLocks noChangeShapeType="1"/>
            <a:stCxn id="206900" idx="0"/>
          </p:cNvCxnSpPr>
          <p:nvPr/>
        </p:nvCxnSpPr>
        <p:spPr bwMode="auto">
          <a:xfrm rot="16200000">
            <a:off x="864394" y="5337969"/>
            <a:ext cx="719137" cy="790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6E5081A9-137C-463B-886D-4C84CE9F9E7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0B9789ED-6CE9-49FA-9547-8B6B568A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QUADRO RESUMO</a:t>
            </a:r>
          </a:p>
        </p:txBody>
      </p:sp>
      <p:graphicFrame>
        <p:nvGraphicFramePr>
          <p:cNvPr id="144516" name="Group 132">
            <a:extLst>
              <a:ext uri="{FF2B5EF4-FFF2-40B4-BE49-F238E27FC236}">
                <a16:creationId xmlns:a16="http://schemas.microsoft.com/office/drawing/2014/main" id="{E38B647E-3710-4DCF-86B7-1AC5ED6C0B0B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957388"/>
          <a:ext cx="8569325" cy="40640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905160946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407941968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433359008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615292123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Unidade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159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Equalização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851,42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1.047,67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1.092,91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62639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Adensamento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1.540,07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766,28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1.895,06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942,91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1.976,88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983,62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430479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Desidratação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352,40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344,83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433,63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424,31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452,35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442,63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22088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6-Calice">
            <a:extLst>
              <a:ext uri="{FF2B5EF4-FFF2-40B4-BE49-F238E27FC236}">
                <a16:creationId xmlns:a16="http://schemas.microsoft.com/office/drawing/2014/main" id="{589EBBC8-36C3-43C8-AD12-56BB6BBA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D7D99B75-DD4C-4CF1-887E-32EC0C686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7771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FBABF03C-9C3C-4B76-8FB7-ADA0789CAE5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67BC92F2-7B4F-409D-864E-1A0920C95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C277E882-6B4B-40A6-A768-E3EBCE3BE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970A3A3A-677E-454B-86FB-6BFE868E9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860800"/>
            <a:ext cx="252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mol de Fe </a:t>
            </a:r>
          </a:p>
        </p:txBody>
      </p:sp>
      <p:graphicFrame>
        <p:nvGraphicFramePr>
          <p:cNvPr id="60425" name="Object 9">
            <a:extLst>
              <a:ext uri="{FF2B5EF4-FFF2-40B4-BE49-F238E27FC236}">
                <a16:creationId xmlns:a16="http://schemas.microsoft.com/office/drawing/2014/main" id="{8E0F324E-CC98-4BCA-A31A-4BF288304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5513" y="4365625"/>
          <a:ext cx="3095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5" imgW="3098520" imgH="545760" progId="Equation.3">
                  <p:embed/>
                </p:oleObj>
              </mc:Choice>
              <mc:Fallback>
                <p:oleObj name="Equation" r:id="rId5" imgW="3098520" imgH="545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365625"/>
                        <a:ext cx="30956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26" name="AutoShape 10">
            <a:extLst>
              <a:ext uri="{FF2B5EF4-FFF2-40B4-BE49-F238E27FC236}">
                <a16:creationId xmlns:a16="http://schemas.microsoft.com/office/drawing/2014/main" id="{F4AD26AE-3E6C-4809-82F3-68E4F6FE2B81}"/>
              </a:ext>
            </a:extLst>
          </p:cNvPr>
          <p:cNvCxnSpPr>
            <a:cxnSpLocks noChangeShapeType="1"/>
            <a:stCxn id="60424" idx="3"/>
            <a:endCxn id="0" idx="1"/>
          </p:cNvCxnSpPr>
          <p:nvPr/>
        </p:nvCxnSpPr>
        <p:spPr bwMode="auto">
          <a:xfrm>
            <a:off x="3681413" y="4181475"/>
            <a:ext cx="1054100" cy="457200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7" name="Text Box 11">
            <a:extLst>
              <a:ext uri="{FF2B5EF4-FFF2-40B4-BE49-F238E27FC236}">
                <a16:creationId xmlns:a16="http://schemas.microsoft.com/office/drawing/2014/main" id="{A74B1662-A384-4300-A637-154BA2B8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5157788"/>
            <a:ext cx="52562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rgbClr val="000000"/>
                </a:solidFill>
              </a:rPr>
              <a:t>1 mg Fe/L corresponde a</a:t>
            </a:r>
          </a:p>
          <a:p>
            <a:r>
              <a:rPr lang="pt-BR" altLang="pt-BR" sz="3600" b="1">
                <a:solidFill>
                  <a:srgbClr val="000000"/>
                </a:solidFill>
              </a:rPr>
              <a:t>2,55 a 3,20 mg lodo/L</a:t>
            </a:r>
          </a:p>
        </p:txBody>
      </p:sp>
      <p:cxnSp>
        <p:nvCxnSpPr>
          <p:cNvPr id="60428" name="AutoShape 12">
            <a:extLst>
              <a:ext uri="{FF2B5EF4-FFF2-40B4-BE49-F238E27FC236}">
                <a16:creationId xmlns:a16="http://schemas.microsoft.com/office/drawing/2014/main" id="{0C821F5A-BD3C-422A-8DF8-6B32E1AD3523}"/>
              </a:ext>
            </a:extLst>
          </p:cNvPr>
          <p:cNvCxnSpPr>
            <a:cxnSpLocks noChangeShapeType="1"/>
            <a:stCxn id="0" idx="2"/>
            <a:endCxn id="60427" idx="0"/>
          </p:cNvCxnSpPr>
          <p:nvPr/>
        </p:nvCxnSpPr>
        <p:spPr bwMode="auto">
          <a:xfrm rot="5400000">
            <a:off x="5198268" y="4072732"/>
            <a:ext cx="246063" cy="1924050"/>
          </a:xfrm>
          <a:prstGeom prst="curvedConnector3">
            <a:avLst>
              <a:gd name="adj1" fmla="val 49676"/>
            </a:avLst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0429" name="Object 13">
            <a:extLst>
              <a:ext uri="{FF2B5EF4-FFF2-40B4-BE49-F238E27FC236}">
                <a16:creationId xmlns:a16="http://schemas.microsoft.com/office/drawing/2014/main" id="{D56F3BE3-6B4B-4B06-BD96-33D20B1B6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789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7" imgW="7899120" imgH="622080" progId="Equation.3">
                  <p:embed/>
                </p:oleObj>
              </mc:Choice>
              <mc:Fallback>
                <p:oleObj name="Equation" r:id="rId7" imgW="7899120" imgH="622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78994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8364CB21-4237-4B5B-95CF-03314BB95C6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3FA90A65-066F-4E64-BA71-8151FC74F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22288"/>
            <a:ext cx="8207375" cy="819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QUADRO RESUMO</a:t>
            </a:r>
          </a:p>
        </p:txBody>
      </p:sp>
      <p:graphicFrame>
        <p:nvGraphicFramePr>
          <p:cNvPr id="145448" name="Group 40">
            <a:extLst>
              <a:ext uri="{FF2B5EF4-FFF2-40B4-BE49-F238E27FC236}">
                <a16:creationId xmlns:a16="http://schemas.microsoft.com/office/drawing/2014/main" id="{D3BBA50B-C824-437F-BB24-4F5E36E24EAA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957388"/>
          <a:ext cx="8569325" cy="40640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1068373822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191710693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89880084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915772016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Unidade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r>
                        <a:rPr kumimoji="0" lang="pt-BR" altLang="pt-BR" sz="2400" b="1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Iteração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61685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Equalização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1.103,34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1.105,74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1.176,01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1.106,29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45841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Adensamento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1.995,74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993,00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2.000,09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995,17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2.001,09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995,66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229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Desidratação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456,66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446,85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457,66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447,82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457,89 m</a:t>
                      </a:r>
                      <a:r>
                        <a:rPr kumimoji="0" lang="pt-BR" altLang="pt-BR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/d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448,05 kg/d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0719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>
            <a:extLst>
              <a:ext uri="{FF2B5EF4-FFF2-40B4-BE49-F238E27FC236}">
                <a16:creationId xmlns:a16="http://schemas.microsoft.com/office/drawing/2014/main" id="{9B391F86-5E08-425F-955E-96D957508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13263" y="5616575"/>
            <a:ext cx="1414462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Desidratação </a:t>
            </a:r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8C5F9B0D-1C35-4537-AB9E-5E948849C37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6" name="Rectangle 4">
            <a:extLst>
              <a:ext uri="{FF2B5EF4-FFF2-40B4-BE49-F238E27FC236}">
                <a16:creationId xmlns:a16="http://schemas.microsoft.com/office/drawing/2014/main" id="{C5AC4D34-518F-4AF8-83C5-20FD382CF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20737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</a:p>
        </p:txBody>
      </p:sp>
      <p:sp>
        <p:nvSpPr>
          <p:cNvPr id="207877" name="Text Box 5">
            <a:extLst>
              <a:ext uri="{FF2B5EF4-FFF2-40B4-BE49-F238E27FC236}">
                <a16:creationId xmlns:a16="http://schemas.microsoft.com/office/drawing/2014/main" id="{BDE248FF-ABC3-458D-848B-4A1F3C37A5A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9738" y="2522538"/>
            <a:ext cx="1150937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207878" name="Text Box 6">
            <a:extLst>
              <a:ext uri="{FF2B5EF4-FFF2-40B4-BE49-F238E27FC236}">
                <a16:creationId xmlns:a16="http://schemas.microsoft.com/office/drawing/2014/main" id="{68D9C6F2-62EA-4065-960A-30C53D2651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68575" y="2522538"/>
            <a:ext cx="12620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Coagulação</a:t>
            </a:r>
          </a:p>
        </p:txBody>
      </p:sp>
      <p:sp>
        <p:nvSpPr>
          <p:cNvPr id="207879" name="Text Box 7">
            <a:extLst>
              <a:ext uri="{FF2B5EF4-FFF2-40B4-BE49-F238E27FC236}">
                <a16:creationId xmlns:a16="http://schemas.microsoft.com/office/drawing/2014/main" id="{A4675EF9-803D-4603-B351-DBC4F369FE2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56138" y="2520950"/>
            <a:ext cx="1187450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Floculação</a:t>
            </a:r>
          </a:p>
        </p:txBody>
      </p:sp>
      <p:cxnSp>
        <p:nvCxnSpPr>
          <p:cNvPr id="207880" name="AutoShape 8">
            <a:extLst>
              <a:ext uri="{FF2B5EF4-FFF2-40B4-BE49-F238E27FC236}">
                <a16:creationId xmlns:a16="http://schemas.microsoft.com/office/drawing/2014/main" id="{02C6E85A-5EE1-41C9-A63B-6AA476FCF0ED}"/>
              </a:ext>
            </a:extLst>
          </p:cNvPr>
          <p:cNvCxnSpPr>
            <a:cxnSpLocks noChangeAspect="1" noChangeShapeType="1"/>
            <a:stCxn id="207878" idx="3"/>
            <a:endCxn id="207879" idx="1"/>
          </p:cNvCxnSpPr>
          <p:nvPr/>
        </p:nvCxnSpPr>
        <p:spPr bwMode="auto">
          <a:xfrm flipV="1">
            <a:off x="3830638" y="2678113"/>
            <a:ext cx="825500" cy="15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81" name="Text Box 9">
            <a:extLst>
              <a:ext uri="{FF2B5EF4-FFF2-40B4-BE49-F238E27FC236}">
                <a16:creationId xmlns:a16="http://schemas.microsoft.com/office/drawing/2014/main" id="{48C258C5-B377-41D3-A365-D8BB4B148B2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569075" y="3605213"/>
            <a:ext cx="1501775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Filtração</a:t>
            </a:r>
          </a:p>
        </p:txBody>
      </p:sp>
      <p:cxnSp>
        <p:nvCxnSpPr>
          <p:cNvPr id="207882" name="AutoShape 10">
            <a:extLst>
              <a:ext uri="{FF2B5EF4-FFF2-40B4-BE49-F238E27FC236}">
                <a16:creationId xmlns:a16="http://schemas.microsoft.com/office/drawing/2014/main" id="{3774C053-D6D2-4FB8-97A4-ED38067F0C19}"/>
              </a:ext>
            </a:extLst>
          </p:cNvPr>
          <p:cNvCxnSpPr>
            <a:cxnSpLocks noChangeAspect="1" noChangeShapeType="1"/>
            <a:stCxn id="207877" idx="3"/>
            <a:endCxn id="207878" idx="1"/>
          </p:cNvCxnSpPr>
          <p:nvPr/>
        </p:nvCxnSpPr>
        <p:spPr bwMode="auto">
          <a:xfrm>
            <a:off x="1590675" y="2679700"/>
            <a:ext cx="9779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83" name="Text Box 11">
            <a:extLst>
              <a:ext uri="{FF2B5EF4-FFF2-40B4-BE49-F238E27FC236}">
                <a16:creationId xmlns:a16="http://schemas.microsoft.com/office/drawing/2014/main" id="{01B61D20-535B-469E-8497-DEAD56367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644775" y="3602038"/>
            <a:ext cx="1363663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Equalização </a:t>
            </a:r>
          </a:p>
        </p:txBody>
      </p:sp>
      <p:sp>
        <p:nvSpPr>
          <p:cNvPr id="207884" name="Text Box 12">
            <a:extLst>
              <a:ext uri="{FF2B5EF4-FFF2-40B4-BE49-F238E27FC236}">
                <a16:creationId xmlns:a16="http://schemas.microsoft.com/office/drawing/2014/main" id="{1F3BF4F6-2597-4FAC-A93A-6D74BA52EB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77088" y="5616575"/>
            <a:ext cx="1501775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Torta</a:t>
            </a:r>
          </a:p>
        </p:txBody>
      </p:sp>
      <p:cxnSp>
        <p:nvCxnSpPr>
          <p:cNvPr id="207885" name="AutoShape 13">
            <a:extLst>
              <a:ext uri="{FF2B5EF4-FFF2-40B4-BE49-F238E27FC236}">
                <a16:creationId xmlns:a16="http://schemas.microsoft.com/office/drawing/2014/main" id="{3263076C-A402-45F7-B0B7-5B2A5DF2F14A}"/>
              </a:ext>
            </a:extLst>
          </p:cNvPr>
          <p:cNvCxnSpPr>
            <a:cxnSpLocks noChangeAspect="1" noChangeShapeType="1"/>
            <a:stCxn id="207874" idx="3"/>
            <a:endCxn id="207884" idx="1"/>
          </p:cNvCxnSpPr>
          <p:nvPr/>
        </p:nvCxnSpPr>
        <p:spPr bwMode="auto">
          <a:xfrm>
            <a:off x="5927725" y="5778500"/>
            <a:ext cx="1249363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86" name="AutoShape 14">
            <a:extLst>
              <a:ext uri="{FF2B5EF4-FFF2-40B4-BE49-F238E27FC236}">
                <a16:creationId xmlns:a16="http://schemas.microsoft.com/office/drawing/2014/main" id="{244F92CA-7B3F-422B-970A-A319910C42F6}"/>
              </a:ext>
            </a:extLst>
          </p:cNvPr>
          <p:cNvCxnSpPr>
            <a:cxnSpLocks noChangeAspect="1" noChangeShapeType="1"/>
            <a:stCxn id="207881" idx="2"/>
          </p:cNvCxnSpPr>
          <p:nvPr/>
        </p:nvCxnSpPr>
        <p:spPr bwMode="auto">
          <a:xfrm>
            <a:off x="7319963" y="3919538"/>
            <a:ext cx="3175" cy="9921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87" name="Text Box 15">
            <a:extLst>
              <a:ext uri="{FF2B5EF4-FFF2-40B4-BE49-F238E27FC236}">
                <a16:creationId xmlns:a16="http://schemas.microsoft.com/office/drawing/2014/main" id="{D28F9FE3-CED8-4ECC-B913-1FB570DF38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67225" y="4752975"/>
            <a:ext cx="1485900" cy="323850"/>
          </a:xfrm>
          <a:prstGeom prst="rect">
            <a:avLst/>
          </a:prstGeom>
          <a:solidFill>
            <a:srgbClr val="00FF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Adensamento </a:t>
            </a:r>
          </a:p>
        </p:txBody>
      </p:sp>
      <p:cxnSp>
        <p:nvCxnSpPr>
          <p:cNvPr id="207888" name="AutoShape 16">
            <a:extLst>
              <a:ext uri="{FF2B5EF4-FFF2-40B4-BE49-F238E27FC236}">
                <a16:creationId xmlns:a16="http://schemas.microsoft.com/office/drawing/2014/main" id="{9DA79C91-3F95-4EE1-947A-7B28F85C54C5}"/>
              </a:ext>
            </a:extLst>
          </p:cNvPr>
          <p:cNvCxnSpPr>
            <a:cxnSpLocks noChangeAspect="1" noChangeShapeType="1"/>
            <a:stCxn id="207887" idx="2"/>
            <a:endCxn id="207874" idx="0"/>
          </p:cNvCxnSpPr>
          <p:nvPr/>
        </p:nvCxnSpPr>
        <p:spPr bwMode="auto">
          <a:xfrm>
            <a:off x="5210175" y="5076825"/>
            <a:ext cx="111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89" name="AutoShape 17">
            <a:extLst>
              <a:ext uri="{FF2B5EF4-FFF2-40B4-BE49-F238E27FC236}">
                <a16:creationId xmlns:a16="http://schemas.microsoft.com/office/drawing/2014/main" id="{9DE87750-1FB5-4698-90C1-C43DED172A3F}"/>
              </a:ext>
            </a:extLst>
          </p:cNvPr>
          <p:cNvCxnSpPr>
            <a:cxnSpLocks noChangeAspect="1" noChangeShapeType="1"/>
            <a:stCxn id="207883" idx="1"/>
          </p:cNvCxnSpPr>
          <p:nvPr/>
        </p:nvCxnSpPr>
        <p:spPr bwMode="auto">
          <a:xfrm rot="10800000">
            <a:off x="2268538" y="2736850"/>
            <a:ext cx="376237" cy="102711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90" name="Text Box 18">
            <a:extLst>
              <a:ext uri="{FF2B5EF4-FFF2-40B4-BE49-F238E27FC236}">
                <a16:creationId xmlns:a16="http://schemas.microsoft.com/office/drawing/2014/main" id="{E88D9AA2-253F-4090-8CC5-78ADC37D57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0825" y="2525713"/>
            <a:ext cx="1439863" cy="3143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/>
            <a:r>
              <a:rPr lang="pt-BR" altLang="pt-BR" sz="1400" b="1">
                <a:latin typeface="Tahoma" panose="020B0604030504040204" pitchFamily="34" charset="0"/>
              </a:rPr>
              <a:t>Decantadores</a:t>
            </a:r>
          </a:p>
        </p:txBody>
      </p:sp>
      <p:cxnSp>
        <p:nvCxnSpPr>
          <p:cNvPr id="207891" name="AutoShape 19">
            <a:extLst>
              <a:ext uri="{FF2B5EF4-FFF2-40B4-BE49-F238E27FC236}">
                <a16:creationId xmlns:a16="http://schemas.microsoft.com/office/drawing/2014/main" id="{C971C9A4-3A8B-4075-96EC-11FA4A517E09}"/>
              </a:ext>
            </a:extLst>
          </p:cNvPr>
          <p:cNvCxnSpPr>
            <a:cxnSpLocks noChangeAspect="1" noChangeShapeType="1"/>
            <a:stCxn id="207879" idx="3"/>
            <a:endCxn id="207890" idx="1"/>
          </p:cNvCxnSpPr>
          <p:nvPr/>
        </p:nvCxnSpPr>
        <p:spPr bwMode="auto">
          <a:xfrm>
            <a:off x="5843588" y="2678113"/>
            <a:ext cx="757237" cy="47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2" name="AutoShape 20">
            <a:extLst>
              <a:ext uri="{FF2B5EF4-FFF2-40B4-BE49-F238E27FC236}">
                <a16:creationId xmlns:a16="http://schemas.microsoft.com/office/drawing/2014/main" id="{D16F0CAC-936C-4A53-BA13-AECBCDFCD79D}"/>
              </a:ext>
            </a:extLst>
          </p:cNvPr>
          <p:cNvCxnSpPr>
            <a:cxnSpLocks noChangeShapeType="1"/>
            <a:stCxn id="207881" idx="1"/>
            <a:endCxn id="207883" idx="3"/>
          </p:cNvCxnSpPr>
          <p:nvPr/>
        </p:nvCxnSpPr>
        <p:spPr bwMode="auto">
          <a:xfrm rot="10800000" flipV="1">
            <a:off x="4008438" y="3762375"/>
            <a:ext cx="2560637" cy="1588"/>
          </a:xfrm>
          <a:prstGeom prst="bentConnector3">
            <a:avLst>
              <a:gd name="adj1" fmla="val 4996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3" name="AutoShape 21">
            <a:extLst>
              <a:ext uri="{FF2B5EF4-FFF2-40B4-BE49-F238E27FC236}">
                <a16:creationId xmlns:a16="http://schemas.microsoft.com/office/drawing/2014/main" id="{0E153C4A-3665-40E4-BF6B-820F589B3BC5}"/>
              </a:ext>
            </a:extLst>
          </p:cNvPr>
          <p:cNvCxnSpPr>
            <a:cxnSpLocks noChangeShapeType="1"/>
            <a:stCxn id="207890" idx="2"/>
            <a:endCxn id="207881" idx="0"/>
          </p:cNvCxnSpPr>
          <p:nvPr/>
        </p:nvCxnSpPr>
        <p:spPr bwMode="auto">
          <a:xfrm rot="5400000">
            <a:off x="6938169" y="3221832"/>
            <a:ext cx="765175" cy="15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4" name="AutoShape 22">
            <a:extLst>
              <a:ext uri="{FF2B5EF4-FFF2-40B4-BE49-F238E27FC236}">
                <a16:creationId xmlns:a16="http://schemas.microsoft.com/office/drawing/2014/main" id="{38ED8A8B-2CA5-47DA-A772-A77FCFBDF026}"/>
              </a:ext>
            </a:extLst>
          </p:cNvPr>
          <p:cNvCxnSpPr>
            <a:cxnSpLocks noChangeShapeType="1"/>
            <a:stCxn id="207883" idx="2"/>
            <a:endCxn id="207887" idx="0"/>
          </p:cNvCxnSpPr>
          <p:nvPr/>
        </p:nvCxnSpPr>
        <p:spPr bwMode="auto">
          <a:xfrm rot="16200000" flipH="1">
            <a:off x="3855244" y="3398044"/>
            <a:ext cx="827087" cy="1882775"/>
          </a:xfrm>
          <a:prstGeom prst="bentConnector3">
            <a:avLst>
              <a:gd name="adj1" fmla="val 49903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5" name="AutoShape 23">
            <a:extLst>
              <a:ext uri="{FF2B5EF4-FFF2-40B4-BE49-F238E27FC236}">
                <a16:creationId xmlns:a16="http://schemas.microsoft.com/office/drawing/2014/main" id="{4D6E9575-0389-4DE8-939C-CEB7BE8CE1DE}"/>
              </a:ext>
            </a:extLst>
          </p:cNvPr>
          <p:cNvCxnSpPr>
            <a:cxnSpLocks noChangeShapeType="1"/>
            <a:stCxn id="207887" idx="1"/>
          </p:cNvCxnSpPr>
          <p:nvPr/>
        </p:nvCxnSpPr>
        <p:spPr bwMode="auto">
          <a:xfrm rot="10800000">
            <a:off x="2049463" y="2736850"/>
            <a:ext cx="2417762" cy="2178050"/>
          </a:xfrm>
          <a:prstGeom prst="bentConnector3">
            <a:avLst>
              <a:gd name="adj1" fmla="val 100394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6" name="AutoShape 24">
            <a:extLst>
              <a:ext uri="{FF2B5EF4-FFF2-40B4-BE49-F238E27FC236}">
                <a16:creationId xmlns:a16="http://schemas.microsoft.com/office/drawing/2014/main" id="{CD0EEE81-47D2-4102-ACC8-6B1B7327F668}"/>
              </a:ext>
            </a:extLst>
          </p:cNvPr>
          <p:cNvCxnSpPr>
            <a:cxnSpLocks noChangeShapeType="1"/>
            <a:stCxn id="207874" idx="1"/>
          </p:cNvCxnSpPr>
          <p:nvPr/>
        </p:nvCxnSpPr>
        <p:spPr bwMode="auto">
          <a:xfrm rot="10800000">
            <a:off x="1833563" y="2736850"/>
            <a:ext cx="2679700" cy="3041650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97" name="AutoShape 25">
            <a:extLst>
              <a:ext uri="{FF2B5EF4-FFF2-40B4-BE49-F238E27FC236}">
                <a16:creationId xmlns:a16="http://schemas.microsoft.com/office/drawing/2014/main" id="{F740DE8E-008D-4EC9-B9E6-4AE475BF85BE}"/>
              </a:ext>
            </a:extLst>
          </p:cNvPr>
          <p:cNvCxnSpPr>
            <a:cxnSpLocks noChangeShapeType="1"/>
            <a:stCxn id="207890" idx="2"/>
            <a:endCxn id="207887" idx="0"/>
          </p:cNvCxnSpPr>
          <p:nvPr/>
        </p:nvCxnSpPr>
        <p:spPr bwMode="auto">
          <a:xfrm rot="5400000">
            <a:off x="5309394" y="2740819"/>
            <a:ext cx="1912937" cy="2111375"/>
          </a:xfrm>
          <a:prstGeom prst="bentConnector3">
            <a:avLst>
              <a:gd name="adj1" fmla="val 2165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98" name="Rectangle 26">
            <a:extLst>
              <a:ext uri="{FF2B5EF4-FFF2-40B4-BE49-F238E27FC236}">
                <a16:creationId xmlns:a16="http://schemas.microsoft.com/office/drawing/2014/main" id="{4A261272-D325-43DE-BF3A-1BC31B3D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40782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1.106,29 kg/d</a:t>
            </a:r>
          </a:p>
        </p:txBody>
      </p:sp>
      <p:cxnSp>
        <p:nvCxnSpPr>
          <p:cNvPr id="207899" name="AutoShape 27">
            <a:extLst>
              <a:ext uri="{FF2B5EF4-FFF2-40B4-BE49-F238E27FC236}">
                <a16:creationId xmlns:a16="http://schemas.microsoft.com/office/drawing/2014/main" id="{51B4BC88-AAC0-4A30-A81C-EB68D422F395}"/>
              </a:ext>
            </a:extLst>
          </p:cNvPr>
          <p:cNvCxnSpPr>
            <a:cxnSpLocks noChangeShapeType="1"/>
            <a:stCxn id="207898" idx="0"/>
          </p:cNvCxnSpPr>
          <p:nvPr/>
        </p:nvCxnSpPr>
        <p:spPr bwMode="auto">
          <a:xfrm rot="5400000" flipH="1">
            <a:off x="5995988" y="3933825"/>
            <a:ext cx="287338" cy="1587"/>
          </a:xfrm>
          <a:prstGeom prst="bentConnector3">
            <a:avLst>
              <a:gd name="adj1" fmla="val 49722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00" name="Rectangle 28">
            <a:extLst>
              <a:ext uri="{FF2B5EF4-FFF2-40B4-BE49-F238E27FC236}">
                <a16:creationId xmlns:a16="http://schemas.microsoft.com/office/drawing/2014/main" id="{26C88B06-C511-4F1F-8479-A3BF8EAA7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529013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1.176,01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1.106,29 kg/d</a:t>
            </a:r>
          </a:p>
        </p:txBody>
      </p:sp>
      <p:cxnSp>
        <p:nvCxnSpPr>
          <p:cNvPr id="207901" name="AutoShape 29">
            <a:extLst>
              <a:ext uri="{FF2B5EF4-FFF2-40B4-BE49-F238E27FC236}">
                <a16:creationId xmlns:a16="http://schemas.microsoft.com/office/drawing/2014/main" id="{4D2C7D7A-7152-4C2B-91FC-3C19CC04D9E2}"/>
              </a:ext>
            </a:extLst>
          </p:cNvPr>
          <p:cNvCxnSpPr>
            <a:cxnSpLocks noChangeShapeType="1"/>
            <a:stCxn id="207900" idx="3"/>
          </p:cNvCxnSpPr>
          <p:nvPr/>
        </p:nvCxnSpPr>
        <p:spPr bwMode="auto">
          <a:xfrm flipV="1">
            <a:off x="1647825" y="3313113"/>
            <a:ext cx="603250" cy="431800"/>
          </a:xfrm>
          <a:prstGeom prst="bentConnector3">
            <a:avLst>
              <a:gd name="adj1" fmla="val 40787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02" name="Rectangle 30">
            <a:extLst>
              <a:ext uri="{FF2B5EF4-FFF2-40B4-BE49-F238E27FC236}">
                <a16:creationId xmlns:a16="http://schemas.microsoft.com/office/drawing/2014/main" id="{3AEE4337-A256-4B78-A71D-3B167724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4294188"/>
            <a:ext cx="1296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/d</a:t>
            </a:r>
          </a:p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0,0 kg/d</a:t>
            </a:r>
          </a:p>
        </p:txBody>
      </p:sp>
      <p:cxnSp>
        <p:nvCxnSpPr>
          <p:cNvPr id="207903" name="AutoShape 31">
            <a:extLst>
              <a:ext uri="{FF2B5EF4-FFF2-40B4-BE49-F238E27FC236}">
                <a16:creationId xmlns:a16="http://schemas.microsoft.com/office/drawing/2014/main" id="{997ACDCF-0DFB-4A0E-AE97-E9CF40F21A6F}"/>
              </a:ext>
            </a:extLst>
          </p:cNvPr>
          <p:cNvCxnSpPr>
            <a:cxnSpLocks noChangeShapeType="1"/>
            <a:stCxn id="207902" idx="0"/>
          </p:cNvCxnSpPr>
          <p:nvPr/>
        </p:nvCxnSpPr>
        <p:spPr bwMode="auto">
          <a:xfrm rot="16200000">
            <a:off x="2905125" y="3898900"/>
            <a:ext cx="188913" cy="601663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2" name="Picture 6" descr="ETA Capivari (Sanasa) 052">
            <a:extLst>
              <a:ext uri="{FF2B5EF4-FFF2-40B4-BE49-F238E27FC236}">
                <a16:creationId xmlns:a16="http://schemas.microsoft.com/office/drawing/2014/main" id="{AABF6B31-5466-4C72-948D-18E58A12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7974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>
            <a:extLst>
              <a:ext uri="{FF2B5EF4-FFF2-40B4-BE49-F238E27FC236}">
                <a16:creationId xmlns:a16="http://schemas.microsoft.com/office/drawing/2014/main" id="{3E30800C-3248-4765-8EA5-A8CF6874F2D3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0" name="Rectangle 4">
            <a:extLst>
              <a:ext uri="{FF2B5EF4-FFF2-40B4-BE49-F238E27FC236}">
                <a16:creationId xmlns:a16="http://schemas.microsoft.com/office/drawing/2014/main" id="{E4779469-FD3D-4E52-A216-6151C07F9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508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aphicFrame>
        <p:nvGraphicFramePr>
          <p:cNvPr id="208903" name="Object 7">
            <a:extLst>
              <a:ext uri="{FF2B5EF4-FFF2-40B4-BE49-F238E27FC236}">
                <a16:creationId xmlns:a16="http://schemas.microsoft.com/office/drawing/2014/main" id="{A27E9D9D-D55C-41DF-9E59-920D3E955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6021388"/>
          <a:ext cx="391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2" name="Equation" r:id="rId5" imgW="3911400" imgH="469800" progId="Equation.3">
                  <p:embed/>
                </p:oleObj>
              </mc:Choice>
              <mc:Fallback>
                <p:oleObj name="Equation" r:id="rId5" imgW="391140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021388"/>
                        <a:ext cx="391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4" name="Object 8">
            <a:extLst>
              <a:ext uri="{FF2B5EF4-FFF2-40B4-BE49-F238E27FC236}">
                <a16:creationId xmlns:a16="http://schemas.microsoft.com/office/drawing/2014/main" id="{B4BE9918-3F95-4769-9361-AD97C330E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4868863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3" name="Equation" r:id="rId7" imgW="2971800" imgH="469800" progId="Equation.3">
                  <p:embed/>
                </p:oleObj>
              </mc:Choice>
              <mc:Fallback>
                <p:oleObj name="Equation" r:id="rId7" imgW="29718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68863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5" name="Object 9">
            <a:extLst>
              <a:ext uri="{FF2B5EF4-FFF2-40B4-BE49-F238E27FC236}">
                <a16:creationId xmlns:a16="http://schemas.microsoft.com/office/drawing/2014/main" id="{CF2DD8B5-8F1E-4E02-A762-BC34E5228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7388" y="3716338"/>
          <a:ext cx="274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4" name="Equation" r:id="rId9" imgW="2743200" imgH="469800" progId="Equation.3">
                  <p:embed/>
                </p:oleObj>
              </mc:Choice>
              <mc:Fallback>
                <p:oleObj name="Equation" r:id="rId9" imgW="274320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3716338"/>
                        <a:ext cx="2743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8906" name="AutoShape 10">
            <a:extLst>
              <a:ext uri="{FF2B5EF4-FFF2-40B4-BE49-F238E27FC236}">
                <a16:creationId xmlns:a16="http://schemas.microsoft.com/office/drawing/2014/main" id="{970E878D-7D35-4C61-9201-3ECBDD67B14D}"/>
              </a:ext>
            </a:extLst>
          </p:cNvPr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4738688" y="5338763"/>
            <a:ext cx="2398712" cy="9175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907" name="AutoShape 11">
            <a:extLst>
              <a:ext uri="{FF2B5EF4-FFF2-40B4-BE49-F238E27FC236}">
                <a16:creationId xmlns:a16="http://schemas.microsoft.com/office/drawing/2014/main" id="{1C57B5D2-4AFA-43F1-B87A-167D3934D483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6796881" y="4526757"/>
            <a:ext cx="682625" cy="1588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8908" name="Object 12">
            <a:extLst>
              <a:ext uri="{FF2B5EF4-FFF2-40B4-BE49-F238E27FC236}">
                <a16:creationId xmlns:a16="http://schemas.microsoft.com/office/drawing/2014/main" id="{6F23BF1F-5C62-4D0F-B63B-292F9610B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565400"/>
          <a:ext cx="234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5" name="Equation" r:id="rId11" imgW="2349360" imgH="469800" progId="Equation.3">
                  <p:embed/>
                </p:oleObj>
              </mc:Choice>
              <mc:Fallback>
                <p:oleObj name="Equation" r:id="rId11" imgW="2349360" imgH="469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65400"/>
                        <a:ext cx="234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9" name="Oval 13">
            <a:extLst>
              <a:ext uri="{FF2B5EF4-FFF2-40B4-BE49-F238E27FC236}">
                <a16:creationId xmlns:a16="http://schemas.microsoft.com/office/drawing/2014/main" id="{7E58518F-A659-44E7-A830-078B7E48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276475"/>
            <a:ext cx="3168650" cy="1008063"/>
          </a:xfrm>
          <a:prstGeom prst="ellipse">
            <a:avLst/>
          </a:prstGeom>
          <a:solidFill>
            <a:srgbClr val="F3FD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>
            <a:extLst>
              <a:ext uri="{FF2B5EF4-FFF2-40B4-BE49-F238E27FC236}">
                <a16:creationId xmlns:a16="http://schemas.microsoft.com/office/drawing/2014/main" id="{CF6E9722-4500-4974-848E-915CD6457D5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4" name="Rectangle 4">
            <a:extLst>
              <a:ext uri="{FF2B5EF4-FFF2-40B4-BE49-F238E27FC236}">
                <a16:creationId xmlns:a16="http://schemas.microsoft.com/office/drawing/2014/main" id="{80F0FE0D-B787-4F6A-934E-F152ACCD5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16557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09965" name="Group 45">
            <a:extLst>
              <a:ext uri="{FF2B5EF4-FFF2-40B4-BE49-F238E27FC236}">
                <a16:creationId xmlns:a16="http://schemas.microsoft.com/office/drawing/2014/main" id="{B2E074F1-B856-49FC-B88D-00C98935EF84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1700213"/>
            <a:ext cx="8208963" cy="4911725"/>
            <a:chOff x="420" y="1071"/>
            <a:chExt cx="5171" cy="3094"/>
          </a:xfrm>
        </p:grpSpPr>
        <p:sp>
          <p:nvSpPr>
            <p:cNvPr id="209933" name="Line 13">
              <a:extLst>
                <a:ext uri="{FF2B5EF4-FFF2-40B4-BE49-F238E27FC236}">
                  <a16:creationId xmlns:a16="http://schemas.microsoft.com/office/drawing/2014/main" id="{941CE682-90A9-423E-9BFB-6F2256B11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4" name="Line 14">
              <a:extLst>
                <a:ext uri="{FF2B5EF4-FFF2-40B4-BE49-F238E27FC236}">
                  <a16:creationId xmlns:a16="http://schemas.microsoft.com/office/drawing/2014/main" id="{58A11B92-5308-44EF-B3C6-3675851C4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35" name="Rectangle 15">
              <a:extLst>
                <a:ext uri="{FF2B5EF4-FFF2-40B4-BE49-F238E27FC236}">
                  <a16:creationId xmlns:a16="http://schemas.microsoft.com/office/drawing/2014/main" id="{FBCB8C77-5CC5-4BDC-B434-FE84A9F91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6" name="Rectangle 16">
              <a:extLst>
                <a:ext uri="{FF2B5EF4-FFF2-40B4-BE49-F238E27FC236}">
                  <a16:creationId xmlns:a16="http://schemas.microsoft.com/office/drawing/2014/main" id="{121EB85C-358C-48FB-9101-27981B9A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7" name="Rectangle 17">
              <a:extLst>
                <a:ext uri="{FF2B5EF4-FFF2-40B4-BE49-F238E27FC236}">
                  <a16:creationId xmlns:a16="http://schemas.microsoft.com/office/drawing/2014/main" id="{D1DFC346-EF9B-4D30-9639-D8EA74BD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8" name="Rectangle 18">
              <a:extLst>
                <a:ext uri="{FF2B5EF4-FFF2-40B4-BE49-F238E27FC236}">
                  <a16:creationId xmlns:a16="http://schemas.microsoft.com/office/drawing/2014/main" id="{87C733A0-B068-4616-BB1D-B81A494D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39" name="Rectangle 19">
              <a:extLst>
                <a:ext uri="{FF2B5EF4-FFF2-40B4-BE49-F238E27FC236}">
                  <a16:creationId xmlns:a16="http://schemas.microsoft.com/office/drawing/2014/main" id="{10D76379-2AB5-4AEE-906F-4896A2C5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40" name="Line 20">
              <a:extLst>
                <a:ext uri="{FF2B5EF4-FFF2-40B4-BE49-F238E27FC236}">
                  <a16:creationId xmlns:a16="http://schemas.microsoft.com/office/drawing/2014/main" id="{754F831E-CF3A-45FC-B369-500A13EA1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2" name="Line 22">
              <a:extLst>
                <a:ext uri="{FF2B5EF4-FFF2-40B4-BE49-F238E27FC236}">
                  <a16:creationId xmlns:a16="http://schemas.microsoft.com/office/drawing/2014/main" id="{0FBB5FC7-EB3F-494C-A71C-43DD48187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4" name="Line 24">
              <a:extLst>
                <a:ext uri="{FF2B5EF4-FFF2-40B4-BE49-F238E27FC236}">
                  <a16:creationId xmlns:a16="http://schemas.microsoft.com/office/drawing/2014/main" id="{2C1F1E21-ABC1-47FF-AD72-54C7C5786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6" name="Line 26">
              <a:extLst>
                <a:ext uri="{FF2B5EF4-FFF2-40B4-BE49-F238E27FC236}">
                  <a16:creationId xmlns:a16="http://schemas.microsoft.com/office/drawing/2014/main" id="{95A4657B-6294-40BF-90E6-C2A33A47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7" name="Line 27">
              <a:extLst>
                <a:ext uri="{FF2B5EF4-FFF2-40B4-BE49-F238E27FC236}">
                  <a16:creationId xmlns:a16="http://schemas.microsoft.com/office/drawing/2014/main" id="{7DA5D581-4025-4083-9EC2-B647BAEFB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49" name="Line 29">
              <a:extLst>
                <a:ext uri="{FF2B5EF4-FFF2-40B4-BE49-F238E27FC236}">
                  <a16:creationId xmlns:a16="http://schemas.microsoft.com/office/drawing/2014/main" id="{25D3985C-B2BC-4DAC-9901-D8D254BD2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0" name="Rectangle 30">
              <a:extLst>
                <a:ext uri="{FF2B5EF4-FFF2-40B4-BE49-F238E27FC236}">
                  <a16:creationId xmlns:a16="http://schemas.microsoft.com/office/drawing/2014/main" id="{98EE92B6-CF7A-4EED-8074-A7C78544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951" name="Line 31">
              <a:extLst>
                <a:ext uri="{FF2B5EF4-FFF2-40B4-BE49-F238E27FC236}">
                  <a16:creationId xmlns:a16="http://schemas.microsoft.com/office/drawing/2014/main" id="{A4B9C006-6904-4381-9069-DE11C8071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9952" name="Text Box 32">
              <a:extLst>
                <a:ext uri="{FF2B5EF4-FFF2-40B4-BE49-F238E27FC236}">
                  <a16:creationId xmlns:a16="http://schemas.microsoft.com/office/drawing/2014/main" id="{8C0F9157-6CC5-4B57-8CF6-BFDD1DBE5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" y="3786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09953" name="Text Box 33">
              <a:extLst>
                <a:ext uri="{FF2B5EF4-FFF2-40B4-BE49-F238E27FC236}">
                  <a16:creationId xmlns:a16="http://schemas.microsoft.com/office/drawing/2014/main" id="{F6A3AEB5-8B6C-4B83-9E81-228784218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09954" name="Text Box 34">
              <a:extLst>
                <a:ext uri="{FF2B5EF4-FFF2-40B4-BE49-F238E27FC236}">
                  <a16:creationId xmlns:a16="http://schemas.microsoft.com/office/drawing/2014/main" id="{4221FB20-2633-4827-AC18-4DD1D41CA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09955" name="Text Box 35">
              <a:extLst>
                <a:ext uri="{FF2B5EF4-FFF2-40B4-BE49-F238E27FC236}">
                  <a16:creationId xmlns:a16="http://schemas.microsoft.com/office/drawing/2014/main" id="{9CD2BD55-A782-4B6E-96ED-EA0BB8BD5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09956" name="Text Box 36">
              <a:extLst>
                <a:ext uri="{FF2B5EF4-FFF2-40B4-BE49-F238E27FC236}">
                  <a16:creationId xmlns:a16="http://schemas.microsoft.com/office/drawing/2014/main" id="{B6ED4EDD-843C-4C9F-B68E-5784DD50A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09957" name="Text Box 37">
              <a:extLst>
                <a:ext uri="{FF2B5EF4-FFF2-40B4-BE49-F238E27FC236}">
                  <a16:creationId xmlns:a16="http://schemas.microsoft.com/office/drawing/2014/main" id="{FC996423-D898-4664-80D0-FDE96E82D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1071"/>
              <a:ext cx="10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pPr algn="ctr"/>
              <a:r>
                <a:rPr lang="pt-BR" alt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09958" name="AutoShape 38">
              <a:extLst>
                <a:ext uri="{FF2B5EF4-FFF2-40B4-BE49-F238E27FC236}">
                  <a16:creationId xmlns:a16="http://schemas.microsoft.com/office/drawing/2014/main" id="{71826CA3-C2C8-40C3-98A3-5078E169923B}"/>
                </a:ext>
              </a:extLst>
            </p:cNvPr>
            <p:cNvCxnSpPr>
              <a:cxnSpLocks noChangeShapeType="1"/>
              <a:stCxn id="209957" idx="1"/>
              <a:endCxn id="209935" idx="0"/>
            </p:cNvCxnSpPr>
            <p:nvPr/>
          </p:nvCxnSpPr>
          <p:spPr bwMode="auto">
            <a:xfrm rot="10800000" flipV="1">
              <a:off x="611" y="1330"/>
              <a:ext cx="1669" cy="34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59" name="AutoShape 39">
              <a:extLst>
                <a:ext uri="{FF2B5EF4-FFF2-40B4-BE49-F238E27FC236}">
                  <a16:creationId xmlns:a16="http://schemas.microsoft.com/office/drawing/2014/main" id="{302BA50F-F35F-4373-A077-DECA9EB94BC0}"/>
                </a:ext>
              </a:extLst>
            </p:cNvPr>
            <p:cNvCxnSpPr>
              <a:cxnSpLocks noChangeShapeType="1"/>
              <a:stCxn id="209957" idx="1"/>
              <a:endCxn id="209936" idx="0"/>
            </p:cNvCxnSpPr>
            <p:nvPr/>
          </p:nvCxnSpPr>
          <p:spPr bwMode="auto">
            <a:xfrm rot="10800000" flipV="1">
              <a:off x="1473" y="1330"/>
              <a:ext cx="807" cy="34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0" name="AutoShape 40">
              <a:extLst>
                <a:ext uri="{FF2B5EF4-FFF2-40B4-BE49-F238E27FC236}">
                  <a16:creationId xmlns:a16="http://schemas.microsoft.com/office/drawing/2014/main" id="{B1AE30DD-B712-4175-A5EC-25B2A7AFA0D1}"/>
                </a:ext>
              </a:extLst>
            </p:cNvPr>
            <p:cNvCxnSpPr>
              <a:cxnSpLocks noChangeShapeType="1"/>
              <a:stCxn id="209957" idx="1"/>
              <a:endCxn id="209937" idx="0"/>
            </p:cNvCxnSpPr>
            <p:nvPr/>
          </p:nvCxnSpPr>
          <p:spPr bwMode="auto">
            <a:xfrm rot="10800000" flipH="1" flipV="1">
              <a:off x="2280" y="1330"/>
              <a:ext cx="47" cy="340"/>
            </a:xfrm>
            <a:prstGeom prst="curvedConnector4">
              <a:avLst>
                <a:gd name="adj1" fmla="val -306384"/>
                <a:gd name="adj2" fmla="val 88236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1" name="AutoShape 41">
              <a:extLst>
                <a:ext uri="{FF2B5EF4-FFF2-40B4-BE49-F238E27FC236}">
                  <a16:creationId xmlns:a16="http://schemas.microsoft.com/office/drawing/2014/main" id="{5E154D90-6DD4-433D-ABC0-3EAE563E5376}"/>
                </a:ext>
              </a:extLst>
            </p:cNvPr>
            <p:cNvCxnSpPr>
              <a:cxnSpLocks noChangeShapeType="1"/>
              <a:stCxn id="209957" idx="3"/>
              <a:endCxn id="209938" idx="0"/>
            </p:cNvCxnSpPr>
            <p:nvPr/>
          </p:nvCxnSpPr>
          <p:spPr bwMode="auto">
            <a:xfrm flipH="1">
              <a:off x="3188" y="1330"/>
              <a:ext cx="104" cy="340"/>
            </a:xfrm>
            <a:prstGeom prst="curvedConnector4">
              <a:avLst>
                <a:gd name="adj1" fmla="val -138463"/>
                <a:gd name="adj2" fmla="val 8794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2" name="AutoShape 42">
              <a:extLst>
                <a:ext uri="{FF2B5EF4-FFF2-40B4-BE49-F238E27FC236}">
                  <a16:creationId xmlns:a16="http://schemas.microsoft.com/office/drawing/2014/main" id="{656524BF-9931-46A0-B3D1-94472FD62FC9}"/>
                </a:ext>
              </a:extLst>
            </p:cNvPr>
            <p:cNvCxnSpPr>
              <a:cxnSpLocks noChangeShapeType="1"/>
              <a:stCxn id="209957" idx="3"/>
              <a:endCxn id="209939" idx="0"/>
            </p:cNvCxnSpPr>
            <p:nvPr/>
          </p:nvCxnSpPr>
          <p:spPr bwMode="auto">
            <a:xfrm>
              <a:off x="3292" y="1330"/>
              <a:ext cx="758" cy="34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963" name="AutoShape 43">
              <a:extLst>
                <a:ext uri="{FF2B5EF4-FFF2-40B4-BE49-F238E27FC236}">
                  <a16:creationId xmlns:a16="http://schemas.microsoft.com/office/drawing/2014/main" id="{451E1FE3-8BD3-4D7B-BEB4-BFA44ECD342D}"/>
                </a:ext>
              </a:extLst>
            </p:cNvPr>
            <p:cNvCxnSpPr>
              <a:cxnSpLocks noChangeShapeType="1"/>
              <a:stCxn id="209957" idx="3"/>
              <a:endCxn id="209950" idx="0"/>
            </p:cNvCxnSpPr>
            <p:nvPr/>
          </p:nvCxnSpPr>
          <p:spPr bwMode="auto">
            <a:xfrm>
              <a:off x="3292" y="1330"/>
              <a:ext cx="1619" cy="340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C9DB11F8-40BF-4329-A0D9-E1512CAAB8D7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9EE456AE-A2C9-4FBA-9850-7E374CF2F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0978" name="Group 34">
            <a:extLst>
              <a:ext uri="{FF2B5EF4-FFF2-40B4-BE49-F238E27FC236}">
                <a16:creationId xmlns:a16="http://schemas.microsoft.com/office/drawing/2014/main" id="{972EB5FE-52ED-48B5-BBAA-C20DEBEEF93A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1689100"/>
            <a:ext cx="8208963" cy="4922838"/>
            <a:chOff x="420" y="1064"/>
            <a:chExt cx="5171" cy="3101"/>
          </a:xfrm>
        </p:grpSpPr>
        <p:sp>
          <p:nvSpPr>
            <p:cNvPr id="210950" name="Line 6">
              <a:extLst>
                <a:ext uri="{FF2B5EF4-FFF2-40B4-BE49-F238E27FC236}">
                  <a16:creationId xmlns:a16="http://schemas.microsoft.com/office/drawing/2014/main" id="{F67B7332-417E-4A93-A1DD-9B72D0972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3712"/>
              <a:ext cx="517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51" name="Line 7">
              <a:extLst>
                <a:ext uri="{FF2B5EF4-FFF2-40B4-BE49-F238E27FC236}">
                  <a16:creationId xmlns:a16="http://schemas.microsoft.com/office/drawing/2014/main" id="{972A44AF-F3A0-4660-BA96-7849C8EF5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1417"/>
              <a:ext cx="0" cy="24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52" name="Rectangle 8">
              <a:extLst>
                <a:ext uri="{FF2B5EF4-FFF2-40B4-BE49-F238E27FC236}">
                  <a16:creationId xmlns:a16="http://schemas.microsoft.com/office/drawing/2014/main" id="{8623956D-8F30-438E-BEA3-8BAA154D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53" name="Rectangle 9">
              <a:extLst>
                <a:ext uri="{FF2B5EF4-FFF2-40B4-BE49-F238E27FC236}">
                  <a16:creationId xmlns:a16="http://schemas.microsoft.com/office/drawing/2014/main" id="{94343E1C-6A97-4896-9E6B-5CD71EFC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54" name="Rectangle 10">
              <a:extLst>
                <a:ext uri="{FF2B5EF4-FFF2-40B4-BE49-F238E27FC236}">
                  <a16:creationId xmlns:a16="http://schemas.microsoft.com/office/drawing/2014/main" id="{77EA3ACD-A5D9-45B8-A720-88F502418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55" name="Rectangle 11">
              <a:extLst>
                <a:ext uri="{FF2B5EF4-FFF2-40B4-BE49-F238E27FC236}">
                  <a16:creationId xmlns:a16="http://schemas.microsoft.com/office/drawing/2014/main" id="{B59AB819-8C6D-45D9-9644-C0424E5D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56" name="Rectangle 12">
              <a:extLst>
                <a:ext uri="{FF2B5EF4-FFF2-40B4-BE49-F238E27FC236}">
                  <a16:creationId xmlns:a16="http://schemas.microsoft.com/office/drawing/2014/main" id="{D7EF47AA-69A3-4C26-B223-11EF0BE91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57" name="Line 13">
              <a:extLst>
                <a:ext uri="{FF2B5EF4-FFF2-40B4-BE49-F238E27FC236}">
                  <a16:creationId xmlns:a16="http://schemas.microsoft.com/office/drawing/2014/main" id="{E4983DDA-797B-4D9E-A936-4608EA0BD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393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58" name="Line 14">
              <a:extLst>
                <a:ext uri="{FF2B5EF4-FFF2-40B4-BE49-F238E27FC236}">
                  <a16:creationId xmlns:a16="http://schemas.microsoft.com/office/drawing/2014/main" id="{63D4A5A8-2DAE-40C1-98AB-CEC600EF3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59" name="Line 15">
              <a:extLst>
                <a:ext uri="{FF2B5EF4-FFF2-40B4-BE49-F238E27FC236}">
                  <a16:creationId xmlns:a16="http://schemas.microsoft.com/office/drawing/2014/main" id="{050203C5-C483-4A95-BED6-457BD530C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60" name="Line 16">
              <a:extLst>
                <a:ext uri="{FF2B5EF4-FFF2-40B4-BE49-F238E27FC236}">
                  <a16:creationId xmlns:a16="http://schemas.microsoft.com/office/drawing/2014/main" id="{F1631A84-9AA9-420F-9C1E-27BD80FE0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393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61" name="Line 17">
              <a:extLst>
                <a:ext uri="{FF2B5EF4-FFF2-40B4-BE49-F238E27FC236}">
                  <a16:creationId xmlns:a16="http://schemas.microsoft.com/office/drawing/2014/main" id="{7BE5F56F-4053-4507-9E83-DADE89332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39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62" name="Line 18">
              <a:extLst>
                <a:ext uri="{FF2B5EF4-FFF2-40B4-BE49-F238E27FC236}">
                  <a16:creationId xmlns:a16="http://schemas.microsoft.com/office/drawing/2014/main" id="{AED88860-1447-4B54-9576-52372D45C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0" y="391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63" name="Rectangle 19">
              <a:extLst>
                <a:ext uri="{FF2B5EF4-FFF2-40B4-BE49-F238E27FC236}">
                  <a16:creationId xmlns:a16="http://schemas.microsoft.com/office/drawing/2014/main" id="{BA9F819F-D568-4BD7-8B83-B4A2EDF1D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670"/>
              <a:ext cx="272" cy="2042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64" name="Line 20">
              <a:extLst>
                <a:ext uri="{FF2B5EF4-FFF2-40B4-BE49-F238E27FC236}">
                  <a16:creationId xmlns:a16="http://schemas.microsoft.com/office/drawing/2014/main" id="{998CBEB2-1419-42BA-92AB-D4608F32D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" y="402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0965" name="Text Box 21">
              <a:extLst>
                <a:ext uri="{FF2B5EF4-FFF2-40B4-BE49-F238E27FC236}">
                  <a16:creationId xmlns:a16="http://schemas.microsoft.com/office/drawing/2014/main" id="{3BB7F1B1-B990-4407-93F3-765236CE1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" y="3786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10966" name="Text Box 22">
              <a:extLst>
                <a:ext uri="{FF2B5EF4-FFF2-40B4-BE49-F238E27FC236}">
                  <a16:creationId xmlns:a16="http://schemas.microsoft.com/office/drawing/2014/main" id="{E2D65959-0B35-4261-B29A-6B01042FE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10967" name="Text Box 23">
              <a:extLst>
                <a:ext uri="{FF2B5EF4-FFF2-40B4-BE49-F238E27FC236}">
                  <a16:creationId xmlns:a16="http://schemas.microsoft.com/office/drawing/2014/main" id="{B6CA59D8-44A5-41B5-B1C4-6F2E526D4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10968" name="Text Box 24">
              <a:extLst>
                <a:ext uri="{FF2B5EF4-FFF2-40B4-BE49-F238E27FC236}">
                  <a16:creationId xmlns:a16="http://schemas.microsoft.com/office/drawing/2014/main" id="{5950200F-B3A2-4C3A-8288-BB72108AB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10969" name="Text Box 25">
              <a:extLst>
                <a:ext uri="{FF2B5EF4-FFF2-40B4-BE49-F238E27FC236}">
                  <a16:creationId xmlns:a16="http://schemas.microsoft.com/office/drawing/2014/main" id="{2E4D1765-5F05-4B8E-9095-BF24184B2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793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/>
                <a:t>4 horas</a:t>
              </a:r>
            </a:p>
          </p:txBody>
        </p:sp>
        <p:sp>
          <p:nvSpPr>
            <p:cNvPr id="210970" name="Text Box 26">
              <a:extLst>
                <a:ext uri="{FF2B5EF4-FFF2-40B4-BE49-F238E27FC236}">
                  <a16:creationId xmlns:a16="http://schemas.microsoft.com/office/drawing/2014/main" id="{4A68D574-D2B8-479C-8DBF-8188543C8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1064"/>
              <a:ext cx="10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0971" name="AutoShape 27">
              <a:extLst>
                <a:ext uri="{FF2B5EF4-FFF2-40B4-BE49-F238E27FC236}">
                  <a16:creationId xmlns:a16="http://schemas.microsoft.com/office/drawing/2014/main" id="{48E4322F-3F95-4DCC-9A34-7AEDDDFFD9E2}"/>
                </a:ext>
              </a:extLst>
            </p:cNvPr>
            <p:cNvCxnSpPr>
              <a:cxnSpLocks noChangeShapeType="1"/>
              <a:stCxn id="210970" idx="1"/>
              <a:endCxn id="210952" idx="0"/>
            </p:cNvCxnSpPr>
            <p:nvPr/>
          </p:nvCxnSpPr>
          <p:spPr bwMode="auto">
            <a:xfrm rot="10800000" flipV="1">
              <a:off x="611" y="1323"/>
              <a:ext cx="1669" cy="34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972" name="AutoShape 28">
              <a:extLst>
                <a:ext uri="{FF2B5EF4-FFF2-40B4-BE49-F238E27FC236}">
                  <a16:creationId xmlns:a16="http://schemas.microsoft.com/office/drawing/2014/main" id="{703D19D6-930C-43A0-A5D9-DDA42C86A36E}"/>
                </a:ext>
              </a:extLst>
            </p:cNvPr>
            <p:cNvCxnSpPr>
              <a:cxnSpLocks noChangeShapeType="1"/>
              <a:stCxn id="210970" idx="1"/>
              <a:endCxn id="210953" idx="0"/>
            </p:cNvCxnSpPr>
            <p:nvPr/>
          </p:nvCxnSpPr>
          <p:spPr bwMode="auto">
            <a:xfrm rot="10800000" flipV="1">
              <a:off x="1473" y="1323"/>
              <a:ext cx="807" cy="34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973" name="AutoShape 29">
              <a:extLst>
                <a:ext uri="{FF2B5EF4-FFF2-40B4-BE49-F238E27FC236}">
                  <a16:creationId xmlns:a16="http://schemas.microsoft.com/office/drawing/2014/main" id="{5E582B90-6E86-4406-B0F3-C9E67486B0DA}"/>
                </a:ext>
              </a:extLst>
            </p:cNvPr>
            <p:cNvCxnSpPr>
              <a:cxnSpLocks noChangeShapeType="1"/>
              <a:stCxn id="210970" idx="1"/>
              <a:endCxn id="210954" idx="0"/>
            </p:cNvCxnSpPr>
            <p:nvPr/>
          </p:nvCxnSpPr>
          <p:spPr bwMode="auto">
            <a:xfrm rot="10800000" flipH="1" flipV="1">
              <a:off x="2280" y="1323"/>
              <a:ext cx="47" cy="347"/>
            </a:xfrm>
            <a:prstGeom prst="curvedConnector4">
              <a:avLst>
                <a:gd name="adj1" fmla="val -306384"/>
                <a:gd name="adj2" fmla="val 87319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974" name="AutoShape 30">
              <a:extLst>
                <a:ext uri="{FF2B5EF4-FFF2-40B4-BE49-F238E27FC236}">
                  <a16:creationId xmlns:a16="http://schemas.microsoft.com/office/drawing/2014/main" id="{AB290F48-B666-4C11-9761-05B4F89B77EC}"/>
                </a:ext>
              </a:extLst>
            </p:cNvPr>
            <p:cNvCxnSpPr>
              <a:cxnSpLocks noChangeShapeType="1"/>
              <a:stCxn id="210970" idx="3"/>
              <a:endCxn id="210955" idx="0"/>
            </p:cNvCxnSpPr>
            <p:nvPr/>
          </p:nvCxnSpPr>
          <p:spPr bwMode="auto">
            <a:xfrm flipH="1">
              <a:off x="3188" y="1323"/>
              <a:ext cx="104" cy="347"/>
            </a:xfrm>
            <a:prstGeom prst="curvedConnector4">
              <a:avLst>
                <a:gd name="adj1" fmla="val -138463"/>
                <a:gd name="adj2" fmla="val 87319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975" name="AutoShape 31">
              <a:extLst>
                <a:ext uri="{FF2B5EF4-FFF2-40B4-BE49-F238E27FC236}">
                  <a16:creationId xmlns:a16="http://schemas.microsoft.com/office/drawing/2014/main" id="{3852702B-1E13-43AA-9293-94CB4AF530DD}"/>
                </a:ext>
              </a:extLst>
            </p:cNvPr>
            <p:cNvCxnSpPr>
              <a:cxnSpLocks noChangeShapeType="1"/>
              <a:stCxn id="210970" idx="3"/>
              <a:endCxn id="210956" idx="0"/>
            </p:cNvCxnSpPr>
            <p:nvPr/>
          </p:nvCxnSpPr>
          <p:spPr bwMode="auto">
            <a:xfrm>
              <a:off x="3292" y="1323"/>
              <a:ext cx="758" cy="34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976" name="AutoShape 32">
              <a:extLst>
                <a:ext uri="{FF2B5EF4-FFF2-40B4-BE49-F238E27FC236}">
                  <a16:creationId xmlns:a16="http://schemas.microsoft.com/office/drawing/2014/main" id="{CD203F33-4D68-49F0-93A0-1536B8AC81A1}"/>
                </a:ext>
              </a:extLst>
            </p:cNvPr>
            <p:cNvCxnSpPr>
              <a:cxnSpLocks noChangeShapeType="1"/>
              <a:stCxn id="210970" idx="3"/>
              <a:endCxn id="210963" idx="0"/>
            </p:cNvCxnSpPr>
            <p:nvPr/>
          </p:nvCxnSpPr>
          <p:spPr bwMode="auto">
            <a:xfrm>
              <a:off x="3292" y="1323"/>
              <a:ext cx="1619" cy="34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0977" name="Rectangle 33">
              <a:extLst>
                <a:ext uri="{FF2B5EF4-FFF2-40B4-BE49-F238E27FC236}">
                  <a16:creationId xmlns:a16="http://schemas.microsoft.com/office/drawing/2014/main" id="{52C50409-7CA9-4DF1-81C3-43CBD6AC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3448"/>
              <a:ext cx="4466" cy="272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0979" name="Text Box 35">
            <a:extLst>
              <a:ext uri="{FF2B5EF4-FFF2-40B4-BE49-F238E27FC236}">
                <a16:creationId xmlns:a16="http://schemas.microsoft.com/office/drawing/2014/main" id="{96BF4078-58C6-4FE7-B47E-D4532E140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60800"/>
            <a:ext cx="288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Vazão equalizada !!!</a:t>
            </a:r>
          </a:p>
        </p:txBody>
      </p:sp>
      <p:cxnSp>
        <p:nvCxnSpPr>
          <p:cNvPr id="210980" name="AutoShape 36">
            <a:extLst>
              <a:ext uri="{FF2B5EF4-FFF2-40B4-BE49-F238E27FC236}">
                <a16:creationId xmlns:a16="http://schemas.microsoft.com/office/drawing/2014/main" id="{04EF4D98-31D0-4DF7-A521-04B21A192E89}"/>
              </a:ext>
            </a:extLst>
          </p:cNvPr>
          <p:cNvCxnSpPr>
            <a:cxnSpLocks noChangeShapeType="1"/>
            <a:stCxn id="210979" idx="2"/>
            <a:endCxn id="210977" idx="0"/>
          </p:cNvCxnSpPr>
          <p:nvPr/>
        </p:nvCxnSpPr>
        <p:spPr bwMode="auto">
          <a:xfrm rot="5400000">
            <a:off x="4732338" y="4121150"/>
            <a:ext cx="1093787" cy="1611313"/>
          </a:xfrm>
          <a:prstGeom prst="curvedConnector3">
            <a:avLst>
              <a:gd name="adj1" fmla="val 4992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>
            <a:extLst>
              <a:ext uri="{FF2B5EF4-FFF2-40B4-BE49-F238E27FC236}">
                <a16:creationId xmlns:a16="http://schemas.microsoft.com/office/drawing/2014/main" id="{F30E1496-3C38-483F-A81F-644E349483D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1" name="Rectangle 3">
            <a:extLst>
              <a:ext uri="{FF2B5EF4-FFF2-40B4-BE49-F238E27FC236}">
                <a16:creationId xmlns:a16="http://schemas.microsoft.com/office/drawing/2014/main" id="{E6813D46-B1B9-40A5-8669-1FC0F6571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aphicFrame>
        <p:nvGraphicFramePr>
          <p:cNvPr id="212003" name="Object 35">
            <a:extLst>
              <a:ext uri="{FF2B5EF4-FFF2-40B4-BE49-F238E27FC236}">
                <a16:creationId xmlns:a16="http://schemas.microsoft.com/office/drawing/2014/main" id="{D0DF9EE5-2E30-44C1-A1F9-69B6A992E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989138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4" name="Equation" r:id="rId4" imgW="2184120" imgH="507960" progId="Equation.3">
                  <p:embed/>
                </p:oleObj>
              </mc:Choice>
              <mc:Fallback>
                <p:oleObj name="Equation" r:id="rId4" imgW="2184120" imgH="5079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2184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004" name="Object 36">
            <a:extLst>
              <a:ext uri="{FF2B5EF4-FFF2-40B4-BE49-F238E27FC236}">
                <a16:creationId xmlns:a16="http://schemas.microsoft.com/office/drawing/2014/main" id="{53C46F2C-242C-45EC-8D58-E0D0B9D03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1989138"/>
          <a:ext cx="4191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5" name="Equation" r:id="rId6" imgW="4190760" imgH="1028520" progId="Equation.3">
                  <p:embed/>
                </p:oleObj>
              </mc:Choice>
              <mc:Fallback>
                <p:oleObj name="Equation" r:id="rId6" imgW="4190760" imgH="10285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89138"/>
                        <a:ext cx="4191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2010" name="Group 42">
            <a:extLst>
              <a:ext uri="{FF2B5EF4-FFF2-40B4-BE49-F238E27FC236}">
                <a16:creationId xmlns:a16="http://schemas.microsoft.com/office/drawing/2014/main" id="{FBB35927-C731-4301-A77D-223CB647668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79700"/>
            <a:ext cx="5345112" cy="3197225"/>
            <a:chOff x="1202" y="2069"/>
            <a:chExt cx="3367" cy="2014"/>
          </a:xfrm>
        </p:grpSpPr>
        <p:sp>
          <p:nvSpPr>
            <p:cNvPr id="211974" name="Line 6">
              <a:extLst>
                <a:ext uri="{FF2B5EF4-FFF2-40B4-BE49-F238E27FC236}">
                  <a16:creationId xmlns:a16="http://schemas.microsoft.com/office/drawing/2014/main" id="{9B645AFE-D4C6-4833-B8F8-AB2097DDE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75" name="Line 7">
              <a:extLst>
                <a:ext uri="{FF2B5EF4-FFF2-40B4-BE49-F238E27FC236}">
                  <a16:creationId xmlns:a16="http://schemas.microsoft.com/office/drawing/2014/main" id="{F7BE2B67-14CD-460A-99F2-69CDC4644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76" name="Rectangle 8">
              <a:extLst>
                <a:ext uri="{FF2B5EF4-FFF2-40B4-BE49-F238E27FC236}">
                  <a16:creationId xmlns:a16="http://schemas.microsoft.com/office/drawing/2014/main" id="{32A1E5FF-91CC-4647-8B54-0CD2B01E1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7" name="Rectangle 9">
              <a:extLst>
                <a:ext uri="{FF2B5EF4-FFF2-40B4-BE49-F238E27FC236}">
                  <a16:creationId xmlns:a16="http://schemas.microsoft.com/office/drawing/2014/main" id="{1E3BBA7C-34D5-430F-81E6-DC3559C2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8" name="Rectangle 10">
              <a:extLst>
                <a:ext uri="{FF2B5EF4-FFF2-40B4-BE49-F238E27FC236}">
                  <a16:creationId xmlns:a16="http://schemas.microsoft.com/office/drawing/2014/main" id="{326A5FA5-6CA9-4C95-80E3-5D6EA7B1F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79" name="Rectangle 11">
              <a:extLst>
                <a:ext uri="{FF2B5EF4-FFF2-40B4-BE49-F238E27FC236}">
                  <a16:creationId xmlns:a16="http://schemas.microsoft.com/office/drawing/2014/main" id="{91DF1B5E-FC18-4A91-87A5-37B8A7D83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0" name="Rectangle 12">
              <a:extLst>
                <a:ext uri="{FF2B5EF4-FFF2-40B4-BE49-F238E27FC236}">
                  <a16:creationId xmlns:a16="http://schemas.microsoft.com/office/drawing/2014/main" id="{6BF034FE-2BEE-42A7-A724-D5099E51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1" name="Line 13">
              <a:extLst>
                <a:ext uri="{FF2B5EF4-FFF2-40B4-BE49-F238E27FC236}">
                  <a16:creationId xmlns:a16="http://schemas.microsoft.com/office/drawing/2014/main" id="{495D505B-9A3A-419B-A722-C471B885A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2" name="Line 14">
              <a:extLst>
                <a:ext uri="{FF2B5EF4-FFF2-40B4-BE49-F238E27FC236}">
                  <a16:creationId xmlns:a16="http://schemas.microsoft.com/office/drawing/2014/main" id="{7CB28B17-9C58-40BF-A17A-8EE4BC355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3" name="Line 15">
              <a:extLst>
                <a:ext uri="{FF2B5EF4-FFF2-40B4-BE49-F238E27FC236}">
                  <a16:creationId xmlns:a16="http://schemas.microsoft.com/office/drawing/2014/main" id="{4CADBEAA-5321-41D8-89ED-80F5370FA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4" name="Line 16">
              <a:extLst>
                <a:ext uri="{FF2B5EF4-FFF2-40B4-BE49-F238E27FC236}">
                  <a16:creationId xmlns:a16="http://schemas.microsoft.com/office/drawing/2014/main" id="{A23ED58F-0756-4B97-9230-7E6F5BFCF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5" name="Line 17">
              <a:extLst>
                <a:ext uri="{FF2B5EF4-FFF2-40B4-BE49-F238E27FC236}">
                  <a16:creationId xmlns:a16="http://schemas.microsoft.com/office/drawing/2014/main" id="{4751335E-64A0-4B19-BD20-B10F23CF8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6" name="Line 18">
              <a:extLst>
                <a:ext uri="{FF2B5EF4-FFF2-40B4-BE49-F238E27FC236}">
                  <a16:creationId xmlns:a16="http://schemas.microsoft.com/office/drawing/2014/main" id="{BC531681-4A91-4498-BE30-323439D58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7" name="Rectangle 19">
              <a:extLst>
                <a:ext uri="{FF2B5EF4-FFF2-40B4-BE49-F238E27FC236}">
                  <a16:creationId xmlns:a16="http://schemas.microsoft.com/office/drawing/2014/main" id="{6CB736E2-FC8E-4A03-86EF-95054D58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988" name="Line 20">
              <a:extLst>
                <a:ext uri="{FF2B5EF4-FFF2-40B4-BE49-F238E27FC236}">
                  <a16:creationId xmlns:a16="http://schemas.microsoft.com/office/drawing/2014/main" id="{7560974B-3AB0-4E49-9910-479288547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89" name="Text Box 21">
              <a:extLst>
                <a:ext uri="{FF2B5EF4-FFF2-40B4-BE49-F238E27FC236}">
                  <a16:creationId xmlns:a16="http://schemas.microsoft.com/office/drawing/2014/main" id="{1264682A-060C-4B12-817E-2813EF3D0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1990" name="Text Box 22">
              <a:extLst>
                <a:ext uri="{FF2B5EF4-FFF2-40B4-BE49-F238E27FC236}">
                  <a16:creationId xmlns:a16="http://schemas.microsoft.com/office/drawing/2014/main" id="{88B7E920-CC1A-4B4B-9411-7DFE8BD12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1991" name="Text Box 23">
              <a:extLst>
                <a:ext uri="{FF2B5EF4-FFF2-40B4-BE49-F238E27FC236}">
                  <a16:creationId xmlns:a16="http://schemas.microsoft.com/office/drawing/2014/main" id="{597B0BDC-83C4-41B3-90C2-4C0CB266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1992" name="Text Box 24">
              <a:extLst>
                <a:ext uri="{FF2B5EF4-FFF2-40B4-BE49-F238E27FC236}">
                  <a16:creationId xmlns:a16="http://schemas.microsoft.com/office/drawing/2014/main" id="{E4F703BC-3EBD-4DE7-954A-58EEF2C8A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1993" name="Text Box 25">
              <a:extLst>
                <a:ext uri="{FF2B5EF4-FFF2-40B4-BE49-F238E27FC236}">
                  <a16:creationId xmlns:a16="http://schemas.microsoft.com/office/drawing/2014/main" id="{551A1A5B-3172-4F21-A8EF-5DC97B907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1994" name="Text Box 26">
              <a:extLst>
                <a:ext uri="{FF2B5EF4-FFF2-40B4-BE49-F238E27FC236}">
                  <a16:creationId xmlns:a16="http://schemas.microsoft.com/office/drawing/2014/main" id="{B6B2C2DF-630B-46FE-9454-6042A9DC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1995" name="AutoShape 27">
              <a:extLst>
                <a:ext uri="{FF2B5EF4-FFF2-40B4-BE49-F238E27FC236}">
                  <a16:creationId xmlns:a16="http://schemas.microsoft.com/office/drawing/2014/main" id="{04F7E9DB-56B5-436A-8D01-E3652A3BC096}"/>
                </a:ext>
              </a:extLst>
            </p:cNvPr>
            <p:cNvCxnSpPr>
              <a:cxnSpLocks noChangeShapeType="1"/>
              <a:stCxn id="211994" idx="1"/>
              <a:endCxn id="211976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6" name="AutoShape 28">
              <a:extLst>
                <a:ext uri="{FF2B5EF4-FFF2-40B4-BE49-F238E27FC236}">
                  <a16:creationId xmlns:a16="http://schemas.microsoft.com/office/drawing/2014/main" id="{4AE2DC4E-D8BC-4A84-A376-C7BAD4958E7C}"/>
                </a:ext>
              </a:extLst>
            </p:cNvPr>
            <p:cNvCxnSpPr>
              <a:cxnSpLocks noChangeShapeType="1"/>
              <a:stCxn id="211994" idx="1"/>
              <a:endCxn id="211977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7" name="AutoShape 29">
              <a:extLst>
                <a:ext uri="{FF2B5EF4-FFF2-40B4-BE49-F238E27FC236}">
                  <a16:creationId xmlns:a16="http://schemas.microsoft.com/office/drawing/2014/main" id="{66863ECB-245A-44E2-95FE-4D5029995942}"/>
                </a:ext>
              </a:extLst>
            </p:cNvPr>
            <p:cNvCxnSpPr>
              <a:cxnSpLocks noChangeShapeType="1"/>
              <a:stCxn id="211994" idx="1"/>
              <a:endCxn id="211978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8" name="AutoShape 30">
              <a:extLst>
                <a:ext uri="{FF2B5EF4-FFF2-40B4-BE49-F238E27FC236}">
                  <a16:creationId xmlns:a16="http://schemas.microsoft.com/office/drawing/2014/main" id="{FC592B34-CBA7-4359-B756-362382A500DF}"/>
                </a:ext>
              </a:extLst>
            </p:cNvPr>
            <p:cNvCxnSpPr>
              <a:cxnSpLocks noChangeShapeType="1"/>
              <a:stCxn id="211994" idx="3"/>
              <a:endCxn id="211979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9" name="AutoShape 31">
              <a:extLst>
                <a:ext uri="{FF2B5EF4-FFF2-40B4-BE49-F238E27FC236}">
                  <a16:creationId xmlns:a16="http://schemas.microsoft.com/office/drawing/2014/main" id="{211590A6-B4EA-400E-AC65-0862638460E3}"/>
                </a:ext>
              </a:extLst>
            </p:cNvPr>
            <p:cNvCxnSpPr>
              <a:cxnSpLocks noChangeShapeType="1"/>
              <a:stCxn id="211994" idx="3"/>
              <a:endCxn id="211980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000" name="AutoShape 32">
              <a:extLst>
                <a:ext uri="{FF2B5EF4-FFF2-40B4-BE49-F238E27FC236}">
                  <a16:creationId xmlns:a16="http://schemas.microsoft.com/office/drawing/2014/main" id="{59ED9E56-B3D9-48E8-A83E-7BB96B7CD22F}"/>
                </a:ext>
              </a:extLst>
            </p:cNvPr>
            <p:cNvCxnSpPr>
              <a:cxnSpLocks noChangeShapeType="1"/>
              <a:stCxn id="211994" idx="3"/>
              <a:endCxn id="211987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2001" name="Rectangle 33">
              <a:extLst>
                <a:ext uri="{FF2B5EF4-FFF2-40B4-BE49-F238E27FC236}">
                  <a16:creationId xmlns:a16="http://schemas.microsoft.com/office/drawing/2014/main" id="{4FBB9ED7-B073-41DB-8136-7D1781401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5" name="Rectangle 37">
              <a:extLst>
                <a:ext uri="{FF2B5EF4-FFF2-40B4-BE49-F238E27FC236}">
                  <a16:creationId xmlns:a16="http://schemas.microsoft.com/office/drawing/2014/main" id="{23411DAB-F08E-4B3F-86FE-0008AAC6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6" name="Rectangle 38">
              <a:extLst>
                <a:ext uri="{FF2B5EF4-FFF2-40B4-BE49-F238E27FC236}">
                  <a16:creationId xmlns:a16="http://schemas.microsoft.com/office/drawing/2014/main" id="{BE0778BE-DC5F-4FE3-964E-CCD8DA8A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7" name="Rectangle 39">
              <a:extLst>
                <a:ext uri="{FF2B5EF4-FFF2-40B4-BE49-F238E27FC236}">
                  <a16:creationId xmlns:a16="http://schemas.microsoft.com/office/drawing/2014/main" id="{EB1EFF35-2FF7-4D83-A8BE-9C939643F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8" name="Rectangle 40">
              <a:extLst>
                <a:ext uri="{FF2B5EF4-FFF2-40B4-BE49-F238E27FC236}">
                  <a16:creationId xmlns:a16="http://schemas.microsoft.com/office/drawing/2014/main" id="{16C10647-833D-48F5-BD8B-E520E8A6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2009" name="Rectangle 41">
              <a:extLst>
                <a:ext uri="{FF2B5EF4-FFF2-40B4-BE49-F238E27FC236}">
                  <a16:creationId xmlns:a16="http://schemas.microsoft.com/office/drawing/2014/main" id="{C98790B7-378D-40B2-849A-0D3037E17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aphicFrame>
        <p:nvGraphicFramePr>
          <p:cNvPr id="212011" name="Object 43">
            <a:extLst>
              <a:ext uri="{FF2B5EF4-FFF2-40B4-BE49-F238E27FC236}">
                <a16:creationId xmlns:a16="http://schemas.microsoft.com/office/drawing/2014/main" id="{2120225D-C61A-4476-AFE5-D670813483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3163" y="3908425"/>
          <a:ext cx="234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6" name="Equation" r:id="rId8" imgW="2349360" imgH="469800" progId="Equation.3">
                  <p:embed/>
                </p:oleObj>
              </mc:Choice>
              <mc:Fallback>
                <p:oleObj name="Equation" r:id="rId8" imgW="2349360" imgH="4698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3908425"/>
                        <a:ext cx="234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12" name="Oval 44">
            <a:extLst>
              <a:ext uri="{FF2B5EF4-FFF2-40B4-BE49-F238E27FC236}">
                <a16:creationId xmlns:a16="http://schemas.microsoft.com/office/drawing/2014/main" id="{B7C75009-C4BC-47A6-A9A4-7E6662AD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3646488"/>
            <a:ext cx="3168650" cy="1008062"/>
          </a:xfrm>
          <a:prstGeom prst="ellipse">
            <a:avLst/>
          </a:prstGeom>
          <a:solidFill>
            <a:srgbClr val="F3FD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12013" name="AutoShape 45">
            <a:extLst>
              <a:ext uri="{FF2B5EF4-FFF2-40B4-BE49-F238E27FC236}">
                <a16:creationId xmlns:a16="http://schemas.microsoft.com/office/drawing/2014/main" id="{18F75A94-8EC8-4DAA-BF7B-DA1FEEA8ED2B}"/>
              </a:ext>
            </a:extLst>
          </p:cNvPr>
          <p:cNvCxnSpPr>
            <a:cxnSpLocks noChangeShapeType="1"/>
            <a:stCxn id="0" idx="2"/>
            <a:endCxn id="212012" idx="0"/>
          </p:cNvCxnSpPr>
          <p:nvPr/>
        </p:nvCxnSpPr>
        <p:spPr bwMode="auto">
          <a:xfrm rot="16200000" flipH="1">
            <a:off x="6573044" y="2896394"/>
            <a:ext cx="628650" cy="87153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014" name="Rectangle 46">
            <a:extLst>
              <a:ext uri="{FF2B5EF4-FFF2-40B4-BE49-F238E27FC236}">
                <a16:creationId xmlns:a16="http://schemas.microsoft.com/office/drawing/2014/main" id="{0EA985ED-2502-4E52-BB83-78B04414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5876925"/>
            <a:ext cx="550227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pt-BR" altLang="pt-BR" sz="3600" b="1"/>
              <a:t>2 tanques de 250 m</a:t>
            </a:r>
            <a:r>
              <a:rPr lang="pt-BR" altLang="pt-BR" sz="3600" b="1" baseline="30000"/>
              <a:t>3</a:t>
            </a:r>
            <a:r>
              <a:rPr lang="pt-BR" altLang="pt-BR" sz="3600" b="1"/>
              <a:t> cada</a:t>
            </a:r>
          </a:p>
          <a:p>
            <a:endParaRPr lang="pt-BR" altLang="pt-BR" sz="3600" b="1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33" name="Picture 41" descr="ETA ABV - Vista Geral">
            <a:extLst>
              <a:ext uri="{FF2B5EF4-FFF2-40B4-BE49-F238E27FC236}">
                <a16:creationId xmlns:a16="http://schemas.microsoft.com/office/drawing/2014/main" id="{91931822-FCE9-4B03-BB6E-7CD7EFB9D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82688"/>
            <a:ext cx="7127875" cy="522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4" name="Picture 2">
            <a:extLst>
              <a:ext uri="{FF2B5EF4-FFF2-40B4-BE49-F238E27FC236}">
                <a16:creationId xmlns:a16="http://schemas.microsoft.com/office/drawing/2014/main" id="{30772272-3D14-419D-8BA9-9085F6511EE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8DE3B678-EEF9-4D23-B770-2DF892FC7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38596" name="Group 4">
            <a:extLst>
              <a:ext uri="{FF2B5EF4-FFF2-40B4-BE49-F238E27FC236}">
                <a16:creationId xmlns:a16="http://schemas.microsoft.com/office/drawing/2014/main" id="{F1E4FE58-61ED-4220-A699-9ED5178FF56B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544888"/>
            <a:ext cx="5345113" cy="3197225"/>
            <a:chOff x="1202" y="2069"/>
            <a:chExt cx="3367" cy="2014"/>
          </a:xfrm>
        </p:grpSpPr>
        <p:sp>
          <p:nvSpPr>
            <p:cNvPr id="238597" name="Line 5">
              <a:extLst>
                <a:ext uri="{FF2B5EF4-FFF2-40B4-BE49-F238E27FC236}">
                  <a16:creationId xmlns:a16="http://schemas.microsoft.com/office/drawing/2014/main" id="{16391E3A-4CB7-46AC-9F41-9638B5265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598" name="Line 6">
              <a:extLst>
                <a:ext uri="{FF2B5EF4-FFF2-40B4-BE49-F238E27FC236}">
                  <a16:creationId xmlns:a16="http://schemas.microsoft.com/office/drawing/2014/main" id="{16C74E26-55A1-4CAB-9B54-C9F165803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599" name="Rectangle 7">
              <a:extLst>
                <a:ext uri="{FF2B5EF4-FFF2-40B4-BE49-F238E27FC236}">
                  <a16:creationId xmlns:a16="http://schemas.microsoft.com/office/drawing/2014/main" id="{C9E7AC1C-267E-4931-B3FB-F6D939C84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00" name="Rectangle 8">
              <a:extLst>
                <a:ext uri="{FF2B5EF4-FFF2-40B4-BE49-F238E27FC236}">
                  <a16:creationId xmlns:a16="http://schemas.microsoft.com/office/drawing/2014/main" id="{1E1B0FE4-04B4-447B-986D-AF1BEEA4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01" name="Rectangle 9">
              <a:extLst>
                <a:ext uri="{FF2B5EF4-FFF2-40B4-BE49-F238E27FC236}">
                  <a16:creationId xmlns:a16="http://schemas.microsoft.com/office/drawing/2014/main" id="{C4B87FB9-FA4C-47CD-BCAB-A3F539A50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02" name="Rectangle 10">
              <a:extLst>
                <a:ext uri="{FF2B5EF4-FFF2-40B4-BE49-F238E27FC236}">
                  <a16:creationId xmlns:a16="http://schemas.microsoft.com/office/drawing/2014/main" id="{468ED79A-30AB-415A-9D18-ABA9FBB03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03" name="Rectangle 11">
              <a:extLst>
                <a:ext uri="{FF2B5EF4-FFF2-40B4-BE49-F238E27FC236}">
                  <a16:creationId xmlns:a16="http://schemas.microsoft.com/office/drawing/2014/main" id="{F71A3184-C9BC-45C5-98C5-69D418970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04" name="Line 12">
              <a:extLst>
                <a:ext uri="{FF2B5EF4-FFF2-40B4-BE49-F238E27FC236}">
                  <a16:creationId xmlns:a16="http://schemas.microsoft.com/office/drawing/2014/main" id="{D4EC4A30-91C4-4404-9B33-13A9FF562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05" name="Line 13">
              <a:extLst>
                <a:ext uri="{FF2B5EF4-FFF2-40B4-BE49-F238E27FC236}">
                  <a16:creationId xmlns:a16="http://schemas.microsoft.com/office/drawing/2014/main" id="{013A7697-C626-4D8A-BE12-7FA474FFB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06" name="Line 14">
              <a:extLst>
                <a:ext uri="{FF2B5EF4-FFF2-40B4-BE49-F238E27FC236}">
                  <a16:creationId xmlns:a16="http://schemas.microsoft.com/office/drawing/2014/main" id="{52CFDBA8-8736-497F-8155-FA77EC622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07" name="Line 15">
              <a:extLst>
                <a:ext uri="{FF2B5EF4-FFF2-40B4-BE49-F238E27FC236}">
                  <a16:creationId xmlns:a16="http://schemas.microsoft.com/office/drawing/2014/main" id="{F915F31A-2368-473A-94C2-94A00F567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08" name="Line 16">
              <a:extLst>
                <a:ext uri="{FF2B5EF4-FFF2-40B4-BE49-F238E27FC236}">
                  <a16:creationId xmlns:a16="http://schemas.microsoft.com/office/drawing/2014/main" id="{8795DB87-9EC3-42B1-A699-E1949C3B0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09" name="Line 17">
              <a:extLst>
                <a:ext uri="{FF2B5EF4-FFF2-40B4-BE49-F238E27FC236}">
                  <a16:creationId xmlns:a16="http://schemas.microsoft.com/office/drawing/2014/main" id="{8AEE875C-BAB6-4A98-8EDC-5D52B4EBA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10" name="Rectangle 18">
              <a:extLst>
                <a:ext uri="{FF2B5EF4-FFF2-40B4-BE49-F238E27FC236}">
                  <a16:creationId xmlns:a16="http://schemas.microsoft.com/office/drawing/2014/main" id="{A1EF174C-F0D3-4F6C-8C8C-55307FDFA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11" name="Line 19">
              <a:extLst>
                <a:ext uri="{FF2B5EF4-FFF2-40B4-BE49-F238E27FC236}">
                  <a16:creationId xmlns:a16="http://schemas.microsoft.com/office/drawing/2014/main" id="{B67C03E0-AFBE-4ACF-97F2-28E5B9B26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12" name="Text Box 20">
              <a:extLst>
                <a:ext uri="{FF2B5EF4-FFF2-40B4-BE49-F238E27FC236}">
                  <a16:creationId xmlns:a16="http://schemas.microsoft.com/office/drawing/2014/main" id="{B871BC3A-C819-452C-AE39-AB11B9960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8613" name="Text Box 21">
              <a:extLst>
                <a:ext uri="{FF2B5EF4-FFF2-40B4-BE49-F238E27FC236}">
                  <a16:creationId xmlns:a16="http://schemas.microsoft.com/office/drawing/2014/main" id="{1834261B-70B5-43C1-AC33-5AFB5E5A0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8614" name="Text Box 22">
              <a:extLst>
                <a:ext uri="{FF2B5EF4-FFF2-40B4-BE49-F238E27FC236}">
                  <a16:creationId xmlns:a16="http://schemas.microsoft.com/office/drawing/2014/main" id="{06788052-D6BE-4A25-A947-709BCAC73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8615" name="Text Box 23">
              <a:extLst>
                <a:ext uri="{FF2B5EF4-FFF2-40B4-BE49-F238E27FC236}">
                  <a16:creationId xmlns:a16="http://schemas.microsoft.com/office/drawing/2014/main" id="{67463243-7FDA-4494-8673-216B53F84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8616" name="Text Box 24">
              <a:extLst>
                <a:ext uri="{FF2B5EF4-FFF2-40B4-BE49-F238E27FC236}">
                  <a16:creationId xmlns:a16="http://schemas.microsoft.com/office/drawing/2014/main" id="{105223AE-C0D3-4393-978C-743067AC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8617" name="Text Box 25">
              <a:extLst>
                <a:ext uri="{FF2B5EF4-FFF2-40B4-BE49-F238E27FC236}">
                  <a16:creationId xmlns:a16="http://schemas.microsoft.com/office/drawing/2014/main" id="{94F6C379-19D8-4286-833B-07178377A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8618" name="AutoShape 26">
              <a:extLst>
                <a:ext uri="{FF2B5EF4-FFF2-40B4-BE49-F238E27FC236}">
                  <a16:creationId xmlns:a16="http://schemas.microsoft.com/office/drawing/2014/main" id="{0AD243BD-2E2F-41A1-A44F-F097606C64DF}"/>
                </a:ext>
              </a:extLst>
            </p:cNvPr>
            <p:cNvCxnSpPr>
              <a:cxnSpLocks noChangeShapeType="1"/>
              <a:stCxn id="238617" idx="1"/>
              <a:endCxn id="238599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619" name="AutoShape 27">
              <a:extLst>
                <a:ext uri="{FF2B5EF4-FFF2-40B4-BE49-F238E27FC236}">
                  <a16:creationId xmlns:a16="http://schemas.microsoft.com/office/drawing/2014/main" id="{CF65CD54-8D25-46BB-9175-E2B46353EBF1}"/>
                </a:ext>
              </a:extLst>
            </p:cNvPr>
            <p:cNvCxnSpPr>
              <a:cxnSpLocks noChangeShapeType="1"/>
              <a:stCxn id="238617" idx="1"/>
              <a:endCxn id="238600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620" name="AutoShape 28">
              <a:extLst>
                <a:ext uri="{FF2B5EF4-FFF2-40B4-BE49-F238E27FC236}">
                  <a16:creationId xmlns:a16="http://schemas.microsoft.com/office/drawing/2014/main" id="{195B17D3-9E9E-46E1-9BC4-B0D104474FC3}"/>
                </a:ext>
              </a:extLst>
            </p:cNvPr>
            <p:cNvCxnSpPr>
              <a:cxnSpLocks noChangeShapeType="1"/>
              <a:stCxn id="238617" idx="1"/>
              <a:endCxn id="238601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621" name="AutoShape 29">
              <a:extLst>
                <a:ext uri="{FF2B5EF4-FFF2-40B4-BE49-F238E27FC236}">
                  <a16:creationId xmlns:a16="http://schemas.microsoft.com/office/drawing/2014/main" id="{E9ADCD6B-46C4-4F6F-9D77-7900F6234F09}"/>
                </a:ext>
              </a:extLst>
            </p:cNvPr>
            <p:cNvCxnSpPr>
              <a:cxnSpLocks noChangeShapeType="1"/>
              <a:stCxn id="238617" idx="3"/>
              <a:endCxn id="238602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622" name="AutoShape 30">
              <a:extLst>
                <a:ext uri="{FF2B5EF4-FFF2-40B4-BE49-F238E27FC236}">
                  <a16:creationId xmlns:a16="http://schemas.microsoft.com/office/drawing/2014/main" id="{29186B03-47E1-4272-8FBA-E60B199F347F}"/>
                </a:ext>
              </a:extLst>
            </p:cNvPr>
            <p:cNvCxnSpPr>
              <a:cxnSpLocks noChangeShapeType="1"/>
              <a:stCxn id="238617" idx="3"/>
              <a:endCxn id="238603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623" name="AutoShape 31">
              <a:extLst>
                <a:ext uri="{FF2B5EF4-FFF2-40B4-BE49-F238E27FC236}">
                  <a16:creationId xmlns:a16="http://schemas.microsoft.com/office/drawing/2014/main" id="{C2A0C029-8CDF-4CDA-A9E9-300A8A421CB5}"/>
                </a:ext>
              </a:extLst>
            </p:cNvPr>
            <p:cNvCxnSpPr>
              <a:cxnSpLocks noChangeShapeType="1"/>
              <a:stCxn id="238617" idx="3"/>
              <a:endCxn id="238610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8624" name="Rectangle 32">
              <a:extLst>
                <a:ext uri="{FF2B5EF4-FFF2-40B4-BE49-F238E27FC236}">
                  <a16:creationId xmlns:a16="http://schemas.microsoft.com/office/drawing/2014/main" id="{A1B96C0C-BC86-43A8-942B-429C5AC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25" name="Rectangle 33">
              <a:extLst>
                <a:ext uri="{FF2B5EF4-FFF2-40B4-BE49-F238E27FC236}">
                  <a16:creationId xmlns:a16="http://schemas.microsoft.com/office/drawing/2014/main" id="{90181B59-E3B1-42BA-88D2-A29CC3FB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26" name="Rectangle 34">
              <a:extLst>
                <a:ext uri="{FF2B5EF4-FFF2-40B4-BE49-F238E27FC236}">
                  <a16:creationId xmlns:a16="http://schemas.microsoft.com/office/drawing/2014/main" id="{48EB5582-C031-4569-8B37-9888EEE9D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27" name="Rectangle 35">
              <a:extLst>
                <a:ext uri="{FF2B5EF4-FFF2-40B4-BE49-F238E27FC236}">
                  <a16:creationId xmlns:a16="http://schemas.microsoft.com/office/drawing/2014/main" id="{D3436D8A-D87F-4E43-B373-8B6963056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28" name="Rectangle 36">
              <a:extLst>
                <a:ext uri="{FF2B5EF4-FFF2-40B4-BE49-F238E27FC236}">
                  <a16:creationId xmlns:a16="http://schemas.microsoft.com/office/drawing/2014/main" id="{305D866E-5C64-465E-A82C-1E6D86CC4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8629" name="Rectangle 37">
              <a:extLst>
                <a:ext uri="{FF2B5EF4-FFF2-40B4-BE49-F238E27FC236}">
                  <a16:creationId xmlns:a16="http://schemas.microsoft.com/office/drawing/2014/main" id="{82881098-FDA5-466C-ACC9-36121B92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8630" name="Oval 38">
            <a:extLst>
              <a:ext uri="{FF2B5EF4-FFF2-40B4-BE49-F238E27FC236}">
                <a16:creationId xmlns:a16="http://schemas.microsoft.com/office/drawing/2014/main" id="{10A14959-449C-4227-A6BB-5779B5D7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492375"/>
            <a:ext cx="1150937" cy="10080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8631" name="Text Box 39">
            <a:extLst>
              <a:ext uri="{FF2B5EF4-FFF2-40B4-BE49-F238E27FC236}">
                <a16:creationId xmlns:a16="http://schemas.microsoft.com/office/drawing/2014/main" id="{7310880B-C164-4CF7-B8CB-AAA949DC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84538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Tanques de equalização </a:t>
            </a:r>
          </a:p>
          <a:p>
            <a:r>
              <a:rPr lang="pt-BR" altLang="pt-BR" sz="2400" b="1"/>
              <a:t>de água de lavagem !!!</a:t>
            </a:r>
          </a:p>
        </p:txBody>
      </p:sp>
      <p:cxnSp>
        <p:nvCxnSpPr>
          <p:cNvPr id="238632" name="AutoShape 40">
            <a:extLst>
              <a:ext uri="{FF2B5EF4-FFF2-40B4-BE49-F238E27FC236}">
                <a16:creationId xmlns:a16="http://schemas.microsoft.com/office/drawing/2014/main" id="{8B0E77E7-C49C-4AC1-9BBF-DC948970A287}"/>
              </a:ext>
            </a:extLst>
          </p:cNvPr>
          <p:cNvCxnSpPr>
            <a:cxnSpLocks noChangeShapeType="1"/>
            <a:stCxn id="238631" idx="3"/>
            <a:endCxn id="238630" idx="2"/>
          </p:cNvCxnSpPr>
          <p:nvPr/>
        </p:nvCxnSpPr>
        <p:spPr bwMode="auto">
          <a:xfrm flipV="1">
            <a:off x="3849688" y="2997200"/>
            <a:ext cx="866775" cy="6985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36" name="Picture 44" descr="Vista aéra ET A ABV">
            <a:extLst>
              <a:ext uri="{FF2B5EF4-FFF2-40B4-BE49-F238E27FC236}">
                <a16:creationId xmlns:a16="http://schemas.microsoft.com/office/drawing/2014/main" id="{43DDCC3A-E952-4C21-A7AF-13EF2D86B65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69135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4" name="Picture 2">
            <a:extLst>
              <a:ext uri="{FF2B5EF4-FFF2-40B4-BE49-F238E27FC236}">
                <a16:creationId xmlns:a16="http://schemas.microsoft.com/office/drawing/2014/main" id="{966DB36E-E2CB-4C7C-9261-6D8136C05C7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5" name="Rectangle 3">
            <a:extLst>
              <a:ext uri="{FF2B5EF4-FFF2-40B4-BE49-F238E27FC236}">
                <a16:creationId xmlns:a16="http://schemas.microsoft.com/office/drawing/2014/main" id="{A969AFBA-54E8-44BA-A2F3-F7C97D54A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2998" name="Group 6">
            <a:extLst>
              <a:ext uri="{FF2B5EF4-FFF2-40B4-BE49-F238E27FC236}">
                <a16:creationId xmlns:a16="http://schemas.microsoft.com/office/drawing/2014/main" id="{6B2B0B62-FB32-46F5-BBF1-36179F8EB1D9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924175"/>
            <a:ext cx="5345112" cy="3197225"/>
            <a:chOff x="1202" y="2069"/>
            <a:chExt cx="3367" cy="2014"/>
          </a:xfrm>
        </p:grpSpPr>
        <p:sp>
          <p:nvSpPr>
            <p:cNvPr id="212999" name="Line 7">
              <a:extLst>
                <a:ext uri="{FF2B5EF4-FFF2-40B4-BE49-F238E27FC236}">
                  <a16:creationId xmlns:a16="http://schemas.microsoft.com/office/drawing/2014/main" id="{3F4BD265-EDB0-4666-B64F-3A89ED1C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00" name="Line 8">
              <a:extLst>
                <a:ext uri="{FF2B5EF4-FFF2-40B4-BE49-F238E27FC236}">
                  <a16:creationId xmlns:a16="http://schemas.microsoft.com/office/drawing/2014/main" id="{BD5026BF-3280-4929-B0C6-94104A155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01" name="Rectangle 9">
              <a:extLst>
                <a:ext uri="{FF2B5EF4-FFF2-40B4-BE49-F238E27FC236}">
                  <a16:creationId xmlns:a16="http://schemas.microsoft.com/office/drawing/2014/main" id="{CA5C3879-BB08-4AFB-9060-D3E8065A2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02" name="Rectangle 10">
              <a:extLst>
                <a:ext uri="{FF2B5EF4-FFF2-40B4-BE49-F238E27FC236}">
                  <a16:creationId xmlns:a16="http://schemas.microsoft.com/office/drawing/2014/main" id="{2E043D94-048F-45C8-B1D0-591537480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03" name="Rectangle 11">
              <a:extLst>
                <a:ext uri="{FF2B5EF4-FFF2-40B4-BE49-F238E27FC236}">
                  <a16:creationId xmlns:a16="http://schemas.microsoft.com/office/drawing/2014/main" id="{5E2EE167-0D81-44BD-866A-E8BE0A1AE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04" name="Rectangle 12">
              <a:extLst>
                <a:ext uri="{FF2B5EF4-FFF2-40B4-BE49-F238E27FC236}">
                  <a16:creationId xmlns:a16="http://schemas.microsoft.com/office/drawing/2014/main" id="{87F65E5F-3437-47B8-A37A-D46CB5AC2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05" name="Rectangle 13">
              <a:extLst>
                <a:ext uri="{FF2B5EF4-FFF2-40B4-BE49-F238E27FC236}">
                  <a16:creationId xmlns:a16="http://schemas.microsoft.com/office/drawing/2014/main" id="{4D1E3418-EACC-49D6-9592-F564190F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06" name="Line 14">
              <a:extLst>
                <a:ext uri="{FF2B5EF4-FFF2-40B4-BE49-F238E27FC236}">
                  <a16:creationId xmlns:a16="http://schemas.microsoft.com/office/drawing/2014/main" id="{ACA42607-DFBC-4C1B-BF08-6CCEA9F9D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07" name="Line 15">
              <a:extLst>
                <a:ext uri="{FF2B5EF4-FFF2-40B4-BE49-F238E27FC236}">
                  <a16:creationId xmlns:a16="http://schemas.microsoft.com/office/drawing/2014/main" id="{DF4AB6FA-6191-4B8E-94E6-27F64B263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08" name="Line 16">
              <a:extLst>
                <a:ext uri="{FF2B5EF4-FFF2-40B4-BE49-F238E27FC236}">
                  <a16:creationId xmlns:a16="http://schemas.microsoft.com/office/drawing/2014/main" id="{712C3CBE-0017-4F6E-ABBA-A8B9756E3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09" name="Line 17">
              <a:extLst>
                <a:ext uri="{FF2B5EF4-FFF2-40B4-BE49-F238E27FC236}">
                  <a16:creationId xmlns:a16="http://schemas.microsoft.com/office/drawing/2014/main" id="{D5C62A72-AAAD-4BAE-A518-9F24EE143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10" name="Line 18">
              <a:extLst>
                <a:ext uri="{FF2B5EF4-FFF2-40B4-BE49-F238E27FC236}">
                  <a16:creationId xmlns:a16="http://schemas.microsoft.com/office/drawing/2014/main" id="{C123AAEC-7F8E-47F7-9429-2CA3097DB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11" name="Line 19">
              <a:extLst>
                <a:ext uri="{FF2B5EF4-FFF2-40B4-BE49-F238E27FC236}">
                  <a16:creationId xmlns:a16="http://schemas.microsoft.com/office/drawing/2014/main" id="{81C937E4-C0A0-4017-8B11-5242F0A94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12" name="Rectangle 20">
              <a:extLst>
                <a:ext uri="{FF2B5EF4-FFF2-40B4-BE49-F238E27FC236}">
                  <a16:creationId xmlns:a16="http://schemas.microsoft.com/office/drawing/2014/main" id="{1B743B76-7937-4EB6-BF50-3D363427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13" name="Line 21">
              <a:extLst>
                <a:ext uri="{FF2B5EF4-FFF2-40B4-BE49-F238E27FC236}">
                  <a16:creationId xmlns:a16="http://schemas.microsoft.com/office/drawing/2014/main" id="{C2DD5605-E768-4863-B805-A1BCD9DE5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014" name="Text Box 22">
              <a:extLst>
                <a:ext uri="{FF2B5EF4-FFF2-40B4-BE49-F238E27FC236}">
                  <a16:creationId xmlns:a16="http://schemas.microsoft.com/office/drawing/2014/main" id="{6AEAA678-DB3B-4857-BE22-900F2988A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3015" name="Text Box 23">
              <a:extLst>
                <a:ext uri="{FF2B5EF4-FFF2-40B4-BE49-F238E27FC236}">
                  <a16:creationId xmlns:a16="http://schemas.microsoft.com/office/drawing/2014/main" id="{37D46104-D865-4F77-BF02-C5BC38508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3016" name="Text Box 24">
              <a:extLst>
                <a:ext uri="{FF2B5EF4-FFF2-40B4-BE49-F238E27FC236}">
                  <a16:creationId xmlns:a16="http://schemas.microsoft.com/office/drawing/2014/main" id="{0E1B9B55-1340-4284-A031-70EA0977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3017" name="Text Box 25">
              <a:extLst>
                <a:ext uri="{FF2B5EF4-FFF2-40B4-BE49-F238E27FC236}">
                  <a16:creationId xmlns:a16="http://schemas.microsoft.com/office/drawing/2014/main" id="{20E76262-4E93-4B53-80C2-7058899CC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3018" name="Text Box 26">
              <a:extLst>
                <a:ext uri="{FF2B5EF4-FFF2-40B4-BE49-F238E27FC236}">
                  <a16:creationId xmlns:a16="http://schemas.microsoft.com/office/drawing/2014/main" id="{F4E48B86-EA6E-4A7E-8048-1242BA5AD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3019" name="Text Box 27">
              <a:extLst>
                <a:ext uri="{FF2B5EF4-FFF2-40B4-BE49-F238E27FC236}">
                  <a16:creationId xmlns:a16="http://schemas.microsoft.com/office/drawing/2014/main" id="{E896C39B-1F3C-431D-A289-67C6E6333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3020" name="AutoShape 28">
              <a:extLst>
                <a:ext uri="{FF2B5EF4-FFF2-40B4-BE49-F238E27FC236}">
                  <a16:creationId xmlns:a16="http://schemas.microsoft.com/office/drawing/2014/main" id="{F390E298-8A8A-420A-A196-289B975BB483}"/>
                </a:ext>
              </a:extLst>
            </p:cNvPr>
            <p:cNvCxnSpPr>
              <a:cxnSpLocks noChangeShapeType="1"/>
              <a:stCxn id="213019" idx="1"/>
              <a:endCxn id="213001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21" name="AutoShape 29">
              <a:extLst>
                <a:ext uri="{FF2B5EF4-FFF2-40B4-BE49-F238E27FC236}">
                  <a16:creationId xmlns:a16="http://schemas.microsoft.com/office/drawing/2014/main" id="{0B4F1966-5479-4C4C-AF46-1B4B7720E4C6}"/>
                </a:ext>
              </a:extLst>
            </p:cNvPr>
            <p:cNvCxnSpPr>
              <a:cxnSpLocks noChangeShapeType="1"/>
              <a:stCxn id="213019" idx="1"/>
              <a:endCxn id="213002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22" name="AutoShape 30">
              <a:extLst>
                <a:ext uri="{FF2B5EF4-FFF2-40B4-BE49-F238E27FC236}">
                  <a16:creationId xmlns:a16="http://schemas.microsoft.com/office/drawing/2014/main" id="{65F1B20F-2038-48FE-A43D-59F11F92A8DD}"/>
                </a:ext>
              </a:extLst>
            </p:cNvPr>
            <p:cNvCxnSpPr>
              <a:cxnSpLocks noChangeShapeType="1"/>
              <a:stCxn id="213019" idx="1"/>
              <a:endCxn id="213003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23" name="AutoShape 31">
              <a:extLst>
                <a:ext uri="{FF2B5EF4-FFF2-40B4-BE49-F238E27FC236}">
                  <a16:creationId xmlns:a16="http://schemas.microsoft.com/office/drawing/2014/main" id="{F0C46842-EFA5-48FD-BCC0-8A47EE4C65E4}"/>
                </a:ext>
              </a:extLst>
            </p:cNvPr>
            <p:cNvCxnSpPr>
              <a:cxnSpLocks noChangeShapeType="1"/>
              <a:stCxn id="213019" idx="3"/>
              <a:endCxn id="213004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24" name="AutoShape 32">
              <a:extLst>
                <a:ext uri="{FF2B5EF4-FFF2-40B4-BE49-F238E27FC236}">
                  <a16:creationId xmlns:a16="http://schemas.microsoft.com/office/drawing/2014/main" id="{E81A6ABB-A645-4E3C-BF3C-FDA45982E7F7}"/>
                </a:ext>
              </a:extLst>
            </p:cNvPr>
            <p:cNvCxnSpPr>
              <a:cxnSpLocks noChangeShapeType="1"/>
              <a:stCxn id="213019" idx="3"/>
              <a:endCxn id="213005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025" name="AutoShape 33">
              <a:extLst>
                <a:ext uri="{FF2B5EF4-FFF2-40B4-BE49-F238E27FC236}">
                  <a16:creationId xmlns:a16="http://schemas.microsoft.com/office/drawing/2014/main" id="{C068CFC3-5F57-4718-A470-A27F628987FF}"/>
                </a:ext>
              </a:extLst>
            </p:cNvPr>
            <p:cNvCxnSpPr>
              <a:cxnSpLocks noChangeShapeType="1"/>
              <a:stCxn id="213019" idx="3"/>
              <a:endCxn id="213012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3026" name="Rectangle 34">
              <a:extLst>
                <a:ext uri="{FF2B5EF4-FFF2-40B4-BE49-F238E27FC236}">
                  <a16:creationId xmlns:a16="http://schemas.microsoft.com/office/drawing/2014/main" id="{B3541096-E0C0-4B5F-B654-B06CEF4F4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27" name="Rectangle 35">
              <a:extLst>
                <a:ext uri="{FF2B5EF4-FFF2-40B4-BE49-F238E27FC236}">
                  <a16:creationId xmlns:a16="http://schemas.microsoft.com/office/drawing/2014/main" id="{8E9105A3-A899-4308-A90F-C93F12059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28" name="Rectangle 36">
              <a:extLst>
                <a:ext uri="{FF2B5EF4-FFF2-40B4-BE49-F238E27FC236}">
                  <a16:creationId xmlns:a16="http://schemas.microsoft.com/office/drawing/2014/main" id="{7C91C4D2-4314-41AF-97D2-F3A42275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29" name="Rectangle 37">
              <a:extLst>
                <a:ext uri="{FF2B5EF4-FFF2-40B4-BE49-F238E27FC236}">
                  <a16:creationId xmlns:a16="http://schemas.microsoft.com/office/drawing/2014/main" id="{8DB9FF20-27EA-4E22-A476-814024E0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30" name="Rectangle 38">
              <a:extLst>
                <a:ext uri="{FF2B5EF4-FFF2-40B4-BE49-F238E27FC236}">
                  <a16:creationId xmlns:a16="http://schemas.microsoft.com/office/drawing/2014/main" id="{D80596EC-EF3E-4DB9-A7E1-75B358B8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031" name="Rectangle 39">
              <a:extLst>
                <a:ext uri="{FF2B5EF4-FFF2-40B4-BE49-F238E27FC236}">
                  <a16:creationId xmlns:a16="http://schemas.microsoft.com/office/drawing/2014/main" id="{BAAB490F-22BD-4AFB-A43E-E3B9D9678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39" name="Picture 43" descr="ETA GUARAÚ 5">
            <a:extLst>
              <a:ext uri="{FF2B5EF4-FFF2-40B4-BE49-F238E27FC236}">
                <a16:creationId xmlns:a16="http://schemas.microsoft.com/office/drawing/2014/main" id="{F0C1DF89-CC5F-4D09-87F3-D930088FF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6880225" cy="504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499" name="Picture 3">
            <a:extLst>
              <a:ext uri="{FF2B5EF4-FFF2-40B4-BE49-F238E27FC236}">
                <a16:creationId xmlns:a16="http://schemas.microsoft.com/office/drawing/2014/main" id="{106795A0-3847-40BD-B5B6-A269614A321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0" name="Rectangle 4">
            <a:extLst>
              <a:ext uri="{FF2B5EF4-FFF2-40B4-BE49-F238E27FC236}">
                <a16:creationId xmlns:a16="http://schemas.microsoft.com/office/drawing/2014/main" id="{5A09F90B-1CB4-4EEC-9602-2FF556F6E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34501" name="Group 5">
            <a:extLst>
              <a:ext uri="{FF2B5EF4-FFF2-40B4-BE49-F238E27FC236}">
                <a16:creationId xmlns:a16="http://schemas.microsoft.com/office/drawing/2014/main" id="{5417835A-0900-47E2-A03F-678C58D1C019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412875"/>
            <a:ext cx="5345112" cy="3197225"/>
            <a:chOff x="1202" y="2069"/>
            <a:chExt cx="3367" cy="2014"/>
          </a:xfrm>
        </p:grpSpPr>
        <p:sp>
          <p:nvSpPr>
            <p:cNvPr id="234502" name="Line 6">
              <a:extLst>
                <a:ext uri="{FF2B5EF4-FFF2-40B4-BE49-F238E27FC236}">
                  <a16:creationId xmlns:a16="http://schemas.microsoft.com/office/drawing/2014/main" id="{209713F6-6FC3-4134-A743-113811A89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03" name="Line 7">
              <a:extLst>
                <a:ext uri="{FF2B5EF4-FFF2-40B4-BE49-F238E27FC236}">
                  <a16:creationId xmlns:a16="http://schemas.microsoft.com/office/drawing/2014/main" id="{3D88009C-9BCE-4D87-8E56-F1A3AC34F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04" name="Rectangle 8">
              <a:extLst>
                <a:ext uri="{FF2B5EF4-FFF2-40B4-BE49-F238E27FC236}">
                  <a16:creationId xmlns:a16="http://schemas.microsoft.com/office/drawing/2014/main" id="{ED224B34-586D-4CA6-AF75-1EEEC62E6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05" name="Rectangle 9">
              <a:extLst>
                <a:ext uri="{FF2B5EF4-FFF2-40B4-BE49-F238E27FC236}">
                  <a16:creationId xmlns:a16="http://schemas.microsoft.com/office/drawing/2014/main" id="{AF7B4279-9721-4778-994B-E6CD1C73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06" name="Rectangle 10">
              <a:extLst>
                <a:ext uri="{FF2B5EF4-FFF2-40B4-BE49-F238E27FC236}">
                  <a16:creationId xmlns:a16="http://schemas.microsoft.com/office/drawing/2014/main" id="{725CAFE0-0106-4002-A0C7-39BDC7378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07" name="Rectangle 11">
              <a:extLst>
                <a:ext uri="{FF2B5EF4-FFF2-40B4-BE49-F238E27FC236}">
                  <a16:creationId xmlns:a16="http://schemas.microsoft.com/office/drawing/2014/main" id="{B7063D19-EDB2-42E4-B5B9-57A3B069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08" name="Rectangle 12">
              <a:extLst>
                <a:ext uri="{FF2B5EF4-FFF2-40B4-BE49-F238E27FC236}">
                  <a16:creationId xmlns:a16="http://schemas.microsoft.com/office/drawing/2014/main" id="{5BC01EAC-D66D-4684-AA75-B4106E965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09" name="Line 13">
              <a:extLst>
                <a:ext uri="{FF2B5EF4-FFF2-40B4-BE49-F238E27FC236}">
                  <a16:creationId xmlns:a16="http://schemas.microsoft.com/office/drawing/2014/main" id="{08039705-3536-4B3D-96F4-4CD1EDE77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0" name="Line 14">
              <a:extLst>
                <a:ext uri="{FF2B5EF4-FFF2-40B4-BE49-F238E27FC236}">
                  <a16:creationId xmlns:a16="http://schemas.microsoft.com/office/drawing/2014/main" id="{A6B0EDA5-0796-4C66-8C96-04D5ECEE4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1" name="Line 15">
              <a:extLst>
                <a:ext uri="{FF2B5EF4-FFF2-40B4-BE49-F238E27FC236}">
                  <a16:creationId xmlns:a16="http://schemas.microsoft.com/office/drawing/2014/main" id="{9AC6443D-94E6-4387-8EB2-D26C2CA7E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2" name="Line 16">
              <a:extLst>
                <a:ext uri="{FF2B5EF4-FFF2-40B4-BE49-F238E27FC236}">
                  <a16:creationId xmlns:a16="http://schemas.microsoft.com/office/drawing/2014/main" id="{9DA7ECD1-A5EE-41FA-9B1A-2C11EE69A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3" name="Line 17">
              <a:extLst>
                <a:ext uri="{FF2B5EF4-FFF2-40B4-BE49-F238E27FC236}">
                  <a16:creationId xmlns:a16="http://schemas.microsoft.com/office/drawing/2014/main" id="{1753031C-F353-4C67-BE9F-324C00FF2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4" name="Line 18">
              <a:extLst>
                <a:ext uri="{FF2B5EF4-FFF2-40B4-BE49-F238E27FC236}">
                  <a16:creationId xmlns:a16="http://schemas.microsoft.com/office/drawing/2014/main" id="{23EE195F-DAA2-4DE5-8579-F51641CC4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5" name="Rectangle 19">
              <a:extLst>
                <a:ext uri="{FF2B5EF4-FFF2-40B4-BE49-F238E27FC236}">
                  <a16:creationId xmlns:a16="http://schemas.microsoft.com/office/drawing/2014/main" id="{0FCC8795-B853-42C1-9D80-37619D45B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16" name="Line 20">
              <a:extLst>
                <a:ext uri="{FF2B5EF4-FFF2-40B4-BE49-F238E27FC236}">
                  <a16:creationId xmlns:a16="http://schemas.microsoft.com/office/drawing/2014/main" id="{03DA4DFA-A09C-4690-B249-EEBF82FA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4517" name="Text Box 21">
              <a:extLst>
                <a:ext uri="{FF2B5EF4-FFF2-40B4-BE49-F238E27FC236}">
                  <a16:creationId xmlns:a16="http://schemas.microsoft.com/office/drawing/2014/main" id="{294B8961-BEE1-46B8-B5B9-BF5B6BCDF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4518" name="Text Box 22">
              <a:extLst>
                <a:ext uri="{FF2B5EF4-FFF2-40B4-BE49-F238E27FC236}">
                  <a16:creationId xmlns:a16="http://schemas.microsoft.com/office/drawing/2014/main" id="{577F02D9-A3DE-4981-B7C1-CF2E27055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4519" name="Text Box 23">
              <a:extLst>
                <a:ext uri="{FF2B5EF4-FFF2-40B4-BE49-F238E27FC236}">
                  <a16:creationId xmlns:a16="http://schemas.microsoft.com/office/drawing/2014/main" id="{DC7250E5-E2FE-46A0-97D0-BF58A90A4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4520" name="Text Box 24">
              <a:extLst>
                <a:ext uri="{FF2B5EF4-FFF2-40B4-BE49-F238E27FC236}">
                  <a16:creationId xmlns:a16="http://schemas.microsoft.com/office/drawing/2014/main" id="{FFDCE1D8-371F-4967-8C1A-F81004E7A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4521" name="Text Box 25">
              <a:extLst>
                <a:ext uri="{FF2B5EF4-FFF2-40B4-BE49-F238E27FC236}">
                  <a16:creationId xmlns:a16="http://schemas.microsoft.com/office/drawing/2014/main" id="{B0F53919-003A-4886-9F95-7925235A2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4522" name="Text Box 26">
              <a:extLst>
                <a:ext uri="{FF2B5EF4-FFF2-40B4-BE49-F238E27FC236}">
                  <a16:creationId xmlns:a16="http://schemas.microsoft.com/office/drawing/2014/main" id="{5DE4A3FB-9197-4D69-B207-EE801A94F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4523" name="AutoShape 27">
              <a:extLst>
                <a:ext uri="{FF2B5EF4-FFF2-40B4-BE49-F238E27FC236}">
                  <a16:creationId xmlns:a16="http://schemas.microsoft.com/office/drawing/2014/main" id="{5EAC7EF5-E00A-42C2-82FD-C9BE6086327B}"/>
                </a:ext>
              </a:extLst>
            </p:cNvPr>
            <p:cNvCxnSpPr>
              <a:cxnSpLocks noChangeShapeType="1"/>
              <a:stCxn id="234522" idx="1"/>
              <a:endCxn id="234504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524" name="AutoShape 28">
              <a:extLst>
                <a:ext uri="{FF2B5EF4-FFF2-40B4-BE49-F238E27FC236}">
                  <a16:creationId xmlns:a16="http://schemas.microsoft.com/office/drawing/2014/main" id="{7793114A-0B38-4D91-8EBB-83502AC59395}"/>
                </a:ext>
              </a:extLst>
            </p:cNvPr>
            <p:cNvCxnSpPr>
              <a:cxnSpLocks noChangeShapeType="1"/>
              <a:stCxn id="234522" idx="1"/>
              <a:endCxn id="234505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525" name="AutoShape 29">
              <a:extLst>
                <a:ext uri="{FF2B5EF4-FFF2-40B4-BE49-F238E27FC236}">
                  <a16:creationId xmlns:a16="http://schemas.microsoft.com/office/drawing/2014/main" id="{1F0CC3FC-9A8C-4D62-9048-DA0D6F697FC6}"/>
                </a:ext>
              </a:extLst>
            </p:cNvPr>
            <p:cNvCxnSpPr>
              <a:cxnSpLocks noChangeShapeType="1"/>
              <a:stCxn id="234522" idx="1"/>
              <a:endCxn id="234506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526" name="AutoShape 30">
              <a:extLst>
                <a:ext uri="{FF2B5EF4-FFF2-40B4-BE49-F238E27FC236}">
                  <a16:creationId xmlns:a16="http://schemas.microsoft.com/office/drawing/2014/main" id="{7DB7BBF0-DA18-46E0-9287-76D23B328FBD}"/>
                </a:ext>
              </a:extLst>
            </p:cNvPr>
            <p:cNvCxnSpPr>
              <a:cxnSpLocks noChangeShapeType="1"/>
              <a:stCxn id="234522" idx="3"/>
              <a:endCxn id="234507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527" name="AutoShape 31">
              <a:extLst>
                <a:ext uri="{FF2B5EF4-FFF2-40B4-BE49-F238E27FC236}">
                  <a16:creationId xmlns:a16="http://schemas.microsoft.com/office/drawing/2014/main" id="{3EBE80C1-BE6B-4745-AB86-E75197FE98CB}"/>
                </a:ext>
              </a:extLst>
            </p:cNvPr>
            <p:cNvCxnSpPr>
              <a:cxnSpLocks noChangeShapeType="1"/>
              <a:stCxn id="234522" idx="3"/>
              <a:endCxn id="234508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528" name="AutoShape 32">
              <a:extLst>
                <a:ext uri="{FF2B5EF4-FFF2-40B4-BE49-F238E27FC236}">
                  <a16:creationId xmlns:a16="http://schemas.microsoft.com/office/drawing/2014/main" id="{37C3294D-5282-4450-9DEB-CCF499EB6C47}"/>
                </a:ext>
              </a:extLst>
            </p:cNvPr>
            <p:cNvCxnSpPr>
              <a:cxnSpLocks noChangeShapeType="1"/>
              <a:stCxn id="234522" idx="3"/>
              <a:endCxn id="234515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4529" name="Rectangle 33">
              <a:extLst>
                <a:ext uri="{FF2B5EF4-FFF2-40B4-BE49-F238E27FC236}">
                  <a16:creationId xmlns:a16="http://schemas.microsoft.com/office/drawing/2014/main" id="{9B2D815E-CF3A-425A-ADC7-8E0A51FF3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30" name="Rectangle 34">
              <a:extLst>
                <a:ext uri="{FF2B5EF4-FFF2-40B4-BE49-F238E27FC236}">
                  <a16:creationId xmlns:a16="http://schemas.microsoft.com/office/drawing/2014/main" id="{37F89D26-541A-4AB0-9BD7-6AF150B7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31" name="Rectangle 35">
              <a:extLst>
                <a:ext uri="{FF2B5EF4-FFF2-40B4-BE49-F238E27FC236}">
                  <a16:creationId xmlns:a16="http://schemas.microsoft.com/office/drawing/2014/main" id="{876D94EE-BCCB-47B2-950B-17FDA9918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32" name="Rectangle 36">
              <a:extLst>
                <a:ext uri="{FF2B5EF4-FFF2-40B4-BE49-F238E27FC236}">
                  <a16:creationId xmlns:a16="http://schemas.microsoft.com/office/drawing/2014/main" id="{BDB1F30D-7B3B-4FB0-B485-8081B0D1C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33" name="Rectangle 37">
              <a:extLst>
                <a:ext uri="{FF2B5EF4-FFF2-40B4-BE49-F238E27FC236}">
                  <a16:creationId xmlns:a16="http://schemas.microsoft.com/office/drawing/2014/main" id="{2AAF4EA5-4418-4EA2-9DEB-7B1636E54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34" name="Rectangle 38">
              <a:extLst>
                <a:ext uri="{FF2B5EF4-FFF2-40B4-BE49-F238E27FC236}">
                  <a16:creationId xmlns:a16="http://schemas.microsoft.com/office/drawing/2014/main" id="{8FD31C77-227D-4EDF-BFB7-1B82B041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35" name="Oval 39">
            <a:extLst>
              <a:ext uri="{FF2B5EF4-FFF2-40B4-BE49-F238E27FC236}">
                <a16:creationId xmlns:a16="http://schemas.microsoft.com/office/drawing/2014/main" id="{56062A37-11D2-4534-A9CA-F6B101D1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5076825"/>
            <a:ext cx="360363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4536" name="Text Box 40">
            <a:extLst>
              <a:ext uri="{FF2B5EF4-FFF2-40B4-BE49-F238E27FC236}">
                <a16:creationId xmlns:a16="http://schemas.microsoft.com/office/drawing/2014/main" id="{EA617839-97BE-462F-B613-A04D9228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Tanques de equalização </a:t>
            </a:r>
          </a:p>
          <a:p>
            <a:r>
              <a:rPr lang="pt-BR" altLang="pt-BR" sz="2400" b="1"/>
              <a:t>de água de lavagem !!!</a:t>
            </a:r>
          </a:p>
        </p:txBody>
      </p:sp>
      <p:cxnSp>
        <p:nvCxnSpPr>
          <p:cNvPr id="234537" name="AutoShape 41">
            <a:extLst>
              <a:ext uri="{FF2B5EF4-FFF2-40B4-BE49-F238E27FC236}">
                <a16:creationId xmlns:a16="http://schemas.microsoft.com/office/drawing/2014/main" id="{0BE1F63E-3B95-423F-B98E-6448450C1B22}"/>
              </a:ext>
            </a:extLst>
          </p:cNvPr>
          <p:cNvCxnSpPr>
            <a:cxnSpLocks noChangeShapeType="1"/>
            <a:stCxn id="234536" idx="2"/>
            <a:endCxn id="234535" idx="0"/>
          </p:cNvCxnSpPr>
          <p:nvPr/>
        </p:nvCxnSpPr>
        <p:spPr bwMode="auto">
          <a:xfrm rot="16200000" flipH="1">
            <a:off x="2093913" y="3811588"/>
            <a:ext cx="1185862" cy="1344612"/>
          </a:xfrm>
          <a:prstGeom prst="curvedConnector3">
            <a:avLst>
              <a:gd name="adj1" fmla="val 4993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9" name="Picture 39" descr="manancial-cantareira">
            <a:extLst>
              <a:ext uri="{FF2B5EF4-FFF2-40B4-BE49-F238E27FC236}">
                <a16:creationId xmlns:a16="http://schemas.microsoft.com/office/drawing/2014/main" id="{55EC89B2-0BAB-4D59-AC82-A6526E0B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086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0" name="Object 40">
            <a:extLst>
              <a:ext uri="{FF2B5EF4-FFF2-40B4-BE49-F238E27FC236}">
                <a16:creationId xmlns:a16="http://schemas.microsoft.com/office/drawing/2014/main" id="{56ED0B41-F8AE-4813-A8C1-099A42BEBDE4}"/>
              </a:ext>
            </a:extLst>
          </p:cNvPr>
          <p:cNvGraphicFramePr>
            <a:graphicFrameLocks/>
          </p:cNvGraphicFramePr>
          <p:nvPr/>
        </p:nvGraphicFramePr>
        <p:xfrm>
          <a:off x="4427538" y="1844675"/>
          <a:ext cx="4464050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4" name="CorelPhotoPaint.Image.7" r:id="rId4" imgW="2333333" imgH="3457143" progId="CorelPhotoPaint.Image.7">
                  <p:embed/>
                </p:oleObj>
              </mc:Choice>
              <mc:Fallback>
                <p:oleObj name="CorelPhotoPaint.Image.7" r:id="rId4" imgW="2333333" imgH="3457143" progId="CorelPhotoPaint.Image.7">
                  <p:embed/>
                  <p:pic>
                    <p:nvPicPr>
                      <p:cNvPr id="0" name="Object 4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844675"/>
                        <a:ext cx="4464050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43" name="Picture 3">
            <a:extLst>
              <a:ext uri="{FF2B5EF4-FFF2-40B4-BE49-F238E27FC236}">
                <a16:creationId xmlns:a16="http://schemas.microsoft.com/office/drawing/2014/main" id="{2393A461-6E92-4582-BEC5-13ABB21A2E4F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44" name="Rectangle 4">
            <a:extLst>
              <a:ext uri="{FF2B5EF4-FFF2-40B4-BE49-F238E27FC236}">
                <a16:creationId xmlns:a16="http://schemas.microsoft.com/office/drawing/2014/main" id="{AC72B603-6BBF-4116-875E-34944DD6F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5045" name="Group 5">
            <a:extLst>
              <a:ext uri="{FF2B5EF4-FFF2-40B4-BE49-F238E27FC236}">
                <a16:creationId xmlns:a16="http://schemas.microsoft.com/office/drawing/2014/main" id="{333473D0-4B04-4ACF-BD31-8E40BE188CA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284538"/>
            <a:ext cx="5345112" cy="3197225"/>
            <a:chOff x="1202" y="2069"/>
            <a:chExt cx="3367" cy="2014"/>
          </a:xfrm>
        </p:grpSpPr>
        <p:sp>
          <p:nvSpPr>
            <p:cNvPr id="215046" name="Line 6">
              <a:extLst>
                <a:ext uri="{FF2B5EF4-FFF2-40B4-BE49-F238E27FC236}">
                  <a16:creationId xmlns:a16="http://schemas.microsoft.com/office/drawing/2014/main" id="{248318A3-3D99-4193-853D-2FD811706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47" name="Line 7">
              <a:extLst>
                <a:ext uri="{FF2B5EF4-FFF2-40B4-BE49-F238E27FC236}">
                  <a16:creationId xmlns:a16="http://schemas.microsoft.com/office/drawing/2014/main" id="{519B0200-BA5D-4602-8764-9DD334FD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48" name="Rectangle 8">
              <a:extLst>
                <a:ext uri="{FF2B5EF4-FFF2-40B4-BE49-F238E27FC236}">
                  <a16:creationId xmlns:a16="http://schemas.microsoft.com/office/drawing/2014/main" id="{58ED6FD8-1A18-4909-BD9C-BB6D7F315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49" name="Rectangle 9">
              <a:extLst>
                <a:ext uri="{FF2B5EF4-FFF2-40B4-BE49-F238E27FC236}">
                  <a16:creationId xmlns:a16="http://schemas.microsoft.com/office/drawing/2014/main" id="{9E3D34D7-6C03-4CAF-9F0B-93E521AE7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50" name="Rectangle 10">
              <a:extLst>
                <a:ext uri="{FF2B5EF4-FFF2-40B4-BE49-F238E27FC236}">
                  <a16:creationId xmlns:a16="http://schemas.microsoft.com/office/drawing/2014/main" id="{320D113C-C10A-493B-B734-C8DB5BC23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51" name="Rectangle 11">
              <a:extLst>
                <a:ext uri="{FF2B5EF4-FFF2-40B4-BE49-F238E27FC236}">
                  <a16:creationId xmlns:a16="http://schemas.microsoft.com/office/drawing/2014/main" id="{29F7EC63-9C2B-423C-9D41-D06A10903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52" name="Rectangle 12">
              <a:extLst>
                <a:ext uri="{FF2B5EF4-FFF2-40B4-BE49-F238E27FC236}">
                  <a16:creationId xmlns:a16="http://schemas.microsoft.com/office/drawing/2014/main" id="{1C435BBD-E762-4D24-AE2D-7ED8FF4DC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53" name="Line 13">
              <a:extLst>
                <a:ext uri="{FF2B5EF4-FFF2-40B4-BE49-F238E27FC236}">
                  <a16:creationId xmlns:a16="http://schemas.microsoft.com/office/drawing/2014/main" id="{765B0349-9A5A-4DB1-8C7E-E0EACFAEE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4" name="Line 14">
              <a:extLst>
                <a:ext uri="{FF2B5EF4-FFF2-40B4-BE49-F238E27FC236}">
                  <a16:creationId xmlns:a16="http://schemas.microsoft.com/office/drawing/2014/main" id="{56A82490-0286-4071-9778-F6F1CEAEF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5" name="Line 15">
              <a:extLst>
                <a:ext uri="{FF2B5EF4-FFF2-40B4-BE49-F238E27FC236}">
                  <a16:creationId xmlns:a16="http://schemas.microsoft.com/office/drawing/2014/main" id="{D23CD0D7-0F7C-4080-9A51-8DB6EB7EB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6" name="Line 16">
              <a:extLst>
                <a:ext uri="{FF2B5EF4-FFF2-40B4-BE49-F238E27FC236}">
                  <a16:creationId xmlns:a16="http://schemas.microsoft.com/office/drawing/2014/main" id="{E0A9A6D6-0CC1-4CD6-A721-E20346411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7" name="Line 17">
              <a:extLst>
                <a:ext uri="{FF2B5EF4-FFF2-40B4-BE49-F238E27FC236}">
                  <a16:creationId xmlns:a16="http://schemas.microsoft.com/office/drawing/2014/main" id="{6CECF771-55C7-490B-B0FB-302A021E4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8" name="Line 18">
              <a:extLst>
                <a:ext uri="{FF2B5EF4-FFF2-40B4-BE49-F238E27FC236}">
                  <a16:creationId xmlns:a16="http://schemas.microsoft.com/office/drawing/2014/main" id="{71B6B669-059C-408D-B208-E0C948AEB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59" name="Rectangle 19">
              <a:extLst>
                <a:ext uri="{FF2B5EF4-FFF2-40B4-BE49-F238E27FC236}">
                  <a16:creationId xmlns:a16="http://schemas.microsoft.com/office/drawing/2014/main" id="{1ACECFD4-113D-40EC-ABF2-D13C692F7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0" name="Line 20">
              <a:extLst>
                <a:ext uri="{FF2B5EF4-FFF2-40B4-BE49-F238E27FC236}">
                  <a16:creationId xmlns:a16="http://schemas.microsoft.com/office/drawing/2014/main" id="{AEC44CFB-0E94-4397-802D-CE2EB5C13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061" name="Text Box 21">
              <a:extLst>
                <a:ext uri="{FF2B5EF4-FFF2-40B4-BE49-F238E27FC236}">
                  <a16:creationId xmlns:a16="http://schemas.microsoft.com/office/drawing/2014/main" id="{D7304287-B4C6-4D72-8B4D-ADDFFCFD7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5062" name="Text Box 22">
              <a:extLst>
                <a:ext uri="{FF2B5EF4-FFF2-40B4-BE49-F238E27FC236}">
                  <a16:creationId xmlns:a16="http://schemas.microsoft.com/office/drawing/2014/main" id="{C32706C1-2C7A-434D-B6F3-29DE1F502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5063" name="Text Box 23">
              <a:extLst>
                <a:ext uri="{FF2B5EF4-FFF2-40B4-BE49-F238E27FC236}">
                  <a16:creationId xmlns:a16="http://schemas.microsoft.com/office/drawing/2014/main" id="{2D3CC07F-9F30-495A-BF82-DC233E523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5064" name="Text Box 24">
              <a:extLst>
                <a:ext uri="{FF2B5EF4-FFF2-40B4-BE49-F238E27FC236}">
                  <a16:creationId xmlns:a16="http://schemas.microsoft.com/office/drawing/2014/main" id="{741D6355-3FA0-4F12-A7D2-E5E7D6B06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5065" name="Text Box 25">
              <a:extLst>
                <a:ext uri="{FF2B5EF4-FFF2-40B4-BE49-F238E27FC236}">
                  <a16:creationId xmlns:a16="http://schemas.microsoft.com/office/drawing/2014/main" id="{5674937F-2D09-4282-9CD2-A51170876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5066" name="Text Box 26">
              <a:extLst>
                <a:ext uri="{FF2B5EF4-FFF2-40B4-BE49-F238E27FC236}">
                  <a16:creationId xmlns:a16="http://schemas.microsoft.com/office/drawing/2014/main" id="{38B7E42B-DCCF-4CBB-B14E-3779CEF49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5067" name="AutoShape 27">
              <a:extLst>
                <a:ext uri="{FF2B5EF4-FFF2-40B4-BE49-F238E27FC236}">
                  <a16:creationId xmlns:a16="http://schemas.microsoft.com/office/drawing/2014/main" id="{7B64F40F-0F39-440A-A674-39BB02CD2173}"/>
                </a:ext>
              </a:extLst>
            </p:cNvPr>
            <p:cNvCxnSpPr>
              <a:cxnSpLocks noChangeShapeType="1"/>
              <a:stCxn id="215066" idx="1"/>
              <a:endCxn id="215048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68" name="AutoShape 28">
              <a:extLst>
                <a:ext uri="{FF2B5EF4-FFF2-40B4-BE49-F238E27FC236}">
                  <a16:creationId xmlns:a16="http://schemas.microsoft.com/office/drawing/2014/main" id="{FD08A653-58C1-44D6-BC21-8874083F96AF}"/>
                </a:ext>
              </a:extLst>
            </p:cNvPr>
            <p:cNvCxnSpPr>
              <a:cxnSpLocks noChangeShapeType="1"/>
              <a:stCxn id="215066" idx="1"/>
              <a:endCxn id="215049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69" name="AutoShape 29">
              <a:extLst>
                <a:ext uri="{FF2B5EF4-FFF2-40B4-BE49-F238E27FC236}">
                  <a16:creationId xmlns:a16="http://schemas.microsoft.com/office/drawing/2014/main" id="{9EC7CACA-FC6C-4A1B-A5CA-34A8389E0654}"/>
                </a:ext>
              </a:extLst>
            </p:cNvPr>
            <p:cNvCxnSpPr>
              <a:cxnSpLocks noChangeShapeType="1"/>
              <a:stCxn id="215066" idx="1"/>
              <a:endCxn id="215050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70" name="AutoShape 30">
              <a:extLst>
                <a:ext uri="{FF2B5EF4-FFF2-40B4-BE49-F238E27FC236}">
                  <a16:creationId xmlns:a16="http://schemas.microsoft.com/office/drawing/2014/main" id="{5CD8AE8B-D9B9-48B7-B1E1-FF3B187534D0}"/>
                </a:ext>
              </a:extLst>
            </p:cNvPr>
            <p:cNvCxnSpPr>
              <a:cxnSpLocks noChangeShapeType="1"/>
              <a:stCxn id="215066" idx="3"/>
              <a:endCxn id="215051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71" name="AutoShape 31">
              <a:extLst>
                <a:ext uri="{FF2B5EF4-FFF2-40B4-BE49-F238E27FC236}">
                  <a16:creationId xmlns:a16="http://schemas.microsoft.com/office/drawing/2014/main" id="{A24C8753-AD07-452C-B591-9BF74A189379}"/>
                </a:ext>
              </a:extLst>
            </p:cNvPr>
            <p:cNvCxnSpPr>
              <a:cxnSpLocks noChangeShapeType="1"/>
              <a:stCxn id="215066" idx="3"/>
              <a:endCxn id="215052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72" name="AutoShape 32">
              <a:extLst>
                <a:ext uri="{FF2B5EF4-FFF2-40B4-BE49-F238E27FC236}">
                  <a16:creationId xmlns:a16="http://schemas.microsoft.com/office/drawing/2014/main" id="{00E79D99-A093-44ED-AFF8-F6EE3E69373B}"/>
                </a:ext>
              </a:extLst>
            </p:cNvPr>
            <p:cNvCxnSpPr>
              <a:cxnSpLocks noChangeShapeType="1"/>
              <a:stCxn id="215066" idx="3"/>
              <a:endCxn id="215059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5073" name="Rectangle 33">
              <a:extLst>
                <a:ext uri="{FF2B5EF4-FFF2-40B4-BE49-F238E27FC236}">
                  <a16:creationId xmlns:a16="http://schemas.microsoft.com/office/drawing/2014/main" id="{298C7C89-3AB6-4D0B-B901-6E5C6185A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4" name="Rectangle 34">
              <a:extLst>
                <a:ext uri="{FF2B5EF4-FFF2-40B4-BE49-F238E27FC236}">
                  <a16:creationId xmlns:a16="http://schemas.microsoft.com/office/drawing/2014/main" id="{9E9D5267-EFC0-4B39-8C9D-32985C03D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5" name="Rectangle 35">
              <a:extLst>
                <a:ext uri="{FF2B5EF4-FFF2-40B4-BE49-F238E27FC236}">
                  <a16:creationId xmlns:a16="http://schemas.microsoft.com/office/drawing/2014/main" id="{0495C31A-0686-4415-B641-996BE8E1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6" name="Rectangle 36">
              <a:extLst>
                <a:ext uri="{FF2B5EF4-FFF2-40B4-BE49-F238E27FC236}">
                  <a16:creationId xmlns:a16="http://schemas.microsoft.com/office/drawing/2014/main" id="{516D30CF-6779-4DAE-9848-04DE59443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7" name="Rectangle 37">
              <a:extLst>
                <a:ext uri="{FF2B5EF4-FFF2-40B4-BE49-F238E27FC236}">
                  <a16:creationId xmlns:a16="http://schemas.microsoft.com/office/drawing/2014/main" id="{EA1F2C17-F423-40CE-9F1E-0E36917D3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8" name="Rectangle 38">
              <a:extLst>
                <a:ext uri="{FF2B5EF4-FFF2-40B4-BE49-F238E27FC236}">
                  <a16:creationId xmlns:a16="http://schemas.microsoft.com/office/drawing/2014/main" id="{D67E7601-1DBC-4921-A772-79AC71AD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6-Calice">
            <a:extLst>
              <a:ext uri="{FF2B5EF4-FFF2-40B4-BE49-F238E27FC236}">
                <a16:creationId xmlns:a16="http://schemas.microsoft.com/office/drawing/2014/main" id="{5FF0892B-9383-440C-B909-D66BBC21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97025"/>
            <a:ext cx="7224713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1F153CF7-5D8E-49D7-B15A-6D502B11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208963" cy="728662"/>
          </a:xfrm>
        </p:spPr>
        <p:txBody>
          <a:bodyPr/>
          <a:lstStyle/>
          <a:p>
            <a:r>
              <a:rPr lang="pt-BR" altLang="pt-BR" b="1"/>
              <a:t>PRODUÇÃO DE LODO EM ETA’s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8A6C4E9F-CE83-45CD-A46D-14BAAE1831EE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A979520B-2831-4D93-8F69-1A6B872A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1447" name="Object 7">
            <a:extLst>
              <a:ext uri="{FF2B5EF4-FFF2-40B4-BE49-F238E27FC236}">
                <a16:creationId xmlns:a16="http://schemas.microsoft.com/office/drawing/2014/main" id="{F7EABE4E-A035-4B29-8F11-D3A1C3FFA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781300"/>
          <a:ext cx="62404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Equation" r:id="rId5" imgW="6248160" imgH="558720" progId="Equation.3">
                  <p:embed/>
                </p:oleObj>
              </mc:Choice>
              <mc:Fallback>
                <p:oleObj name="Equation" r:id="rId5" imgW="6248160" imgH="558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81300"/>
                        <a:ext cx="62404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8">
            <a:extLst>
              <a:ext uri="{FF2B5EF4-FFF2-40B4-BE49-F238E27FC236}">
                <a16:creationId xmlns:a16="http://schemas.microsoft.com/office/drawing/2014/main" id="{C9477BBC-C690-4A3D-A7E3-8D5522445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61449" name="Object 9">
            <a:extLst>
              <a:ext uri="{FF2B5EF4-FFF2-40B4-BE49-F238E27FC236}">
                <a16:creationId xmlns:a16="http://schemas.microsoft.com/office/drawing/2014/main" id="{4831DA5C-6A17-4FD0-BDF6-8C1805E73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500438"/>
          <a:ext cx="62658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7" imgW="6273720" imgH="558720" progId="Equation.3">
                  <p:embed/>
                </p:oleObj>
              </mc:Choice>
              <mc:Fallback>
                <p:oleObj name="Equation" r:id="rId7" imgW="627372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62658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0">
            <a:extLst>
              <a:ext uri="{FF2B5EF4-FFF2-40B4-BE49-F238E27FC236}">
                <a16:creationId xmlns:a16="http://schemas.microsoft.com/office/drawing/2014/main" id="{D8649EF3-56B8-4F1D-80A3-5BC9F00D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292600"/>
            <a:ext cx="8890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P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L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= produção de lodo seco em kg/dia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Q = vazão de água bruta em m</a:t>
            </a:r>
            <a:r>
              <a:rPr lang="pt-BR" altLang="pt-BR" b="1" baseline="30000">
                <a:solidFill>
                  <a:srgbClr val="333300"/>
                </a:solidFill>
                <a:latin typeface="Tahoma" panose="020B0604030504040204" pitchFamily="34" charset="0"/>
              </a:rPr>
              <a:t>3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/dia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Al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 = dosagem de sais de alumínio, expresso como Al em mg/L, 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D</a:t>
            </a:r>
            <a:r>
              <a:rPr lang="pt-BR" altLang="pt-BR" b="1" baseline="-25000">
                <a:solidFill>
                  <a:srgbClr val="333300"/>
                </a:solidFill>
                <a:latin typeface="Tahoma" panose="020B0604030504040204" pitchFamily="34" charset="0"/>
              </a:rPr>
              <a:t>Fe</a:t>
            </a:r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 = dosagem de sais de ferro, expresso como Fe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SS = concentração de sólidos em suspensão totais na água bruta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CAP=concentração de carvão ativado em pó em mg/L</a:t>
            </a:r>
          </a:p>
          <a:p>
            <a:r>
              <a:rPr lang="pt-BR" altLang="pt-BR" b="1">
                <a:solidFill>
                  <a:srgbClr val="333300"/>
                </a:solidFill>
                <a:latin typeface="Tahoma" panose="020B0604030504040204" pitchFamily="34" charset="0"/>
              </a:rPr>
              <a:t>OA=outros aditivos em mg/L (sílica ativada, polímeros, etc...)</a:t>
            </a:r>
          </a:p>
        </p:txBody>
      </p:sp>
      <p:sp>
        <p:nvSpPr>
          <p:cNvPr id="61452" name="Rectangle 12">
            <a:extLst>
              <a:ext uri="{FF2B5EF4-FFF2-40B4-BE49-F238E27FC236}">
                <a16:creationId xmlns:a16="http://schemas.microsoft.com/office/drawing/2014/main" id="{78095A2A-AFA4-4C22-BE26-E3EDCAE36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258888"/>
          </a:xfrm>
          <a:noFill/>
          <a:ln/>
        </p:spPr>
        <p:txBody>
          <a:bodyPr/>
          <a:lstStyle/>
          <a:p>
            <a:r>
              <a:rPr lang="pt-BR" altLang="pt-BR" sz="4000"/>
              <a:t>CONCEPÇÃO DE ETAs E PRODUÇÃO DE LODO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52" name="Picture 40" descr="CIMG0888">
            <a:extLst>
              <a:ext uri="{FF2B5EF4-FFF2-40B4-BE49-F238E27FC236}">
                <a16:creationId xmlns:a16="http://schemas.microsoft.com/office/drawing/2014/main" id="{82C3F59C-85B9-40D6-A32D-C8CC374F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920038" cy="59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>
            <a:extLst>
              <a:ext uri="{FF2B5EF4-FFF2-40B4-BE49-F238E27FC236}">
                <a16:creationId xmlns:a16="http://schemas.microsoft.com/office/drawing/2014/main" id="{A6D17C9D-25A7-415F-A638-CEC0056D1AC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7" name="Rectangle 5">
            <a:extLst>
              <a:ext uri="{FF2B5EF4-FFF2-40B4-BE49-F238E27FC236}">
                <a16:creationId xmlns:a16="http://schemas.microsoft.com/office/drawing/2014/main" id="{D13262F1-E2E9-4C90-BEE7-4619CBDA4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CIMG0891">
            <a:extLst>
              <a:ext uri="{FF2B5EF4-FFF2-40B4-BE49-F238E27FC236}">
                <a16:creationId xmlns:a16="http://schemas.microsoft.com/office/drawing/2014/main" id="{6B73B369-66C6-4284-8069-EA01479A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7993062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38" name="Picture 2">
            <a:extLst>
              <a:ext uri="{FF2B5EF4-FFF2-40B4-BE49-F238E27FC236}">
                <a16:creationId xmlns:a16="http://schemas.microsoft.com/office/drawing/2014/main" id="{4FBB1CA0-AD9A-460D-8586-FC91EF81290C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9" name="Rectangle 3">
            <a:extLst>
              <a:ext uri="{FF2B5EF4-FFF2-40B4-BE49-F238E27FC236}">
                <a16:creationId xmlns:a16="http://schemas.microsoft.com/office/drawing/2014/main" id="{A828359C-EB36-41D7-B705-1459DF627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05" name="Picture 41" descr="ETA Guarau 016">
            <a:extLst>
              <a:ext uri="{FF2B5EF4-FFF2-40B4-BE49-F238E27FC236}">
                <a16:creationId xmlns:a16="http://schemas.microsoft.com/office/drawing/2014/main" id="{CE839C33-76CA-4C98-8E86-0EEEE2DA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335462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04" name="Picture 40" descr="ETA Guarau 009">
            <a:extLst>
              <a:ext uri="{FF2B5EF4-FFF2-40B4-BE49-F238E27FC236}">
                <a16:creationId xmlns:a16="http://schemas.microsoft.com/office/drawing/2014/main" id="{B522B425-70A0-4B46-969F-766E4122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25"/>
            <a:ext cx="5249862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8" name="Picture 4">
            <a:extLst>
              <a:ext uri="{FF2B5EF4-FFF2-40B4-BE49-F238E27FC236}">
                <a16:creationId xmlns:a16="http://schemas.microsoft.com/office/drawing/2014/main" id="{91146C5C-CF53-43E7-8053-C7C84162F430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BFB88257-33BA-400C-ADBC-4029762D6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6070" name="Group 6">
            <a:extLst>
              <a:ext uri="{FF2B5EF4-FFF2-40B4-BE49-F238E27FC236}">
                <a16:creationId xmlns:a16="http://schemas.microsoft.com/office/drawing/2014/main" id="{135D53D4-C5BD-4B85-8CFA-1C13DD5F6C4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500438"/>
            <a:ext cx="5345112" cy="3197225"/>
            <a:chOff x="1202" y="2069"/>
            <a:chExt cx="3367" cy="2014"/>
          </a:xfrm>
        </p:grpSpPr>
        <p:sp>
          <p:nvSpPr>
            <p:cNvPr id="216071" name="Line 7">
              <a:extLst>
                <a:ext uri="{FF2B5EF4-FFF2-40B4-BE49-F238E27FC236}">
                  <a16:creationId xmlns:a16="http://schemas.microsoft.com/office/drawing/2014/main" id="{932396E4-E512-4EE1-A2D6-F6D3DF9CD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72" name="Line 8">
              <a:extLst>
                <a:ext uri="{FF2B5EF4-FFF2-40B4-BE49-F238E27FC236}">
                  <a16:creationId xmlns:a16="http://schemas.microsoft.com/office/drawing/2014/main" id="{C7657D21-018B-4C9A-B951-7EA5C1363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73" name="Rectangle 9">
              <a:extLst>
                <a:ext uri="{FF2B5EF4-FFF2-40B4-BE49-F238E27FC236}">
                  <a16:creationId xmlns:a16="http://schemas.microsoft.com/office/drawing/2014/main" id="{EC056823-FCB1-4622-BE77-078971020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74" name="Rectangle 10">
              <a:extLst>
                <a:ext uri="{FF2B5EF4-FFF2-40B4-BE49-F238E27FC236}">
                  <a16:creationId xmlns:a16="http://schemas.microsoft.com/office/drawing/2014/main" id="{3A814406-19EE-47A9-A61F-E0EE6C2FE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75" name="Rectangle 11">
              <a:extLst>
                <a:ext uri="{FF2B5EF4-FFF2-40B4-BE49-F238E27FC236}">
                  <a16:creationId xmlns:a16="http://schemas.microsoft.com/office/drawing/2014/main" id="{F2D9C6B5-8B79-4780-8881-7CDC2C2C7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76" name="Rectangle 12">
              <a:extLst>
                <a:ext uri="{FF2B5EF4-FFF2-40B4-BE49-F238E27FC236}">
                  <a16:creationId xmlns:a16="http://schemas.microsoft.com/office/drawing/2014/main" id="{843DA20D-DEFC-4075-A4A4-CC8C5238C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77" name="Rectangle 13">
              <a:extLst>
                <a:ext uri="{FF2B5EF4-FFF2-40B4-BE49-F238E27FC236}">
                  <a16:creationId xmlns:a16="http://schemas.microsoft.com/office/drawing/2014/main" id="{0E78644C-D527-402B-BFE2-03E06732A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78" name="Line 14">
              <a:extLst>
                <a:ext uri="{FF2B5EF4-FFF2-40B4-BE49-F238E27FC236}">
                  <a16:creationId xmlns:a16="http://schemas.microsoft.com/office/drawing/2014/main" id="{54FDCC91-700D-436F-B4DD-1965C2E3E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79" name="Line 15">
              <a:extLst>
                <a:ext uri="{FF2B5EF4-FFF2-40B4-BE49-F238E27FC236}">
                  <a16:creationId xmlns:a16="http://schemas.microsoft.com/office/drawing/2014/main" id="{C083ABA9-48A4-44CF-B78A-6B05053F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0" name="Line 16">
              <a:extLst>
                <a:ext uri="{FF2B5EF4-FFF2-40B4-BE49-F238E27FC236}">
                  <a16:creationId xmlns:a16="http://schemas.microsoft.com/office/drawing/2014/main" id="{D80923D9-BF33-47F7-9876-1A2D13A47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1" name="Line 17">
              <a:extLst>
                <a:ext uri="{FF2B5EF4-FFF2-40B4-BE49-F238E27FC236}">
                  <a16:creationId xmlns:a16="http://schemas.microsoft.com/office/drawing/2014/main" id="{09C2D17B-398B-40D0-95BD-CAB0E291F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2" name="Line 18">
              <a:extLst>
                <a:ext uri="{FF2B5EF4-FFF2-40B4-BE49-F238E27FC236}">
                  <a16:creationId xmlns:a16="http://schemas.microsoft.com/office/drawing/2014/main" id="{641B43E8-687E-47CC-9291-C3CA95749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3" name="Line 19">
              <a:extLst>
                <a:ext uri="{FF2B5EF4-FFF2-40B4-BE49-F238E27FC236}">
                  <a16:creationId xmlns:a16="http://schemas.microsoft.com/office/drawing/2014/main" id="{CC68FD34-662F-42B4-9A9C-6CF92DC0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4" name="Rectangle 20">
              <a:extLst>
                <a:ext uri="{FF2B5EF4-FFF2-40B4-BE49-F238E27FC236}">
                  <a16:creationId xmlns:a16="http://schemas.microsoft.com/office/drawing/2014/main" id="{7059623F-391C-47CE-AFE5-1038DE9C2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85" name="Line 21">
              <a:extLst>
                <a:ext uri="{FF2B5EF4-FFF2-40B4-BE49-F238E27FC236}">
                  <a16:creationId xmlns:a16="http://schemas.microsoft.com/office/drawing/2014/main" id="{7F3A9BEB-9F32-4590-8FB4-0C9D3DB61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086" name="Text Box 22">
              <a:extLst>
                <a:ext uri="{FF2B5EF4-FFF2-40B4-BE49-F238E27FC236}">
                  <a16:creationId xmlns:a16="http://schemas.microsoft.com/office/drawing/2014/main" id="{9AADE877-1488-44A2-8306-AE2D63370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6087" name="Text Box 23">
              <a:extLst>
                <a:ext uri="{FF2B5EF4-FFF2-40B4-BE49-F238E27FC236}">
                  <a16:creationId xmlns:a16="http://schemas.microsoft.com/office/drawing/2014/main" id="{BD7F3BD6-D07B-4A37-BD80-2753726F7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6088" name="Text Box 24">
              <a:extLst>
                <a:ext uri="{FF2B5EF4-FFF2-40B4-BE49-F238E27FC236}">
                  <a16:creationId xmlns:a16="http://schemas.microsoft.com/office/drawing/2014/main" id="{8AA7EC03-59A0-41C8-8890-23498FD2A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6089" name="Text Box 25">
              <a:extLst>
                <a:ext uri="{FF2B5EF4-FFF2-40B4-BE49-F238E27FC236}">
                  <a16:creationId xmlns:a16="http://schemas.microsoft.com/office/drawing/2014/main" id="{44575330-14D9-48EE-9F09-02BC84CCD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6090" name="Text Box 26">
              <a:extLst>
                <a:ext uri="{FF2B5EF4-FFF2-40B4-BE49-F238E27FC236}">
                  <a16:creationId xmlns:a16="http://schemas.microsoft.com/office/drawing/2014/main" id="{7EE79C71-0786-430A-9F8A-1ACF8AE50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6091" name="Text Box 27">
              <a:extLst>
                <a:ext uri="{FF2B5EF4-FFF2-40B4-BE49-F238E27FC236}">
                  <a16:creationId xmlns:a16="http://schemas.microsoft.com/office/drawing/2014/main" id="{2541BD52-0A98-4261-974B-2D60D6C6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6092" name="AutoShape 28">
              <a:extLst>
                <a:ext uri="{FF2B5EF4-FFF2-40B4-BE49-F238E27FC236}">
                  <a16:creationId xmlns:a16="http://schemas.microsoft.com/office/drawing/2014/main" id="{8A72D3EE-D952-4B5B-90FB-F146698045F1}"/>
                </a:ext>
              </a:extLst>
            </p:cNvPr>
            <p:cNvCxnSpPr>
              <a:cxnSpLocks noChangeShapeType="1"/>
              <a:stCxn id="216091" idx="1"/>
              <a:endCxn id="216073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093" name="AutoShape 29">
              <a:extLst>
                <a:ext uri="{FF2B5EF4-FFF2-40B4-BE49-F238E27FC236}">
                  <a16:creationId xmlns:a16="http://schemas.microsoft.com/office/drawing/2014/main" id="{7E97F891-3519-4044-AD57-B7243C1A9ABF}"/>
                </a:ext>
              </a:extLst>
            </p:cNvPr>
            <p:cNvCxnSpPr>
              <a:cxnSpLocks noChangeShapeType="1"/>
              <a:stCxn id="216091" idx="1"/>
              <a:endCxn id="216074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094" name="AutoShape 30">
              <a:extLst>
                <a:ext uri="{FF2B5EF4-FFF2-40B4-BE49-F238E27FC236}">
                  <a16:creationId xmlns:a16="http://schemas.microsoft.com/office/drawing/2014/main" id="{93CFACD4-7320-4AAB-8D10-991B2170B852}"/>
                </a:ext>
              </a:extLst>
            </p:cNvPr>
            <p:cNvCxnSpPr>
              <a:cxnSpLocks noChangeShapeType="1"/>
              <a:stCxn id="216091" idx="1"/>
              <a:endCxn id="216075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095" name="AutoShape 31">
              <a:extLst>
                <a:ext uri="{FF2B5EF4-FFF2-40B4-BE49-F238E27FC236}">
                  <a16:creationId xmlns:a16="http://schemas.microsoft.com/office/drawing/2014/main" id="{AD4717EE-00CE-4695-92FD-82F54DD9F921}"/>
                </a:ext>
              </a:extLst>
            </p:cNvPr>
            <p:cNvCxnSpPr>
              <a:cxnSpLocks noChangeShapeType="1"/>
              <a:stCxn id="216091" idx="3"/>
              <a:endCxn id="216076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096" name="AutoShape 32">
              <a:extLst>
                <a:ext uri="{FF2B5EF4-FFF2-40B4-BE49-F238E27FC236}">
                  <a16:creationId xmlns:a16="http://schemas.microsoft.com/office/drawing/2014/main" id="{AC73FA40-BE59-4EA5-B622-60E73952C1E5}"/>
                </a:ext>
              </a:extLst>
            </p:cNvPr>
            <p:cNvCxnSpPr>
              <a:cxnSpLocks noChangeShapeType="1"/>
              <a:stCxn id="216091" idx="3"/>
              <a:endCxn id="216077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097" name="AutoShape 33">
              <a:extLst>
                <a:ext uri="{FF2B5EF4-FFF2-40B4-BE49-F238E27FC236}">
                  <a16:creationId xmlns:a16="http://schemas.microsoft.com/office/drawing/2014/main" id="{CD8485BB-F8B9-46F5-ADCD-B7BA2A429B24}"/>
                </a:ext>
              </a:extLst>
            </p:cNvPr>
            <p:cNvCxnSpPr>
              <a:cxnSpLocks noChangeShapeType="1"/>
              <a:stCxn id="216091" idx="3"/>
              <a:endCxn id="216084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6098" name="Rectangle 34">
              <a:extLst>
                <a:ext uri="{FF2B5EF4-FFF2-40B4-BE49-F238E27FC236}">
                  <a16:creationId xmlns:a16="http://schemas.microsoft.com/office/drawing/2014/main" id="{8FB5D125-D9C6-4944-AC98-3263AA851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099" name="Rectangle 35">
              <a:extLst>
                <a:ext uri="{FF2B5EF4-FFF2-40B4-BE49-F238E27FC236}">
                  <a16:creationId xmlns:a16="http://schemas.microsoft.com/office/drawing/2014/main" id="{FDCCCB07-3E43-444F-B040-16CD8BA9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0" name="Rectangle 36">
              <a:extLst>
                <a:ext uri="{FF2B5EF4-FFF2-40B4-BE49-F238E27FC236}">
                  <a16:creationId xmlns:a16="http://schemas.microsoft.com/office/drawing/2014/main" id="{F2B3CFCD-7A28-4774-B3EB-147E4F9FB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1" name="Rectangle 37">
              <a:extLst>
                <a:ext uri="{FF2B5EF4-FFF2-40B4-BE49-F238E27FC236}">
                  <a16:creationId xmlns:a16="http://schemas.microsoft.com/office/drawing/2014/main" id="{A5228823-A545-498B-A750-815A427A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2" name="Rectangle 38">
              <a:extLst>
                <a:ext uri="{FF2B5EF4-FFF2-40B4-BE49-F238E27FC236}">
                  <a16:creationId xmlns:a16="http://schemas.microsoft.com/office/drawing/2014/main" id="{501D4872-83A4-494F-B360-D0C4C7165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6103" name="Rectangle 39">
              <a:extLst>
                <a:ext uri="{FF2B5EF4-FFF2-40B4-BE49-F238E27FC236}">
                  <a16:creationId xmlns:a16="http://schemas.microsoft.com/office/drawing/2014/main" id="{6AA8CF01-1B7C-491C-8883-01C0A3B65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00" name="Picture 40" descr="ETA Guarau 017">
            <a:extLst>
              <a:ext uri="{FF2B5EF4-FFF2-40B4-BE49-F238E27FC236}">
                <a16:creationId xmlns:a16="http://schemas.microsoft.com/office/drawing/2014/main" id="{F60AFE1F-E08F-479A-A10D-12E715B1053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399088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201" name="Picture 41" descr="ETA Guarau 018">
            <a:extLst>
              <a:ext uri="{FF2B5EF4-FFF2-40B4-BE49-F238E27FC236}">
                <a16:creationId xmlns:a16="http://schemas.microsoft.com/office/drawing/2014/main" id="{890CAE2A-1DD9-4849-90DA-5DA742EE7D01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5399088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>
            <a:extLst>
              <a:ext uri="{FF2B5EF4-FFF2-40B4-BE49-F238E27FC236}">
                <a16:creationId xmlns:a16="http://schemas.microsoft.com/office/drawing/2014/main" id="{14D26E62-C2E6-4FBC-9459-FD60EE8B7201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Rectangle 5">
            <a:extLst>
              <a:ext uri="{FF2B5EF4-FFF2-40B4-BE49-F238E27FC236}">
                <a16:creationId xmlns:a16="http://schemas.microsoft.com/office/drawing/2014/main" id="{05F81750-1166-4FAD-9657-2C734DCA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20202" name="Group 42">
            <a:extLst>
              <a:ext uri="{FF2B5EF4-FFF2-40B4-BE49-F238E27FC236}">
                <a16:creationId xmlns:a16="http://schemas.microsoft.com/office/drawing/2014/main" id="{F7EC9AC4-4D83-4CA0-A7DD-2789355DB7E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500438"/>
            <a:ext cx="5345112" cy="3197225"/>
            <a:chOff x="1202" y="2069"/>
            <a:chExt cx="3367" cy="2014"/>
          </a:xfrm>
        </p:grpSpPr>
        <p:sp>
          <p:nvSpPr>
            <p:cNvPr id="220203" name="Line 43">
              <a:extLst>
                <a:ext uri="{FF2B5EF4-FFF2-40B4-BE49-F238E27FC236}">
                  <a16:creationId xmlns:a16="http://schemas.microsoft.com/office/drawing/2014/main" id="{521128F3-EFCA-40CE-BA14-A8E9EB2D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04" name="Line 44">
              <a:extLst>
                <a:ext uri="{FF2B5EF4-FFF2-40B4-BE49-F238E27FC236}">
                  <a16:creationId xmlns:a16="http://schemas.microsoft.com/office/drawing/2014/main" id="{2139F8AE-E779-4D68-89A5-4AA91F944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05" name="Rectangle 45">
              <a:extLst>
                <a:ext uri="{FF2B5EF4-FFF2-40B4-BE49-F238E27FC236}">
                  <a16:creationId xmlns:a16="http://schemas.microsoft.com/office/drawing/2014/main" id="{94A54242-8428-4FB6-B1ED-AB27D7BBB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06" name="Rectangle 46">
              <a:extLst>
                <a:ext uri="{FF2B5EF4-FFF2-40B4-BE49-F238E27FC236}">
                  <a16:creationId xmlns:a16="http://schemas.microsoft.com/office/drawing/2014/main" id="{93BD9B8B-57BC-4EAE-81AB-E857A0A5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07" name="Rectangle 47">
              <a:extLst>
                <a:ext uri="{FF2B5EF4-FFF2-40B4-BE49-F238E27FC236}">
                  <a16:creationId xmlns:a16="http://schemas.microsoft.com/office/drawing/2014/main" id="{57019186-0EF0-4E29-A6FD-84A612EB8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08" name="Rectangle 48">
              <a:extLst>
                <a:ext uri="{FF2B5EF4-FFF2-40B4-BE49-F238E27FC236}">
                  <a16:creationId xmlns:a16="http://schemas.microsoft.com/office/drawing/2014/main" id="{A52E0B28-0F76-4402-B9CE-BEE66691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09" name="Rectangle 49">
              <a:extLst>
                <a:ext uri="{FF2B5EF4-FFF2-40B4-BE49-F238E27FC236}">
                  <a16:creationId xmlns:a16="http://schemas.microsoft.com/office/drawing/2014/main" id="{182569F2-CF5C-47B0-9DC7-4CD1802A0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10" name="Line 50">
              <a:extLst>
                <a:ext uri="{FF2B5EF4-FFF2-40B4-BE49-F238E27FC236}">
                  <a16:creationId xmlns:a16="http://schemas.microsoft.com/office/drawing/2014/main" id="{FE63D991-2551-482D-A81D-DE620013C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1" name="Line 51">
              <a:extLst>
                <a:ext uri="{FF2B5EF4-FFF2-40B4-BE49-F238E27FC236}">
                  <a16:creationId xmlns:a16="http://schemas.microsoft.com/office/drawing/2014/main" id="{77BA51FE-F60D-4D78-B5F1-87C78038F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2" name="Line 52">
              <a:extLst>
                <a:ext uri="{FF2B5EF4-FFF2-40B4-BE49-F238E27FC236}">
                  <a16:creationId xmlns:a16="http://schemas.microsoft.com/office/drawing/2014/main" id="{0FA6300E-14C5-48A8-93BD-695A38BB9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3" name="Line 53">
              <a:extLst>
                <a:ext uri="{FF2B5EF4-FFF2-40B4-BE49-F238E27FC236}">
                  <a16:creationId xmlns:a16="http://schemas.microsoft.com/office/drawing/2014/main" id="{B00E1F89-E8C5-4DF1-B149-4D345D8FD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4" name="Line 54">
              <a:extLst>
                <a:ext uri="{FF2B5EF4-FFF2-40B4-BE49-F238E27FC236}">
                  <a16:creationId xmlns:a16="http://schemas.microsoft.com/office/drawing/2014/main" id="{66F47FD0-DB35-4A48-83A2-E7A406741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5" name="Line 55">
              <a:extLst>
                <a:ext uri="{FF2B5EF4-FFF2-40B4-BE49-F238E27FC236}">
                  <a16:creationId xmlns:a16="http://schemas.microsoft.com/office/drawing/2014/main" id="{CBC27803-2A58-4E2D-AECC-80D0E5D11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6" name="Rectangle 56">
              <a:extLst>
                <a:ext uri="{FF2B5EF4-FFF2-40B4-BE49-F238E27FC236}">
                  <a16:creationId xmlns:a16="http://schemas.microsoft.com/office/drawing/2014/main" id="{D8D5A2C8-AA0F-4506-B80E-CAB0CA2D1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17" name="Line 57">
              <a:extLst>
                <a:ext uri="{FF2B5EF4-FFF2-40B4-BE49-F238E27FC236}">
                  <a16:creationId xmlns:a16="http://schemas.microsoft.com/office/drawing/2014/main" id="{6BDA55A6-C1FD-487E-8F76-93C5085BC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0218" name="Text Box 58">
              <a:extLst>
                <a:ext uri="{FF2B5EF4-FFF2-40B4-BE49-F238E27FC236}">
                  <a16:creationId xmlns:a16="http://schemas.microsoft.com/office/drawing/2014/main" id="{8E2377AB-69FA-44BD-B49C-F87BCA8FE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20219" name="Text Box 59">
              <a:extLst>
                <a:ext uri="{FF2B5EF4-FFF2-40B4-BE49-F238E27FC236}">
                  <a16:creationId xmlns:a16="http://schemas.microsoft.com/office/drawing/2014/main" id="{A0CC0B5F-DA58-457D-B9F2-6F8A87635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20220" name="Text Box 60">
              <a:extLst>
                <a:ext uri="{FF2B5EF4-FFF2-40B4-BE49-F238E27FC236}">
                  <a16:creationId xmlns:a16="http://schemas.microsoft.com/office/drawing/2014/main" id="{51BD0117-5CD7-4B99-9305-9906FE04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20221" name="Text Box 61">
              <a:extLst>
                <a:ext uri="{FF2B5EF4-FFF2-40B4-BE49-F238E27FC236}">
                  <a16:creationId xmlns:a16="http://schemas.microsoft.com/office/drawing/2014/main" id="{CF2EABCE-3635-4C45-BD3B-34389F15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20222" name="Text Box 62">
              <a:extLst>
                <a:ext uri="{FF2B5EF4-FFF2-40B4-BE49-F238E27FC236}">
                  <a16:creationId xmlns:a16="http://schemas.microsoft.com/office/drawing/2014/main" id="{D6FE032B-AA3D-4B90-8540-CA31552AC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20223" name="Text Box 63">
              <a:extLst>
                <a:ext uri="{FF2B5EF4-FFF2-40B4-BE49-F238E27FC236}">
                  <a16:creationId xmlns:a16="http://schemas.microsoft.com/office/drawing/2014/main" id="{0043177F-47D1-45B9-BDA7-793E62786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20224" name="AutoShape 64">
              <a:extLst>
                <a:ext uri="{FF2B5EF4-FFF2-40B4-BE49-F238E27FC236}">
                  <a16:creationId xmlns:a16="http://schemas.microsoft.com/office/drawing/2014/main" id="{6CB4F07D-A58A-4A30-BC73-BAED1BC2BDFF}"/>
                </a:ext>
              </a:extLst>
            </p:cNvPr>
            <p:cNvCxnSpPr>
              <a:cxnSpLocks noChangeShapeType="1"/>
              <a:stCxn id="220223" idx="1"/>
              <a:endCxn id="220205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25" name="AutoShape 65">
              <a:extLst>
                <a:ext uri="{FF2B5EF4-FFF2-40B4-BE49-F238E27FC236}">
                  <a16:creationId xmlns:a16="http://schemas.microsoft.com/office/drawing/2014/main" id="{00513452-859E-4C93-A7C1-C812B924A723}"/>
                </a:ext>
              </a:extLst>
            </p:cNvPr>
            <p:cNvCxnSpPr>
              <a:cxnSpLocks noChangeShapeType="1"/>
              <a:stCxn id="220223" idx="1"/>
              <a:endCxn id="220206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26" name="AutoShape 66">
              <a:extLst>
                <a:ext uri="{FF2B5EF4-FFF2-40B4-BE49-F238E27FC236}">
                  <a16:creationId xmlns:a16="http://schemas.microsoft.com/office/drawing/2014/main" id="{870EA4D0-62C1-4C87-9F7F-27F510F32497}"/>
                </a:ext>
              </a:extLst>
            </p:cNvPr>
            <p:cNvCxnSpPr>
              <a:cxnSpLocks noChangeShapeType="1"/>
              <a:stCxn id="220223" idx="1"/>
              <a:endCxn id="220207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27" name="AutoShape 67">
              <a:extLst>
                <a:ext uri="{FF2B5EF4-FFF2-40B4-BE49-F238E27FC236}">
                  <a16:creationId xmlns:a16="http://schemas.microsoft.com/office/drawing/2014/main" id="{DEBCCC62-FDE8-4DFB-9CF4-94F978F7496A}"/>
                </a:ext>
              </a:extLst>
            </p:cNvPr>
            <p:cNvCxnSpPr>
              <a:cxnSpLocks noChangeShapeType="1"/>
              <a:stCxn id="220223" idx="3"/>
              <a:endCxn id="220208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28" name="AutoShape 68">
              <a:extLst>
                <a:ext uri="{FF2B5EF4-FFF2-40B4-BE49-F238E27FC236}">
                  <a16:creationId xmlns:a16="http://schemas.microsoft.com/office/drawing/2014/main" id="{3C1ED88C-8DB0-4D6C-8FFB-308B0D7D8D0A}"/>
                </a:ext>
              </a:extLst>
            </p:cNvPr>
            <p:cNvCxnSpPr>
              <a:cxnSpLocks noChangeShapeType="1"/>
              <a:stCxn id="220223" idx="3"/>
              <a:endCxn id="220209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229" name="AutoShape 69">
              <a:extLst>
                <a:ext uri="{FF2B5EF4-FFF2-40B4-BE49-F238E27FC236}">
                  <a16:creationId xmlns:a16="http://schemas.microsoft.com/office/drawing/2014/main" id="{43B3FD80-5658-4E2D-889F-FA759BD27A91}"/>
                </a:ext>
              </a:extLst>
            </p:cNvPr>
            <p:cNvCxnSpPr>
              <a:cxnSpLocks noChangeShapeType="1"/>
              <a:stCxn id="220223" idx="3"/>
              <a:endCxn id="220216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0230" name="Rectangle 70">
              <a:extLst>
                <a:ext uri="{FF2B5EF4-FFF2-40B4-BE49-F238E27FC236}">
                  <a16:creationId xmlns:a16="http://schemas.microsoft.com/office/drawing/2014/main" id="{17EA1FB3-7CBC-4472-B895-071F774D8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31" name="Rectangle 71">
              <a:extLst>
                <a:ext uri="{FF2B5EF4-FFF2-40B4-BE49-F238E27FC236}">
                  <a16:creationId xmlns:a16="http://schemas.microsoft.com/office/drawing/2014/main" id="{EE7B0EAE-DC39-4460-8130-7B655C5D0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32" name="Rectangle 72">
              <a:extLst>
                <a:ext uri="{FF2B5EF4-FFF2-40B4-BE49-F238E27FC236}">
                  <a16:creationId xmlns:a16="http://schemas.microsoft.com/office/drawing/2014/main" id="{9987F115-19C9-4497-AD25-937D02AE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33" name="Rectangle 73">
              <a:extLst>
                <a:ext uri="{FF2B5EF4-FFF2-40B4-BE49-F238E27FC236}">
                  <a16:creationId xmlns:a16="http://schemas.microsoft.com/office/drawing/2014/main" id="{BE9E7371-767A-42D0-BFA6-92EBD138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34" name="Rectangle 74">
              <a:extLst>
                <a:ext uri="{FF2B5EF4-FFF2-40B4-BE49-F238E27FC236}">
                  <a16:creationId xmlns:a16="http://schemas.microsoft.com/office/drawing/2014/main" id="{24FAF50D-87CB-44D1-8B3C-D40677358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0235" name="Rectangle 75">
              <a:extLst>
                <a:ext uri="{FF2B5EF4-FFF2-40B4-BE49-F238E27FC236}">
                  <a16:creationId xmlns:a16="http://schemas.microsoft.com/office/drawing/2014/main" id="{6793172A-47B5-40FE-8880-E142AF45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2" name="Picture 42" descr="ETA Guaraú 003">
            <a:extLst>
              <a:ext uri="{FF2B5EF4-FFF2-40B4-BE49-F238E27FC236}">
                <a16:creationId xmlns:a16="http://schemas.microsoft.com/office/drawing/2014/main" id="{49CB4C4E-9FF6-40ED-B05F-8C9002A0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5178425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4" name="Picture 4">
            <a:extLst>
              <a:ext uri="{FF2B5EF4-FFF2-40B4-BE49-F238E27FC236}">
                <a16:creationId xmlns:a16="http://schemas.microsoft.com/office/drawing/2014/main" id="{13B8ECF0-9EF2-45B8-BCCF-BE963B000D6A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5" name="Rectangle 5">
            <a:extLst>
              <a:ext uri="{FF2B5EF4-FFF2-40B4-BE49-F238E27FC236}">
                <a16:creationId xmlns:a16="http://schemas.microsoft.com/office/drawing/2014/main" id="{88A43F8A-8B44-4033-9892-761045BBC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pic>
        <p:nvPicPr>
          <p:cNvPr id="235560" name="Picture 40" descr="ETA Guaraú 015">
            <a:extLst>
              <a:ext uri="{FF2B5EF4-FFF2-40B4-BE49-F238E27FC236}">
                <a16:creationId xmlns:a16="http://schemas.microsoft.com/office/drawing/2014/main" id="{D5AE5727-EF04-4BEE-992D-6E607A7E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838" y="2636838"/>
            <a:ext cx="51847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26" name="Group 6">
            <a:extLst>
              <a:ext uri="{FF2B5EF4-FFF2-40B4-BE49-F238E27FC236}">
                <a16:creationId xmlns:a16="http://schemas.microsoft.com/office/drawing/2014/main" id="{297A5DD9-47E7-4321-A152-B29E6300C44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500438"/>
            <a:ext cx="5345112" cy="3197225"/>
            <a:chOff x="1202" y="2069"/>
            <a:chExt cx="3367" cy="2014"/>
          </a:xfrm>
        </p:grpSpPr>
        <p:sp>
          <p:nvSpPr>
            <p:cNvPr id="235527" name="Line 7">
              <a:extLst>
                <a:ext uri="{FF2B5EF4-FFF2-40B4-BE49-F238E27FC236}">
                  <a16:creationId xmlns:a16="http://schemas.microsoft.com/office/drawing/2014/main" id="{E519A234-0EB6-4CF2-BEF8-2F0988247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28" name="Line 8">
              <a:extLst>
                <a:ext uri="{FF2B5EF4-FFF2-40B4-BE49-F238E27FC236}">
                  <a16:creationId xmlns:a16="http://schemas.microsoft.com/office/drawing/2014/main" id="{7961F3AA-A794-4CEE-8130-AA373B7C7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29" name="Rectangle 9">
              <a:extLst>
                <a:ext uri="{FF2B5EF4-FFF2-40B4-BE49-F238E27FC236}">
                  <a16:creationId xmlns:a16="http://schemas.microsoft.com/office/drawing/2014/main" id="{ED6584DA-F57F-40C1-970A-53D3B084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30" name="Rectangle 10">
              <a:extLst>
                <a:ext uri="{FF2B5EF4-FFF2-40B4-BE49-F238E27FC236}">
                  <a16:creationId xmlns:a16="http://schemas.microsoft.com/office/drawing/2014/main" id="{38AD1771-68D6-4FE6-8AFB-20C92C358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31" name="Rectangle 11">
              <a:extLst>
                <a:ext uri="{FF2B5EF4-FFF2-40B4-BE49-F238E27FC236}">
                  <a16:creationId xmlns:a16="http://schemas.microsoft.com/office/drawing/2014/main" id="{8CF9F13B-8149-4934-8EDC-D9C8B8DD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32" name="Rectangle 12">
              <a:extLst>
                <a:ext uri="{FF2B5EF4-FFF2-40B4-BE49-F238E27FC236}">
                  <a16:creationId xmlns:a16="http://schemas.microsoft.com/office/drawing/2014/main" id="{FF66B38C-8AB6-4A27-BF10-599524BC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33" name="Rectangle 13">
              <a:extLst>
                <a:ext uri="{FF2B5EF4-FFF2-40B4-BE49-F238E27FC236}">
                  <a16:creationId xmlns:a16="http://schemas.microsoft.com/office/drawing/2014/main" id="{218C4718-5DC7-426B-BA52-F37CC980E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34" name="Line 14">
              <a:extLst>
                <a:ext uri="{FF2B5EF4-FFF2-40B4-BE49-F238E27FC236}">
                  <a16:creationId xmlns:a16="http://schemas.microsoft.com/office/drawing/2014/main" id="{FE8F6AAC-56C1-4842-833B-A52C81161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35" name="Line 15">
              <a:extLst>
                <a:ext uri="{FF2B5EF4-FFF2-40B4-BE49-F238E27FC236}">
                  <a16:creationId xmlns:a16="http://schemas.microsoft.com/office/drawing/2014/main" id="{33931FDA-B967-4377-8D2A-8500E5811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36" name="Line 16">
              <a:extLst>
                <a:ext uri="{FF2B5EF4-FFF2-40B4-BE49-F238E27FC236}">
                  <a16:creationId xmlns:a16="http://schemas.microsoft.com/office/drawing/2014/main" id="{B806C95C-44E2-4530-A004-DEE4AE264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37" name="Line 17">
              <a:extLst>
                <a:ext uri="{FF2B5EF4-FFF2-40B4-BE49-F238E27FC236}">
                  <a16:creationId xmlns:a16="http://schemas.microsoft.com/office/drawing/2014/main" id="{6BD06B3D-CDC4-4A2B-8167-7E37BC858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38" name="Line 18">
              <a:extLst>
                <a:ext uri="{FF2B5EF4-FFF2-40B4-BE49-F238E27FC236}">
                  <a16:creationId xmlns:a16="http://schemas.microsoft.com/office/drawing/2014/main" id="{CBB88667-8E52-4754-870E-E4BF11DB6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39" name="Line 19">
              <a:extLst>
                <a:ext uri="{FF2B5EF4-FFF2-40B4-BE49-F238E27FC236}">
                  <a16:creationId xmlns:a16="http://schemas.microsoft.com/office/drawing/2014/main" id="{13EFAB00-D556-4F59-B591-C43E03839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40" name="Rectangle 20">
              <a:extLst>
                <a:ext uri="{FF2B5EF4-FFF2-40B4-BE49-F238E27FC236}">
                  <a16:creationId xmlns:a16="http://schemas.microsoft.com/office/drawing/2014/main" id="{E5B7FA2C-CDEA-4F3E-9335-A4E0414E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41" name="Line 21">
              <a:extLst>
                <a:ext uri="{FF2B5EF4-FFF2-40B4-BE49-F238E27FC236}">
                  <a16:creationId xmlns:a16="http://schemas.microsoft.com/office/drawing/2014/main" id="{95229683-D372-41F2-92B6-802576468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42" name="Text Box 22">
              <a:extLst>
                <a:ext uri="{FF2B5EF4-FFF2-40B4-BE49-F238E27FC236}">
                  <a16:creationId xmlns:a16="http://schemas.microsoft.com/office/drawing/2014/main" id="{DFF72090-7833-40EC-AC9F-C3CB97394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5543" name="Text Box 23">
              <a:extLst>
                <a:ext uri="{FF2B5EF4-FFF2-40B4-BE49-F238E27FC236}">
                  <a16:creationId xmlns:a16="http://schemas.microsoft.com/office/drawing/2014/main" id="{866AC787-9EC5-4784-9743-D4C3393D7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5544" name="Text Box 24">
              <a:extLst>
                <a:ext uri="{FF2B5EF4-FFF2-40B4-BE49-F238E27FC236}">
                  <a16:creationId xmlns:a16="http://schemas.microsoft.com/office/drawing/2014/main" id="{48946F97-E069-4D32-A3F9-76C46E74E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5545" name="Text Box 25">
              <a:extLst>
                <a:ext uri="{FF2B5EF4-FFF2-40B4-BE49-F238E27FC236}">
                  <a16:creationId xmlns:a16="http://schemas.microsoft.com/office/drawing/2014/main" id="{EA96BEBA-62F0-4602-B78D-394174E59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5546" name="Text Box 26">
              <a:extLst>
                <a:ext uri="{FF2B5EF4-FFF2-40B4-BE49-F238E27FC236}">
                  <a16:creationId xmlns:a16="http://schemas.microsoft.com/office/drawing/2014/main" id="{98EDA3F4-9656-4AF8-ADDA-C13FEFE48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5547" name="Text Box 27">
              <a:extLst>
                <a:ext uri="{FF2B5EF4-FFF2-40B4-BE49-F238E27FC236}">
                  <a16:creationId xmlns:a16="http://schemas.microsoft.com/office/drawing/2014/main" id="{CE356474-95F0-43B7-8D7D-66F0BA6B5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5548" name="AutoShape 28">
              <a:extLst>
                <a:ext uri="{FF2B5EF4-FFF2-40B4-BE49-F238E27FC236}">
                  <a16:creationId xmlns:a16="http://schemas.microsoft.com/office/drawing/2014/main" id="{AB0844DD-87AA-479A-989F-B321EECFC249}"/>
                </a:ext>
              </a:extLst>
            </p:cNvPr>
            <p:cNvCxnSpPr>
              <a:cxnSpLocks noChangeShapeType="1"/>
              <a:stCxn id="235547" idx="1"/>
              <a:endCxn id="235529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549" name="AutoShape 29">
              <a:extLst>
                <a:ext uri="{FF2B5EF4-FFF2-40B4-BE49-F238E27FC236}">
                  <a16:creationId xmlns:a16="http://schemas.microsoft.com/office/drawing/2014/main" id="{F7AA7A09-30F1-4A1F-BE27-7AD5BC833C59}"/>
                </a:ext>
              </a:extLst>
            </p:cNvPr>
            <p:cNvCxnSpPr>
              <a:cxnSpLocks noChangeShapeType="1"/>
              <a:stCxn id="235547" idx="1"/>
              <a:endCxn id="235530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550" name="AutoShape 30">
              <a:extLst>
                <a:ext uri="{FF2B5EF4-FFF2-40B4-BE49-F238E27FC236}">
                  <a16:creationId xmlns:a16="http://schemas.microsoft.com/office/drawing/2014/main" id="{2A8FF207-D4D3-4C68-A03A-61B108BDF2BF}"/>
                </a:ext>
              </a:extLst>
            </p:cNvPr>
            <p:cNvCxnSpPr>
              <a:cxnSpLocks noChangeShapeType="1"/>
              <a:stCxn id="235547" idx="1"/>
              <a:endCxn id="235531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551" name="AutoShape 31">
              <a:extLst>
                <a:ext uri="{FF2B5EF4-FFF2-40B4-BE49-F238E27FC236}">
                  <a16:creationId xmlns:a16="http://schemas.microsoft.com/office/drawing/2014/main" id="{DD6D4E9B-1CA9-4C4A-B332-4500EA5B4ABC}"/>
                </a:ext>
              </a:extLst>
            </p:cNvPr>
            <p:cNvCxnSpPr>
              <a:cxnSpLocks noChangeShapeType="1"/>
              <a:stCxn id="235547" idx="3"/>
              <a:endCxn id="235532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552" name="AutoShape 32">
              <a:extLst>
                <a:ext uri="{FF2B5EF4-FFF2-40B4-BE49-F238E27FC236}">
                  <a16:creationId xmlns:a16="http://schemas.microsoft.com/office/drawing/2014/main" id="{D1E3EFFC-852A-40DB-B156-FDB1E8BB5CD0}"/>
                </a:ext>
              </a:extLst>
            </p:cNvPr>
            <p:cNvCxnSpPr>
              <a:cxnSpLocks noChangeShapeType="1"/>
              <a:stCxn id="235547" idx="3"/>
              <a:endCxn id="235533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553" name="AutoShape 33">
              <a:extLst>
                <a:ext uri="{FF2B5EF4-FFF2-40B4-BE49-F238E27FC236}">
                  <a16:creationId xmlns:a16="http://schemas.microsoft.com/office/drawing/2014/main" id="{14522375-5663-4115-BC3D-B1A40C2748B2}"/>
                </a:ext>
              </a:extLst>
            </p:cNvPr>
            <p:cNvCxnSpPr>
              <a:cxnSpLocks noChangeShapeType="1"/>
              <a:stCxn id="235547" idx="3"/>
              <a:endCxn id="235540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554" name="Rectangle 34">
              <a:extLst>
                <a:ext uri="{FF2B5EF4-FFF2-40B4-BE49-F238E27FC236}">
                  <a16:creationId xmlns:a16="http://schemas.microsoft.com/office/drawing/2014/main" id="{4D32B883-EFDF-48D2-9962-DF7BDD1C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5" name="Rectangle 35">
              <a:extLst>
                <a:ext uri="{FF2B5EF4-FFF2-40B4-BE49-F238E27FC236}">
                  <a16:creationId xmlns:a16="http://schemas.microsoft.com/office/drawing/2014/main" id="{AA40174A-AC2B-49F9-A90F-B7E9FCD75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6" name="Rectangle 36">
              <a:extLst>
                <a:ext uri="{FF2B5EF4-FFF2-40B4-BE49-F238E27FC236}">
                  <a16:creationId xmlns:a16="http://schemas.microsoft.com/office/drawing/2014/main" id="{4BC24628-6A00-4E0A-AA5E-7666834AC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7" name="Rectangle 37">
              <a:extLst>
                <a:ext uri="{FF2B5EF4-FFF2-40B4-BE49-F238E27FC236}">
                  <a16:creationId xmlns:a16="http://schemas.microsoft.com/office/drawing/2014/main" id="{9E905B67-73B4-4A51-9A79-977E73DD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8" name="Rectangle 38">
              <a:extLst>
                <a:ext uri="{FF2B5EF4-FFF2-40B4-BE49-F238E27FC236}">
                  <a16:creationId xmlns:a16="http://schemas.microsoft.com/office/drawing/2014/main" id="{4664B55C-29C6-415B-8AC4-22944FE31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9" name="Rectangle 39">
              <a:extLst>
                <a:ext uri="{FF2B5EF4-FFF2-40B4-BE49-F238E27FC236}">
                  <a16:creationId xmlns:a16="http://schemas.microsoft.com/office/drawing/2014/main" id="{3F665B8F-4E89-443A-B616-69B710A53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59" name="Picture 43" descr="ETA Cubatão 3">
            <a:extLst>
              <a:ext uri="{FF2B5EF4-FFF2-40B4-BE49-F238E27FC236}">
                <a16:creationId xmlns:a16="http://schemas.microsoft.com/office/drawing/2014/main" id="{91031C73-CD42-4482-8B86-2CD782D7AF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52525"/>
            <a:ext cx="8280400" cy="519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19" name="Picture 3">
            <a:extLst>
              <a:ext uri="{FF2B5EF4-FFF2-40B4-BE49-F238E27FC236}">
                <a16:creationId xmlns:a16="http://schemas.microsoft.com/office/drawing/2014/main" id="{CB3BF1C0-A57C-4C5B-95E9-153AFC8F35C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>
            <a:extLst>
              <a:ext uri="{FF2B5EF4-FFF2-40B4-BE49-F238E27FC236}">
                <a16:creationId xmlns:a16="http://schemas.microsoft.com/office/drawing/2014/main" id="{0A98E57B-D2FD-4497-AAA5-6B59FEC5B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39621" name="Group 5">
            <a:extLst>
              <a:ext uri="{FF2B5EF4-FFF2-40B4-BE49-F238E27FC236}">
                <a16:creationId xmlns:a16="http://schemas.microsoft.com/office/drawing/2014/main" id="{E69C1AC3-00DB-44BF-BB22-B74F92E53D2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608138"/>
            <a:ext cx="4984750" cy="2973387"/>
            <a:chOff x="1202" y="2069"/>
            <a:chExt cx="3367" cy="2028"/>
          </a:xfrm>
        </p:grpSpPr>
        <p:sp>
          <p:nvSpPr>
            <p:cNvPr id="239622" name="Line 6">
              <a:extLst>
                <a:ext uri="{FF2B5EF4-FFF2-40B4-BE49-F238E27FC236}">
                  <a16:creationId xmlns:a16="http://schemas.microsoft.com/office/drawing/2014/main" id="{E0B97E28-88EA-4FF0-ADA2-CFDC05711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23" name="Line 7">
              <a:extLst>
                <a:ext uri="{FF2B5EF4-FFF2-40B4-BE49-F238E27FC236}">
                  <a16:creationId xmlns:a16="http://schemas.microsoft.com/office/drawing/2014/main" id="{201A48DB-3444-4DC2-A2FD-F4721AFFB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24" name="Rectangle 8">
              <a:extLst>
                <a:ext uri="{FF2B5EF4-FFF2-40B4-BE49-F238E27FC236}">
                  <a16:creationId xmlns:a16="http://schemas.microsoft.com/office/drawing/2014/main" id="{9C58B237-0BDF-43A9-8369-84F75F827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25" name="Rectangle 9">
              <a:extLst>
                <a:ext uri="{FF2B5EF4-FFF2-40B4-BE49-F238E27FC236}">
                  <a16:creationId xmlns:a16="http://schemas.microsoft.com/office/drawing/2014/main" id="{31D574EC-9588-4A50-8F87-DB50F6F3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26" name="Rectangle 10">
              <a:extLst>
                <a:ext uri="{FF2B5EF4-FFF2-40B4-BE49-F238E27FC236}">
                  <a16:creationId xmlns:a16="http://schemas.microsoft.com/office/drawing/2014/main" id="{FE618B2B-0F2E-425C-B9D8-64A5D64A5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27" name="Rectangle 11">
              <a:extLst>
                <a:ext uri="{FF2B5EF4-FFF2-40B4-BE49-F238E27FC236}">
                  <a16:creationId xmlns:a16="http://schemas.microsoft.com/office/drawing/2014/main" id="{38B96C4F-8DA9-4845-B41A-FC122DDF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28" name="Rectangle 12">
              <a:extLst>
                <a:ext uri="{FF2B5EF4-FFF2-40B4-BE49-F238E27FC236}">
                  <a16:creationId xmlns:a16="http://schemas.microsoft.com/office/drawing/2014/main" id="{BC0FB7E6-C31E-40D4-91C1-359F9078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29" name="Line 13">
              <a:extLst>
                <a:ext uri="{FF2B5EF4-FFF2-40B4-BE49-F238E27FC236}">
                  <a16:creationId xmlns:a16="http://schemas.microsoft.com/office/drawing/2014/main" id="{B097E996-C6BC-4060-BD20-21A412F0B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0" name="Line 14">
              <a:extLst>
                <a:ext uri="{FF2B5EF4-FFF2-40B4-BE49-F238E27FC236}">
                  <a16:creationId xmlns:a16="http://schemas.microsoft.com/office/drawing/2014/main" id="{82049493-D984-4243-8D3E-75832AE7E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1" name="Line 15">
              <a:extLst>
                <a:ext uri="{FF2B5EF4-FFF2-40B4-BE49-F238E27FC236}">
                  <a16:creationId xmlns:a16="http://schemas.microsoft.com/office/drawing/2014/main" id="{53DA81F7-8165-4F49-90DA-87B76024E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2" name="Line 16">
              <a:extLst>
                <a:ext uri="{FF2B5EF4-FFF2-40B4-BE49-F238E27FC236}">
                  <a16:creationId xmlns:a16="http://schemas.microsoft.com/office/drawing/2014/main" id="{06AFF0C8-2D63-43FB-A89B-31AC22474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3" name="Line 17">
              <a:extLst>
                <a:ext uri="{FF2B5EF4-FFF2-40B4-BE49-F238E27FC236}">
                  <a16:creationId xmlns:a16="http://schemas.microsoft.com/office/drawing/2014/main" id="{798D7DB9-FF4A-40B4-B644-B9C18343F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4" name="Line 18">
              <a:extLst>
                <a:ext uri="{FF2B5EF4-FFF2-40B4-BE49-F238E27FC236}">
                  <a16:creationId xmlns:a16="http://schemas.microsoft.com/office/drawing/2014/main" id="{83EBE17F-4ED4-4D4D-B044-0FB555317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5" name="Rectangle 19">
              <a:extLst>
                <a:ext uri="{FF2B5EF4-FFF2-40B4-BE49-F238E27FC236}">
                  <a16:creationId xmlns:a16="http://schemas.microsoft.com/office/drawing/2014/main" id="{9237DB9A-307C-4BA5-A4BB-83A6C904A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36" name="Line 20">
              <a:extLst>
                <a:ext uri="{FF2B5EF4-FFF2-40B4-BE49-F238E27FC236}">
                  <a16:creationId xmlns:a16="http://schemas.microsoft.com/office/drawing/2014/main" id="{7ED4DB13-20AC-4042-AA99-753377FC3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9637" name="Text Box 21">
              <a:extLst>
                <a:ext uri="{FF2B5EF4-FFF2-40B4-BE49-F238E27FC236}">
                  <a16:creationId xmlns:a16="http://schemas.microsoft.com/office/drawing/2014/main" id="{FC665E30-F25E-4347-A12C-E692245C9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3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9638" name="Text Box 22">
              <a:extLst>
                <a:ext uri="{FF2B5EF4-FFF2-40B4-BE49-F238E27FC236}">
                  <a16:creationId xmlns:a16="http://schemas.microsoft.com/office/drawing/2014/main" id="{C558356D-B80B-45BA-851F-356354C3F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3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9639" name="Text Box 23">
              <a:extLst>
                <a:ext uri="{FF2B5EF4-FFF2-40B4-BE49-F238E27FC236}">
                  <a16:creationId xmlns:a16="http://schemas.microsoft.com/office/drawing/2014/main" id="{9063057E-3250-4F09-A0DA-C2BDF9D1B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" y="3910"/>
              <a:ext cx="43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9640" name="Text Box 24">
              <a:extLst>
                <a:ext uri="{FF2B5EF4-FFF2-40B4-BE49-F238E27FC236}">
                  <a16:creationId xmlns:a16="http://schemas.microsoft.com/office/drawing/2014/main" id="{0FCA4588-6B39-457E-B779-B8EAB1650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3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9641" name="Text Box 25">
              <a:extLst>
                <a:ext uri="{FF2B5EF4-FFF2-40B4-BE49-F238E27FC236}">
                  <a16:creationId xmlns:a16="http://schemas.microsoft.com/office/drawing/2014/main" id="{9432FC26-DA18-47C1-A2DF-A289EB41A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3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9642" name="Text Box 26">
              <a:extLst>
                <a:ext uri="{FF2B5EF4-FFF2-40B4-BE49-F238E27FC236}">
                  <a16:creationId xmlns:a16="http://schemas.microsoft.com/office/drawing/2014/main" id="{955C9552-CE38-4EBB-970A-2513ED661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60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9643" name="AutoShape 27">
              <a:extLst>
                <a:ext uri="{FF2B5EF4-FFF2-40B4-BE49-F238E27FC236}">
                  <a16:creationId xmlns:a16="http://schemas.microsoft.com/office/drawing/2014/main" id="{48D48252-0685-4889-8F75-4F1D192ED0ED}"/>
                </a:ext>
              </a:extLst>
            </p:cNvPr>
            <p:cNvCxnSpPr>
              <a:cxnSpLocks noChangeShapeType="1"/>
              <a:stCxn id="239642" idx="1"/>
              <a:endCxn id="239624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644" name="AutoShape 28">
              <a:extLst>
                <a:ext uri="{FF2B5EF4-FFF2-40B4-BE49-F238E27FC236}">
                  <a16:creationId xmlns:a16="http://schemas.microsoft.com/office/drawing/2014/main" id="{A81E5D9A-0718-40C2-8278-7864DEC918EB}"/>
                </a:ext>
              </a:extLst>
            </p:cNvPr>
            <p:cNvCxnSpPr>
              <a:cxnSpLocks noChangeShapeType="1"/>
              <a:stCxn id="239642" idx="1"/>
              <a:endCxn id="239625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645" name="AutoShape 29">
              <a:extLst>
                <a:ext uri="{FF2B5EF4-FFF2-40B4-BE49-F238E27FC236}">
                  <a16:creationId xmlns:a16="http://schemas.microsoft.com/office/drawing/2014/main" id="{F43C39FE-CFB6-4BBF-8769-D0AC5B84E383}"/>
                </a:ext>
              </a:extLst>
            </p:cNvPr>
            <p:cNvCxnSpPr>
              <a:cxnSpLocks noChangeShapeType="1"/>
              <a:stCxn id="239642" idx="1"/>
              <a:endCxn id="239626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646" name="AutoShape 30">
              <a:extLst>
                <a:ext uri="{FF2B5EF4-FFF2-40B4-BE49-F238E27FC236}">
                  <a16:creationId xmlns:a16="http://schemas.microsoft.com/office/drawing/2014/main" id="{42952033-BFEF-4E6B-96FA-44C75786CA1F}"/>
                </a:ext>
              </a:extLst>
            </p:cNvPr>
            <p:cNvCxnSpPr>
              <a:cxnSpLocks noChangeShapeType="1"/>
              <a:stCxn id="239642" idx="3"/>
              <a:endCxn id="239627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647" name="AutoShape 31">
              <a:extLst>
                <a:ext uri="{FF2B5EF4-FFF2-40B4-BE49-F238E27FC236}">
                  <a16:creationId xmlns:a16="http://schemas.microsoft.com/office/drawing/2014/main" id="{A9E149AB-59C1-4D63-B2A6-F88A3A097590}"/>
                </a:ext>
              </a:extLst>
            </p:cNvPr>
            <p:cNvCxnSpPr>
              <a:cxnSpLocks noChangeShapeType="1"/>
              <a:stCxn id="239642" idx="3"/>
              <a:endCxn id="239628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648" name="AutoShape 32">
              <a:extLst>
                <a:ext uri="{FF2B5EF4-FFF2-40B4-BE49-F238E27FC236}">
                  <a16:creationId xmlns:a16="http://schemas.microsoft.com/office/drawing/2014/main" id="{6C0EC095-AD2F-4654-978E-C88CDB740F2A}"/>
                </a:ext>
              </a:extLst>
            </p:cNvPr>
            <p:cNvCxnSpPr>
              <a:cxnSpLocks noChangeShapeType="1"/>
              <a:stCxn id="239642" idx="3"/>
              <a:endCxn id="239635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9649" name="Rectangle 33">
              <a:extLst>
                <a:ext uri="{FF2B5EF4-FFF2-40B4-BE49-F238E27FC236}">
                  <a16:creationId xmlns:a16="http://schemas.microsoft.com/office/drawing/2014/main" id="{E5303F53-9FB1-4AAA-803B-5C114981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50" name="Rectangle 34">
              <a:extLst>
                <a:ext uri="{FF2B5EF4-FFF2-40B4-BE49-F238E27FC236}">
                  <a16:creationId xmlns:a16="http://schemas.microsoft.com/office/drawing/2014/main" id="{331E15CB-EB94-41D7-85AA-69CD34C6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51" name="Rectangle 35">
              <a:extLst>
                <a:ext uri="{FF2B5EF4-FFF2-40B4-BE49-F238E27FC236}">
                  <a16:creationId xmlns:a16="http://schemas.microsoft.com/office/drawing/2014/main" id="{EB443208-48E3-4C1D-9491-17AB6FE7C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52" name="Rectangle 36">
              <a:extLst>
                <a:ext uri="{FF2B5EF4-FFF2-40B4-BE49-F238E27FC236}">
                  <a16:creationId xmlns:a16="http://schemas.microsoft.com/office/drawing/2014/main" id="{0B14BCA9-54B0-4DBE-9204-422C4521B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53" name="Rectangle 37">
              <a:extLst>
                <a:ext uri="{FF2B5EF4-FFF2-40B4-BE49-F238E27FC236}">
                  <a16:creationId xmlns:a16="http://schemas.microsoft.com/office/drawing/2014/main" id="{34EEBD22-4018-460B-9CFD-6D83442B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654" name="Rectangle 38">
              <a:extLst>
                <a:ext uri="{FF2B5EF4-FFF2-40B4-BE49-F238E27FC236}">
                  <a16:creationId xmlns:a16="http://schemas.microsoft.com/office/drawing/2014/main" id="{C3E3BDC1-27EC-42FB-BA80-CD921BDFD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9655" name="Oval 39">
            <a:extLst>
              <a:ext uri="{FF2B5EF4-FFF2-40B4-BE49-F238E27FC236}">
                <a16:creationId xmlns:a16="http://schemas.microsoft.com/office/drawing/2014/main" id="{925E0C69-C9EF-4A5B-8C19-ADB1B8B49518}"/>
              </a:ext>
            </a:extLst>
          </p:cNvPr>
          <p:cNvSpPr>
            <a:spLocks noChangeArrowheads="1"/>
          </p:cNvSpPr>
          <p:nvPr/>
        </p:nvSpPr>
        <p:spPr bwMode="auto">
          <a:xfrm rot="-1194434">
            <a:off x="5508625" y="4149725"/>
            <a:ext cx="804863" cy="5127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9656" name="Text Box 40">
            <a:extLst>
              <a:ext uri="{FF2B5EF4-FFF2-40B4-BE49-F238E27FC236}">
                <a16:creationId xmlns:a16="http://schemas.microsoft.com/office/drawing/2014/main" id="{8B6A05FB-CECE-401F-82B7-6541E0D6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Tanques de equalização </a:t>
            </a:r>
          </a:p>
          <a:p>
            <a:r>
              <a:rPr lang="pt-BR" altLang="pt-BR" sz="2400" b="1"/>
              <a:t>de água de lavagem !!!</a:t>
            </a:r>
          </a:p>
        </p:txBody>
      </p:sp>
      <p:cxnSp>
        <p:nvCxnSpPr>
          <p:cNvPr id="239657" name="AutoShape 41">
            <a:extLst>
              <a:ext uri="{FF2B5EF4-FFF2-40B4-BE49-F238E27FC236}">
                <a16:creationId xmlns:a16="http://schemas.microsoft.com/office/drawing/2014/main" id="{C7A14817-225C-42CF-ADFB-2E66F5CB961C}"/>
              </a:ext>
            </a:extLst>
          </p:cNvPr>
          <p:cNvCxnSpPr>
            <a:cxnSpLocks noChangeShapeType="1"/>
            <a:stCxn id="239656" idx="3"/>
            <a:endCxn id="239655" idx="2"/>
          </p:cNvCxnSpPr>
          <p:nvPr/>
        </p:nvCxnSpPr>
        <p:spPr bwMode="auto">
          <a:xfrm flipV="1">
            <a:off x="3992563" y="4543425"/>
            <a:ext cx="1539875" cy="665163"/>
          </a:xfrm>
          <a:prstGeom prst="curvedConnector3">
            <a:avLst>
              <a:gd name="adj1" fmla="val 4711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27" name="Picture 39" descr="eta geral 02">
            <a:extLst>
              <a:ext uri="{FF2B5EF4-FFF2-40B4-BE49-F238E27FC236}">
                <a16:creationId xmlns:a16="http://schemas.microsoft.com/office/drawing/2014/main" id="{B3439754-0324-4CD6-B7BD-AB6A8C4A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1989138"/>
            <a:ext cx="70564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3">
            <a:extLst>
              <a:ext uri="{FF2B5EF4-FFF2-40B4-BE49-F238E27FC236}">
                <a16:creationId xmlns:a16="http://schemas.microsoft.com/office/drawing/2014/main" id="{2ADE9FF8-E98A-4352-8555-4408F933263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2" name="Rectangle 4">
            <a:extLst>
              <a:ext uri="{FF2B5EF4-FFF2-40B4-BE49-F238E27FC236}">
                <a16:creationId xmlns:a16="http://schemas.microsoft.com/office/drawing/2014/main" id="{1681909A-38E9-4910-BBC1-962907F6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7093" name="Group 5">
            <a:extLst>
              <a:ext uri="{FF2B5EF4-FFF2-40B4-BE49-F238E27FC236}">
                <a16:creationId xmlns:a16="http://schemas.microsoft.com/office/drawing/2014/main" id="{51462679-D35E-48B7-9FC8-1E2C105C5637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2565400"/>
            <a:ext cx="5345113" cy="3197225"/>
            <a:chOff x="1202" y="2069"/>
            <a:chExt cx="3367" cy="2014"/>
          </a:xfrm>
        </p:grpSpPr>
        <p:sp>
          <p:nvSpPr>
            <p:cNvPr id="217094" name="Line 6">
              <a:extLst>
                <a:ext uri="{FF2B5EF4-FFF2-40B4-BE49-F238E27FC236}">
                  <a16:creationId xmlns:a16="http://schemas.microsoft.com/office/drawing/2014/main" id="{11566B76-AD6E-4A8F-80EF-7E48E767E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095" name="Line 7">
              <a:extLst>
                <a:ext uri="{FF2B5EF4-FFF2-40B4-BE49-F238E27FC236}">
                  <a16:creationId xmlns:a16="http://schemas.microsoft.com/office/drawing/2014/main" id="{561DABF9-72CE-4B01-BEC4-7AAA34751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096" name="Rectangle 8">
              <a:extLst>
                <a:ext uri="{FF2B5EF4-FFF2-40B4-BE49-F238E27FC236}">
                  <a16:creationId xmlns:a16="http://schemas.microsoft.com/office/drawing/2014/main" id="{70E08BCC-7812-4056-8694-9D9820C9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097" name="Rectangle 9">
              <a:extLst>
                <a:ext uri="{FF2B5EF4-FFF2-40B4-BE49-F238E27FC236}">
                  <a16:creationId xmlns:a16="http://schemas.microsoft.com/office/drawing/2014/main" id="{0DFB07EB-7E4F-499E-9609-60142990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098" name="Rectangle 10">
              <a:extLst>
                <a:ext uri="{FF2B5EF4-FFF2-40B4-BE49-F238E27FC236}">
                  <a16:creationId xmlns:a16="http://schemas.microsoft.com/office/drawing/2014/main" id="{48C9E2DB-1FA9-4608-AD3B-123BEE79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099" name="Rectangle 11">
              <a:extLst>
                <a:ext uri="{FF2B5EF4-FFF2-40B4-BE49-F238E27FC236}">
                  <a16:creationId xmlns:a16="http://schemas.microsoft.com/office/drawing/2014/main" id="{3418288D-0CEC-426A-8DD9-B343C7DFB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00" name="Rectangle 12">
              <a:extLst>
                <a:ext uri="{FF2B5EF4-FFF2-40B4-BE49-F238E27FC236}">
                  <a16:creationId xmlns:a16="http://schemas.microsoft.com/office/drawing/2014/main" id="{38C146F1-5E53-411A-BA51-4B53EC0E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01" name="Line 13">
              <a:extLst>
                <a:ext uri="{FF2B5EF4-FFF2-40B4-BE49-F238E27FC236}">
                  <a16:creationId xmlns:a16="http://schemas.microsoft.com/office/drawing/2014/main" id="{53E7D371-4989-4B4A-AB36-C49D615DF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2" name="Line 14">
              <a:extLst>
                <a:ext uri="{FF2B5EF4-FFF2-40B4-BE49-F238E27FC236}">
                  <a16:creationId xmlns:a16="http://schemas.microsoft.com/office/drawing/2014/main" id="{39154526-1A29-4FF6-8622-0A7652251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3" name="Line 15">
              <a:extLst>
                <a:ext uri="{FF2B5EF4-FFF2-40B4-BE49-F238E27FC236}">
                  <a16:creationId xmlns:a16="http://schemas.microsoft.com/office/drawing/2014/main" id="{FF07A765-BF00-4D18-B6C0-8202C484F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4" name="Line 16">
              <a:extLst>
                <a:ext uri="{FF2B5EF4-FFF2-40B4-BE49-F238E27FC236}">
                  <a16:creationId xmlns:a16="http://schemas.microsoft.com/office/drawing/2014/main" id="{251D7101-9332-4C89-8353-4E3483EFD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5" name="Line 17">
              <a:extLst>
                <a:ext uri="{FF2B5EF4-FFF2-40B4-BE49-F238E27FC236}">
                  <a16:creationId xmlns:a16="http://schemas.microsoft.com/office/drawing/2014/main" id="{C5C1C481-298C-45AF-84C8-26CE1B205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6" name="Line 18">
              <a:extLst>
                <a:ext uri="{FF2B5EF4-FFF2-40B4-BE49-F238E27FC236}">
                  <a16:creationId xmlns:a16="http://schemas.microsoft.com/office/drawing/2014/main" id="{875A3FA6-A557-4F5E-AD99-B3B2054C4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7" name="Rectangle 19">
              <a:extLst>
                <a:ext uri="{FF2B5EF4-FFF2-40B4-BE49-F238E27FC236}">
                  <a16:creationId xmlns:a16="http://schemas.microsoft.com/office/drawing/2014/main" id="{4FBB098F-8F59-493C-9AA3-2E9C90F52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08" name="Line 20">
              <a:extLst>
                <a:ext uri="{FF2B5EF4-FFF2-40B4-BE49-F238E27FC236}">
                  <a16:creationId xmlns:a16="http://schemas.microsoft.com/office/drawing/2014/main" id="{E9C2DDC0-9212-4394-958E-087B4A39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09" name="Text Box 21">
              <a:extLst>
                <a:ext uri="{FF2B5EF4-FFF2-40B4-BE49-F238E27FC236}">
                  <a16:creationId xmlns:a16="http://schemas.microsoft.com/office/drawing/2014/main" id="{27E416A6-D199-437E-B873-A52A4051B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7110" name="Text Box 22">
              <a:extLst>
                <a:ext uri="{FF2B5EF4-FFF2-40B4-BE49-F238E27FC236}">
                  <a16:creationId xmlns:a16="http://schemas.microsoft.com/office/drawing/2014/main" id="{2B3CE4E1-D14A-430A-A235-9C3A789AE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7111" name="Text Box 23">
              <a:extLst>
                <a:ext uri="{FF2B5EF4-FFF2-40B4-BE49-F238E27FC236}">
                  <a16:creationId xmlns:a16="http://schemas.microsoft.com/office/drawing/2014/main" id="{23B88339-553B-4772-B829-421DDE39D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7112" name="Text Box 24">
              <a:extLst>
                <a:ext uri="{FF2B5EF4-FFF2-40B4-BE49-F238E27FC236}">
                  <a16:creationId xmlns:a16="http://schemas.microsoft.com/office/drawing/2014/main" id="{3EB80260-3A19-4E6D-A00E-31788362B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7113" name="Text Box 25">
              <a:extLst>
                <a:ext uri="{FF2B5EF4-FFF2-40B4-BE49-F238E27FC236}">
                  <a16:creationId xmlns:a16="http://schemas.microsoft.com/office/drawing/2014/main" id="{9256B965-5F13-4ED3-87A9-EF3BE673E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7114" name="Text Box 26">
              <a:extLst>
                <a:ext uri="{FF2B5EF4-FFF2-40B4-BE49-F238E27FC236}">
                  <a16:creationId xmlns:a16="http://schemas.microsoft.com/office/drawing/2014/main" id="{44884C76-8D3B-4C05-B7F3-07AB9CD3D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7115" name="AutoShape 27">
              <a:extLst>
                <a:ext uri="{FF2B5EF4-FFF2-40B4-BE49-F238E27FC236}">
                  <a16:creationId xmlns:a16="http://schemas.microsoft.com/office/drawing/2014/main" id="{BBFA5206-12CE-4306-8C95-315B3BFABA01}"/>
                </a:ext>
              </a:extLst>
            </p:cNvPr>
            <p:cNvCxnSpPr>
              <a:cxnSpLocks noChangeShapeType="1"/>
              <a:stCxn id="217114" idx="1"/>
              <a:endCxn id="217096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6" name="AutoShape 28">
              <a:extLst>
                <a:ext uri="{FF2B5EF4-FFF2-40B4-BE49-F238E27FC236}">
                  <a16:creationId xmlns:a16="http://schemas.microsoft.com/office/drawing/2014/main" id="{34F16C2D-A264-42D3-B9E7-F3A2197AC2FF}"/>
                </a:ext>
              </a:extLst>
            </p:cNvPr>
            <p:cNvCxnSpPr>
              <a:cxnSpLocks noChangeShapeType="1"/>
              <a:stCxn id="217114" idx="1"/>
              <a:endCxn id="217097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7" name="AutoShape 29">
              <a:extLst>
                <a:ext uri="{FF2B5EF4-FFF2-40B4-BE49-F238E27FC236}">
                  <a16:creationId xmlns:a16="http://schemas.microsoft.com/office/drawing/2014/main" id="{2449DACE-CD21-4EC0-AA54-8411CABED3CD}"/>
                </a:ext>
              </a:extLst>
            </p:cNvPr>
            <p:cNvCxnSpPr>
              <a:cxnSpLocks noChangeShapeType="1"/>
              <a:stCxn id="217114" idx="1"/>
              <a:endCxn id="217098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8" name="AutoShape 30">
              <a:extLst>
                <a:ext uri="{FF2B5EF4-FFF2-40B4-BE49-F238E27FC236}">
                  <a16:creationId xmlns:a16="http://schemas.microsoft.com/office/drawing/2014/main" id="{03F63087-6AB0-4180-9D02-5B024BC5C89C}"/>
                </a:ext>
              </a:extLst>
            </p:cNvPr>
            <p:cNvCxnSpPr>
              <a:cxnSpLocks noChangeShapeType="1"/>
              <a:stCxn id="217114" idx="3"/>
              <a:endCxn id="217099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9" name="AutoShape 31">
              <a:extLst>
                <a:ext uri="{FF2B5EF4-FFF2-40B4-BE49-F238E27FC236}">
                  <a16:creationId xmlns:a16="http://schemas.microsoft.com/office/drawing/2014/main" id="{70DB294E-3537-4D7E-B782-F560E8CD482D}"/>
                </a:ext>
              </a:extLst>
            </p:cNvPr>
            <p:cNvCxnSpPr>
              <a:cxnSpLocks noChangeShapeType="1"/>
              <a:stCxn id="217114" idx="3"/>
              <a:endCxn id="217100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20" name="AutoShape 32">
              <a:extLst>
                <a:ext uri="{FF2B5EF4-FFF2-40B4-BE49-F238E27FC236}">
                  <a16:creationId xmlns:a16="http://schemas.microsoft.com/office/drawing/2014/main" id="{4FA0F190-CE85-493D-9628-1080F59C27BF}"/>
                </a:ext>
              </a:extLst>
            </p:cNvPr>
            <p:cNvCxnSpPr>
              <a:cxnSpLocks noChangeShapeType="1"/>
              <a:stCxn id="217114" idx="3"/>
              <a:endCxn id="217107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121" name="Rectangle 33">
              <a:extLst>
                <a:ext uri="{FF2B5EF4-FFF2-40B4-BE49-F238E27FC236}">
                  <a16:creationId xmlns:a16="http://schemas.microsoft.com/office/drawing/2014/main" id="{581E8B52-2AC4-404B-A9ED-FF6373A5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22" name="Rectangle 34">
              <a:extLst>
                <a:ext uri="{FF2B5EF4-FFF2-40B4-BE49-F238E27FC236}">
                  <a16:creationId xmlns:a16="http://schemas.microsoft.com/office/drawing/2014/main" id="{4FF14091-5584-45D1-BE80-8B8B1686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23" name="Rectangle 35">
              <a:extLst>
                <a:ext uri="{FF2B5EF4-FFF2-40B4-BE49-F238E27FC236}">
                  <a16:creationId xmlns:a16="http://schemas.microsoft.com/office/drawing/2014/main" id="{7DC30FF1-C13A-46B5-9F63-AC983F349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24" name="Rectangle 36">
              <a:extLst>
                <a:ext uri="{FF2B5EF4-FFF2-40B4-BE49-F238E27FC236}">
                  <a16:creationId xmlns:a16="http://schemas.microsoft.com/office/drawing/2014/main" id="{7D3EF95E-3013-4BE9-BB65-3641F597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25" name="Rectangle 37">
              <a:extLst>
                <a:ext uri="{FF2B5EF4-FFF2-40B4-BE49-F238E27FC236}">
                  <a16:creationId xmlns:a16="http://schemas.microsoft.com/office/drawing/2014/main" id="{C41F2836-C368-4A13-8BD3-A6EF8F07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126" name="Rectangle 38">
              <a:extLst>
                <a:ext uri="{FF2B5EF4-FFF2-40B4-BE49-F238E27FC236}">
                  <a16:creationId xmlns:a16="http://schemas.microsoft.com/office/drawing/2014/main" id="{44D4AE9D-DEAA-402E-AC51-C141C2A4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57" name="Picture 41" descr="ETA Cubatao 024">
            <a:extLst>
              <a:ext uri="{FF2B5EF4-FFF2-40B4-BE49-F238E27FC236}">
                <a16:creationId xmlns:a16="http://schemas.microsoft.com/office/drawing/2014/main" id="{52833211-08FF-451F-B3B8-CA4C9A90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633095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9" name="Picture 3">
            <a:extLst>
              <a:ext uri="{FF2B5EF4-FFF2-40B4-BE49-F238E27FC236}">
                <a16:creationId xmlns:a16="http://schemas.microsoft.com/office/drawing/2014/main" id="{11CEB078-4B22-493F-90C3-A1EE107B550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Rectangle 4">
            <a:extLst>
              <a:ext uri="{FF2B5EF4-FFF2-40B4-BE49-F238E27FC236}">
                <a16:creationId xmlns:a16="http://schemas.microsoft.com/office/drawing/2014/main" id="{25D7EBF2-0070-4265-8C75-D954466B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4021" name="Group 5">
            <a:extLst>
              <a:ext uri="{FF2B5EF4-FFF2-40B4-BE49-F238E27FC236}">
                <a16:creationId xmlns:a16="http://schemas.microsoft.com/office/drawing/2014/main" id="{60B0F687-3F13-488B-A127-485DAFAE5BEF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2133600"/>
            <a:ext cx="5345113" cy="3197225"/>
            <a:chOff x="1202" y="2069"/>
            <a:chExt cx="3367" cy="2014"/>
          </a:xfrm>
        </p:grpSpPr>
        <p:sp>
          <p:nvSpPr>
            <p:cNvPr id="214022" name="Line 6">
              <a:extLst>
                <a:ext uri="{FF2B5EF4-FFF2-40B4-BE49-F238E27FC236}">
                  <a16:creationId xmlns:a16="http://schemas.microsoft.com/office/drawing/2014/main" id="{A0430EDC-EFF2-44D5-AAB0-AE46A4286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23" name="Line 7">
              <a:extLst>
                <a:ext uri="{FF2B5EF4-FFF2-40B4-BE49-F238E27FC236}">
                  <a16:creationId xmlns:a16="http://schemas.microsoft.com/office/drawing/2014/main" id="{B8D816D3-E264-4F28-BE4E-3905E3433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24" name="Rectangle 8">
              <a:extLst>
                <a:ext uri="{FF2B5EF4-FFF2-40B4-BE49-F238E27FC236}">
                  <a16:creationId xmlns:a16="http://schemas.microsoft.com/office/drawing/2014/main" id="{41BC0294-3DCE-448A-A88C-2EB2D5500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25" name="Rectangle 9">
              <a:extLst>
                <a:ext uri="{FF2B5EF4-FFF2-40B4-BE49-F238E27FC236}">
                  <a16:creationId xmlns:a16="http://schemas.microsoft.com/office/drawing/2014/main" id="{32EE50A4-1E4F-442F-9A60-C9199CE7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26" name="Rectangle 10">
              <a:extLst>
                <a:ext uri="{FF2B5EF4-FFF2-40B4-BE49-F238E27FC236}">
                  <a16:creationId xmlns:a16="http://schemas.microsoft.com/office/drawing/2014/main" id="{C4C92FC9-1B75-4F68-83AB-743C69AFF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27" name="Rectangle 11">
              <a:extLst>
                <a:ext uri="{FF2B5EF4-FFF2-40B4-BE49-F238E27FC236}">
                  <a16:creationId xmlns:a16="http://schemas.microsoft.com/office/drawing/2014/main" id="{0682B084-5FFB-4D66-96EF-3A0B5526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28" name="Rectangle 12">
              <a:extLst>
                <a:ext uri="{FF2B5EF4-FFF2-40B4-BE49-F238E27FC236}">
                  <a16:creationId xmlns:a16="http://schemas.microsoft.com/office/drawing/2014/main" id="{BEC754AA-64B5-4EF5-BC4C-37FA6F067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29" name="Line 13">
              <a:extLst>
                <a:ext uri="{FF2B5EF4-FFF2-40B4-BE49-F238E27FC236}">
                  <a16:creationId xmlns:a16="http://schemas.microsoft.com/office/drawing/2014/main" id="{DD0C8203-1A7E-4929-9FCE-6D564C392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0" name="Line 14">
              <a:extLst>
                <a:ext uri="{FF2B5EF4-FFF2-40B4-BE49-F238E27FC236}">
                  <a16:creationId xmlns:a16="http://schemas.microsoft.com/office/drawing/2014/main" id="{9845C949-B089-4D34-96AF-F06393117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1" name="Line 15">
              <a:extLst>
                <a:ext uri="{FF2B5EF4-FFF2-40B4-BE49-F238E27FC236}">
                  <a16:creationId xmlns:a16="http://schemas.microsoft.com/office/drawing/2014/main" id="{318515F2-87BF-4DF5-B40F-A6B52BA0D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2" name="Line 16">
              <a:extLst>
                <a:ext uri="{FF2B5EF4-FFF2-40B4-BE49-F238E27FC236}">
                  <a16:creationId xmlns:a16="http://schemas.microsoft.com/office/drawing/2014/main" id="{FF0FCEAA-7937-4B99-8C2E-3544C3D14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3" name="Line 17">
              <a:extLst>
                <a:ext uri="{FF2B5EF4-FFF2-40B4-BE49-F238E27FC236}">
                  <a16:creationId xmlns:a16="http://schemas.microsoft.com/office/drawing/2014/main" id="{2590491F-29A1-48BF-BC9E-011E34DE7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4" name="Line 18">
              <a:extLst>
                <a:ext uri="{FF2B5EF4-FFF2-40B4-BE49-F238E27FC236}">
                  <a16:creationId xmlns:a16="http://schemas.microsoft.com/office/drawing/2014/main" id="{0B33EC2B-1CFE-4055-A12C-3C7F86B6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5" name="Rectangle 19">
              <a:extLst>
                <a:ext uri="{FF2B5EF4-FFF2-40B4-BE49-F238E27FC236}">
                  <a16:creationId xmlns:a16="http://schemas.microsoft.com/office/drawing/2014/main" id="{0BD6F0EB-F437-4559-BAE0-600FD8013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36" name="Line 20">
              <a:extLst>
                <a:ext uri="{FF2B5EF4-FFF2-40B4-BE49-F238E27FC236}">
                  <a16:creationId xmlns:a16="http://schemas.microsoft.com/office/drawing/2014/main" id="{6258FDD9-6789-4CE5-AD6C-FB3CF8255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37" name="Text Box 21">
              <a:extLst>
                <a:ext uri="{FF2B5EF4-FFF2-40B4-BE49-F238E27FC236}">
                  <a16:creationId xmlns:a16="http://schemas.microsoft.com/office/drawing/2014/main" id="{756CF226-9684-4FFE-9BFE-570443101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4038" name="Text Box 22">
              <a:extLst>
                <a:ext uri="{FF2B5EF4-FFF2-40B4-BE49-F238E27FC236}">
                  <a16:creationId xmlns:a16="http://schemas.microsoft.com/office/drawing/2014/main" id="{353BBDE8-8DFE-4920-AD2E-C365F3F3C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4039" name="Text Box 23">
              <a:extLst>
                <a:ext uri="{FF2B5EF4-FFF2-40B4-BE49-F238E27FC236}">
                  <a16:creationId xmlns:a16="http://schemas.microsoft.com/office/drawing/2014/main" id="{7DD4BFCF-5315-4D70-A14B-E08C3F259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4040" name="Text Box 24">
              <a:extLst>
                <a:ext uri="{FF2B5EF4-FFF2-40B4-BE49-F238E27FC236}">
                  <a16:creationId xmlns:a16="http://schemas.microsoft.com/office/drawing/2014/main" id="{A3D23438-413F-4758-85CB-86864676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4041" name="Text Box 25">
              <a:extLst>
                <a:ext uri="{FF2B5EF4-FFF2-40B4-BE49-F238E27FC236}">
                  <a16:creationId xmlns:a16="http://schemas.microsoft.com/office/drawing/2014/main" id="{378C8D34-5BE5-4F02-971E-05468A590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4042" name="Text Box 26">
              <a:extLst>
                <a:ext uri="{FF2B5EF4-FFF2-40B4-BE49-F238E27FC236}">
                  <a16:creationId xmlns:a16="http://schemas.microsoft.com/office/drawing/2014/main" id="{BFCC6FD8-39CE-4A8A-A22D-6B99285F6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4043" name="AutoShape 27">
              <a:extLst>
                <a:ext uri="{FF2B5EF4-FFF2-40B4-BE49-F238E27FC236}">
                  <a16:creationId xmlns:a16="http://schemas.microsoft.com/office/drawing/2014/main" id="{18E316D5-F4C6-409F-BBAD-B21BC6B53C86}"/>
                </a:ext>
              </a:extLst>
            </p:cNvPr>
            <p:cNvCxnSpPr>
              <a:cxnSpLocks noChangeShapeType="1"/>
              <a:stCxn id="214042" idx="1"/>
              <a:endCxn id="214024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044" name="AutoShape 28">
              <a:extLst>
                <a:ext uri="{FF2B5EF4-FFF2-40B4-BE49-F238E27FC236}">
                  <a16:creationId xmlns:a16="http://schemas.microsoft.com/office/drawing/2014/main" id="{A308BC43-0383-483C-A0C9-B43D65536362}"/>
                </a:ext>
              </a:extLst>
            </p:cNvPr>
            <p:cNvCxnSpPr>
              <a:cxnSpLocks noChangeShapeType="1"/>
              <a:stCxn id="214042" idx="1"/>
              <a:endCxn id="214025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045" name="AutoShape 29">
              <a:extLst>
                <a:ext uri="{FF2B5EF4-FFF2-40B4-BE49-F238E27FC236}">
                  <a16:creationId xmlns:a16="http://schemas.microsoft.com/office/drawing/2014/main" id="{2AB065F3-9253-475B-B0CD-58F8A3003C26}"/>
                </a:ext>
              </a:extLst>
            </p:cNvPr>
            <p:cNvCxnSpPr>
              <a:cxnSpLocks noChangeShapeType="1"/>
              <a:stCxn id="214042" idx="1"/>
              <a:endCxn id="214026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046" name="AutoShape 30">
              <a:extLst>
                <a:ext uri="{FF2B5EF4-FFF2-40B4-BE49-F238E27FC236}">
                  <a16:creationId xmlns:a16="http://schemas.microsoft.com/office/drawing/2014/main" id="{D816EA55-48C4-4307-8494-C218FD1967E7}"/>
                </a:ext>
              </a:extLst>
            </p:cNvPr>
            <p:cNvCxnSpPr>
              <a:cxnSpLocks noChangeShapeType="1"/>
              <a:stCxn id="214042" idx="3"/>
              <a:endCxn id="214027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047" name="AutoShape 31">
              <a:extLst>
                <a:ext uri="{FF2B5EF4-FFF2-40B4-BE49-F238E27FC236}">
                  <a16:creationId xmlns:a16="http://schemas.microsoft.com/office/drawing/2014/main" id="{E5F9E8D4-5FB7-41B4-8994-9B0B36F64CE6}"/>
                </a:ext>
              </a:extLst>
            </p:cNvPr>
            <p:cNvCxnSpPr>
              <a:cxnSpLocks noChangeShapeType="1"/>
              <a:stCxn id="214042" idx="3"/>
              <a:endCxn id="214028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048" name="AutoShape 32">
              <a:extLst>
                <a:ext uri="{FF2B5EF4-FFF2-40B4-BE49-F238E27FC236}">
                  <a16:creationId xmlns:a16="http://schemas.microsoft.com/office/drawing/2014/main" id="{158E5B38-0A6F-49E6-8C2B-C1DFED267406}"/>
                </a:ext>
              </a:extLst>
            </p:cNvPr>
            <p:cNvCxnSpPr>
              <a:cxnSpLocks noChangeShapeType="1"/>
              <a:stCxn id="214042" idx="3"/>
              <a:endCxn id="214035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4049" name="Rectangle 33">
              <a:extLst>
                <a:ext uri="{FF2B5EF4-FFF2-40B4-BE49-F238E27FC236}">
                  <a16:creationId xmlns:a16="http://schemas.microsoft.com/office/drawing/2014/main" id="{40BD54CA-911D-40ED-9A43-623597AAA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50" name="Rectangle 34">
              <a:extLst>
                <a:ext uri="{FF2B5EF4-FFF2-40B4-BE49-F238E27FC236}">
                  <a16:creationId xmlns:a16="http://schemas.microsoft.com/office/drawing/2014/main" id="{BF6C8CB0-8DF5-4603-8BDE-B4E17B938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51" name="Rectangle 35">
              <a:extLst>
                <a:ext uri="{FF2B5EF4-FFF2-40B4-BE49-F238E27FC236}">
                  <a16:creationId xmlns:a16="http://schemas.microsoft.com/office/drawing/2014/main" id="{FB973A1C-BBCC-4F4F-8FBE-7DD62BB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52" name="Rectangle 36">
              <a:extLst>
                <a:ext uri="{FF2B5EF4-FFF2-40B4-BE49-F238E27FC236}">
                  <a16:creationId xmlns:a16="http://schemas.microsoft.com/office/drawing/2014/main" id="{E13892AE-A1B7-421B-B661-72E861F3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53" name="Rectangle 37">
              <a:extLst>
                <a:ext uri="{FF2B5EF4-FFF2-40B4-BE49-F238E27FC236}">
                  <a16:creationId xmlns:a16="http://schemas.microsoft.com/office/drawing/2014/main" id="{E353C641-52E6-4037-A77F-0B4F4F8C9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054" name="Rectangle 38">
              <a:extLst>
                <a:ext uri="{FF2B5EF4-FFF2-40B4-BE49-F238E27FC236}">
                  <a16:creationId xmlns:a16="http://schemas.microsoft.com/office/drawing/2014/main" id="{026CF481-8EB3-4F8F-AD16-FE3D5823D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51" name="Picture 39" descr="ETA Cubatao 025">
            <a:extLst>
              <a:ext uri="{FF2B5EF4-FFF2-40B4-BE49-F238E27FC236}">
                <a16:creationId xmlns:a16="http://schemas.microsoft.com/office/drawing/2014/main" id="{D7D608AD-9394-4619-A05F-AB7E0753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6191250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>
            <a:extLst>
              <a:ext uri="{FF2B5EF4-FFF2-40B4-BE49-F238E27FC236}">
                <a16:creationId xmlns:a16="http://schemas.microsoft.com/office/drawing/2014/main" id="{A74AC28E-3F7E-4058-8BEE-CEAE12C9346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Rectangle 4">
            <a:extLst>
              <a:ext uri="{FF2B5EF4-FFF2-40B4-BE49-F238E27FC236}">
                <a16:creationId xmlns:a16="http://schemas.microsoft.com/office/drawing/2014/main" id="{D238883F-E3BC-4441-8F76-47E057FB0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8117" name="Group 5">
            <a:extLst>
              <a:ext uri="{FF2B5EF4-FFF2-40B4-BE49-F238E27FC236}">
                <a16:creationId xmlns:a16="http://schemas.microsoft.com/office/drawing/2014/main" id="{8AADB071-3D3B-4812-ABE5-03DFCC47817D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92375"/>
            <a:ext cx="5345112" cy="3197225"/>
            <a:chOff x="1202" y="2069"/>
            <a:chExt cx="3367" cy="2014"/>
          </a:xfrm>
        </p:grpSpPr>
        <p:sp>
          <p:nvSpPr>
            <p:cNvPr id="218118" name="Line 6">
              <a:extLst>
                <a:ext uri="{FF2B5EF4-FFF2-40B4-BE49-F238E27FC236}">
                  <a16:creationId xmlns:a16="http://schemas.microsoft.com/office/drawing/2014/main" id="{59C85995-3F49-401B-B2CE-FAA6A4C40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19" name="Line 7">
              <a:extLst>
                <a:ext uri="{FF2B5EF4-FFF2-40B4-BE49-F238E27FC236}">
                  <a16:creationId xmlns:a16="http://schemas.microsoft.com/office/drawing/2014/main" id="{B8398131-45CA-42BC-94B3-AFA61A397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20" name="Rectangle 8">
              <a:extLst>
                <a:ext uri="{FF2B5EF4-FFF2-40B4-BE49-F238E27FC236}">
                  <a16:creationId xmlns:a16="http://schemas.microsoft.com/office/drawing/2014/main" id="{FC06364C-7E3B-42E2-923F-65F09EBEE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21" name="Rectangle 9">
              <a:extLst>
                <a:ext uri="{FF2B5EF4-FFF2-40B4-BE49-F238E27FC236}">
                  <a16:creationId xmlns:a16="http://schemas.microsoft.com/office/drawing/2014/main" id="{B96371FA-B912-4EDD-A43E-4DF6A95F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22" name="Rectangle 10">
              <a:extLst>
                <a:ext uri="{FF2B5EF4-FFF2-40B4-BE49-F238E27FC236}">
                  <a16:creationId xmlns:a16="http://schemas.microsoft.com/office/drawing/2014/main" id="{1122B55C-A3C2-4A90-8F9B-6A3BB75E5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23" name="Rectangle 11">
              <a:extLst>
                <a:ext uri="{FF2B5EF4-FFF2-40B4-BE49-F238E27FC236}">
                  <a16:creationId xmlns:a16="http://schemas.microsoft.com/office/drawing/2014/main" id="{8D61A3A9-A4BC-4C83-B317-EEFA58E3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24" name="Rectangle 12">
              <a:extLst>
                <a:ext uri="{FF2B5EF4-FFF2-40B4-BE49-F238E27FC236}">
                  <a16:creationId xmlns:a16="http://schemas.microsoft.com/office/drawing/2014/main" id="{890B1001-25B1-4CFA-B977-03D57215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25" name="Line 13">
              <a:extLst>
                <a:ext uri="{FF2B5EF4-FFF2-40B4-BE49-F238E27FC236}">
                  <a16:creationId xmlns:a16="http://schemas.microsoft.com/office/drawing/2014/main" id="{42A26575-32C0-4AE8-8ADE-549E2A7FD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26" name="Line 14">
              <a:extLst>
                <a:ext uri="{FF2B5EF4-FFF2-40B4-BE49-F238E27FC236}">
                  <a16:creationId xmlns:a16="http://schemas.microsoft.com/office/drawing/2014/main" id="{AC768A12-5990-4EC2-A819-E1AAB16D4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27" name="Line 15">
              <a:extLst>
                <a:ext uri="{FF2B5EF4-FFF2-40B4-BE49-F238E27FC236}">
                  <a16:creationId xmlns:a16="http://schemas.microsoft.com/office/drawing/2014/main" id="{FA4A3950-8A1A-4B0D-84F8-28117DA53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28" name="Line 16">
              <a:extLst>
                <a:ext uri="{FF2B5EF4-FFF2-40B4-BE49-F238E27FC236}">
                  <a16:creationId xmlns:a16="http://schemas.microsoft.com/office/drawing/2014/main" id="{B2DA47E5-2A79-418B-9D00-846620F63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29" name="Line 17">
              <a:extLst>
                <a:ext uri="{FF2B5EF4-FFF2-40B4-BE49-F238E27FC236}">
                  <a16:creationId xmlns:a16="http://schemas.microsoft.com/office/drawing/2014/main" id="{470C498C-8503-48A8-9CB7-5DB93D92A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30" name="Line 18">
              <a:extLst>
                <a:ext uri="{FF2B5EF4-FFF2-40B4-BE49-F238E27FC236}">
                  <a16:creationId xmlns:a16="http://schemas.microsoft.com/office/drawing/2014/main" id="{4400DC64-A758-48C1-B32A-08F2FDB21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31" name="Rectangle 19">
              <a:extLst>
                <a:ext uri="{FF2B5EF4-FFF2-40B4-BE49-F238E27FC236}">
                  <a16:creationId xmlns:a16="http://schemas.microsoft.com/office/drawing/2014/main" id="{A40F3D5E-EAF7-491D-885B-F7A1714C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32" name="Line 20">
              <a:extLst>
                <a:ext uri="{FF2B5EF4-FFF2-40B4-BE49-F238E27FC236}">
                  <a16:creationId xmlns:a16="http://schemas.microsoft.com/office/drawing/2014/main" id="{C5EB00D9-3E91-4C06-BD75-5ECC0CD4D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8133" name="Text Box 21">
              <a:extLst>
                <a:ext uri="{FF2B5EF4-FFF2-40B4-BE49-F238E27FC236}">
                  <a16:creationId xmlns:a16="http://schemas.microsoft.com/office/drawing/2014/main" id="{E2D8A4E8-6165-49F3-99B6-B491370A9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8134" name="Text Box 22">
              <a:extLst>
                <a:ext uri="{FF2B5EF4-FFF2-40B4-BE49-F238E27FC236}">
                  <a16:creationId xmlns:a16="http://schemas.microsoft.com/office/drawing/2014/main" id="{2E0ADB02-330A-4DA9-9614-820BBC499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8135" name="Text Box 23">
              <a:extLst>
                <a:ext uri="{FF2B5EF4-FFF2-40B4-BE49-F238E27FC236}">
                  <a16:creationId xmlns:a16="http://schemas.microsoft.com/office/drawing/2014/main" id="{469E303E-2BD3-4EC5-9C46-E68F38F10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8136" name="Text Box 24">
              <a:extLst>
                <a:ext uri="{FF2B5EF4-FFF2-40B4-BE49-F238E27FC236}">
                  <a16:creationId xmlns:a16="http://schemas.microsoft.com/office/drawing/2014/main" id="{31E432F4-C587-4D6B-9C99-F45A1E03D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8137" name="Text Box 25">
              <a:extLst>
                <a:ext uri="{FF2B5EF4-FFF2-40B4-BE49-F238E27FC236}">
                  <a16:creationId xmlns:a16="http://schemas.microsoft.com/office/drawing/2014/main" id="{FB35120A-487E-427A-A7C4-13FDA07CF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8138" name="Text Box 26">
              <a:extLst>
                <a:ext uri="{FF2B5EF4-FFF2-40B4-BE49-F238E27FC236}">
                  <a16:creationId xmlns:a16="http://schemas.microsoft.com/office/drawing/2014/main" id="{14F9CE4A-3457-40A8-BFC1-89977170A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8139" name="AutoShape 27">
              <a:extLst>
                <a:ext uri="{FF2B5EF4-FFF2-40B4-BE49-F238E27FC236}">
                  <a16:creationId xmlns:a16="http://schemas.microsoft.com/office/drawing/2014/main" id="{F50D9915-C122-4897-B5BA-0B40D4DFEE89}"/>
                </a:ext>
              </a:extLst>
            </p:cNvPr>
            <p:cNvCxnSpPr>
              <a:cxnSpLocks noChangeShapeType="1"/>
              <a:stCxn id="218138" idx="1"/>
              <a:endCxn id="218120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40" name="AutoShape 28">
              <a:extLst>
                <a:ext uri="{FF2B5EF4-FFF2-40B4-BE49-F238E27FC236}">
                  <a16:creationId xmlns:a16="http://schemas.microsoft.com/office/drawing/2014/main" id="{82D42899-0B81-4499-B9F3-1E8A48F23289}"/>
                </a:ext>
              </a:extLst>
            </p:cNvPr>
            <p:cNvCxnSpPr>
              <a:cxnSpLocks noChangeShapeType="1"/>
              <a:stCxn id="218138" idx="1"/>
              <a:endCxn id="218121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41" name="AutoShape 29">
              <a:extLst>
                <a:ext uri="{FF2B5EF4-FFF2-40B4-BE49-F238E27FC236}">
                  <a16:creationId xmlns:a16="http://schemas.microsoft.com/office/drawing/2014/main" id="{55B60865-20DB-48EF-B00C-996335801B1C}"/>
                </a:ext>
              </a:extLst>
            </p:cNvPr>
            <p:cNvCxnSpPr>
              <a:cxnSpLocks noChangeShapeType="1"/>
              <a:stCxn id="218138" idx="1"/>
              <a:endCxn id="218122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42" name="AutoShape 30">
              <a:extLst>
                <a:ext uri="{FF2B5EF4-FFF2-40B4-BE49-F238E27FC236}">
                  <a16:creationId xmlns:a16="http://schemas.microsoft.com/office/drawing/2014/main" id="{55A81A6F-D3DD-45AD-A7CB-1E8C463E01F7}"/>
                </a:ext>
              </a:extLst>
            </p:cNvPr>
            <p:cNvCxnSpPr>
              <a:cxnSpLocks noChangeShapeType="1"/>
              <a:stCxn id="218138" idx="3"/>
              <a:endCxn id="218123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43" name="AutoShape 31">
              <a:extLst>
                <a:ext uri="{FF2B5EF4-FFF2-40B4-BE49-F238E27FC236}">
                  <a16:creationId xmlns:a16="http://schemas.microsoft.com/office/drawing/2014/main" id="{3215C8DC-AB81-48F4-B3FA-FDA799A84BF1}"/>
                </a:ext>
              </a:extLst>
            </p:cNvPr>
            <p:cNvCxnSpPr>
              <a:cxnSpLocks noChangeShapeType="1"/>
              <a:stCxn id="218138" idx="3"/>
              <a:endCxn id="218124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44" name="AutoShape 32">
              <a:extLst>
                <a:ext uri="{FF2B5EF4-FFF2-40B4-BE49-F238E27FC236}">
                  <a16:creationId xmlns:a16="http://schemas.microsoft.com/office/drawing/2014/main" id="{CFAB37EA-8E5E-44CB-B2FE-1B55B023FB7A}"/>
                </a:ext>
              </a:extLst>
            </p:cNvPr>
            <p:cNvCxnSpPr>
              <a:cxnSpLocks noChangeShapeType="1"/>
              <a:stCxn id="218138" idx="3"/>
              <a:endCxn id="218131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8145" name="Rectangle 33">
              <a:extLst>
                <a:ext uri="{FF2B5EF4-FFF2-40B4-BE49-F238E27FC236}">
                  <a16:creationId xmlns:a16="http://schemas.microsoft.com/office/drawing/2014/main" id="{3E1FD072-CF56-4424-8298-D3C8942F2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46" name="Rectangle 34">
              <a:extLst>
                <a:ext uri="{FF2B5EF4-FFF2-40B4-BE49-F238E27FC236}">
                  <a16:creationId xmlns:a16="http://schemas.microsoft.com/office/drawing/2014/main" id="{45F2CE80-D192-4EA6-BFBE-7B79C8F70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47" name="Rectangle 35">
              <a:extLst>
                <a:ext uri="{FF2B5EF4-FFF2-40B4-BE49-F238E27FC236}">
                  <a16:creationId xmlns:a16="http://schemas.microsoft.com/office/drawing/2014/main" id="{3C8B024A-28B9-4CA4-BE64-1DE6E54AF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48" name="Rectangle 36">
              <a:extLst>
                <a:ext uri="{FF2B5EF4-FFF2-40B4-BE49-F238E27FC236}">
                  <a16:creationId xmlns:a16="http://schemas.microsoft.com/office/drawing/2014/main" id="{764FDA8F-BB15-47A0-B644-BFB35F7EE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49" name="Rectangle 37">
              <a:extLst>
                <a:ext uri="{FF2B5EF4-FFF2-40B4-BE49-F238E27FC236}">
                  <a16:creationId xmlns:a16="http://schemas.microsoft.com/office/drawing/2014/main" id="{A2B4819E-4584-4808-8749-D11FE4E99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150" name="Rectangle 38">
              <a:extLst>
                <a:ext uri="{FF2B5EF4-FFF2-40B4-BE49-F238E27FC236}">
                  <a16:creationId xmlns:a16="http://schemas.microsoft.com/office/drawing/2014/main" id="{832545A3-B04A-451F-9418-9579A25AC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CIMG0244">
            <a:extLst>
              <a:ext uri="{FF2B5EF4-FFF2-40B4-BE49-F238E27FC236}">
                <a16:creationId xmlns:a16="http://schemas.microsoft.com/office/drawing/2014/main" id="{44EF0298-BD8C-40EA-BBED-5E8703910B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7200900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3" name="Picture 3">
            <a:extLst>
              <a:ext uri="{FF2B5EF4-FFF2-40B4-BE49-F238E27FC236}">
                <a16:creationId xmlns:a16="http://schemas.microsoft.com/office/drawing/2014/main" id="{813EE5A0-BB8A-43A8-8E54-9E655B46721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67" name="Rectangle 27">
            <a:extLst>
              <a:ext uri="{FF2B5EF4-FFF2-40B4-BE49-F238E27FC236}">
                <a16:creationId xmlns:a16="http://schemas.microsoft.com/office/drawing/2014/main" id="{EA1AFCE9-6556-4F26-9427-BE7CBD5B3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40668" name="Group 28">
            <a:extLst>
              <a:ext uri="{FF2B5EF4-FFF2-40B4-BE49-F238E27FC236}">
                <a16:creationId xmlns:a16="http://schemas.microsoft.com/office/drawing/2014/main" id="{09BFDFDF-4D98-4A83-A9C2-AF9C56BB26ED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92375"/>
            <a:ext cx="5345112" cy="3197225"/>
            <a:chOff x="1202" y="2069"/>
            <a:chExt cx="3367" cy="2014"/>
          </a:xfrm>
        </p:grpSpPr>
        <p:sp>
          <p:nvSpPr>
            <p:cNvPr id="240669" name="Line 29">
              <a:extLst>
                <a:ext uri="{FF2B5EF4-FFF2-40B4-BE49-F238E27FC236}">
                  <a16:creationId xmlns:a16="http://schemas.microsoft.com/office/drawing/2014/main" id="{7D7B3594-24CC-4E90-8023-12600E59F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70" name="Line 30">
              <a:extLst>
                <a:ext uri="{FF2B5EF4-FFF2-40B4-BE49-F238E27FC236}">
                  <a16:creationId xmlns:a16="http://schemas.microsoft.com/office/drawing/2014/main" id="{B03D125A-94F6-4133-B234-7BFEC45A2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71" name="Rectangle 31">
              <a:extLst>
                <a:ext uri="{FF2B5EF4-FFF2-40B4-BE49-F238E27FC236}">
                  <a16:creationId xmlns:a16="http://schemas.microsoft.com/office/drawing/2014/main" id="{C5746473-2201-4F56-8281-1DE1EAF0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72" name="Rectangle 32">
              <a:extLst>
                <a:ext uri="{FF2B5EF4-FFF2-40B4-BE49-F238E27FC236}">
                  <a16:creationId xmlns:a16="http://schemas.microsoft.com/office/drawing/2014/main" id="{AC6DA78D-4946-4E6F-A9BF-0CEC36D23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73" name="Rectangle 33">
              <a:extLst>
                <a:ext uri="{FF2B5EF4-FFF2-40B4-BE49-F238E27FC236}">
                  <a16:creationId xmlns:a16="http://schemas.microsoft.com/office/drawing/2014/main" id="{8FE900C3-80F5-4CCF-B288-0DFC7078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74" name="Rectangle 34">
              <a:extLst>
                <a:ext uri="{FF2B5EF4-FFF2-40B4-BE49-F238E27FC236}">
                  <a16:creationId xmlns:a16="http://schemas.microsoft.com/office/drawing/2014/main" id="{3B62E603-0356-410C-A58F-7868DD40B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75" name="Rectangle 35">
              <a:extLst>
                <a:ext uri="{FF2B5EF4-FFF2-40B4-BE49-F238E27FC236}">
                  <a16:creationId xmlns:a16="http://schemas.microsoft.com/office/drawing/2014/main" id="{34E2380D-EE45-4200-AFF1-EED30CE9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76" name="Line 36">
              <a:extLst>
                <a:ext uri="{FF2B5EF4-FFF2-40B4-BE49-F238E27FC236}">
                  <a16:creationId xmlns:a16="http://schemas.microsoft.com/office/drawing/2014/main" id="{8C66EC13-035D-45B1-81E9-A885167C4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77" name="Line 37">
              <a:extLst>
                <a:ext uri="{FF2B5EF4-FFF2-40B4-BE49-F238E27FC236}">
                  <a16:creationId xmlns:a16="http://schemas.microsoft.com/office/drawing/2014/main" id="{93A83459-4E1F-482D-A107-80B98AEBD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78" name="Line 38">
              <a:extLst>
                <a:ext uri="{FF2B5EF4-FFF2-40B4-BE49-F238E27FC236}">
                  <a16:creationId xmlns:a16="http://schemas.microsoft.com/office/drawing/2014/main" id="{EB6C91EC-EC52-4FAA-96F5-DDB3AD0B7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79" name="Line 39">
              <a:extLst>
                <a:ext uri="{FF2B5EF4-FFF2-40B4-BE49-F238E27FC236}">
                  <a16:creationId xmlns:a16="http://schemas.microsoft.com/office/drawing/2014/main" id="{426C2820-F6C7-4156-992F-554F3F306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80" name="Line 40">
              <a:extLst>
                <a:ext uri="{FF2B5EF4-FFF2-40B4-BE49-F238E27FC236}">
                  <a16:creationId xmlns:a16="http://schemas.microsoft.com/office/drawing/2014/main" id="{0E8D499E-DC29-48D0-9796-C528A0C2B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81" name="Line 41">
              <a:extLst>
                <a:ext uri="{FF2B5EF4-FFF2-40B4-BE49-F238E27FC236}">
                  <a16:creationId xmlns:a16="http://schemas.microsoft.com/office/drawing/2014/main" id="{25861B90-B102-4957-982E-B74F75A15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82" name="Rectangle 42">
              <a:extLst>
                <a:ext uri="{FF2B5EF4-FFF2-40B4-BE49-F238E27FC236}">
                  <a16:creationId xmlns:a16="http://schemas.microsoft.com/office/drawing/2014/main" id="{5D35F75C-F824-44F0-9755-66EAC1EC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83" name="Line 43">
              <a:extLst>
                <a:ext uri="{FF2B5EF4-FFF2-40B4-BE49-F238E27FC236}">
                  <a16:creationId xmlns:a16="http://schemas.microsoft.com/office/drawing/2014/main" id="{DDA3BB44-4F2D-46A1-9B1D-626F4BBF2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0684" name="Text Box 44">
              <a:extLst>
                <a:ext uri="{FF2B5EF4-FFF2-40B4-BE49-F238E27FC236}">
                  <a16:creationId xmlns:a16="http://schemas.microsoft.com/office/drawing/2014/main" id="{C94744B5-8B25-47A6-B9F4-6AB4C0A5F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0685" name="Text Box 45">
              <a:extLst>
                <a:ext uri="{FF2B5EF4-FFF2-40B4-BE49-F238E27FC236}">
                  <a16:creationId xmlns:a16="http://schemas.microsoft.com/office/drawing/2014/main" id="{F74A4D8B-600C-4B6F-ABC4-0B0244F3D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0686" name="Text Box 46">
              <a:extLst>
                <a:ext uri="{FF2B5EF4-FFF2-40B4-BE49-F238E27FC236}">
                  <a16:creationId xmlns:a16="http://schemas.microsoft.com/office/drawing/2014/main" id="{8B06AD13-AB82-4D9A-ACB6-AA62ECF00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0687" name="Text Box 47">
              <a:extLst>
                <a:ext uri="{FF2B5EF4-FFF2-40B4-BE49-F238E27FC236}">
                  <a16:creationId xmlns:a16="http://schemas.microsoft.com/office/drawing/2014/main" id="{D68B3E68-DDA4-46DA-8F26-6BF9D58AA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0688" name="Text Box 48">
              <a:extLst>
                <a:ext uri="{FF2B5EF4-FFF2-40B4-BE49-F238E27FC236}">
                  <a16:creationId xmlns:a16="http://schemas.microsoft.com/office/drawing/2014/main" id="{9F9E7D91-949C-43FE-846D-03F7C98F8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0689" name="Text Box 49">
              <a:extLst>
                <a:ext uri="{FF2B5EF4-FFF2-40B4-BE49-F238E27FC236}">
                  <a16:creationId xmlns:a16="http://schemas.microsoft.com/office/drawing/2014/main" id="{EF517264-7797-4B92-A99D-C12CF4E07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40690" name="AutoShape 50">
              <a:extLst>
                <a:ext uri="{FF2B5EF4-FFF2-40B4-BE49-F238E27FC236}">
                  <a16:creationId xmlns:a16="http://schemas.microsoft.com/office/drawing/2014/main" id="{7A334325-F4EF-40C2-AB45-D4F584DFCD62}"/>
                </a:ext>
              </a:extLst>
            </p:cNvPr>
            <p:cNvCxnSpPr>
              <a:cxnSpLocks noChangeShapeType="1"/>
              <a:stCxn id="240689" idx="1"/>
              <a:endCxn id="240671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691" name="AutoShape 51">
              <a:extLst>
                <a:ext uri="{FF2B5EF4-FFF2-40B4-BE49-F238E27FC236}">
                  <a16:creationId xmlns:a16="http://schemas.microsoft.com/office/drawing/2014/main" id="{10B00D9D-4A58-4931-8657-3A1EFA701E18}"/>
                </a:ext>
              </a:extLst>
            </p:cNvPr>
            <p:cNvCxnSpPr>
              <a:cxnSpLocks noChangeShapeType="1"/>
              <a:stCxn id="240689" idx="1"/>
              <a:endCxn id="240672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692" name="AutoShape 52">
              <a:extLst>
                <a:ext uri="{FF2B5EF4-FFF2-40B4-BE49-F238E27FC236}">
                  <a16:creationId xmlns:a16="http://schemas.microsoft.com/office/drawing/2014/main" id="{45BC5004-9D73-4EE0-A634-FAC46FB9F8E1}"/>
                </a:ext>
              </a:extLst>
            </p:cNvPr>
            <p:cNvCxnSpPr>
              <a:cxnSpLocks noChangeShapeType="1"/>
              <a:stCxn id="240689" idx="1"/>
              <a:endCxn id="240673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693" name="AutoShape 53">
              <a:extLst>
                <a:ext uri="{FF2B5EF4-FFF2-40B4-BE49-F238E27FC236}">
                  <a16:creationId xmlns:a16="http://schemas.microsoft.com/office/drawing/2014/main" id="{5AA5CFE6-864F-4687-8EE7-997419DB6314}"/>
                </a:ext>
              </a:extLst>
            </p:cNvPr>
            <p:cNvCxnSpPr>
              <a:cxnSpLocks noChangeShapeType="1"/>
              <a:stCxn id="240689" idx="3"/>
              <a:endCxn id="240674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694" name="AutoShape 54">
              <a:extLst>
                <a:ext uri="{FF2B5EF4-FFF2-40B4-BE49-F238E27FC236}">
                  <a16:creationId xmlns:a16="http://schemas.microsoft.com/office/drawing/2014/main" id="{9F5C2F26-9B93-41B5-BDC6-36C3766F629F}"/>
                </a:ext>
              </a:extLst>
            </p:cNvPr>
            <p:cNvCxnSpPr>
              <a:cxnSpLocks noChangeShapeType="1"/>
              <a:stCxn id="240689" idx="3"/>
              <a:endCxn id="240675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695" name="AutoShape 55">
              <a:extLst>
                <a:ext uri="{FF2B5EF4-FFF2-40B4-BE49-F238E27FC236}">
                  <a16:creationId xmlns:a16="http://schemas.microsoft.com/office/drawing/2014/main" id="{843D3F54-435B-4909-A840-958C637D7CC4}"/>
                </a:ext>
              </a:extLst>
            </p:cNvPr>
            <p:cNvCxnSpPr>
              <a:cxnSpLocks noChangeShapeType="1"/>
              <a:stCxn id="240689" idx="3"/>
              <a:endCxn id="240682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0696" name="Rectangle 56">
              <a:extLst>
                <a:ext uri="{FF2B5EF4-FFF2-40B4-BE49-F238E27FC236}">
                  <a16:creationId xmlns:a16="http://schemas.microsoft.com/office/drawing/2014/main" id="{C9A2284D-B82A-4307-AADE-EBD7C19D0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97" name="Rectangle 57">
              <a:extLst>
                <a:ext uri="{FF2B5EF4-FFF2-40B4-BE49-F238E27FC236}">
                  <a16:creationId xmlns:a16="http://schemas.microsoft.com/office/drawing/2014/main" id="{8A3259B3-DE23-43E3-84CA-7D7F97DAF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98" name="Rectangle 58">
              <a:extLst>
                <a:ext uri="{FF2B5EF4-FFF2-40B4-BE49-F238E27FC236}">
                  <a16:creationId xmlns:a16="http://schemas.microsoft.com/office/drawing/2014/main" id="{2D1CBF57-F600-4624-A513-F6928F37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699" name="Rectangle 59">
              <a:extLst>
                <a:ext uri="{FF2B5EF4-FFF2-40B4-BE49-F238E27FC236}">
                  <a16:creationId xmlns:a16="http://schemas.microsoft.com/office/drawing/2014/main" id="{D3D04795-884D-4F50-A64D-C4193CB93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700" name="Rectangle 60">
              <a:extLst>
                <a:ext uri="{FF2B5EF4-FFF2-40B4-BE49-F238E27FC236}">
                  <a16:creationId xmlns:a16="http://schemas.microsoft.com/office/drawing/2014/main" id="{C9E43128-3452-4634-BED5-28CE42667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701" name="Rectangle 61">
              <a:extLst>
                <a:ext uri="{FF2B5EF4-FFF2-40B4-BE49-F238E27FC236}">
                  <a16:creationId xmlns:a16="http://schemas.microsoft.com/office/drawing/2014/main" id="{86E26C0A-A962-4EBA-BCD2-C49F8100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42" name="Picture 38" descr="ETA Capivari (Sanasa) 031">
            <a:extLst>
              <a:ext uri="{FF2B5EF4-FFF2-40B4-BE49-F238E27FC236}">
                <a16:creationId xmlns:a16="http://schemas.microsoft.com/office/drawing/2014/main" id="{E13964CB-C0A7-4C03-A4FD-83E0A64B4E3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168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6" name="Picture 2">
            <a:extLst>
              <a:ext uri="{FF2B5EF4-FFF2-40B4-BE49-F238E27FC236}">
                <a16:creationId xmlns:a16="http://schemas.microsoft.com/office/drawing/2014/main" id="{F40F0387-3CEA-4E4D-B443-3E991D6C7096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638BDAFC-2232-471A-B72B-7DA5C3EDD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06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BALANÇO DE MASSA EM ETAs</a:t>
            </a:r>
            <a:br>
              <a:rPr lang="pt-BR" altLang="pt-BR" sz="4000"/>
            </a:br>
            <a:r>
              <a:rPr lang="pt-BR" altLang="pt-BR" sz="4000"/>
              <a:t>ESTUDO DE CASO – ETA CAPIVARI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CIMG0237">
            <a:extLst>
              <a:ext uri="{FF2B5EF4-FFF2-40B4-BE49-F238E27FC236}">
                <a16:creationId xmlns:a16="http://schemas.microsoft.com/office/drawing/2014/main" id="{30E228D7-47C9-43DB-B82F-EE35EBBF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6911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7" name="Picture 3">
            <a:extLst>
              <a:ext uri="{FF2B5EF4-FFF2-40B4-BE49-F238E27FC236}">
                <a16:creationId xmlns:a16="http://schemas.microsoft.com/office/drawing/2014/main" id="{451C9FB4-5E0D-4565-9EA9-47B133973432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91" name="Rectangle 27">
            <a:extLst>
              <a:ext uri="{FF2B5EF4-FFF2-40B4-BE49-F238E27FC236}">
                <a16:creationId xmlns:a16="http://schemas.microsoft.com/office/drawing/2014/main" id="{048DAF0D-CF74-457A-A564-3A71E4EDE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41692" name="Group 28">
            <a:extLst>
              <a:ext uri="{FF2B5EF4-FFF2-40B4-BE49-F238E27FC236}">
                <a16:creationId xmlns:a16="http://schemas.microsoft.com/office/drawing/2014/main" id="{3003E0ED-9AAD-47BC-8FBE-4AE32E91956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92375"/>
            <a:ext cx="5345112" cy="3197225"/>
            <a:chOff x="1202" y="2069"/>
            <a:chExt cx="3367" cy="2014"/>
          </a:xfrm>
        </p:grpSpPr>
        <p:sp>
          <p:nvSpPr>
            <p:cNvPr id="241693" name="Line 29">
              <a:extLst>
                <a:ext uri="{FF2B5EF4-FFF2-40B4-BE49-F238E27FC236}">
                  <a16:creationId xmlns:a16="http://schemas.microsoft.com/office/drawing/2014/main" id="{74315305-27B3-4AEE-B109-DE0D06559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94" name="Line 30">
              <a:extLst>
                <a:ext uri="{FF2B5EF4-FFF2-40B4-BE49-F238E27FC236}">
                  <a16:creationId xmlns:a16="http://schemas.microsoft.com/office/drawing/2014/main" id="{20A457EC-3D51-4649-9F3C-6571B83A3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95" name="Rectangle 31">
              <a:extLst>
                <a:ext uri="{FF2B5EF4-FFF2-40B4-BE49-F238E27FC236}">
                  <a16:creationId xmlns:a16="http://schemas.microsoft.com/office/drawing/2014/main" id="{918B6F7A-A6FD-43C1-BE08-B653111C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696" name="Rectangle 32">
              <a:extLst>
                <a:ext uri="{FF2B5EF4-FFF2-40B4-BE49-F238E27FC236}">
                  <a16:creationId xmlns:a16="http://schemas.microsoft.com/office/drawing/2014/main" id="{4F2F9BFB-2C7E-4156-A3EE-9B790C0B3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697" name="Rectangle 33">
              <a:extLst>
                <a:ext uri="{FF2B5EF4-FFF2-40B4-BE49-F238E27FC236}">
                  <a16:creationId xmlns:a16="http://schemas.microsoft.com/office/drawing/2014/main" id="{CEB79C41-A52F-44FC-B1CD-C5F234D2E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698" name="Rectangle 34">
              <a:extLst>
                <a:ext uri="{FF2B5EF4-FFF2-40B4-BE49-F238E27FC236}">
                  <a16:creationId xmlns:a16="http://schemas.microsoft.com/office/drawing/2014/main" id="{111D2771-92C6-4B81-9511-831F8EE5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699" name="Rectangle 35">
              <a:extLst>
                <a:ext uri="{FF2B5EF4-FFF2-40B4-BE49-F238E27FC236}">
                  <a16:creationId xmlns:a16="http://schemas.microsoft.com/office/drawing/2014/main" id="{769E522E-F80C-4183-B836-DFCD5BDB7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00" name="Line 36">
              <a:extLst>
                <a:ext uri="{FF2B5EF4-FFF2-40B4-BE49-F238E27FC236}">
                  <a16:creationId xmlns:a16="http://schemas.microsoft.com/office/drawing/2014/main" id="{0E05DD00-059F-4657-8643-65F5E970F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1" name="Line 37">
              <a:extLst>
                <a:ext uri="{FF2B5EF4-FFF2-40B4-BE49-F238E27FC236}">
                  <a16:creationId xmlns:a16="http://schemas.microsoft.com/office/drawing/2014/main" id="{09DD813B-34A4-45E0-A079-72DB24F78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2" name="Line 38">
              <a:extLst>
                <a:ext uri="{FF2B5EF4-FFF2-40B4-BE49-F238E27FC236}">
                  <a16:creationId xmlns:a16="http://schemas.microsoft.com/office/drawing/2014/main" id="{3DC0E525-172E-4542-B527-3DC3312A5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3" name="Line 39">
              <a:extLst>
                <a:ext uri="{FF2B5EF4-FFF2-40B4-BE49-F238E27FC236}">
                  <a16:creationId xmlns:a16="http://schemas.microsoft.com/office/drawing/2014/main" id="{2CCDAB09-7B56-48D1-9099-425F7E8CF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4" name="Line 40">
              <a:extLst>
                <a:ext uri="{FF2B5EF4-FFF2-40B4-BE49-F238E27FC236}">
                  <a16:creationId xmlns:a16="http://schemas.microsoft.com/office/drawing/2014/main" id="{F5AF790C-906F-44C9-A9B5-1233F32A1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5" name="Line 41">
              <a:extLst>
                <a:ext uri="{FF2B5EF4-FFF2-40B4-BE49-F238E27FC236}">
                  <a16:creationId xmlns:a16="http://schemas.microsoft.com/office/drawing/2014/main" id="{FEF5D049-E9CC-43C3-9CEE-0BCE56096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6" name="Rectangle 42">
              <a:extLst>
                <a:ext uri="{FF2B5EF4-FFF2-40B4-BE49-F238E27FC236}">
                  <a16:creationId xmlns:a16="http://schemas.microsoft.com/office/drawing/2014/main" id="{FE34E524-A437-481F-8A48-EDF77497B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07" name="Line 43">
              <a:extLst>
                <a:ext uri="{FF2B5EF4-FFF2-40B4-BE49-F238E27FC236}">
                  <a16:creationId xmlns:a16="http://schemas.microsoft.com/office/drawing/2014/main" id="{C3255046-2F0B-4471-B5B6-CC57977EA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708" name="Text Box 44">
              <a:extLst>
                <a:ext uri="{FF2B5EF4-FFF2-40B4-BE49-F238E27FC236}">
                  <a16:creationId xmlns:a16="http://schemas.microsoft.com/office/drawing/2014/main" id="{9E64E07B-39B8-4D4B-BE6A-386B807BD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1709" name="Text Box 45">
              <a:extLst>
                <a:ext uri="{FF2B5EF4-FFF2-40B4-BE49-F238E27FC236}">
                  <a16:creationId xmlns:a16="http://schemas.microsoft.com/office/drawing/2014/main" id="{7B42919A-481F-4756-B203-16691C1E9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1710" name="Text Box 46">
              <a:extLst>
                <a:ext uri="{FF2B5EF4-FFF2-40B4-BE49-F238E27FC236}">
                  <a16:creationId xmlns:a16="http://schemas.microsoft.com/office/drawing/2014/main" id="{470115BE-FEE2-4493-A8D9-8F2F55EDE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1711" name="Text Box 47">
              <a:extLst>
                <a:ext uri="{FF2B5EF4-FFF2-40B4-BE49-F238E27FC236}">
                  <a16:creationId xmlns:a16="http://schemas.microsoft.com/office/drawing/2014/main" id="{A72ADF0E-327F-4D62-9B52-43B388D8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1712" name="Text Box 48">
              <a:extLst>
                <a:ext uri="{FF2B5EF4-FFF2-40B4-BE49-F238E27FC236}">
                  <a16:creationId xmlns:a16="http://schemas.microsoft.com/office/drawing/2014/main" id="{A000EC0C-FAF0-4B0B-800D-F1CCC477E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1713" name="Text Box 49">
              <a:extLst>
                <a:ext uri="{FF2B5EF4-FFF2-40B4-BE49-F238E27FC236}">
                  <a16:creationId xmlns:a16="http://schemas.microsoft.com/office/drawing/2014/main" id="{BD687AF2-217A-40E2-84DE-447427C0E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41714" name="AutoShape 50">
              <a:extLst>
                <a:ext uri="{FF2B5EF4-FFF2-40B4-BE49-F238E27FC236}">
                  <a16:creationId xmlns:a16="http://schemas.microsoft.com/office/drawing/2014/main" id="{883913E5-F061-40F8-832A-8272831348AD}"/>
                </a:ext>
              </a:extLst>
            </p:cNvPr>
            <p:cNvCxnSpPr>
              <a:cxnSpLocks noChangeShapeType="1"/>
              <a:stCxn id="241713" idx="1"/>
              <a:endCxn id="241695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715" name="AutoShape 51">
              <a:extLst>
                <a:ext uri="{FF2B5EF4-FFF2-40B4-BE49-F238E27FC236}">
                  <a16:creationId xmlns:a16="http://schemas.microsoft.com/office/drawing/2014/main" id="{F15D18EA-0597-4FC3-B764-55AC55749AA6}"/>
                </a:ext>
              </a:extLst>
            </p:cNvPr>
            <p:cNvCxnSpPr>
              <a:cxnSpLocks noChangeShapeType="1"/>
              <a:stCxn id="241713" idx="1"/>
              <a:endCxn id="241696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716" name="AutoShape 52">
              <a:extLst>
                <a:ext uri="{FF2B5EF4-FFF2-40B4-BE49-F238E27FC236}">
                  <a16:creationId xmlns:a16="http://schemas.microsoft.com/office/drawing/2014/main" id="{EE2620EC-C6E3-4355-85FB-0CF159D94F3F}"/>
                </a:ext>
              </a:extLst>
            </p:cNvPr>
            <p:cNvCxnSpPr>
              <a:cxnSpLocks noChangeShapeType="1"/>
              <a:stCxn id="241713" idx="1"/>
              <a:endCxn id="241697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717" name="AutoShape 53">
              <a:extLst>
                <a:ext uri="{FF2B5EF4-FFF2-40B4-BE49-F238E27FC236}">
                  <a16:creationId xmlns:a16="http://schemas.microsoft.com/office/drawing/2014/main" id="{D58B7A90-2422-470A-AB83-78794D0F3F43}"/>
                </a:ext>
              </a:extLst>
            </p:cNvPr>
            <p:cNvCxnSpPr>
              <a:cxnSpLocks noChangeShapeType="1"/>
              <a:stCxn id="241713" idx="3"/>
              <a:endCxn id="241698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718" name="AutoShape 54">
              <a:extLst>
                <a:ext uri="{FF2B5EF4-FFF2-40B4-BE49-F238E27FC236}">
                  <a16:creationId xmlns:a16="http://schemas.microsoft.com/office/drawing/2014/main" id="{0E58FA5E-A259-444F-AC36-D4CFE84255D3}"/>
                </a:ext>
              </a:extLst>
            </p:cNvPr>
            <p:cNvCxnSpPr>
              <a:cxnSpLocks noChangeShapeType="1"/>
              <a:stCxn id="241713" idx="3"/>
              <a:endCxn id="241699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719" name="AutoShape 55">
              <a:extLst>
                <a:ext uri="{FF2B5EF4-FFF2-40B4-BE49-F238E27FC236}">
                  <a16:creationId xmlns:a16="http://schemas.microsoft.com/office/drawing/2014/main" id="{7D7D695D-937D-4058-808A-E02D2D344552}"/>
                </a:ext>
              </a:extLst>
            </p:cNvPr>
            <p:cNvCxnSpPr>
              <a:cxnSpLocks noChangeShapeType="1"/>
              <a:stCxn id="241713" idx="3"/>
              <a:endCxn id="241706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1720" name="Rectangle 56">
              <a:extLst>
                <a:ext uri="{FF2B5EF4-FFF2-40B4-BE49-F238E27FC236}">
                  <a16:creationId xmlns:a16="http://schemas.microsoft.com/office/drawing/2014/main" id="{CBBCF9EB-1776-4A95-81D8-06DDBCC5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21" name="Rectangle 57">
              <a:extLst>
                <a:ext uri="{FF2B5EF4-FFF2-40B4-BE49-F238E27FC236}">
                  <a16:creationId xmlns:a16="http://schemas.microsoft.com/office/drawing/2014/main" id="{D673038D-7C08-4D15-A24C-CF67D360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22" name="Rectangle 58">
              <a:extLst>
                <a:ext uri="{FF2B5EF4-FFF2-40B4-BE49-F238E27FC236}">
                  <a16:creationId xmlns:a16="http://schemas.microsoft.com/office/drawing/2014/main" id="{9E6A5E71-D177-460D-9F74-0A88B86B3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23" name="Rectangle 59">
              <a:extLst>
                <a:ext uri="{FF2B5EF4-FFF2-40B4-BE49-F238E27FC236}">
                  <a16:creationId xmlns:a16="http://schemas.microsoft.com/office/drawing/2014/main" id="{B647D5D1-DB97-4F2A-A88E-C43A7768A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24" name="Rectangle 60">
              <a:extLst>
                <a:ext uri="{FF2B5EF4-FFF2-40B4-BE49-F238E27FC236}">
                  <a16:creationId xmlns:a16="http://schemas.microsoft.com/office/drawing/2014/main" id="{5ACB1DA1-6692-4AAB-B82A-98065864C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1725" name="Rectangle 61">
              <a:extLst>
                <a:ext uri="{FF2B5EF4-FFF2-40B4-BE49-F238E27FC236}">
                  <a16:creationId xmlns:a16="http://schemas.microsoft.com/office/drawing/2014/main" id="{F9203D02-E8EE-4C05-8CE9-50392FE22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IMG0485">
            <a:extLst>
              <a:ext uri="{FF2B5EF4-FFF2-40B4-BE49-F238E27FC236}">
                <a16:creationId xmlns:a16="http://schemas.microsoft.com/office/drawing/2014/main" id="{5E0F4F17-54E4-4EC4-B757-36782032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698500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1" name="Picture 3">
            <a:extLst>
              <a:ext uri="{FF2B5EF4-FFF2-40B4-BE49-F238E27FC236}">
                <a16:creationId xmlns:a16="http://schemas.microsoft.com/office/drawing/2014/main" id="{35B84FFC-DA17-42E8-88CF-7EFFDA0E1B3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15" name="Rectangle 27">
            <a:extLst>
              <a:ext uri="{FF2B5EF4-FFF2-40B4-BE49-F238E27FC236}">
                <a16:creationId xmlns:a16="http://schemas.microsoft.com/office/drawing/2014/main" id="{D9BB1940-755D-4C99-8C26-EA9B686A9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42716" name="Group 28">
            <a:extLst>
              <a:ext uri="{FF2B5EF4-FFF2-40B4-BE49-F238E27FC236}">
                <a16:creationId xmlns:a16="http://schemas.microsoft.com/office/drawing/2014/main" id="{2B082953-A7F8-46F4-8679-A41A70EC99AA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2060575"/>
            <a:ext cx="5345113" cy="3197225"/>
            <a:chOff x="1202" y="2069"/>
            <a:chExt cx="3367" cy="2014"/>
          </a:xfrm>
        </p:grpSpPr>
        <p:sp>
          <p:nvSpPr>
            <p:cNvPr id="242717" name="Line 29">
              <a:extLst>
                <a:ext uri="{FF2B5EF4-FFF2-40B4-BE49-F238E27FC236}">
                  <a16:creationId xmlns:a16="http://schemas.microsoft.com/office/drawing/2014/main" id="{ADFE7D26-BA02-4B37-8F7D-F16C538D3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18" name="Line 30">
              <a:extLst>
                <a:ext uri="{FF2B5EF4-FFF2-40B4-BE49-F238E27FC236}">
                  <a16:creationId xmlns:a16="http://schemas.microsoft.com/office/drawing/2014/main" id="{4AA19653-AE36-49B1-BDE4-3D9596237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19" name="Rectangle 31">
              <a:extLst>
                <a:ext uri="{FF2B5EF4-FFF2-40B4-BE49-F238E27FC236}">
                  <a16:creationId xmlns:a16="http://schemas.microsoft.com/office/drawing/2014/main" id="{E805A02D-F9D3-4BC7-8B0F-96E93568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20" name="Rectangle 32">
              <a:extLst>
                <a:ext uri="{FF2B5EF4-FFF2-40B4-BE49-F238E27FC236}">
                  <a16:creationId xmlns:a16="http://schemas.microsoft.com/office/drawing/2014/main" id="{04831E82-075B-42F3-A2A5-32D4DD97A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21" name="Rectangle 33">
              <a:extLst>
                <a:ext uri="{FF2B5EF4-FFF2-40B4-BE49-F238E27FC236}">
                  <a16:creationId xmlns:a16="http://schemas.microsoft.com/office/drawing/2014/main" id="{87A586CC-6251-4F06-9293-DE71BAAAB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22" name="Rectangle 34">
              <a:extLst>
                <a:ext uri="{FF2B5EF4-FFF2-40B4-BE49-F238E27FC236}">
                  <a16:creationId xmlns:a16="http://schemas.microsoft.com/office/drawing/2014/main" id="{FCBB9C00-C161-45D0-912D-75F5BEFF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23" name="Rectangle 35">
              <a:extLst>
                <a:ext uri="{FF2B5EF4-FFF2-40B4-BE49-F238E27FC236}">
                  <a16:creationId xmlns:a16="http://schemas.microsoft.com/office/drawing/2014/main" id="{EE028D26-22A6-4710-B58E-812EB1EE3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24" name="Line 36">
              <a:extLst>
                <a:ext uri="{FF2B5EF4-FFF2-40B4-BE49-F238E27FC236}">
                  <a16:creationId xmlns:a16="http://schemas.microsoft.com/office/drawing/2014/main" id="{58EBE742-82FC-4D79-8A65-EAC7E51DD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25" name="Line 37">
              <a:extLst>
                <a:ext uri="{FF2B5EF4-FFF2-40B4-BE49-F238E27FC236}">
                  <a16:creationId xmlns:a16="http://schemas.microsoft.com/office/drawing/2014/main" id="{309E8508-A32A-4232-8EF9-8A7F3B19D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26" name="Line 38">
              <a:extLst>
                <a:ext uri="{FF2B5EF4-FFF2-40B4-BE49-F238E27FC236}">
                  <a16:creationId xmlns:a16="http://schemas.microsoft.com/office/drawing/2014/main" id="{2642BF2B-E90D-4B9B-A296-6E16126EE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27" name="Line 39">
              <a:extLst>
                <a:ext uri="{FF2B5EF4-FFF2-40B4-BE49-F238E27FC236}">
                  <a16:creationId xmlns:a16="http://schemas.microsoft.com/office/drawing/2014/main" id="{DAC6ACD4-EE26-4615-8B83-7C2A1D8DA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28" name="Line 40">
              <a:extLst>
                <a:ext uri="{FF2B5EF4-FFF2-40B4-BE49-F238E27FC236}">
                  <a16:creationId xmlns:a16="http://schemas.microsoft.com/office/drawing/2014/main" id="{03DC5E7D-11C1-4017-8063-ED7DE21D0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29" name="Line 41">
              <a:extLst>
                <a:ext uri="{FF2B5EF4-FFF2-40B4-BE49-F238E27FC236}">
                  <a16:creationId xmlns:a16="http://schemas.microsoft.com/office/drawing/2014/main" id="{26EA4D8F-A875-4601-93F5-BB40C9B6A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30" name="Rectangle 42">
              <a:extLst>
                <a:ext uri="{FF2B5EF4-FFF2-40B4-BE49-F238E27FC236}">
                  <a16:creationId xmlns:a16="http://schemas.microsoft.com/office/drawing/2014/main" id="{2AFC03C5-66E5-4233-8529-58C4483E5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31" name="Line 43">
              <a:extLst>
                <a:ext uri="{FF2B5EF4-FFF2-40B4-BE49-F238E27FC236}">
                  <a16:creationId xmlns:a16="http://schemas.microsoft.com/office/drawing/2014/main" id="{1766A9D1-93CF-48D5-9613-8CC3B5564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2732" name="Text Box 44">
              <a:extLst>
                <a:ext uri="{FF2B5EF4-FFF2-40B4-BE49-F238E27FC236}">
                  <a16:creationId xmlns:a16="http://schemas.microsoft.com/office/drawing/2014/main" id="{5FD3069B-2F46-4F32-AAD7-6DE02ED3A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2733" name="Text Box 45">
              <a:extLst>
                <a:ext uri="{FF2B5EF4-FFF2-40B4-BE49-F238E27FC236}">
                  <a16:creationId xmlns:a16="http://schemas.microsoft.com/office/drawing/2014/main" id="{A3F7BF9A-9A65-42FF-B3C1-B1BB672C1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2734" name="Text Box 46">
              <a:extLst>
                <a:ext uri="{FF2B5EF4-FFF2-40B4-BE49-F238E27FC236}">
                  <a16:creationId xmlns:a16="http://schemas.microsoft.com/office/drawing/2014/main" id="{712AD85F-12C0-407A-9225-2D7C90925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2735" name="Text Box 47">
              <a:extLst>
                <a:ext uri="{FF2B5EF4-FFF2-40B4-BE49-F238E27FC236}">
                  <a16:creationId xmlns:a16="http://schemas.microsoft.com/office/drawing/2014/main" id="{2DB9C706-BD7C-4011-9A45-29B79A9FA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2736" name="Text Box 48">
              <a:extLst>
                <a:ext uri="{FF2B5EF4-FFF2-40B4-BE49-F238E27FC236}">
                  <a16:creationId xmlns:a16="http://schemas.microsoft.com/office/drawing/2014/main" id="{0614F547-A961-4295-BD18-C05F978A1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42737" name="Text Box 49">
              <a:extLst>
                <a:ext uri="{FF2B5EF4-FFF2-40B4-BE49-F238E27FC236}">
                  <a16:creationId xmlns:a16="http://schemas.microsoft.com/office/drawing/2014/main" id="{BEC7407F-1B70-4331-A233-4D0926270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42738" name="AutoShape 50">
              <a:extLst>
                <a:ext uri="{FF2B5EF4-FFF2-40B4-BE49-F238E27FC236}">
                  <a16:creationId xmlns:a16="http://schemas.microsoft.com/office/drawing/2014/main" id="{C6A23814-15F9-4D14-B2BC-A3A60D58B609}"/>
                </a:ext>
              </a:extLst>
            </p:cNvPr>
            <p:cNvCxnSpPr>
              <a:cxnSpLocks noChangeShapeType="1"/>
              <a:stCxn id="242737" idx="1"/>
              <a:endCxn id="242719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739" name="AutoShape 51">
              <a:extLst>
                <a:ext uri="{FF2B5EF4-FFF2-40B4-BE49-F238E27FC236}">
                  <a16:creationId xmlns:a16="http://schemas.microsoft.com/office/drawing/2014/main" id="{DDDC81F9-D425-4F5E-A0C3-42DFFF03FCE0}"/>
                </a:ext>
              </a:extLst>
            </p:cNvPr>
            <p:cNvCxnSpPr>
              <a:cxnSpLocks noChangeShapeType="1"/>
              <a:stCxn id="242737" idx="1"/>
              <a:endCxn id="242720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740" name="AutoShape 52">
              <a:extLst>
                <a:ext uri="{FF2B5EF4-FFF2-40B4-BE49-F238E27FC236}">
                  <a16:creationId xmlns:a16="http://schemas.microsoft.com/office/drawing/2014/main" id="{934DB45A-D899-4599-A805-54D5A604D2F1}"/>
                </a:ext>
              </a:extLst>
            </p:cNvPr>
            <p:cNvCxnSpPr>
              <a:cxnSpLocks noChangeShapeType="1"/>
              <a:stCxn id="242737" idx="1"/>
              <a:endCxn id="242721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741" name="AutoShape 53">
              <a:extLst>
                <a:ext uri="{FF2B5EF4-FFF2-40B4-BE49-F238E27FC236}">
                  <a16:creationId xmlns:a16="http://schemas.microsoft.com/office/drawing/2014/main" id="{22E42DD7-C976-43A8-9419-81AF53764E04}"/>
                </a:ext>
              </a:extLst>
            </p:cNvPr>
            <p:cNvCxnSpPr>
              <a:cxnSpLocks noChangeShapeType="1"/>
              <a:stCxn id="242737" idx="3"/>
              <a:endCxn id="242722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742" name="AutoShape 54">
              <a:extLst>
                <a:ext uri="{FF2B5EF4-FFF2-40B4-BE49-F238E27FC236}">
                  <a16:creationId xmlns:a16="http://schemas.microsoft.com/office/drawing/2014/main" id="{698A33C0-32CD-4C76-926C-D93B0CCFFC2C}"/>
                </a:ext>
              </a:extLst>
            </p:cNvPr>
            <p:cNvCxnSpPr>
              <a:cxnSpLocks noChangeShapeType="1"/>
              <a:stCxn id="242737" idx="3"/>
              <a:endCxn id="242723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743" name="AutoShape 55">
              <a:extLst>
                <a:ext uri="{FF2B5EF4-FFF2-40B4-BE49-F238E27FC236}">
                  <a16:creationId xmlns:a16="http://schemas.microsoft.com/office/drawing/2014/main" id="{EE8F0359-8565-45A1-B225-BB229DFC35B1}"/>
                </a:ext>
              </a:extLst>
            </p:cNvPr>
            <p:cNvCxnSpPr>
              <a:cxnSpLocks noChangeShapeType="1"/>
              <a:stCxn id="242737" idx="3"/>
              <a:endCxn id="242730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2744" name="Rectangle 56">
              <a:extLst>
                <a:ext uri="{FF2B5EF4-FFF2-40B4-BE49-F238E27FC236}">
                  <a16:creationId xmlns:a16="http://schemas.microsoft.com/office/drawing/2014/main" id="{9DF41336-017A-47B1-9FBD-BE1F7BCD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45" name="Rectangle 57">
              <a:extLst>
                <a:ext uri="{FF2B5EF4-FFF2-40B4-BE49-F238E27FC236}">
                  <a16:creationId xmlns:a16="http://schemas.microsoft.com/office/drawing/2014/main" id="{29347FF7-250C-41BA-9C98-50D6536F1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46" name="Rectangle 58">
              <a:extLst>
                <a:ext uri="{FF2B5EF4-FFF2-40B4-BE49-F238E27FC236}">
                  <a16:creationId xmlns:a16="http://schemas.microsoft.com/office/drawing/2014/main" id="{F09CC868-3963-4BEC-A390-CE854A56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47" name="Rectangle 59">
              <a:extLst>
                <a:ext uri="{FF2B5EF4-FFF2-40B4-BE49-F238E27FC236}">
                  <a16:creationId xmlns:a16="http://schemas.microsoft.com/office/drawing/2014/main" id="{0CDDD92C-603E-4D41-9D99-579455D92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48" name="Rectangle 60">
              <a:extLst>
                <a:ext uri="{FF2B5EF4-FFF2-40B4-BE49-F238E27FC236}">
                  <a16:creationId xmlns:a16="http://schemas.microsoft.com/office/drawing/2014/main" id="{ED2B5CEA-3B40-4BD4-8A7D-539716F3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749" name="Rectangle 61">
              <a:extLst>
                <a:ext uri="{FF2B5EF4-FFF2-40B4-BE49-F238E27FC236}">
                  <a16:creationId xmlns:a16="http://schemas.microsoft.com/office/drawing/2014/main" id="{D7394CDB-15BB-4A79-9759-C86A9307C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75" name="Picture 39" descr="ETA Cubatao 023">
            <a:extLst>
              <a:ext uri="{FF2B5EF4-FFF2-40B4-BE49-F238E27FC236}">
                <a16:creationId xmlns:a16="http://schemas.microsoft.com/office/drawing/2014/main" id="{E419508D-8493-4A36-BEBD-DAB1CF97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6480175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9" name="Picture 3">
            <a:extLst>
              <a:ext uri="{FF2B5EF4-FFF2-40B4-BE49-F238E27FC236}">
                <a16:creationId xmlns:a16="http://schemas.microsoft.com/office/drawing/2014/main" id="{5BA0968C-5786-43BE-B858-0B7AA616863F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>
            <a:extLst>
              <a:ext uri="{FF2B5EF4-FFF2-40B4-BE49-F238E27FC236}">
                <a16:creationId xmlns:a16="http://schemas.microsoft.com/office/drawing/2014/main" id="{3C1C5081-22A8-44C2-9D40-746350331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19141" name="Group 5">
            <a:extLst>
              <a:ext uri="{FF2B5EF4-FFF2-40B4-BE49-F238E27FC236}">
                <a16:creationId xmlns:a16="http://schemas.microsoft.com/office/drawing/2014/main" id="{613D0A6C-334C-4116-8B7C-A33EE3AA7B61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92375"/>
            <a:ext cx="5345112" cy="3197225"/>
            <a:chOff x="1202" y="2069"/>
            <a:chExt cx="3367" cy="2014"/>
          </a:xfrm>
        </p:grpSpPr>
        <p:sp>
          <p:nvSpPr>
            <p:cNvPr id="219142" name="Line 6">
              <a:extLst>
                <a:ext uri="{FF2B5EF4-FFF2-40B4-BE49-F238E27FC236}">
                  <a16:creationId xmlns:a16="http://schemas.microsoft.com/office/drawing/2014/main" id="{E6FEF038-A41A-42E6-BF5E-83B5321B4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3" name="Line 7">
              <a:extLst>
                <a:ext uri="{FF2B5EF4-FFF2-40B4-BE49-F238E27FC236}">
                  <a16:creationId xmlns:a16="http://schemas.microsoft.com/office/drawing/2014/main" id="{E96CAFF2-6F73-4AF2-8778-6D753D0B1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44" name="Rectangle 8">
              <a:extLst>
                <a:ext uri="{FF2B5EF4-FFF2-40B4-BE49-F238E27FC236}">
                  <a16:creationId xmlns:a16="http://schemas.microsoft.com/office/drawing/2014/main" id="{59F0C87F-0EE8-4143-A8F4-3DBB5BCDD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45" name="Rectangle 9">
              <a:extLst>
                <a:ext uri="{FF2B5EF4-FFF2-40B4-BE49-F238E27FC236}">
                  <a16:creationId xmlns:a16="http://schemas.microsoft.com/office/drawing/2014/main" id="{7808F2B7-4B00-47F5-9E6F-7196A7B7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46" name="Rectangle 10">
              <a:extLst>
                <a:ext uri="{FF2B5EF4-FFF2-40B4-BE49-F238E27FC236}">
                  <a16:creationId xmlns:a16="http://schemas.microsoft.com/office/drawing/2014/main" id="{EC4C32D2-FCD8-4892-9F0D-6F1A472F0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47" name="Rectangle 11">
              <a:extLst>
                <a:ext uri="{FF2B5EF4-FFF2-40B4-BE49-F238E27FC236}">
                  <a16:creationId xmlns:a16="http://schemas.microsoft.com/office/drawing/2014/main" id="{6DA8ACAE-E687-45FE-9A98-28A51C3A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48" name="Rectangle 12">
              <a:extLst>
                <a:ext uri="{FF2B5EF4-FFF2-40B4-BE49-F238E27FC236}">
                  <a16:creationId xmlns:a16="http://schemas.microsoft.com/office/drawing/2014/main" id="{6352E621-3568-4F10-B4BB-50AA2DDE0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49" name="Line 13">
              <a:extLst>
                <a:ext uri="{FF2B5EF4-FFF2-40B4-BE49-F238E27FC236}">
                  <a16:creationId xmlns:a16="http://schemas.microsoft.com/office/drawing/2014/main" id="{0B3B47A9-D46A-4DE4-9413-2F6F4F820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0" name="Line 14">
              <a:extLst>
                <a:ext uri="{FF2B5EF4-FFF2-40B4-BE49-F238E27FC236}">
                  <a16:creationId xmlns:a16="http://schemas.microsoft.com/office/drawing/2014/main" id="{9726BA35-3F29-4E31-9879-DFDA2BDFC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1" name="Line 15">
              <a:extLst>
                <a:ext uri="{FF2B5EF4-FFF2-40B4-BE49-F238E27FC236}">
                  <a16:creationId xmlns:a16="http://schemas.microsoft.com/office/drawing/2014/main" id="{07C49CEF-A19D-4C4F-B45E-839349289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2" name="Line 16">
              <a:extLst>
                <a:ext uri="{FF2B5EF4-FFF2-40B4-BE49-F238E27FC236}">
                  <a16:creationId xmlns:a16="http://schemas.microsoft.com/office/drawing/2014/main" id="{E308A869-72CD-43A9-8869-49B632861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3" name="Line 17">
              <a:extLst>
                <a:ext uri="{FF2B5EF4-FFF2-40B4-BE49-F238E27FC236}">
                  <a16:creationId xmlns:a16="http://schemas.microsoft.com/office/drawing/2014/main" id="{D872A8A4-2A25-4BA7-89ED-E0EA5F10C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4" name="Line 18">
              <a:extLst>
                <a:ext uri="{FF2B5EF4-FFF2-40B4-BE49-F238E27FC236}">
                  <a16:creationId xmlns:a16="http://schemas.microsoft.com/office/drawing/2014/main" id="{5FA377E6-1C50-4C16-9CCE-AD9978A2D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5" name="Rectangle 19">
              <a:extLst>
                <a:ext uri="{FF2B5EF4-FFF2-40B4-BE49-F238E27FC236}">
                  <a16:creationId xmlns:a16="http://schemas.microsoft.com/office/drawing/2014/main" id="{51A037E4-2762-4B37-A2F0-B851924D3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56" name="Line 20">
              <a:extLst>
                <a:ext uri="{FF2B5EF4-FFF2-40B4-BE49-F238E27FC236}">
                  <a16:creationId xmlns:a16="http://schemas.microsoft.com/office/drawing/2014/main" id="{1D3A864C-738C-4BDA-AA3F-015BDDFCE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9157" name="Text Box 21">
              <a:extLst>
                <a:ext uri="{FF2B5EF4-FFF2-40B4-BE49-F238E27FC236}">
                  <a16:creationId xmlns:a16="http://schemas.microsoft.com/office/drawing/2014/main" id="{0BBCA13E-A973-4D12-967E-CA9C48A20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9158" name="Text Box 22">
              <a:extLst>
                <a:ext uri="{FF2B5EF4-FFF2-40B4-BE49-F238E27FC236}">
                  <a16:creationId xmlns:a16="http://schemas.microsoft.com/office/drawing/2014/main" id="{E04CC73A-16B4-43B3-A4A8-DD78D8B95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9159" name="Text Box 23">
              <a:extLst>
                <a:ext uri="{FF2B5EF4-FFF2-40B4-BE49-F238E27FC236}">
                  <a16:creationId xmlns:a16="http://schemas.microsoft.com/office/drawing/2014/main" id="{F88FFFF6-CB2F-4A8C-AB49-395DDBDEB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9160" name="Text Box 24">
              <a:extLst>
                <a:ext uri="{FF2B5EF4-FFF2-40B4-BE49-F238E27FC236}">
                  <a16:creationId xmlns:a16="http://schemas.microsoft.com/office/drawing/2014/main" id="{A916A80C-07FE-4A6E-86E5-7C8DC8DEB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9161" name="Text Box 25">
              <a:extLst>
                <a:ext uri="{FF2B5EF4-FFF2-40B4-BE49-F238E27FC236}">
                  <a16:creationId xmlns:a16="http://schemas.microsoft.com/office/drawing/2014/main" id="{D7B89F3C-A50C-4B3F-8DE2-010BA0522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19162" name="Text Box 26">
              <a:extLst>
                <a:ext uri="{FF2B5EF4-FFF2-40B4-BE49-F238E27FC236}">
                  <a16:creationId xmlns:a16="http://schemas.microsoft.com/office/drawing/2014/main" id="{6CEAB850-17CA-4898-AB22-FE39BAC5E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19163" name="AutoShape 27">
              <a:extLst>
                <a:ext uri="{FF2B5EF4-FFF2-40B4-BE49-F238E27FC236}">
                  <a16:creationId xmlns:a16="http://schemas.microsoft.com/office/drawing/2014/main" id="{CDC3E79C-5601-4B05-8F3D-895764D89C1F}"/>
                </a:ext>
              </a:extLst>
            </p:cNvPr>
            <p:cNvCxnSpPr>
              <a:cxnSpLocks noChangeShapeType="1"/>
              <a:stCxn id="219162" idx="1"/>
              <a:endCxn id="219144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4" name="AutoShape 28">
              <a:extLst>
                <a:ext uri="{FF2B5EF4-FFF2-40B4-BE49-F238E27FC236}">
                  <a16:creationId xmlns:a16="http://schemas.microsoft.com/office/drawing/2014/main" id="{1673A4FB-B961-411A-9020-33FF93C46F44}"/>
                </a:ext>
              </a:extLst>
            </p:cNvPr>
            <p:cNvCxnSpPr>
              <a:cxnSpLocks noChangeShapeType="1"/>
              <a:stCxn id="219162" idx="1"/>
              <a:endCxn id="219145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5" name="AutoShape 29">
              <a:extLst>
                <a:ext uri="{FF2B5EF4-FFF2-40B4-BE49-F238E27FC236}">
                  <a16:creationId xmlns:a16="http://schemas.microsoft.com/office/drawing/2014/main" id="{21A453ED-73DB-4299-BDA2-96346D1F2D18}"/>
                </a:ext>
              </a:extLst>
            </p:cNvPr>
            <p:cNvCxnSpPr>
              <a:cxnSpLocks noChangeShapeType="1"/>
              <a:stCxn id="219162" idx="1"/>
              <a:endCxn id="219146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6" name="AutoShape 30">
              <a:extLst>
                <a:ext uri="{FF2B5EF4-FFF2-40B4-BE49-F238E27FC236}">
                  <a16:creationId xmlns:a16="http://schemas.microsoft.com/office/drawing/2014/main" id="{E0894BDF-DA0A-4E4E-B2D8-29958EEA3720}"/>
                </a:ext>
              </a:extLst>
            </p:cNvPr>
            <p:cNvCxnSpPr>
              <a:cxnSpLocks noChangeShapeType="1"/>
              <a:stCxn id="219162" idx="3"/>
              <a:endCxn id="219147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7" name="AutoShape 31">
              <a:extLst>
                <a:ext uri="{FF2B5EF4-FFF2-40B4-BE49-F238E27FC236}">
                  <a16:creationId xmlns:a16="http://schemas.microsoft.com/office/drawing/2014/main" id="{A3BDE116-0798-4D0E-93C8-B91640F1C59A}"/>
                </a:ext>
              </a:extLst>
            </p:cNvPr>
            <p:cNvCxnSpPr>
              <a:cxnSpLocks noChangeShapeType="1"/>
              <a:stCxn id="219162" idx="3"/>
              <a:endCxn id="219148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8" name="AutoShape 32">
              <a:extLst>
                <a:ext uri="{FF2B5EF4-FFF2-40B4-BE49-F238E27FC236}">
                  <a16:creationId xmlns:a16="http://schemas.microsoft.com/office/drawing/2014/main" id="{4B278412-B2EB-4191-94A5-5F09AF7C498B}"/>
                </a:ext>
              </a:extLst>
            </p:cNvPr>
            <p:cNvCxnSpPr>
              <a:cxnSpLocks noChangeShapeType="1"/>
              <a:stCxn id="219162" idx="3"/>
              <a:endCxn id="219155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69" name="Rectangle 33">
              <a:extLst>
                <a:ext uri="{FF2B5EF4-FFF2-40B4-BE49-F238E27FC236}">
                  <a16:creationId xmlns:a16="http://schemas.microsoft.com/office/drawing/2014/main" id="{DB97D5E8-395B-4BC8-9A63-90BF87B5B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70" name="Rectangle 34">
              <a:extLst>
                <a:ext uri="{FF2B5EF4-FFF2-40B4-BE49-F238E27FC236}">
                  <a16:creationId xmlns:a16="http://schemas.microsoft.com/office/drawing/2014/main" id="{6E8D5EF3-CE02-41BE-9E49-D746495A6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71" name="Rectangle 35">
              <a:extLst>
                <a:ext uri="{FF2B5EF4-FFF2-40B4-BE49-F238E27FC236}">
                  <a16:creationId xmlns:a16="http://schemas.microsoft.com/office/drawing/2014/main" id="{03FB6941-5436-4E5C-B179-ECFDB207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72" name="Rectangle 36">
              <a:extLst>
                <a:ext uri="{FF2B5EF4-FFF2-40B4-BE49-F238E27FC236}">
                  <a16:creationId xmlns:a16="http://schemas.microsoft.com/office/drawing/2014/main" id="{4B627BEF-5389-4524-BB5D-C0C2A49DD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73" name="Rectangle 37">
              <a:extLst>
                <a:ext uri="{FF2B5EF4-FFF2-40B4-BE49-F238E27FC236}">
                  <a16:creationId xmlns:a16="http://schemas.microsoft.com/office/drawing/2014/main" id="{6A252DFF-9557-482A-8917-71D745C8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174" name="Rectangle 38">
              <a:extLst>
                <a:ext uri="{FF2B5EF4-FFF2-40B4-BE49-F238E27FC236}">
                  <a16:creationId xmlns:a16="http://schemas.microsoft.com/office/drawing/2014/main" id="{12C892FB-6963-4DD2-895C-597B1A44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87" name="Picture 39" descr="SPAT 4">
            <a:extLst>
              <a:ext uri="{FF2B5EF4-FFF2-40B4-BE49-F238E27FC236}">
                <a16:creationId xmlns:a16="http://schemas.microsoft.com/office/drawing/2014/main" id="{232C3517-FB3A-457E-96BD-B59589350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6553200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1" name="Picture 3">
            <a:extLst>
              <a:ext uri="{FF2B5EF4-FFF2-40B4-BE49-F238E27FC236}">
                <a16:creationId xmlns:a16="http://schemas.microsoft.com/office/drawing/2014/main" id="{1A3F28E2-FF7A-4743-8AC6-871821A516AE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>
            <a:extLst>
              <a:ext uri="{FF2B5EF4-FFF2-40B4-BE49-F238E27FC236}">
                <a16:creationId xmlns:a16="http://schemas.microsoft.com/office/drawing/2014/main" id="{11D0C1E9-1501-4634-918F-14E1791F5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32453" name="Group 5">
            <a:extLst>
              <a:ext uri="{FF2B5EF4-FFF2-40B4-BE49-F238E27FC236}">
                <a16:creationId xmlns:a16="http://schemas.microsoft.com/office/drawing/2014/main" id="{0F8885D6-7115-4EAB-881D-46A25770D7C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20938"/>
            <a:ext cx="5345112" cy="3197225"/>
            <a:chOff x="1202" y="2069"/>
            <a:chExt cx="3367" cy="2014"/>
          </a:xfrm>
        </p:grpSpPr>
        <p:sp>
          <p:nvSpPr>
            <p:cNvPr id="232454" name="Line 6">
              <a:extLst>
                <a:ext uri="{FF2B5EF4-FFF2-40B4-BE49-F238E27FC236}">
                  <a16:creationId xmlns:a16="http://schemas.microsoft.com/office/drawing/2014/main" id="{8142B575-90A5-4A3A-8DBC-753198A39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55" name="Line 7">
              <a:extLst>
                <a:ext uri="{FF2B5EF4-FFF2-40B4-BE49-F238E27FC236}">
                  <a16:creationId xmlns:a16="http://schemas.microsoft.com/office/drawing/2014/main" id="{21CC8E59-97A0-403F-A04A-A67251BFF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56" name="Rectangle 8">
              <a:extLst>
                <a:ext uri="{FF2B5EF4-FFF2-40B4-BE49-F238E27FC236}">
                  <a16:creationId xmlns:a16="http://schemas.microsoft.com/office/drawing/2014/main" id="{15036424-87D0-438E-B074-6FB34CC5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57" name="Rectangle 9">
              <a:extLst>
                <a:ext uri="{FF2B5EF4-FFF2-40B4-BE49-F238E27FC236}">
                  <a16:creationId xmlns:a16="http://schemas.microsoft.com/office/drawing/2014/main" id="{CDF44484-60B7-452F-A0E9-9E5303C20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58" name="Rectangle 10">
              <a:extLst>
                <a:ext uri="{FF2B5EF4-FFF2-40B4-BE49-F238E27FC236}">
                  <a16:creationId xmlns:a16="http://schemas.microsoft.com/office/drawing/2014/main" id="{5C346A53-8C65-41F5-ADFE-B4F76A3B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59" name="Rectangle 11">
              <a:extLst>
                <a:ext uri="{FF2B5EF4-FFF2-40B4-BE49-F238E27FC236}">
                  <a16:creationId xmlns:a16="http://schemas.microsoft.com/office/drawing/2014/main" id="{4C24832E-8F2E-47BA-B03D-1EF2B621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60" name="Rectangle 12">
              <a:extLst>
                <a:ext uri="{FF2B5EF4-FFF2-40B4-BE49-F238E27FC236}">
                  <a16:creationId xmlns:a16="http://schemas.microsoft.com/office/drawing/2014/main" id="{F5625B78-E041-4C8F-9A26-FA2EC25A4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61" name="Line 13">
              <a:extLst>
                <a:ext uri="{FF2B5EF4-FFF2-40B4-BE49-F238E27FC236}">
                  <a16:creationId xmlns:a16="http://schemas.microsoft.com/office/drawing/2014/main" id="{907A9E21-9EE7-4C39-81AA-CBC39110B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2" name="Line 14">
              <a:extLst>
                <a:ext uri="{FF2B5EF4-FFF2-40B4-BE49-F238E27FC236}">
                  <a16:creationId xmlns:a16="http://schemas.microsoft.com/office/drawing/2014/main" id="{C4CB7FBC-92A5-4258-A585-8D3A47548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3" name="Line 15">
              <a:extLst>
                <a:ext uri="{FF2B5EF4-FFF2-40B4-BE49-F238E27FC236}">
                  <a16:creationId xmlns:a16="http://schemas.microsoft.com/office/drawing/2014/main" id="{02EE70F4-0AC4-43D6-ADAF-E25432ADB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4" name="Line 16">
              <a:extLst>
                <a:ext uri="{FF2B5EF4-FFF2-40B4-BE49-F238E27FC236}">
                  <a16:creationId xmlns:a16="http://schemas.microsoft.com/office/drawing/2014/main" id="{34922847-6043-42C0-AFEC-245A35640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5" name="Line 17">
              <a:extLst>
                <a:ext uri="{FF2B5EF4-FFF2-40B4-BE49-F238E27FC236}">
                  <a16:creationId xmlns:a16="http://schemas.microsoft.com/office/drawing/2014/main" id="{39D72A07-ABB2-4573-9104-6EC5094D9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6" name="Line 18">
              <a:extLst>
                <a:ext uri="{FF2B5EF4-FFF2-40B4-BE49-F238E27FC236}">
                  <a16:creationId xmlns:a16="http://schemas.microsoft.com/office/drawing/2014/main" id="{B93F902E-0D3D-4CD0-9FDA-DFEEC37DE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7" name="Rectangle 19">
              <a:extLst>
                <a:ext uri="{FF2B5EF4-FFF2-40B4-BE49-F238E27FC236}">
                  <a16:creationId xmlns:a16="http://schemas.microsoft.com/office/drawing/2014/main" id="{B8E5C226-4FD2-42A9-8DC0-2B00670D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68" name="Line 20">
              <a:extLst>
                <a:ext uri="{FF2B5EF4-FFF2-40B4-BE49-F238E27FC236}">
                  <a16:creationId xmlns:a16="http://schemas.microsoft.com/office/drawing/2014/main" id="{97232756-E17E-43C4-88C8-548094A4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2469" name="Text Box 21">
              <a:extLst>
                <a:ext uri="{FF2B5EF4-FFF2-40B4-BE49-F238E27FC236}">
                  <a16:creationId xmlns:a16="http://schemas.microsoft.com/office/drawing/2014/main" id="{79F50F26-16FD-4322-A271-80D2ED029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2470" name="Text Box 22">
              <a:extLst>
                <a:ext uri="{FF2B5EF4-FFF2-40B4-BE49-F238E27FC236}">
                  <a16:creationId xmlns:a16="http://schemas.microsoft.com/office/drawing/2014/main" id="{A9BAED3B-DD9C-4794-BEFF-F04A0AD0D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2471" name="Text Box 23">
              <a:extLst>
                <a:ext uri="{FF2B5EF4-FFF2-40B4-BE49-F238E27FC236}">
                  <a16:creationId xmlns:a16="http://schemas.microsoft.com/office/drawing/2014/main" id="{9F05847F-12BB-4C8D-A119-556CFDEC0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2472" name="Text Box 24">
              <a:extLst>
                <a:ext uri="{FF2B5EF4-FFF2-40B4-BE49-F238E27FC236}">
                  <a16:creationId xmlns:a16="http://schemas.microsoft.com/office/drawing/2014/main" id="{F1583BFF-17E9-4595-872F-50186DA81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2473" name="Text Box 25">
              <a:extLst>
                <a:ext uri="{FF2B5EF4-FFF2-40B4-BE49-F238E27FC236}">
                  <a16:creationId xmlns:a16="http://schemas.microsoft.com/office/drawing/2014/main" id="{D68EB695-D07C-498E-9AA9-020671CB4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2474" name="Text Box 26">
              <a:extLst>
                <a:ext uri="{FF2B5EF4-FFF2-40B4-BE49-F238E27FC236}">
                  <a16:creationId xmlns:a16="http://schemas.microsoft.com/office/drawing/2014/main" id="{4374779E-C711-489E-AB16-7FF27E2F0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2475" name="AutoShape 27">
              <a:extLst>
                <a:ext uri="{FF2B5EF4-FFF2-40B4-BE49-F238E27FC236}">
                  <a16:creationId xmlns:a16="http://schemas.microsoft.com/office/drawing/2014/main" id="{55532E03-4BB4-4A77-9CA4-595BBC864479}"/>
                </a:ext>
              </a:extLst>
            </p:cNvPr>
            <p:cNvCxnSpPr>
              <a:cxnSpLocks noChangeShapeType="1"/>
              <a:stCxn id="232474" idx="1"/>
              <a:endCxn id="232456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476" name="AutoShape 28">
              <a:extLst>
                <a:ext uri="{FF2B5EF4-FFF2-40B4-BE49-F238E27FC236}">
                  <a16:creationId xmlns:a16="http://schemas.microsoft.com/office/drawing/2014/main" id="{DCA178D3-34BC-4F51-8C82-064199A8ED8F}"/>
                </a:ext>
              </a:extLst>
            </p:cNvPr>
            <p:cNvCxnSpPr>
              <a:cxnSpLocks noChangeShapeType="1"/>
              <a:stCxn id="232474" idx="1"/>
              <a:endCxn id="232457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477" name="AutoShape 29">
              <a:extLst>
                <a:ext uri="{FF2B5EF4-FFF2-40B4-BE49-F238E27FC236}">
                  <a16:creationId xmlns:a16="http://schemas.microsoft.com/office/drawing/2014/main" id="{D7B7CD99-FED9-4556-A370-C79911F6AFA5}"/>
                </a:ext>
              </a:extLst>
            </p:cNvPr>
            <p:cNvCxnSpPr>
              <a:cxnSpLocks noChangeShapeType="1"/>
              <a:stCxn id="232474" idx="1"/>
              <a:endCxn id="232458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478" name="AutoShape 30">
              <a:extLst>
                <a:ext uri="{FF2B5EF4-FFF2-40B4-BE49-F238E27FC236}">
                  <a16:creationId xmlns:a16="http://schemas.microsoft.com/office/drawing/2014/main" id="{2F267F35-C77C-4D92-BAEE-D463C59BAEF1}"/>
                </a:ext>
              </a:extLst>
            </p:cNvPr>
            <p:cNvCxnSpPr>
              <a:cxnSpLocks noChangeShapeType="1"/>
              <a:stCxn id="232474" idx="3"/>
              <a:endCxn id="232459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479" name="AutoShape 31">
              <a:extLst>
                <a:ext uri="{FF2B5EF4-FFF2-40B4-BE49-F238E27FC236}">
                  <a16:creationId xmlns:a16="http://schemas.microsoft.com/office/drawing/2014/main" id="{55C2F94D-9145-487E-A585-EBE0D4232419}"/>
                </a:ext>
              </a:extLst>
            </p:cNvPr>
            <p:cNvCxnSpPr>
              <a:cxnSpLocks noChangeShapeType="1"/>
              <a:stCxn id="232474" idx="3"/>
              <a:endCxn id="232460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480" name="AutoShape 32">
              <a:extLst>
                <a:ext uri="{FF2B5EF4-FFF2-40B4-BE49-F238E27FC236}">
                  <a16:creationId xmlns:a16="http://schemas.microsoft.com/office/drawing/2014/main" id="{DB685801-A6C2-4260-A61B-AE0425D78A04}"/>
                </a:ext>
              </a:extLst>
            </p:cNvPr>
            <p:cNvCxnSpPr>
              <a:cxnSpLocks noChangeShapeType="1"/>
              <a:stCxn id="232474" idx="3"/>
              <a:endCxn id="232467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2481" name="Rectangle 33">
              <a:extLst>
                <a:ext uri="{FF2B5EF4-FFF2-40B4-BE49-F238E27FC236}">
                  <a16:creationId xmlns:a16="http://schemas.microsoft.com/office/drawing/2014/main" id="{9D65DA35-AF3E-4F3A-BCD6-7DD648ACA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82" name="Rectangle 34">
              <a:extLst>
                <a:ext uri="{FF2B5EF4-FFF2-40B4-BE49-F238E27FC236}">
                  <a16:creationId xmlns:a16="http://schemas.microsoft.com/office/drawing/2014/main" id="{E3E82003-CE87-433B-9714-733D6A48D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83" name="Rectangle 35">
              <a:extLst>
                <a:ext uri="{FF2B5EF4-FFF2-40B4-BE49-F238E27FC236}">
                  <a16:creationId xmlns:a16="http://schemas.microsoft.com/office/drawing/2014/main" id="{8828A762-895A-4851-85AF-2C149D46C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84" name="Rectangle 36">
              <a:extLst>
                <a:ext uri="{FF2B5EF4-FFF2-40B4-BE49-F238E27FC236}">
                  <a16:creationId xmlns:a16="http://schemas.microsoft.com/office/drawing/2014/main" id="{2A9AA793-30F8-402A-9407-5C0D588C6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85" name="Rectangle 37">
              <a:extLst>
                <a:ext uri="{FF2B5EF4-FFF2-40B4-BE49-F238E27FC236}">
                  <a16:creationId xmlns:a16="http://schemas.microsoft.com/office/drawing/2014/main" id="{3F9B6145-6410-4B63-9ACF-80CFAA1C2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2486" name="Rectangle 38">
              <a:extLst>
                <a:ext uri="{FF2B5EF4-FFF2-40B4-BE49-F238E27FC236}">
                  <a16:creationId xmlns:a16="http://schemas.microsoft.com/office/drawing/2014/main" id="{ECE90F14-2FB8-4680-A1F2-9BDFB11A7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2489" name="Oval 41">
            <a:extLst>
              <a:ext uri="{FF2B5EF4-FFF2-40B4-BE49-F238E27FC236}">
                <a16:creationId xmlns:a16="http://schemas.microsoft.com/office/drawing/2014/main" id="{583B321F-687E-43BD-BB30-8EF19175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746375"/>
            <a:ext cx="360362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2490" name="Text Box 42">
            <a:extLst>
              <a:ext uri="{FF2B5EF4-FFF2-40B4-BE49-F238E27FC236}">
                <a16:creationId xmlns:a16="http://schemas.microsoft.com/office/drawing/2014/main" id="{B33776D9-7814-45EB-8E7D-6327D0DE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Tanques de equalização </a:t>
            </a:r>
          </a:p>
          <a:p>
            <a:r>
              <a:rPr lang="pt-BR" altLang="pt-BR" sz="2400" b="1"/>
              <a:t>de água de lavagem !!!</a:t>
            </a:r>
          </a:p>
        </p:txBody>
      </p:sp>
      <p:cxnSp>
        <p:nvCxnSpPr>
          <p:cNvPr id="232491" name="AutoShape 43">
            <a:extLst>
              <a:ext uri="{FF2B5EF4-FFF2-40B4-BE49-F238E27FC236}">
                <a16:creationId xmlns:a16="http://schemas.microsoft.com/office/drawing/2014/main" id="{8CC4CA30-EA8A-4B04-BA2A-A4BA39ACDA64}"/>
              </a:ext>
            </a:extLst>
          </p:cNvPr>
          <p:cNvCxnSpPr>
            <a:cxnSpLocks noChangeShapeType="1"/>
            <a:stCxn id="232490" idx="0"/>
            <a:endCxn id="232489" idx="5"/>
          </p:cNvCxnSpPr>
          <p:nvPr/>
        </p:nvCxnSpPr>
        <p:spPr bwMode="auto">
          <a:xfrm rot="16200000">
            <a:off x="1182687" y="3957638"/>
            <a:ext cx="2462213" cy="655638"/>
          </a:xfrm>
          <a:prstGeom prst="curvedConnector3">
            <a:avLst>
              <a:gd name="adj1" fmla="val 4893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39" name="Picture 39" descr="ETA AT 230806 037">
            <a:extLst>
              <a:ext uri="{FF2B5EF4-FFF2-40B4-BE49-F238E27FC236}">
                <a16:creationId xmlns:a16="http://schemas.microsoft.com/office/drawing/2014/main" id="{899BE8C9-0097-4F1A-BAFD-146578C5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69135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3" name="Picture 3">
            <a:extLst>
              <a:ext uri="{FF2B5EF4-FFF2-40B4-BE49-F238E27FC236}">
                <a16:creationId xmlns:a16="http://schemas.microsoft.com/office/drawing/2014/main" id="{2B31FD93-97E0-4127-9E69-E34159B157C3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4" name="Rectangle 4">
            <a:extLst>
              <a:ext uri="{FF2B5EF4-FFF2-40B4-BE49-F238E27FC236}">
                <a16:creationId xmlns:a16="http://schemas.microsoft.com/office/drawing/2014/main" id="{08583EA1-E006-4AAF-9E47-E7CDD84CF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grpSp>
        <p:nvGrpSpPr>
          <p:cNvPr id="230405" name="Group 5">
            <a:extLst>
              <a:ext uri="{FF2B5EF4-FFF2-40B4-BE49-F238E27FC236}">
                <a16:creationId xmlns:a16="http://schemas.microsoft.com/office/drawing/2014/main" id="{6341578B-A878-4D86-B2D1-2F0B9559AEB5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420938"/>
            <a:ext cx="5345112" cy="3197225"/>
            <a:chOff x="1202" y="2069"/>
            <a:chExt cx="3367" cy="2014"/>
          </a:xfrm>
        </p:grpSpPr>
        <p:sp>
          <p:nvSpPr>
            <p:cNvPr id="230406" name="Line 6">
              <a:extLst>
                <a:ext uri="{FF2B5EF4-FFF2-40B4-BE49-F238E27FC236}">
                  <a16:creationId xmlns:a16="http://schemas.microsoft.com/office/drawing/2014/main" id="{A60D2052-B1CA-4F45-BDC0-0353FE7C0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721"/>
              <a:ext cx="33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07" name="Line 7">
              <a:extLst>
                <a:ext uri="{FF2B5EF4-FFF2-40B4-BE49-F238E27FC236}">
                  <a16:creationId xmlns:a16="http://schemas.microsoft.com/office/drawing/2014/main" id="{0571912C-28E3-4AAC-BF47-EF3C5788C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290"/>
              <a:ext cx="0" cy="15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08" name="Rectangle 8">
              <a:extLst>
                <a:ext uri="{FF2B5EF4-FFF2-40B4-BE49-F238E27FC236}">
                  <a16:creationId xmlns:a16="http://schemas.microsoft.com/office/drawing/2014/main" id="{09202FC5-FFB8-445A-8997-4FEA74B0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09" name="Rectangle 9">
              <a:extLst>
                <a:ext uri="{FF2B5EF4-FFF2-40B4-BE49-F238E27FC236}">
                  <a16:creationId xmlns:a16="http://schemas.microsoft.com/office/drawing/2014/main" id="{B6A1FE5D-753A-4ADD-ACA8-ABEEB6C9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10" name="Rectangle 10">
              <a:extLst>
                <a:ext uri="{FF2B5EF4-FFF2-40B4-BE49-F238E27FC236}">
                  <a16:creationId xmlns:a16="http://schemas.microsoft.com/office/drawing/2014/main" id="{2F804517-7533-48F7-9E04-440C05D9D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11" name="Rectangle 11">
              <a:extLst>
                <a:ext uri="{FF2B5EF4-FFF2-40B4-BE49-F238E27FC236}">
                  <a16:creationId xmlns:a16="http://schemas.microsoft.com/office/drawing/2014/main" id="{8BDB2373-DA21-41E7-A5DC-290EDE606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12" name="Rectangle 12">
              <a:extLst>
                <a:ext uri="{FF2B5EF4-FFF2-40B4-BE49-F238E27FC236}">
                  <a16:creationId xmlns:a16="http://schemas.microsoft.com/office/drawing/2014/main" id="{EF63BFFD-D2B9-4089-9668-B950BC741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13" name="Line 13">
              <a:extLst>
                <a:ext uri="{FF2B5EF4-FFF2-40B4-BE49-F238E27FC236}">
                  <a16:creationId xmlns:a16="http://schemas.microsoft.com/office/drawing/2014/main" id="{9A740DDF-D87A-45AE-BD7F-0300A7C3E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3861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4" name="Line 14">
              <a:extLst>
                <a:ext uri="{FF2B5EF4-FFF2-40B4-BE49-F238E27FC236}">
                  <a16:creationId xmlns:a16="http://schemas.microsoft.com/office/drawing/2014/main" id="{867DAD03-A6FE-4F3B-AB8E-9C87C2A3B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5" name="Line 15">
              <a:extLst>
                <a:ext uri="{FF2B5EF4-FFF2-40B4-BE49-F238E27FC236}">
                  <a16:creationId xmlns:a16="http://schemas.microsoft.com/office/drawing/2014/main" id="{4D5D157E-AE83-4CEF-9DA2-25E873F82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6" name="Line 16">
              <a:extLst>
                <a:ext uri="{FF2B5EF4-FFF2-40B4-BE49-F238E27FC236}">
                  <a16:creationId xmlns:a16="http://schemas.microsoft.com/office/drawing/2014/main" id="{B14A932B-A508-4981-86CF-C3CDB1A31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3838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7" name="Line 17">
              <a:extLst>
                <a:ext uri="{FF2B5EF4-FFF2-40B4-BE49-F238E27FC236}">
                  <a16:creationId xmlns:a16="http://schemas.microsoft.com/office/drawing/2014/main" id="{673E2C15-DD20-411C-A43D-98D09D02A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842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8" name="Line 18">
              <a:extLst>
                <a:ext uri="{FF2B5EF4-FFF2-40B4-BE49-F238E27FC236}">
                  <a16:creationId xmlns:a16="http://schemas.microsoft.com/office/drawing/2014/main" id="{F0F89F3C-8C2B-475B-8172-DBB0B2E12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3845"/>
              <a:ext cx="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19" name="Rectangle 19">
              <a:extLst>
                <a:ext uri="{FF2B5EF4-FFF2-40B4-BE49-F238E27FC236}">
                  <a16:creationId xmlns:a16="http://schemas.microsoft.com/office/drawing/2014/main" id="{AF3CB117-4F14-47F4-83D8-599D1448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2448"/>
              <a:ext cx="177" cy="127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20" name="Line 20">
              <a:extLst>
                <a:ext uri="{FF2B5EF4-FFF2-40B4-BE49-F238E27FC236}">
                  <a16:creationId xmlns:a16="http://schemas.microsoft.com/office/drawing/2014/main" id="{E8A26E96-8724-4199-A75B-A3499D0D5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3918"/>
              <a:ext cx="3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0421" name="Text Box 21">
              <a:extLst>
                <a:ext uri="{FF2B5EF4-FFF2-40B4-BE49-F238E27FC236}">
                  <a16:creationId xmlns:a16="http://schemas.microsoft.com/office/drawing/2014/main" id="{F7ED0D3D-D2A1-48A4-BD11-02D460AEF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905"/>
              <a:ext cx="4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0422" name="Text Box 22">
              <a:extLst>
                <a:ext uri="{FF2B5EF4-FFF2-40B4-BE49-F238E27FC236}">
                  <a16:creationId xmlns:a16="http://schemas.microsoft.com/office/drawing/2014/main" id="{6E8E993A-9B75-4EC2-A29C-1CFB45D18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0423" name="Text Box 23">
              <a:extLst>
                <a:ext uri="{FF2B5EF4-FFF2-40B4-BE49-F238E27FC236}">
                  <a16:creationId xmlns:a16="http://schemas.microsoft.com/office/drawing/2014/main" id="{4698E257-E5B5-4AAE-90CE-7509BD99C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0424" name="Text Box 24">
              <a:extLst>
                <a:ext uri="{FF2B5EF4-FFF2-40B4-BE49-F238E27FC236}">
                  <a16:creationId xmlns:a16="http://schemas.microsoft.com/office/drawing/2014/main" id="{E15D2394-B673-4AA5-B19B-50386533B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0425" name="Text Box 25">
              <a:extLst>
                <a:ext uri="{FF2B5EF4-FFF2-40B4-BE49-F238E27FC236}">
                  <a16:creationId xmlns:a16="http://schemas.microsoft.com/office/drawing/2014/main" id="{D4D5782F-5C51-4506-AEA6-E3A16AF32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910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4 horas</a:t>
              </a:r>
            </a:p>
          </p:txBody>
        </p:sp>
        <p:sp>
          <p:nvSpPr>
            <p:cNvPr id="230426" name="Text Box 26">
              <a:extLst>
                <a:ext uri="{FF2B5EF4-FFF2-40B4-BE49-F238E27FC236}">
                  <a16:creationId xmlns:a16="http://schemas.microsoft.com/office/drawing/2014/main" id="{3B94BF6E-B099-4D8F-B9EC-587FD0E1E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2069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minutos</a:t>
              </a:r>
            </a:p>
            <a:p>
              <a:r>
                <a:rPr lang="pt-BR" altLang="pt-BR" sz="1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163,33 l/s</a:t>
              </a:r>
            </a:p>
          </p:txBody>
        </p:sp>
        <p:cxnSp>
          <p:nvCxnSpPr>
            <p:cNvPr id="230427" name="AutoShape 27">
              <a:extLst>
                <a:ext uri="{FF2B5EF4-FFF2-40B4-BE49-F238E27FC236}">
                  <a16:creationId xmlns:a16="http://schemas.microsoft.com/office/drawing/2014/main" id="{841E6A85-1C66-42BF-8EFC-088E2413EA70}"/>
                </a:ext>
              </a:extLst>
            </p:cNvPr>
            <p:cNvCxnSpPr>
              <a:cxnSpLocks noChangeShapeType="1"/>
              <a:stCxn id="230426" idx="1"/>
              <a:endCxn id="230408" idx="0"/>
            </p:cNvCxnSpPr>
            <p:nvPr/>
          </p:nvCxnSpPr>
          <p:spPr bwMode="auto">
            <a:xfrm rot="10800000" flipV="1">
              <a:off x="1327" y="2213"/>
              <a:ext cx="1086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428" name="AutoShape 28">
              <a:extLst>
                <a:ext uri="{FF2B5EF4-FFF2-40B4-BE49-F238E27FC236}">
                  <a16:creationId xmlns:a16="http://schemas.microsoft.com/office/drawing/2014/main" id="{EF38A943-B6D8-45ED-BAA6-24C9318C9220}"/>
                </a:ext>
              </a:extLst>
            </p:cNvPr>
            <p:cNvCxnSpPr>
              <a:cxnSpLocks noChangeShapeType="1"/>
              <a:stCxn id="230426" idx="1"/>
              <a:endCxn id="230409" idx="0"/>
            </p:cNvCxnSpPr>
            <p:nvPr/>
          </p:nvCxnSpPr>
          <p:spPr bwMode="auto">
            <a:xfrm rot="10800000" flipV="1">
              <a:off x="1888" y="2213"/>
              <a:ext cx="525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429" name="AutoShape 29">
              <a:extLst>
                <a:ext uri="{FF2B5EF4-FFF2-40B4-BE49-F238E27FC236}">
                  <a16:creationId xmlns:a16="http://schemas.microsoft.com/office/drawing/2014/main" id="{2638CC2E-126F-4620-BA95-4B41ADA3AD33}"/>
                </a:ext>
              </a:extLst>
            </p:cNvPr>
            <p:cNvCxnSpPr>
              <a:cxnSpLocks noChangeShapeType="1"/>
              <a:stCxn id="230426" idx="1"/>
              <a:endCxn id="230410" idx="0"/>
            </p:cNvCxnSpPr>
            <p:nvPr/>
          </p:nvCxnSpPr>
          <p:spPr bwMode="auto">
            <a:xfrm rot="10800000" flipH="1" flipV="1">
              <a:off x="2413" y="2213"/>
              <a:ext cx="31" cy="235"/>
            </a:xfrm>
            <a:prstGeom prst="curvedConnector4">
              <a:avLst>
                <a:gd name="adj1" fmla="val -464514"/>
                <a:gd name="adj2" fmla="val 80852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430" name="AutoShape 30">
              <a:extLst>
                <a:ext uri="{FF2B5EF4-FFF2-40B4-BE49-F238E27FC236}">
                  <a16:creationId xmlns:a16="http://schemas.microsoft.com/office/drawing/2014/main" id="{5785EC0B-11B1-46AE-A0A2-6AC10AABE784}"/>
                </a:ext>
              </a:extLst>
            </p:cNvPr>
            <p:cNvCxnSpPr>
              <a:cxnSpLocks noChangeShapeType="1"/>
              <a:stCxn id="230426" idx="3"/>
              <a:endCxn id="230411" idx="0"/>
            </p:cNvCxnSpPr>
            <p:nvPr/>
          </p:nvCxnSpPr>
          <p:spPr bwMode="auto">
            <a:xfrm>
              <a:off x="2977" y="2213"/>
              <a:ext cx="28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431" name="AutoShape 31">
              <a:extLst>
                <a:ext uri="{FF2B5EF4-FFF2-40B4-BE49-F238E27FC236}">
                  <a16:creationId xmlns:a16="http://schemas.microsoft.com/office/drawing/2014/main" id="{F0CAC4AA-B9F4-46C6-B261-CBD329D38375}"/>
                </a:ext>
              </a:extLst>
            </p:cNvPr>
            <p:cNvCxnSpPr>
              <a:cxnSpLocks noChangeShapeType="1"/>
              <a:stCxn id="230426" idx="3"/>
              <a:endCxn id="230412" idx="0"/>
            </p:cNvCxnSpPr>
            <p:nvPr/>
          </p:nvCxnSpPr>
          <p:spPr bwMode="auto">
            <a:xfrm>
              <a:off x="2977" y="2213"/>
              <a:ext cx="589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432" name="AutoShape 32">
              <a:extLst>
                <a:ext uri="{FF2B5EF4-FFF2-40B4-BE49-F238E27FC236}">
                  <a16:creationId xmlns:a16="http://schemas.microsoft.com/office/drawing/2014/main" id="{AF4C41B9-C6CA-4C61-8264-39AE0EC84D8F}"/>
                </a:ext>
              </a:extLst>
            </p:cNvPr>
            <p:cNvCxnSpPr>
              <a:cxnSpLocks noChangeShapeType="1"/>
              <a:stCxn id="230426" idx="3"/>
              <a:endCxn id="230419" idx="0"/>
            </p:cNvCxnSpPr>
            <p:nvPr/>
          </p:nvCxnSpPr>
          <p:spPr bwMode="auto">
            <a:xfrm>
              <a:off x="2977" y="2213"/>
              <a:ext cx="1150" cy="235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0433" name="Rectangle 33">
              <a:extLst>
                <a:ext uri="{FF2B5EF4-FFF2-40B4-BE49-F238E27FC236}">
                  <a16:creationId xmlns:a16="http://schemas.microsoft.com/office/drawing/2014/main" id="{8F9D2CED-AA4D-45EE-BDE9-52DF0711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3556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34" name="Rectangle 34">
              <a:extLst>
                <a:ext uri="{FF2B5EF4-FFF2-40B4-BE49-F238E27FC236}">
                  <a16:creationId xmlns:a16="http://schemas.microsoft.com/office/drawing/2014/main" id="{1E89383B-6897-47FF-8360-1A01F111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35" name="Rectangle 35">
              <a:extLst>
                <a:ext uri="{FF2B5EF4-FFF2-40B4-BE49-F238E27FC236}">
                  <a16:creationId xmlns:a16="http://schemas.microsoft.com/office/drawing/2014/main" id="{E9431F91-4B90-4178-836A-A13A252BD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51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36" name="Rectangle 36">
              <a:extLst>
                <a:ext uri="{FF2B5EF4-FFF2-40B4-BE49-F238E27FC236}">
                  <a16:creationId xmlns:a16="http://schemas.microsoft.com/office/drawing/2014/main" id="{9149472E-E9A7-4C64-9994-699372B78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37" name="Rectangle 37">
              <a:extLst>
                <a:ext uri="{FF2B5EF4-FFF2-40B4-BE49-F238E27FC236}">
                  <a16:creationId xmlns:a16="http://schemas.microsoft.com/office/drawing/2014/main" id="{A8403D75-7DEE-46F2-BE45-BAAA93763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0438" name="Rectangle 38">
              <a:extLst>
                <a:ext uri="{FF2B5EF4-FFF2-40B4-BE49-F238E27FC236}">
                  <a16:creationId xmlns:a16="http://schemas.microsoft.com/office/drawing/2014/main" id="{6D3DCF0F-2E44-4057-9ABF-266DB4D67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548"/>
              <a:ext cx="408" cy="170"/>
            </a:xfrm>
            <a:prstGeom prst="rect">
              <a:avLst/>
            </a:prstGeom>
            <a:solidFill>
              <a:schemeClr val="folHlink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 descr="ETA Rio Grande 5">
            <a:extLst>
              <a:ext uri="{FF2B5EF4-FFF2-40B4-BE49-F238E27FC236}">
                <a16:creationId xmlns:a16="http://schemas.microsoft.com/office/drawing/2014/main" id="{EC711186-23DD-4CF9-9A3D-DA7BA452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207375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4" name="Picture 2">
            <a:extLst>
              <a:ext uri="{FF2B5EF4-FFF2-40B4-BE49-F238E27FC236}">
                <a16:creationId xmlns:a16="http://schemas.microsoft.com/office/drawing/2014/main" id="{7372ED69-0889-4292-B275-C769B852C4A8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5" name="Rectangle 3">
            <a:extLst>
              <a:ext uri="{FF2B5EF4-FFF2-40B4-BE49-F238E27FC236}">
                <a16:creationId xmlns:a16="http://schemas.microsoft.com/office/drawing/2014/main" id="{4D8BDD1E-32AC-4CE9-B320-EEBF30BA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  <p:sp>
        <p:nvSpPr>
          <p:cNvPr id="248838" name="Oval 6">
            <a:extLst>
              <a:ext uri="{FF2B5EF4-FFF2-40B4-BE49-F238E27FC236}">
                <a16:creationId xmlns:a16="http://schemas.microsoft.com/office/drawing/2014/main" id="{7D2EE4E0-5EF5-44C8-B9DA-587D798B2A3B}"/>
              </a:ext>
            </a:extLst>
          </p:cNvPr>
          <p:cNvSpPr>
            <a:spLocks noChangeArrowheads="1"/>
          </p:cNvSpPr>
          <p:nvPr/>
        </p:nvSpPr>
        <p:spPr bwMode="auto">
          <a:xfrm rot="-748341">
            <a:off x="4505325" y="3859213"/>
            <a:ext cx="804863" cy="4333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8839" name="Text Box 7">
            <a:extLst>
              <a:ext uri="{FF2B5EF4-FFF2-40B4-BE49-F238E27FC236}">
                <a16:creationId xmlns:a16="http://schemas.microsoft.com/office/drawing/2014/main" id="{0884F8F8-CB39-4289-A330-6D753CB3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868863"/>
            <a:ext cx="338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Tanques de equalização </a:t>
            </a:r>
          </a:p>
          <a:p>
            <a:r>
              <a:rPr lang="pt-BR" altLang="pt-BR" sz="2400" b="1"/>
              <a:t>de água de lavagem !!!</a:t>
            </a:r>
          </a:p>
        </p:txBody>
      </p:sp>
      <p:cxnSp>
        <p:nvCxnSpPr>
          <p:cNvPr id="248840" name="AutoShape 8">
            <a:extLst>
              <a:ext uri="{FF2B5EF4-FFF2-40B4-BE49-F238E27FC236}">
                <a16:creationId xmlns:a16="http://schemas.microsoft.com/office/drawing/2014/main" id="{C8B1CC7E-DED4-4C47-B551-4B855B5FF573}"/>
              </a:ext>
            </a:extLst>
          </p:cNvPr>
          <p:cNvCxnSpPr>
            <a:cxnSpLocks noChangeShapeType="1"/>
            <a:stCxn id="248839" idx="0"/>
            <a:endCxn id="248838" idx="3"/>
          </p:cNvCxnSpPr>
          <p:nvPr/>
        </p:nvCxnSpPr>
        <p:spPr bwMode="auto">
          <a:xfrm rot="16200000">
            <a:off x="3551237" y="3757613"/>
            <a:ext cx="582613" cy="1639888"/>
          </a:xfrm>
          <a:prstGeom prst="curvedConnector3">
            <a:avLst>
              <a:gd name="adj1" fmla="val 425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 descr="ETA RG 030">
            <a:extLst>
              <a:ext uri="{FF2B5EF4-FFF2-40B4-BE49-F238E27FC236}">
                <a16:creationId xmlns:a16="http://schemas.microsoft.com/office/drawing/2014/main" id="{6974D940-08A2-4B9B-A8CE-8E925CBB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21625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58" name="Picture 2">
            <a:extLst>
              <a:ext uri="{FF2B5EF4-FFF2-40B4-BE49-F238E27FC236}">
                <a16:creationId xmlns:a16="http://schemas.microsoft.com/office/drawing/2014/main" id="{38138979-D2DD-46F1-AAB5-CCC9AB5BF440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9" name="Rectangle 3">
            <a:extLst>
              <a:ext uri="{FF2B5EF4-FFF2-40B4-BE49-F238E27FC236}">
                <a16:creationId xmlns:a16="http://schemas.microsoft.com/office/drawing/2014/main" id="{858FA135-83BC-44DC-8B8B-FB50D9851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2" name="Picture 8" descr="CIMG1919">
            <a:extLst>
              <a:ext uri="{FF2B5EF4-FFF2-40B4-BE49-F238E27FC236}">
                <a16:creationId xmlns:a16="http://schemas.microsoft.com/office/drawing/2014/main" id="{486DD2A3-0DF4-4A95-B7A5-CB1803F7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935163"/>
            <a:ext cx="633730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0" name="Picture 6" descr="ETA RG 029">
            <a:extLst>
              <a:ext uri="{FF2B5EF4-FFF2-40B4-BE49-F238E27FC236}">
                <a16:creationId xmlns:a16="http://schemas.microsoft.com/office/drawing/2014/main" id="{6BE44CC4-4E60-496D-B7CF-AB412CBE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75297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06" name="Picture 2">
            <a:extLst>
              <a:ext uri="{FF2B5EF4-FFF2-40B4-BE49-F238E27FC236}">
                <a16:creationId xmlns:a16="http://schemas.microsoft.com/office/drawing/2014/main" id="{D783514A-E1F1-448B-9F54-672EB2393F6F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Rectangle 3">
            <a:extLst>
              <a:ext uri="{FF2B5EF4-FFF2-40B4-BE49-F238E27FC236}">
                <a16:creationId xmlns:a16="http://schemas.microsoft.com/office/drawing/2014/main" id="{B1057F70-B742-4A05-AF5B-D9DC1910A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4" name="Picture 6" descr="CIMG1929">
            <a:extLst>
              <a:ext uri="{FF2B5EF4-FFF2-40B4-BE49-F238E27FC236}">
                <a16:creationId xmlns:a16="http://schemas.microsoft.com/office/drawing/2014/main" id="{BA998802-7DBC-488E-907A-CF964E60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5878512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2" name="Picture 4" descr="CIMG1918">
            <a:extLst>
              <a:ext uri="{FF2B5EF4-FFF2-40B4-BE49-F238E27FC236}">
                <a16:creationId xmlns:a16="http://schemas.microsoft.com/office/drawing/2014/main" id="{E23743C1-C005-4D6A-AF0A-706344E7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329237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0" name="Picture 2">
            <a:extLst>
              <a:ext uri="{FF2B5EF4-FFF2-40B4-BE49-F238E27FC236}">
                <a16:creationId xmlns:a16="http://schemas.microsoft.com/office/drawing/2014/main" id="{905F2F50-0BE7-4A24-BF1B-2F1999FB0517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1" name="Rectangle 3">
            <a:extLst>
              <a:ext uri="{FF2B5EF4-FFF2-40B4-BE49-F238E27FC236}">
                <a16:creationId xmlns:a16="http://schemas.microsoft.com/office/drawing/2014/main" id="{230EE88F-BA6A-40F7-9A59-B004154F3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4" descr="CIMG1936">
            <a:extLst>
              <a:ext uri="{FF2B5EF4-FFF2-40B4-BE49-F238E27FC236}">
                <a16:creationId xmlns:a16="http://schemas.microsoft.com/office/drawing/2014/main" id="{D83F5050-62F2-4486-B532-2909362B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20037" cy="59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4" name="Picture 2">
            <a:extLst>
              <a:ext uri="{FF2B5EF4-FFF2-40B4-BE49-F238E27FC236}">
                <a16:creationId xmlns:a16="http://schemas.microsoft.com/office/drawing/2014/main" id="{E8299EBD-7B40-486B-97C0-890F83E9AB1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Rectangle 3">
            <a:extLst>
              <a:ext uri="{FF2B5EF4-FFF2-40B4-BE49-F238E27FC236}">
                <a16:creationId xmlns:a16="http://schemas.microsoft.com/office/drawing/2014/main" id="{6997A604-2A5A-47D0-813E-58A043D64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31763"/>
            <a:ext cx="8785225" cy="16557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CONCEPÇÃO DO SISTEMA DE RECUPERAÇÃO DE ÁGUA DE LAVAGEM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balho em equipe">
  <a:themeElements>
    <a:clrScheme name="Trabalho em equipe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lho em equip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abalho em e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1522</TotalTime>
  <Words>3246</Words>
  <Application>Microsoft Office PowerPoint</Application>
  <PresentationFormat>Apresentação na tela (4:3)</PresentationFormat>
  <Paragraphs>905</Paragraphs>
  <Slides>104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104</vt:i4>
      </vt:variant>
    </vt:vector>
  </HeadingPairs>
  <TitlesOfParts>
    <vt:vector size="113" baseType="lpstr">
      <vt:lpstr>Arial</vt:lpstr>
      <vt:lpstr>Garamond</vt:lpstr>
      <vt:lpstr>Tahoma</vt:lpstr>
      <vt:lpstr>Times</vt:lpstr>
      <vt:lpstr>Times New Roman</vt:lpstr>
      <vt:lpstr>Trabalho em equipe</vt:lpstr>
      <vt:lpstr>Equation</vt:lpstr>
      <vt:lpstr>Gráfico</vt:lpstr>
      <vt:lpstr>CorelPhotoPaint.Image.7</vt:lpstr>
      <vt:lpstr>ESCOLA POLITÉCNICA DA USP DEPARTAMENTO DE ENGENHARIA  HIDRÁULICA E SANITÁRIA PHD 5748 – TRATAMENTO DE LODOS GERADOS EM ESTAÇÕES DE TRATAMENTO DE ÁGUAS DE ABASTECIMENTO E DE ESGOTOS SANITÁRIOS   CONCEPÇÃO DE SISTEMAS DE TRATAMENTO DA FASE SÓLIDA EM ETAs</vt:lpstr>
      <vt:lpstr>CONCEPÇÃO DE SISTEMAS DE TRATAMENTO DE FASE SÓLIDA</vt:lpstr>
      <vt:lpstr>CONCEPÇÃO DE ESTAÇÕES DE TRATAMENTO DE ÁGUA</vt:lpstr>
      <vt:lpstr>CONCEPÇÃO DE ESTAÇÕES DE TRATAMENTO DE ÁGUA</vt:lpstr>
      <vt:lpstr>CONCEPÇÃO DE ETAs E PRODUÇÃO DE LODO</vt:lpstr>
      <vt:lpstr>CONCEPÇÃO DE ETAs E PRODUÇÃO DE LODO</vt:lpstr>
      <vt:lpstr>CONCEPÇÃO DE ETAs E PRODUÇÃO DE LODO</vt:lpstr>
      <vt:lpstr>CONCEPÇÃO DE ETAs E PRODUÇÃO DE LODO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BALANÇO DE MASSA EM ETAs ESTUDO DE CASO – ETA CAPIVARI</vt:lpstr>
      <vt:lpstr>FILTROS RÁPIDOS POR GRAVIDADE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COMPORTAMENTO DO PROCESSO DE FILTRAÇÃO</vt:lpstr>
      <vt:lpstr>HIDRÁULICA DE FILTRAÇÃO LAVAGEM DE MEIOS FILTRANTES</vt:lpstr>
      <vt:lpstr>HIDRÁULICA DE FILTRAÇÃO LAVAGEM DE MEIOS FILTRANTES</vt:lpstr>
      <vt:lpstr>HIDRÁULICA DE FILTRAÇÃO LAVAGEM DE MEIOS FILTRANTES</vt:lpstr>
      <vt:lpstr>HIDRÁULICA DE FILTRAÇÃO LAVAGEM DE MEIOS FILTRANTES</vt:lpstr>
      <vt:lpstr>HIDRÁULICA DO PROCESSO DE FILTRAÇÃO - FLUIDIFICAÇÃO</vt:lpstr>
      <vt:lpstr>HIDRÁULICA DO PROCESSO DE FILTRAÇÃO - FLUIDIFICAÇÃO</vt:lpstr>
      <vt:lpstr>HIDRÁULICA DO PROCESSO DE FILTRAÇÃO - EXPANSÃO</vt:lpstr>
      <vt:lpstr>BALANÇO DE MASSA EM ETAs ESTUDO DE CASO – ETA CAPIVARI</vt:lpstr>
      <vt:lpstr>BALANÇO DE MASSA EM ETAs</vt:lpstr>
      <vt:lpstr>BALANÇO DE MASSA EM ETAs ESTUDO DE CASO – ETA CAPIVARI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</vt:lpstr>
      <vt:lpstr>BALANÇO DE MASSA EM ETAs PRIMEIRA ITERAÇÃO</vt:lpstr>
      <vt:lpstr>BALANÇO DE MASSA EM ETAs</vt:lpstr>
      <vt:lpstr>BALANÇO DE MASSA EM ETAs PRIMEIRA ITERAÇÃO</vt:lpstr>
      <vt:lpstr>BALANÇO DE MASSA EM ETAs PRIMEIRA ITERAÇÃO</vt:lpstr>
      <vt:lpstr>BALANÇO DE MASSA EM ETAs PRIMEIRA ITERAÇÃO</vt:lpstr>
      <vt:lpstr>BALANÇO DE MASSA EM ETAs PRIMEIRA ITERAÇÃO</vt:lpstr>
      <vt:lpstr>BALANÇO DE MASSA EM ETAs PRIMEIRA ITERAÇÃO</vt:lpstr>
      <vt:lpstr>BALANÇO DE MASSA EM ETAs SEGUNDA ITERAÇÃO</vt:lpstr>
      <vt:lpstr>BALANÇO DE MASSA EM ETAs SEXTA ITERAÇÃO </vt:lpstr>
      <vt:lpstr>BALANÇO DE MASSA EM ETAs QUADRO RESUMO</vt:lpstr>
      <vt:lpstr>BALANÇO DE MASSA EM ETAs QUADRO RESUMO</vt:lpstr>
      <vt:lpstr>BALANÇO DE MASSA EM ETAs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CONCEPÇÃO DO SISTEMA DE RECUPERAÇÃO DE ÁGUA DE LAVAGEM</vt:lpstr>
      <vt:lpstr>COMENTÁRIOS FINAIS </vt:lpstr>
      <vt:lpstr>COMENTÁRIOS FINAIS </vt:lpstr>
      <vt:lpstr>COMENTÁRIOS FINAIS </vt:lpstr>
      <vt:lpstr>Muito 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5748 – TRATAMENTO DE LODOS GERADOS EM ESTAÇÕES DE TRATAMENTO DE ÁGUAS DE ABASTECIMENTO E DE ESGOTOS SANITÁRIOS   CONCEPÇÃO DE ETAs E PRODUÇÃO  DE LODO DE ETA </dc:title>
  <dc:creator>user</dc:creator>
  <cp:lastModifiedBy>Sidney Seckler</cp:lastModifiedBy>
  <cp:revision>159</cp:revision>
  <dcterms:created xsi:type="dcterms:W3CDTF">2005-09-25T17:02:42Z</dcterms:created>
  <dcterms:modified xsi:type="dcterms:W3CDTF">2017-06-22T16:30:17Z</dcterms:modified>
</cp:coreProperties>
</file>