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0"/>
  </p:notesMasterIdLst>
  <p:sldIdLst>
    <p:sldId id="605" r:id="rId2"/>
    <p:sldId id="373" r:id="rId3"/>
    <p:sldId id="554" r:id="rId4"/>
    <p:sldId id="507" r:id="rId5"/>
    <p:sldId id="500" r:id="rId6"/>
    <p:sldId id="491" r:id="rId7"/>
    <p:sldId id="492" r:id="rId8"/>
    <p:sldId id="493" r:id="rId9"/>
    <p:sldId id="494" r:id="rId10"/>
    <p:sldId id="661" r:id="rId11"/>
    <p:sldId id="594" r:id="rId12"/>
    <p:sldId id="417" r:id="rId13"/>
    <p:sldId id="419" r:id="rId14"/>
    <p:sldId id="420" r:id="rId15"/>
    <p:sldId id="418" r:id="rId16"/>
    <p:sldId id="421" r:id="rId17"/>
    <p:sldId id="422" r:id="rId18"/>
    <p:sldId id="595" r:id="rId19"/>
    <p:sldId id="424" r:id="rId20"/>
    <p:sldId id="425" r:id="rId21"/>
    <p:sldId id="487" r:id="rId22"/>
    <p:sldId id="596" r:id="rId23"/>
    <p:sldId id="597" r:id="rId24"/>
    <p:sldId id="598" r:id="rId25"/>
    <p:sldId id="430" r:id="rId26"/>
    <p:sldId id="514" r:id="rId27"/>
    <p:sldId id="613" r:id="rId28"/>
    <p:sldId id="614" r:id="rId29"/>
    <p:sldId id="615" r:id="rId30"/>
    <p:sldId id="616" r:id="rId31"/>
    <p:sldId id="617" r:id="rId32"/>
    <p:sldId id="618" r:id="rId33"/>
    <p:sldId id="619" r:id="rId34"/>
    <p:sldId id="627" r:id="rId35"/>
    <p:sldId id="639" r:id="rId36"/>
    <p:sldId id="640" r:id="rId37"/>
    <p:sldId id="469" r:id="rId38"/>
    <p:sldId id="434" r:id="rId39"/>
    <p:sldId id="436" r:id="rId40"/>
    <p:sldId id="437" r:id="rId41"/>
    <p:sldId id="438" r:id="rId42"/>
    <p:sldId id="508" r:id="rId43"/>
    <p:sldId id="439" r:id="rId44"/>
    <p:sldId id="509" r:id="rId45"/>
    <p:sldId id="510" r:id="rId46"/>
    <p:sldId id="511" r:id="rId47"/>
    <p:sldId id="440" r:id="rId48"/>
    <p:sldId id="513" r:id="rId49"/>
    <p:sldId id="518" r:id="rId50"/>
    <p:sldId id="519" r:id="rId51"/>
    <p:sldId id="566" r:id="rId52"/>
    <p:sldId id="567" r:id="rId53"/>
    <p:sldId id="444" r:id="rId54"/>
    <p:sldId id="641" r:id="rId55"/>
    <p:sldId id="447" r:id="rId56"/>
    <p:sldId id="553" r:id="rId57"/>
    <p:sldId id="608" r:id="rId58"/>
    <p:sldId id="642" r:id="rId59"/>
    <p:sldId id="435" r:id="rId60"/>
    <p:sldId id="662" r:id="rId61"/>
    <p:sldId id="663" r:id="rId62"/>
    <p:sldId id="570" r:id="rId63"/>
    <p:sldId id="571" r:id="rId64"/>
    <p:sldId id="609" r:id="rId65"/>
    <p:sldId id="457" r:id="rId66"/>
    <p:sldId id="564" r:id="rId67"/>
    <p:sldId id="565" r:id="rId68"/>
    <p:sldId id="610" r:id="rId69"/>
    <p:sldId id="452" r:id="rId70"/>
    <p:sldId id="550" r:id="rId71"/>
    <p:sldId id="523" r:id="rId72"/>
    <p:sldId id="611" r:id="rId73"/>
    <p:sldId id="525" r:id="rId74"/>
    <p:sldId id="612" r:id="rId75"/>
    <p:sldId id="643" r:id="rId76"/>
    <p:sldId id="644" r:id="rId77"/>
    <p:sldId id="645" r:id="rId78"/>
    <p:sldId id="531" r:id="rId79"/>
    <p:sldId id="646" r:id="rId80"/>
    <p:sldId id="620" r:id="rId81"/>
    <p:sldId id="621" r:id="rId82"/>
    <p:sldId id="622" r:id="rId83"/>
    <p:sldId id="623" r:id="rId84"/>
    <p:sldId id="304" r:id="rId85"/>
    <p:sldId id="305" r:id="rId86"/>
    <p:sldId id="306" r:id="rId87"/>
    <p:sldId id="307" r:id="rId88"/>
    <p:sldId id="308" r:id="rId89"/>
    <p:sldId id="455" r:id="rId90"/>
    <p:sldId id="607" r:id="rId91"/>
    <p:sldId id="600" r:id="rId92"/>
    <p:sldId id="628" r:id="rId93"/>
    <p:sldId id="629" r:id="rId94"/>
    <p:sldId id="625" r:id="rId95"/>
    <p:sldId id="630" r:id="rId96"/>
    <p:sldId id="633" r:id="rId97"/>
    <p:sldId id="631" r:id="rId98"/>
    <p:sldId id="632" r:id="rId99"/>
    <p:sldId id="521" r:id="rId100"/>
    <p:sldId id="635" r:id="rId101"/>
    <p:sldId id="636" r:id="rId102"/>
    <p:sldId id="634" r:id="rId103"/>
    <p:sldId id="637" r:id="rId104"/>
    <p:sldId id="638" r:id="rId105"/>
    <p:sldId id="458" r:id="rId106"/>
    <p:sldId id="460" r:id="rId107"/>
    <p:sldId id="647" r:id="rId108"/>
    <p:sldId id="461" r:id="rId109"/>
    <p:sldId id="648" r:id="rId110"/>
    <p:sldId id="404" r:id="rId111"/>
    <p:sldId id="649" r:id="rId112"/>
    <p:sldId id="650" r:id="rId113"/>
    <p:sldId id="651" r:id="rId114"/>
    <p:sldId id="658" r:id="rId115"/>
    <p:sldId id="659" r:id="rId116"/>
    <p:sldId id="660" r:id="rId117"/>
    <p:sldId id="535" r:id="rId118"/>
    <p:sldId id="392" r:id="rId1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5CC47-40D2-4426-8851-59B7C807F54F}" v="14" dt="2021-09-01T23:23:43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0" autoAdjust="0"/>
    <p:restoredTop sz="88931" autoAdjust="0"/>
  </p:normalViewPr>
  <p:slideViewPr>
    <p:cSldViewPr>
      <p:cViewPr varScale="1">
        <p:scale>
          <a:sx n="76" d="100"/>
          <a:sy n="76" d="100"/>
        </p:scale>
        <p:origin x="8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5CD5CC47-40D2-4426-8851-59B7C807F54F}"/>
    <pc:docChg chg="custSel addSld delSld modSld sldOrd">
      <pc:chgData name="Sidney Seckler" userId="73470fc2d5f88927" providerId="LiveId" clId="{5CD5CC47-40D2-4426-8851-59B7C807F54F}" dt="2021-09-01T23:29:20.904" v="72" actId="20577"/>
      <pc:docMkLst>
        <pc:docMk/>
      </pc:docMkLst>
      <pc:sldChg chg="del">
        <pc:chgData name="Sidney Seckler" userId="73470fc2d5f88927" providerId="LiveId" clId="{5CD5CC47-40D2-4426-8851-59B7C807F54F}" dt="2021-09-01T20:25:26.747" v="1" actId="47"/>
        <pc:sldMkLst>
          <pc:docMk/>
          <pc:sldMk cId="0" sldId="257"/>
        </pc:sldMkLst>
      </pc:sldChg>
      <pc:sldChg chg="modSp mod">
        <pc:chgData name="Sidney Seckler" userId="73470fc2d5f88927" providerId="LiveId" clId="{5CD5CC47-40D2-4426-8851-59B7C807F54F}" dt="2021-09-01T20:27:36.349" v="15" actId="6549"/>
        <pc:sldMkLst>
          <pc:docMk/>
          <pc:sldMk cId="0" sldId="373"/>
        </pc:sldMkLst>
        <pc:spChg chg="mod">
          <ac:chgData name="Sidney Seckler" userId="73470fc2d5f88927" providerId="LiveId" clId="{5CD5CC47-40D2-4426-8851-59B7C807F54F}" dt="2021-09-01T20:27:36.349" v="15" actId="6549"/>
          <ac:spMkLst>
            <pc:docMk/>
            <pc:sldMk cId="0" sldId="373"/>
            <ac:spMk id="145411" creationId="{00000000-0000-0000-0000-000000000000}"/>
          </ac:spMkLst>
        </pc:spChg>
      </pc:sldChg>
      <pc:sldChg chg="modSp add mod ord">
        <pc:chgData name="Sidney Seckler" userId="73470fc2d5f88927" providerId="LiveId" clId="{5CD5CC47-40D2-4426-8851-59B7C807F54F}" dt="2021-09-01T23:24:34.969" v="49" actId="108"/>
        <pc:sldMkLst>
          <pc:docMk/>
          <pc:sldMk cId="0" sldId="404"/>
        </pc:sldMkLst>
        <pc:spChg chg="mod">
          <ac:chgData name="Sidney Seckler" userId="73470fc2d5f88927" providerId="LiveId" clId="{5CD5CC47-40D2-4426-8851-59B7C807F54F}" dt="2021-09-01T23:24:34.969" v="49" actId="108"/>
          <ac:spMkLst>
            <pc:docMk/>
            <pc:sldMk cId="0" sldId="404"/>
            <ac:spMk id="182277" creationId="{BA95B7D8-52E7-440D-9BE0-AEF7CE80DB1B}"/>
          </ac:spMkLst>
        </pc:spChg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62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63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64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65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67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68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70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71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72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73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74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75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76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77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78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79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80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481"/>
        </pc:sldMkLst>
      </pc:sldChg>
      <pc:sldChg chg="add">
        <pc:chgData name="Sidney Seckler" userId="73470fc2d5f88927" providerId="LiveId" clId="{5CD5CC47-40D2-4426-8851-59B7C807F54F}" dt="2021-09-01T20:33:14.564" v="40"/>
        <pc:sldMkLst>
          <pc:docMk/>
          <pc:sldMk cId="0" sldId="491"/>
        </pc:sldMkLst>
      </pc:sldChg>
      <pc:sldChg chg="add">
        <pc:chgData name="Sidney Seckler" userId="73470fc2d5f88927" providerId="LiveId" clId="{5CD5CC47-40D2-4426-8851-59B7C807F54F}" dt="2021-09-01T20:33:14.564" v="40"/>
        <pc:sldMkLst>
          <pc:docMk/>
          <pc:sldMk cId="0" sldId="492"/>
        </pc:sldMkLst>
      </pc:sldChg>
      <pc:sldChg chg="add">
        <pc:chgData name="Sidney Seckler" userId="73470fc2d5f88927" providerId="LiveId" clId="{5CD5CC47-40D2-4426-8851-59B7C807F54F}" dt="2021-09-01T20:33:14.564" v="40"/>
        <pc:sldMkLst>
          <pc:docMk/>
          <pc:sldMk cId="0" sldId="493"/>
        </pc:sldMkLst>
      </pc:sldChg>
      <pc:sldChg chg="add">
        <pc:chgData name="Sidney Seckler" userId="73470fc2d5f88927" providerId="LiveId" clId="{5CD5CC47-40D2-4426-8851-59B7C807F54F}" dt="2021-09-01T20:33:14.564" v="40"/>
        <pc:sldMkLst>
          <pc:docMk/>
          <pc:sldMk cId="0" sldId="494"/>
        </pc:sldMkLst>
      </pc:sldChg>
      <pc:sldChg chg="add">
        <pc:chgData name="Sidney Seckler" userId="73470fc2d5f88927" providerId="LiveId" clId="{5CD5CC47-40D2-4426-8851-59B7C807F54F}" dt="2021-09-01T20:32:18.323" v="39"/>
        <pc:sldMkLst>
          <pc:docMk/>
          <pc:sldMk cId="0" sldId="500"/>
        </pc:sldMkLst>
      </pc:sldChg>
      <pc:sldChg chg="del">
        <pc:chgData name="Sidney Seckler" userId="73470fc2d5f88927" providerId="LiveId" clId="{5CD5CC47-40D2-4426-8851-59B7C807F54F}" dt="2021-09-01T22:54:17.590" v="44" actId="47"/>
        <pc:sldMkLst>
          <pc:docMk/>
          <pc:sldMk cId="0" sldId="512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538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539"/>
        </pc:sldMkLst>
      </pc:sldChg>
      <pc:sldChg chg="modSp mod">
        <pc:chgData name="Sidney Seckler" userId="73470fc2d5f88927" providerId="LiveId" clId="{5CD5CC47-40D2-4426-8851-59B7C807F54F}" dt="2021-09-01T23:29:20.904" v="72" actId="20577"/>
        <pc:sldMkLst>
          <pc:docMk/>
          <pc:sldMk cId="191925196" sldId="554"/>
        </pc:sldMkLst>
        <pc:spChg chg="mod">
          <ac:chgData name="Sidney Seckler" userId="73470fc2d5f88927" providerId="LiveId" clId="{5CD5CC47-40D2-4426-8851-59B7C807F54F}" dt="2021-09-01T20:27:44.119" v="28" actId="6549"/>
          <ac:spMkLst>
            <pc:docMk/>
            <pc:sldMk cId="191925196" sldId="554"/>
            <ac:spMk id="8" creationId="{E106FD86-4296-43EC-8837-16ED4B6B9443}"/>
          </ac:spMkLst>
        </pc:spChg>
        <pc:spChg chg="mod">
          <ac:chgData name="Sidney Seckler" userId="73470fc2d5f88927" providerId="LiveId" clId="{5CD5CC47-40D2-4426-8851-59B7C807F54F}" dt="2021-09-01T23:29:20.904" v="72" actId="20577"/>
          <ac:spMkLst>
            <pc:docMk/>
            <pc:sldMk cId="191925196" sldId="554"/>
            <ac:spMk id="145412" creationId="{00000000-0000-0000-0000-000000000000}"/>
          </ac:spMkLst>
        </pc:spChg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3686231527" sldId="561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3145150456" sldId="562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1425102601" sldId="563"/>
        </pc:sldMkLst>
      </pc:sldChg>
      <pc:sldChg chg="del">
        <pc:chgData name="Sidney Seckler" userId="73470fc2d5f88927" providerId="LiveId" clId="{5CD5CC47-40D2-4426-8851-59B7C807F54F}" dt="2021-09-01T23:25:16.132" v="50" actId="47"/>
        <pc:sldMkLst>
          <pc:docMk/>
          <pc:sldMk cId="1671836270" sldId="568"/>
        </pc:sldMkLst>
      </pc:sldChg>
      <pc:sldChg chg="del">
        <pc:chgData name="Sidney Seckler" userId="73470fc2d5f88927" providerId="LiveId" clId="{5CD5CC47-40D2-4426-8851-59B7C807F54F}" dt="2021-09-01T23:25:18.610" v="51" actId="47"/>
        <pc:sldMkLst>
          <pc:docMk/>
          <pc:sldMk cId="1212641733" sldId="569"/>
        </pc:sldMkLst>
      </pc:sldChg>
      <pc:sldChg chg="add">
        <pc:chgData name="Sidney Seckler" userId="73470fc2d5f88927" providerId="LiveId" clId="{5CD5CC47-40D2-4426-8851-59B7C807F54F}" dt="2021-09-01T22:56:49.083" v="45"/>
        <pc:sldMkLst>
          <pc:docMk/>
          <pc:sldMk cId="2487270593" sldId="570"/>
        </pc:sldMkLst>
      </pc:sldChg>
      <pc:sldChg chg="add">
        <pc:chgData name="Sidney Seckler" userId="73470fc2d5f88927" providerId="LiveId" clId="{5CD5CC47-40D2-4426-8851-59B7C807F54F}" dt="2021-09-01T22:56:49.083" v="45"/>
        <pc:sldMkLst>
          <pc:docMk/>
          <pc:sldMk cId="226208380" sldId="571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76353656" sldId="604"/>
        </pc:sldMkLst>
      </pc:sldChg>
      <pc:sldChg chg="add">
        <pc:chgData name="Sidney Seckler" userId="73470fc2d5f88927" providerId="LiveId" clId="{5CD5CC47-40D2-4426-8851-59B7C807F54F}" dt="2021-09-01T20:25:21.391" v="0"/>
        <pc:sldMkLst>
          <pc:docMk/>
          <pc:sldMk cId="0" sldId="605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2778133297" sldId="626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91939443" sldId="652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763508107" sldId="653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973549744" sldId="654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1742043202" sldId="655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0" sldId="656"/>
        </pc:sldMkLst>
      </pc:sldChg>
      <pc:sldChg chg="del">
        <pc:chgData name="Sidney Seckler" userId="73470fc2d5f88927" providerId="LiveId" clId="{5CD5CC47-40D2-4426-8851-59B7C807F54F}" dt="2021-09-01T20:26:21.485" v="2" actId="47"/>
        <pc:sldMkLst>
          <pc:docMk/>
          <pc:sldMk cId="1478605718" sldId="657"/>
        </pc:sldMkLst>
      </pc:sldChg>
      <pc:sldChg chg="addSp delSp modSp add mod ord">
        <pc:chgData name="Sidney Seckler" userId="73470fc2d5f88927" providerId="LiveId" clId="{5CD5CC47-40D2-4426-8851-59B7C807F54F}" dt="2021-09-01T22:50:34.874" v="43"/>
        <pc:sldMkLst>
          <pc:docMk/>
          <pc:sldMk cId="921839707" sldId="661"/>
        </pc:sldMkLst>
        <pc:spChg chg="add mod">
          <ac:chgData name="Sidney Seckler" userId="73470fc2d5f88927" providerId="LiveId" clId="{5CD5CC47-40D2-4426-8851-59B7C807F54F}" dt="2021-09-01T20:30:55.311" v="37" actId="255"/>
          <ac:spMkLst>
            <pc:docMk/>
            <pc:sldMk cId="921839707" sldId="661"/>
            <ac:spMk id="6" creationId="{C020D4D9-6FDC-4D85-9318-3BAE67C02BEB}"/>
          </ac:spMkLst>
        </pc:spChg>
        <pc:spChg chg="add mod">
          <ac:chgData name="Sidney Seckler" userId="73470fc2d5f88927" providerId="LiveId" clId="{5CD5CC47-40D2-4426-8851-59B7C807F54F}" dt="2021-09-01T20:31:14.128" v="38" actId="108"/>
          <ac:spMkLst>
            <pc:docMk/>
            <pc:sldMk cId="921839707" sldId="661"/>
            <ac:spMk id="7" creationId="{D6CE6DAA-2616-4170-86A2-B7EEB084EC0B}"/>
          </ac:spMkLst>
        </pc:spChg>
        <pc:spChg chg="add mod">
          <ac:chgData name="Sidney Seckler" userId="73470fc2d5f88927" providerId="LiveId" clId="{5CD5CC47-40D2-4426-8851-59B7C807F54F}" dt="2021-09-01T20:30:55.311" v="37" actId="255"/>
          <ac:spMkLst>
            <pc:docMk/>
            <pc:sldMk cId="921839707" sldId="661"/>
            <ac:spMk id="8" creationId="{843409B9-84F0-41FA-AD0B-B8173B442F46}"/>
          </ac:spMkLst>
        </pc:spChg>
        <pc:spChg chg="add mod">
          <ac:chgData name="Sidney Seckler" userId="73470fc2d5f88927" providerId="LiveId" clId="{5CD5CC47-40D2-4426-8851-59B7C807F54F}" dt="2021-09-01T20:30:55.311" v="37" actId="255"/>
          <ac:spMkLst>
            <pc:docMk/>
            <pc:sldMk cId="921839707" sldId="661"/>
            <ac:spMk id="9" creationId="{0381F24D-DEDB-43D8-B879-1BFFC3838419}"/>
          </ac:spMkLst>
        </pc:spChg>
        <pc:spChg chg="add mod">
          <ac:chgData name="Sidney Seckler" userId="73470fc2d5f88927" providerId="LiveId" clId="{5CD5CC47-40D2-4426-8851-59B7C807F54F}" dt="2021-09-01T20:30:55.311" v="37" actId="255"/>
          <ac:spMkLst>
            <pc:docMk/>
            <pc:sldMk cId="921839707" sldId="661"/>
            <ac:spMk id="10" creationId="{DB6C471E-15F1-4FB7-84E1-0FF9979BACF8}"/>
          </ac:spMkLst>
        </pc:spChg>
        <pc:spChg chg="add mod">
          <ac:chgData name="Sidney Seckler" userId="73470fc2d5f88927" providerId="LiveId" clId="{5CD5CC47-40D2-4426-8851-59B7C807F54F}" dt="2021-09-01T20:30:55.311" v="37" actId="255"/>
          <ac:spMkLst>
            <pc:docMk/>
            <pc:sldMk cId="921839707" sldId="661"/>
            <ac:spMk id="11" creationId="{AA480988-25EC-4698-ABC9-891C9A374EEE}"/>
          </ac:spMkLst>
        </pc:spChg>
        <pc:spChg chg="add mod">
          <ac:chgData name="Sidney Seckler" userId="73470fc2d5f88927" providerId="LiveId" clId="{5CD5CC47-40D2-4426-8851-59B7C807F54F}" dt="2021-09-01T20:30:55.311" v="37" actId="255"/>
          <ac:spMkLst>
            <pc:docMk/>
            <pc:sldMk cId="921839707" sldId="661"/>
            <ac:spMk id="12" creationId="{013B9880-9B89-44CD-B006-898453AEBB20}"/>
          </ac:spMkLst>
        </pc:spChg>
        <pc:spChg chg="add mod">
          <ac:chgData name="Sidney Seckler" userId="73470fc2d5f88927" providerId="LiveId" clId="{5CD5CC47-40D2-4426-8851-59B7C807F54F}" dt="2021-09-01T20:30:55.311" v="37" actId="255"/>
          <ac:spMkLst>
            <pc:docMk/>
            <pc:sldMk cId="921839707" sldId="661"/>
            <ac:spMk id="13" creationId="{9EDE7730-01ED-40CA-B825-7A263DEB443F}"/>
          </ac:spMkLst>
        </pc:spChg>
        <pc:spChg chg="add mod">
          <ac:chgData name="Sidney Seckler" userId="73470fc2d5f88927" providerId="LiveId" clId="{5CD5CC47-40D2-4426-8851-59B7C807F54F}" dt="2021-09-01T20:30:55.311" v="37" actId="255"/>
          <ac:spMkLst>
            <pc:docMk/>
            <pc:sldMk cId="921839707" sldId="661"/>
            <ac:spMk id="14" creationId="{D982500D-BEC3-4935-824D-2D91BC78A3CC}"/>
          </ac:spMkLst>
        </pc:spChg>
        <pc:spChg chg="add mod">
          <ac:chgData name="Sidney Seckler" userId="73470fc2d5f88927" providerId="LiveId" clId="{5CD5CC47-40D2-4426-8851-59B7C807F54F}" dt="2021-09-01T20:30:55.311" v="37" actId="255"/>
          <ac:spMkLst>
            <pc:docMk/>
            <pc:sldMk cId="921839707" sldId="661"/>
            <ac:spMk id="15" creationId="{115A0CCA-5E74-4FE0-8460-FACA7D4407FC}"/>
          </ac:spMkLst>
        </pc:spChg>
        <pc:spChg chg="add mod">
          <ac:chgData name="Sidney Seckler" userId="73470fc2d5f88927" providerId="LiveId" clId="{5CD5CC47-40D2-4426-8851-59B7C807F54F}" dt="2021-09-01T20:30:55.311" v="37" actId="255"/>
          <ac:spMkLst>
            <pc:docMk/>
            <pc:sldMk cId="921839707" sldId="661"/>
            <ac:spMk id="16" creationId="{69FA279B-4A48-4FD8-9A8B-A09E21E54A87}"/>
          </ac:spMkLst>
        </pc:spChg>
        <pc:spChg chg="mod">
          <ac:chgData name="Sidney Seckler" userId="73470fc2d5f88927" providerId="LiveId" clId="{5CD5CC47-40D2-4426-8851-59B7C807F54F}" dt="2021-09-01T20:30:55.311" v="37" actId="255"/>
          <ac:spMkLst>
            <pc:docMk/>
            <pc:sldMk cId="921839707" sldId="661"/>
            <ac:spMk id="18" creationId="{862C68E8-21BB-49B8-B15A-FFFB661378E5}"/>
          </ac:spMkLst>
        </pc:spChg>
        <pc:spChg chg="mod">
          <ac:chgData name="Sidney Seckler" userId="73470fc2d5f88927" providerId="LiveId" clId="{5CD5CC47-40D2-4426-8851-59B7C807F54F}" dt="2021-09-01T20:30:55.311" v="37" actId="255"/>
          <ac:spMkLst>
            <pc:docMk/>
            <pc:sldMk cId="921839707" sldId="661"/>
            <ac:spMk id="19" creationId="{C67A2CC9-5988-4DB5-8B20-403143B483AF}"/>
          </ac:spMkLst>
        </pc:spChg>
        <pc:spChg chg="mod">
          <ac:chgData name="Sidney Seckler" userId="73470fc2d5f88927" providerId="LiveId" clId="{5CD5CC47-40D2-4426-8851-59B7C807F54F}" dt="2021-09-01T20:30:55.311" v="37" actId="255"/>
          <ac:spMkLst>
            <pc:docMk/>
            <pc:sldMk cId="921839707" sldId="661"/>
            <ac:spMk id="20" creationId="{D84E562B-B76C-4C3B-8FC7-D1931AFBAB37}"/>
          </ac:spMkLst>
        </pc:spChg>
        <pc:spChg chg="add mod">
          <ac:chgData name="Sidney Seckler" userId="73470fc2d5f88927" providerId="LiveId" clId="{5CD5CC47-40D2-4426-8851-59B7C807F54F}" dt="2021-09-01T20:30:55.311" v="37" actId="255"/>
          <ac:spMkLst>
            <pc:docMk/>
            <pc:sldMk cId="921839707" sldId="661"/>
            <ac:spMk id="21" creationId="{A52280AC-E215-4349-BCF8-A806E29A9E3E}"/>
          </ac:spMkLst>
        </pc:spChg>
        <pc:spChg chg="del">
          <ac:chgData name="Sidney Seckler" userId="73470fc2d5f88927" providerId="LiveId" clId="{5CD5CC47-40D2-4426-8851-59B7C807F54F}" dt="2021-09-01T20:30:01.564" v="30" actId="478"/>
          <ac:spMkLst>
            <pc:docMk/>
            <pc:sldMk cId="921839707" sldId="661"/>
            <ac:spMk id="6147" creationId="{00000000-0000-0000-0000-000000000000}"/>
          </ac:spMkLst>
        </pc:spChg>
        <pc:grpChg chg="add mod">
          <ac:chgData name="Sidney Seckler" userId="73470fc2d5f88927" providerId="LiveId" clId="{5CD5CC47-40D2-4426-8851-59B7C807F54F}" dt="2021-09-01T20:30:55.311" v="37" actId="255"/>
          <ac:grpSpMkLst>
            <pc:docMk/>
            <pc:sldMk cId="921839707" sldId="661"/>
            <ac:grpSpMk id="2" creationId="{3E5301FD-4503-451F-BC51-A13B6B483D71}"/>
          </ac:grpSpMkLst>
        </pc:grpChg>
        <pc:grpChg chg="add mod">
          <ac:chgData name="Sidney Seckler" userId="73470fc2d5f88927" providerId="LiveId" clId="{5CD5CC47-40D2-4426-8851-59B7C807F54F}" dt="2021-09-01T20:30:55.311" v="37" actId="255"/>
          <ac:grpSpMkLst>
            <pc:docMk/>
            <pc:sldMk cId="921839707" sldId="661"/>
            <ac:grpSpMk id="17" creationId="{6D89F12D-5615-4A09-9E17-F88ECB35B730}"/>
          </ac:grpSpMkLst>
        </pc:grpChg>
        <pc:picChg chg="del">
          <ac:chgData name="Sidney Seckler" userId="73470fc2d5f88927" providerId="LiveId" clId="{5CD5CC47-40D2-4426-8851-59B7C807F54F}" dt="2021-09-01T20:30:04.266" v="31" actId="478"/>
          <ac:picMkLst>
            <pc:docMk/>
            <pc:sldMk cId="921839707" sldId="661"/>
            <ac:picMk id="6151" creationId="{00000000-0000-0000-0000-000000000000}"/>
          </ac:picMkLst>
        </pc:picChg>
      </pc:sldChg>
      <pc:sldChg chg="add">
        <pc:chgData name="Sidney Seckler" userId="73470fc2d5f88927" providerId="LiveId" clId="{5CD5CC47-40D2-4426-8851-59B7C807F54F}" dt="2021-09-01T22:56:49.083" v="45"/>
        <pc:sldMkLst>
          <pc:docMk/>
          <pc:sldMk cId="2110469999" sldId="662"/>
        </pc:sldMkLst>
      </pc:sldChg>
      <pc:sldChg chg="add">
        <pc:chgData name="Sidney Seckler" userId="73470fc2d5f88927" providerId="LiveId" clId="{5CD5CC47-40D2-4426-8851-59B7C807F54F}" dt="2021-09-01T22:56:49.083" v="45"/>
        <pc:sldMkLst>
          <pc:docMk/>
          <pc:sldMk cId="2741222025" sldId="663"/>
        </pc:sldMkLst>
      </pc:sldChg>
    </pc:docChg>
  </pc:docChgLst>
  <pc:docChgLst>
    <pc:chgData name="Sidney Seckler" userId="73470fc2d5f88927" providerId="LiveId" clId="{FEBCFBF4-1FA5-4EBB-ABCC-D7DC7E535771}"/>
    <pc:docChg chg="custSel modSld">
      <pc:chgData name="Sidney Seckler" userId="73470fc2d5f88927" providerId="LiveId" clId="{FEBCFBF4-1FA5-4EBB-ABCC-D7DC7E535771}" dt="2019-08-05T13:44:23.295" v="40" actId="20577"/>
      <pc:docMkLst>
        <pc:docMk/>
      </pc:docMkLst>
      <pc:sldChg chg="modSp">
        <pc:chgData name="Sidney Seckler" userId="73470fc2d5f88927" providerId="LiveId" clId="{FEBCFBF4-1FA5-4EBB-ABCC-D7DC7E535771}" dt="2019-08-05T13:44:23.295" v="40" actId="20577"/>
        <pc:sldMkLst>
          <pc:docMk/>
          <pc:sldMk cId="3661974299" sldId="546"/>
        </pc:sldMkLst>
        <pc:spChg chg="mod">
          <ac:chgData name="Sidney Seckler" userId="73470fc2d5f88927" providerId="LiveId" clId="{FEBCFBF4-1FA5-4EBB-ABCC-D7DC7E535771}" dt="2019-08-05T13:44:23.295" v="40" actId="20577"/>
          <ac:spMkLst>
            <pc:docMk/>
            <pc:sldMk cId="3661974299" sldId="546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FC631F38-7D6F-480E-B79F-D651F3DA94BC}"/>
    <pc:docChg chg="undo custSel addSld delSld modSld">
      <pc:chgData name="Sidney Seckler" userId="73470fc2d5f88927" providerId="LiveId" clId="{FC631F38-7D6F-480E-B79F-D651F3DA94BC}" dt="2020-02-27T21:48:00.980" v="426" actId="47"/>
      <pc:docMkLst>
        <pc:docMk/>
      </pc:docMkLst>
      <pc:sldChg chg="modSp add mod">
        <pc:chgData name="Sidney Seckler" userId="73470fc2d5f88927" providerId="LiveId" clId="{FC631F38-7D6F-480E-B79F-D651F3DA94BC}" dt="2020-02-27T20:50:46.256" v="5" actId="14100"/>
        <pc:sldMkLst>
          <pc:docMk/>
          <pc:sldMk cId="0" sldId="257"/>
        </pc:sldMkLst>
        <pc:spChg chg="mod">
          <ac:chgData name="Sidney Seckler" userId="73470fc2d5f88927" providerId="LiveId" clId="{FC631F38-7D6F-480E-B79F-D651F3DA94BC}" dt="2020-02-27T20:50:46.256" v="5" actId="14100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3:46.459" v="337" actId="14100"/>
        <pc:sldMkLst>
          <pc:docMk/>
          <pc:sldMk cId="0" sldId="258"/>
        </pc:sldMkLst>
        <pc:spChg chg="mod">
          <ac:chgData name="Sidney Seckler" userId="73470fc2d5f88927" providerId="LiveId" clId="{FC631F38-7D6F-480E-B79F-D651F3DA94BC}" dt="2020-02-27T21:33:46.459" v="337" actId="14100"/>
          <ac:spMkLst>
            <pc:docMk/>
            <pc:sldMk cId="0" sldId="258"/>
            <ac:spMk id="62477" creationId="{00000000-0000-0000-0000-000000000000}"/>
          </ac:spMkLst>
        </pc:spChg>
      </pc:sldChg>
      <pc:sldChg chg="add del">
        <pc:chgData name="Sidney Seckler" userId="73470fc2d5f88927" providerId="LiveId" clId="{FC631F38-7D6F-480E-B79F-D651F3DA94BC}" dt="2020-02-27T21:28:57.927" v="271" actId="47"/>
        <pc:sldMkLst>
          <pc:docMk/>
          <pc:sldMk cId="0" sldId="2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264"/>
        </pc:sldMkLst>
      </pc:sldChg>
      <pc:sldChg chg="modSp add mod">
        <pc:chgData name="Sidney Seckler" userId="73470fc2d5f88927" providerId="LiveId" clId="{FC631F38-7D6F-480E-B79F-D651F3DA94BC}" dt="2020-02-27T20:52:50.353" v="40" actId="20577"/>
        <pc:sldMkLst>
          <pc:docMk/>
          <pc:sldMk cId="0" sldId="393"/>
        </pc:sldMkLst>
        <pc:spChg chg="mod">
          <ac:chgData name="Sidney Seckler" userId="73470fc2d5f88927" providerId="LiveId" clId="{FC631F38-7D6F-480E-B79F-D651F3DA94BC}" dt="2020-02-27T20:51:32.359" v="11" actId="1076"/>
          <ac:spMkLst>
            <pc:docMk/>
            <pc:sldMk cId="0" sldId="393"/>
            <ac:spMk id="1914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2:50.353" v="40" actId="20577"/>
          <ac:spMkLst>
            <pc:docMk/>
            <pc:sldMk cId="0" sldId="393"/>
            <ac:spMk id="191492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25.673" v="257" actId="1076"/>
        <pc:sldMkLst>
          <pc:docMk/>
          <pc:sldMk cId="0" sldId="394"/>
        </pc:sldMkLst>
        <pc:spChg chg="mod">
          <ac:chgData name="Sidney Seckler" userId="73470fc2d5f88927" providerId="LiveId" clId="{FC631F38-7D6F-480E-B79F-D651F3DA94BC}" dt="2020-02-27T21:25:13.578" v="255" actId="1076"/>
          <ac:spMkLst>
            <pc:docMk/>
            <pc:sldMk cId="0" sldId="394"/>
            <ac:spMk id="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5:25.673" v="257" actId="1076"/>
          <ac:spMkLst>
            <pc:docMk/>
            <pc:sldMk cId="0" sldId="394"/>
            <ac:spMk id="192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37.022" v="260" actId="1076"/>
        <pc:sldMkLst>
          <pc:docMk/>
          <pc:sldMk cId="0" sldId="395"/>
        </pc:sldMkLst>
        <pc:spChg chg="mod">
          <ac:chgData name="Sidney Seckler" userId="73470fc2d5f88927" providerId="LiveId" clId="{FC631F38-7D6F-480E-B79F-D651F3DA94BC}" dt="2020-02-27T21:25:37.022" v="260" actId="1076"/>
          <ac:spMkLst>
            <pc:docMk/>
            <pc:sldMk cId="0" sldId="395"/>
            <ac:spMk id="9" creationId="{00000000-0000-0000-0000-000000000000}"/>
          </ac:spMkLst>
        </pc:spChg>
      </pc:sldChg>
      <pc:sldChg chg="addSp delSp modSp add del mod">
        <pc:chgData name="Sidney Seckler" userId="73470fc2d5f88927" providerId="LiveId" clId="{FC631F38-7D6F-480E-B79F-D651F3DA94BC}" dt="2020-02-27T20:58:49.406" v="105" actId="47"/>
        <pc:sldMkLst>
          <pc:docMk/>
          <pc:sldMk cId="0" sldId="396"/>
        </pc:sldMkLst>
        <pc:spChg chg="add del mod">
          <ac:chgData name="Sidney Seckler" userId="73470fc2d5f88927" providerId="LiveId" clId="{FC631F38-7D6F-480E-B79F-D651F3DA94BC}" dt="2020-02-27T20:58:45.390" v="104" actId="478"/>
          <ac:spMkLst>
            <pc:docMk/>
            <pc:sldMk cId="0" sldId="396"/>
            <ac:spMk id="3" creationId="{4A450AE8-29FE-4B21-B282-C50AED3868BF}"/>
          </ac:spMkLst>
        </pc:spChg>
        <pc:spChg chg="mod">
          <ac:chgData name="Sidney Seckler" userId="73470fc2d5f88927" providerId="LiveId" clId="{FC631F38-7D6F-480E-B79F-D651F3DA94BC}" dt="2020-02-27T20:58:39.202" v="102" actId="1076"/>
          <ac:spMkLst>
            <pc:docMk/>
            <pc:sldMk cId="0" sldId="396"/>
            <ac:spMk id="194562" creationId="{00000000-0000-0000-0000-000000000000}"/>
          </ac:spMkLst>
        </pc:spChg>
        <pc:spChg chg="del">
          <ac:chgData name="Sidney Seckler" userId="73470fc2d5f88927" providerId="LiveId" clId="{FC631F38-7D6F-480E-B79F-D651F3DA94BC}" dt="2020-02-27T20:58:42.514" v="103" actId="478"/>
          <ac:spMkLst>
            <pc:docMk/>
            <pc:sldMk cId="0" sldId="396"/>
            <ac:spMk id="194563" creationId="{00000000-0000-0000-0000-000000000000}"/>
          </ac:spMkLst>
        </pc:spChg>
      </pc:sldChg>
      <pc:sldChg chg="addSp modSp add mod">
        <pc:chgData name="Sidney Seckler" userId="73470fc2d5f88927" providerId="LiveId" clId="{FC631F38-7D6F-480E-B79F-D651F3DA94BC}" dt="2020-02-27T21:01:13.501" v="126" actId="20577"/>
        <pc:sldMkLst>
          <pc:docMk/>
          <pc:sldMk cId="0" sldId="397"/>
        </pc:sldMkLst>
        <pc:spChg chg="add mod">
          <ac:chgData name="Sidney Seckler" userId="73470fc2d5f88927" providerId="LiveId" clId="{FC631F38-7D6F-480E-B79F-D651F3DA94BC}" dt="2020-02-27T21:01:13.501" v="126" actId="20577"/>
          <ac:spMkLst>
            <pc:docMk/>
            <pc:sldMk cId="0" sldId="397"/>
            <ac:spMk id="16" creationId="{902B40AA-B49E-47A7-BAC1-58F53815F527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8.362" v="110" actId="14100"/>
          <ac:spMkLst>
            <pc:docMk/>
            <pc:sldMk cId="0" sldId="397"/>
            <ac:spMk id="1955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1.686" v="109" actId="1076"/>
          <ac:spMkLst>
            <pc:docMk/>
            <pc:sldMk cId="0" sldId="397"/>
            <ac:spMk id="19558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1:00:57.181" v="111" actId="1076"/>
          <ac:cxnSpMkLst>
            <pc:docMk/>
            <pc:sldMk cId="0" sldId="397"/>
            <ac:cxnSpMk id="3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1:17.005" v="217" actId="1076"/>
        <pc:sldMkLst>
          <pc:docMk/>
          <pc:sldMk cId="0" sldId="398"/>
        </pc:sldMkLst>
        <pc:spChg chg="mod">
          <ac:chgData name="Sidney Seckler" userId="73470fc2d5f88927" providerId="LiveId" clId="{FC631F38-7D6F-480E-B79F-D651F3DA94BC}" dt="2020-02-27T21:21:17.005" v="217" actId="1076"/>
          <ac:spMkLst>
            <pc:docMk/>
            <pc:sldMk cId="0" sldId="398"/>
            <ac:spMk id="1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6:08.050" v="269" actId="1076"/>
        <pc:sldMkLst>
          <pc:docMk/>
          <pc:sldMk cId="0" sldId="406"/>
        </pc:sldMkLst>
        <pc:spChg chg="mod">
          <ac:chgData name="Sidney Seckler" userId="73470fc2d5f88927" providerId="LiveId" clId="{FC631F38-7D6F-480E-B79F-D651F3DA94BC}" dt="2020-02-27T21:26:08.050" v="269" actId="1076"/>
          <ac:spMkLst>
            <pc:docMk/>
            <pc:sldMk cId="0" sldId="406"/>
            <ac:spMk id="20480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22.999" v="51" actId="1076"/>
        <pc:sldMkLst>
          <pc:docMk/>
          <pc:sldMk cId="0" sldId="417"/>
        </pc:sldMkLst>
        <pc:spChg chg="mod">
          <ac:chgData name="Sidney Seckler" userId="73470fc2d5f88927" providerId="LiveId" clId="{FC631F38-7D6F-480E-B79F-D651F3DA94BC}" dt="2020-02-27T20:53:19.702" v="44" actId="14100"/>
          <ac:spMkLst>
            <pc:docMk/>
            <pc:sldMk cId="0" sldId="417"/>
            <ac:spMk id="2160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22.999" v="51" actId="1076"/>
          <ac:spMkLst>
            <pc:docMk/>
            <pc:sldMk cId="0" sldId="417"/>
            <ac:spMk id="2160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03.610" v="47" actId="108"/>
          <ac:spMkLst>
            <pc:docMk/>
            <pc:sldMk cId="0" sldId="417"/>
            <ac:spMk id="2160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15.764" v="49" actId="1076"/>
        <pc:sldMkLst>
          <pc:docMk/>
          <pc:sldMk cId="0" sldId="418"/>
        </pc:sldMkLst>
        <pc:spChg chg="mod">
          <ac:chgData name="Sidney Seckler" userId="73470fc2d5f88927" providerId="LiveId" clId="{FC631F38-7D6F-480E-B79F-D651F3DA94BC}" dt="2020-02-27T20:53:24.411" v="45" actId="14100"/>
          <ac:spMkLst>
            <pc:docMk/>
            <pc:sldMk cId="0" sldId="418"/>
            <ac:spMk id="2170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15.764" v="49" actId="1076"/>
          <ac:spMkLst>
            <pc:docMk/>
            <pc:sldMk cId="0" sldId="418"/>
            <ac:spMk id="21709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23.381" v="69" actId="1076"/>
        <pc:sldMkLst>
          <pc:docMk/>
          <pc:sldMk cId="0" sldId="420"/>
        </pc:sldMkLst>
        <pc:spChg chg="mod">
          <ac:chgData name="Sidney Seckler" userId="73470fc2d5f88927" providerId="LiveId" clId="{FC631F38-7D6F-480E-B79F-D651F3DA94BC}" dt="2020-02-27T20:55:44.559" v="62" actId="1076"/>
          <ac:spMkLst>
            <pc:docMk/>
            <pc:sldMk cId="0" sldId="420"/>
            <ac:spMk id="21913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23.381" v="69" actId="1076"/>
          <ac:spMkLst>
            <pc:docMk/>
            <pc:sldMk cId="0" sldId="420"/>
            <ac:spMk id="219141" creationId="{00000000-0000-0000-0000-000000000000}"/>
          </ac:spMkLst>
        </pc:spChg>
      </pc:sldChg>
      <pc:sldChg chg="addSp delSp modSp add mod">
        <pc:chgData name="Sidney Seckler" userId="73470fc2d5f88927" providerId="LiveId" clId="{FC631F38-7D6F-480E-B79F-D651F3DA94BC}" dt="2020-02-27T20:56:36.511" v="73" actId="14100"/>
        <pc:sldMkLst>
          <pc:docMk/>
          <pc:sldMk cId="0" sldId="421"/>
        </pc:sldMkLst>
        <pc:spChg chg="add del mod">
          <ac:chgData name="Sidney Seckler" userId="73470fc2d5f88927" providerId="LiveId" clId="{FC631F38-7D6F-480E-B79F-D651F3DA94BC}" dt="2020-02-27T20:55:56.253" v="64" actId="478"/>
          <ac:spMkLst>
            <pc:docMk/>
            <pc:sldMk cId="0" sldId="421"/>
            <ac:spMk id="3" creationId="{884261AC-23C7-4D11-A16F-73D73AB3DEAA}"/>
          </ac:spMkLst>
        </pc:spChg>
        <pc:spChg chg="add">
          <ac:chgData name="Sidney Seckler" userId="73470fc2d5f88927" providerId="LiveId" clId="{FC631F38-7D6F-480E-B79F-D651F3DA94BC}" dt="2020-02-27T20:56:05.597" v="65"/>
          <ac:spMkLst>
            <pc:docMk/>
            <pc:sldMk cId="0" sldId="421"/>
            <ac:spMk id="8" creationId="{5A11916F-B1F2-4576-8CE6-80FD0D8776CE}"/>
          </ac:spMkLst>
        </pc:spChg>
        <pc:spChg chg="del mod">
          <ac:chgData name="Sidney Seckler" userId="73470fc2d5f88927" providerId="LiveId" clId="{FC631F38-7D6F-480E-B79F-D651F3DA94BC}" dt="2020-02-27T20:55:54.632" v="63" actId="478"/>
          <ac:spMkLst>
            <pc:docMk/>
            <pc:sldMk cId="0" sldId="421"/>
            <ac:spMk id="2201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36.511" v="73" actId="14100"/>
          <ac:spMkLst>
            <pc:docMk/>
            <pc:sldMk cId="0" sldId="421"/>
            <ac:spMk id="22016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47:40.613" v="424" actId="6549"/>
        <pc:sldMkLst>
          <pc:docMk/>
          <pc:sldMk cId="0" sldId="425"/>
        </pc:sldMkLst>
        <pc:spChg chg="mod">
          <ac:chgData name="Sidney Seckler" userId="73470fc2d5f88927" providerId="LiveId" clId="{FC631F38-7D6F-480E-B79F-D651F3DA94BC}" dt="2020-02-27T21:47:02.231" v="412" actId="6549"/>
          <ac:spMkLst>
            <pc:docMk/>
            <pc:sldMk cId="0" sldId="425"/>
            <ac:spMk id="2242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25.706" v="385" actId="6549"/>
          <ac:spMkLst>
            <pc:docMk/>
            <pc:sldMk cId="0" sldId="425"/>
            <ac:spMk id="2242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20.338" v="418" actId="20577"/>
          <ac:spMkLst>
            <pc:docMk/>
            <pc:sldMk cId="0" sldId="425"/>
            <ac:spMk id="22427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49.226" v="410" actId="20577"/>
          <ac:spMkLst>
            <pc:docMk/>
            <pc:sldMk cId="0" sldId="425"/>
            <ac:spMk id="22429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40.613" v="424" actId="6549"/>
          <ac:spMkLst>
            <pc:docMk/>
            <pc:sldMk cId="0" sldId="425"/>
            <ac:spMk id="2242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27.696" v="98" actId="27636"/>
          <ac:spMkLst>
            <pc:docMk/>
            <pc:sldMk cId="0" sldId="425"/>
            <ac:spMk id="224293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46:00.394" v="382" actId="1076"/>
          <ac:picMkLst>
            <pc:docMk/>
            <pc:sldMk cId="0" sldId="425"/>
            <ac:picMk id="13314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9"/>
        </pc:sldMkLst>
      </pc:sldChg>
      <pc:sldChg chg="addSp delSp modSp add mod">
        <pc:chgData name="Sidney Seckler" userId="73470fc2d5f88927" providerId="LiveId" clId="{FC631F38-7D6F-480E-B79F-D651F3DA94BC}" dt="2020-02-27T20:58:14.957" v="94" actId="1076"/>
        <pc:sldMkLst>
          <pc:docMk/>
          <pc:sldMk cId="0" sldId="461"/>
        </pc:sldMkLst>
        <pc:spChg chg="add del mod">
          <ac:chgData name="Sidney Seckler" userId="73470fc2d5f88927" providerId="LiveId" clId="{FC631F38-7D6F-480E-B79F-D651F3DA94BC}" dt="2020-02-27T20:58:08.394" v="93" actId="478"/>
          <ac:spMkLst>
            <pc:docMk/>
            <pc:sldMk cId="0" sldId="461"/>
            <ac:spMk id="3" creationId="{6302AE8B-AC24-4043-B9DB-73008A41A5EA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9" creationId="{00000000-0000-0000-0000-000000000000}"/>
          </ac:spMkLst>
        </pc:spChg>
        <pc:spChg chg="del mod">
          <ac:chgData name="Sidney Seckler" userId="73470fc2d5f88927" providerId="LiveId" clId="{FC631F38-7D6F-480E-B79F-D651F3DA94BC}" dt="2020-02-27T20:58:05.519" v="92" actId="478"/>
          <ac:spMkLst>
            <pc:docMk/>
            <pc:sldMk cId="0" sldId="461"/>
            <ac:spMk id="26214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7:52.277" v="88" actId="1076"/>
          <ac:spMkLst>
            <pc:docMk/>
            <pc:sldMk cId="0" sldId="461"/>
            <ac:spMk id="26214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0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1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2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3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4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5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2:28.308" v="228" actId="108"/>
        <pc:sldMkLst>
          <pc:docMk/>
          <pc:sldMk cId="0" sldId="462"/>
        </pc:sldMkLst>
        <pc:spChg chg="mod">
          <ac:chgData name="Sidney Seckler" userId="73470fc2d5f88927" providerId="LiveId" clId="{FC631F38-7D6F-480E-B79F-D651F3DA94BC}" dt="2020-02-27T21:21:27.397" v="218" actId="1076"/>
          <ac:spMkLst>
            <pc:docMk/>
            <pc:sldMk cId="0" sldId="462"/>
            <ac:spMk id="1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2:28.308" v="228" actId="108"/>
          <ac:spMkLst>
            <pc:docMk/>
            <pc:sldMk cId="0" sldId="462"/>
            <ac:spMk id="26318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2.742" v="221" actId="1076"/>
        <pc:sldMkLst>
          <pc:docMk/>
          <pc:sldMk cId="0" sldId="464"/>
        </pc:sldMkLst>
        <pc:spChg chg="mod">
          <ac:chgData name="Sidney Seckler" userId="73470fc2d5f88927" providerId="LiveId" clId="{FC631F38-7D6F-480E-B79F-D651F3DA94BC}" dt="2020-02-27T21:21:42.742" v="221" actId="1076"/>
          <ac:spMkLst>
            <pc:docMk/>
            <pc:sldMk cId="0" sldId="464"/>
            <ac:spMk id="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7.084" v="222" actId="1076"/>
        <pc:sldMkLst>
          <pc:docMk/>
          <pc:sldMk cId="341106671" sldId="465"/>
        </pc:sldMkLst>
        <pc:spChg chg="mod">
          <ac:chgData name="Sidney Seckler" userId="73470fc2d5f88927" providerId="LiveId" clId="{FC631F38-7D6F-480E-B79F-D651F3DA94BC}" dt="2020-02-27T21:21:47.084" v="222" actId="1076"/>
          <ac:spMkLst>
            <pc:docMk/>
            <pc:sldMk cId="341106671" sldId="465"/>
            <ac:spMk id="26624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2:02.431" v="225" actId="1076"/>
        <pc:sldMkLst>
          <pc:docMk/>
          <pc:sldMk cId="0" sldId="466"/>
        </pc:sldMkLst>
        <pc:spChg chg="mod">
          <ac:chgData name="Sidney Seckler" userId="73470fc2d5f88927" providerId="LiveId" clId="{FC631F38-7D6F-480E-B79F-D651F3DA94BC}" dt="2020-02-27T21:22:02.431" v="225" actId="1076"/>
          <ac:spMkLst>
            <pc:docMk/>
            <pc:sldMk cId="0" sldId="466"/>
            <ac:spMk id="1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56.581" v="78" actId="1076"/>
        <pc:sldMkLst>
          <pc:docMk/>
          <pc:sldMk cId="2142150138" sldId="469"/>
        </pc:sldMkLst>
        <pc:spChg chg="mod">
          <ac:chgData name="Sidney Seckler" userId="73470fc2d5f88927" providerId="LiveId" clId="{FC631F38-7D6F-480E-B79F-D651F3DA94BC}" dt="2020-02-27T20:56:48.627" v="76" actId="1076"/>
          <ac:spMkLst>
            <pc:docMk/>
            <pc:sldMk cId="2142150138" sldId="469"/>
            <ac:spMk id="270340" creationId="{00000000-0000-0000-0000-000000000000}"/>
          </ac:spMkLst>
        </pc:spChg>
        <pc:graphicFrameChg chg="mod">
          <ac:chgData name="Sidney Seckler" userId="73470fc2d5f88927" providerId="LiveId" clId="{FC631F38-7D6F-480E-B79F-D651F3DA94BC}" dt="2020-02-27T20:56:56.581" v="78" actId="1076"/>
          <ac:graphicFrameMkLst>
            <pc:docMk/>
            <pc:sldMk cId="2142150138" sldId="469"/>
            <ac:graphicFrameMk id="11266" creationId="{00000000-0000-0000-0000-000000000000}"/>
          </ac:graphicFrameMkLst>
        </pc:graphicFrameChg>
      </pc:sldChg>
      <pc:sldChg chg="add">
        <pc:chgData name="Sidney Seckler" userId="73470fc2d5f88927" providerId="LiveId" clId="{FC631F38-7D6F-480E-B79F-D651F3DA94BC}" dt="2020-02-27T20:58:55.109" v="106"/>
        <pc:sldMkLst>
          <pc:docMk/>
          <pc:sldMk cId="641430331" sldId="470"/>
        </pc:sldMkLst>
      </pc:sldChg>
      <pc:sldChg chg="addSp delSp modSp add mod">
        <pc:chgData name="Sidney Seckler" userId="73470fc2d5f88927" providerId="LiveId" clId="{FC631F38-7D6F-480E-B79F-D651F3DA94BC}" dt="2020-02-27T21:40:34.853" v="370" actId="1076"/>
        <pc:sldMkLst>
          <pc:docMk/>
          <pc:sldMk cId="694596665" sldId="485"/>
        </pc:sldMkLst>
        <pc:spChg chg="mod">
          <ac:chgData name="Sidney Seckler" userId="73470fc2d5f88927" providerId="LiveId" clId="{FC631F38-7D6F-480E-B79F-D651F3DA94BC}" dt="2020-02-27T21:40:04.156" v="363" actId="255"/>
          <ac:spMkLst>
            <pc:docMk/>
            <pc:sldMk cId="694596665" sldId="485"/>
            <ac:spMk id="290826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1.568" v="359" actId="478"/>
          <ac:picMkLst>
            <pc:docMk/>
            <pc:sldMk cId="694596665" sldId="485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34.853" v="370" actId="1076"/>
          <ac:picMkLst>
            <pc:docMk/>
            <pc:sldMk cId="694596665" sldId="485"/>
            <ac:picMk id="4" creationId="{D37EE678-635E-4E29-B274-3A27FE9CD4BF}"/>
          </ac:picMkLst>
        </pc:picChg>
      </pc:sldChg>
      <pc:sldChg chg="addSp delSp modSp add mod">
        <pc:chgData name="Sidney Seckler" userId="73470fc2d5f88927" providerId="LiveId" clId="{FC631F38-7D6F-480E-B79F-D651F3DA94BC}" dt="2020-02-27T21:40:47.361" v="376" actId="14100"/>
        <pc:sldMkLst>
          <pc:docMk/>
          <pc:sldMk cId="928484897" sldId="491"/>
        </pc:sldMkLst>
        <pc:spChg chg="mod">
          <ac:chgData name="Sidney Seckler" userId="73470fc2d5f88927" providerId="LiveId" clId="{FC631F38-7D6F-480E-B79F-D651F3DA94BC}" dt="2020-02-27T21:40:10.350" v="364" actId="255"/>
          <ac:spMkLst>
            <pc:docMk/>
            <pc:sldMk cId="928484897" sldId="491"/>
            <ac:spMk id="297992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4.405" v="360" actId="478"/>
          <ac:picMkLst>
            <pc:docMk/>
            <pc:sldMk cId="928484897" sldId="491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47.361" v="376" actId="14100"/>
          <ac:picMkLst>
            <pc:docMk/>
            <pc:sldMk cId="928484897" sldId="491"/>
            <ac:picMk id="4" creationId="{192F53AF-F115-40DB-9A6B-0C4A0284935D}"/>
          </ac:picMkLst>
        </pc:picChg>
      </pc:sldChg>
      <pc:sldChg chg="modSp add mod">
        <pc:chgData name="Sidney Seckler" userId="73470fc2d5f88927" providerId="LiveId" clId="{FC631F38-7D6F-480E-B79F-D651F3DA94BC}" dt="2020-02-27T21:21:32.132" v="219" actId="1076"/>
        <pc:sldMkLst>
          <pc:docMk/>
          <pc:sldMk cId="3724349252" sldId="499"/>
        </pc:sldMkLst>
        <pc:spChg chg="mod">
          <ac:chgData name="Sidney Seckler" userId="73470fc2d5f88927" providerId="LiveId" clId="{FC631F38-7D6F-480E-B79F-D651F3DA94BC}" dt="2020-02-27T21:21:32.132" v="219" actId="1076"/>
          <ac:spMkLst>
            <pc:docMk/>
            <pc:sldMk cId="3724349252" sldId="499"/>
            <ac:spMk id="31232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1:38.351" v="220" actId="1076"/>
        <pc:sldMkLst>
          <pc:docMk/>
          <pc:sldMk cId="785629499" sldId="500"/>
        </pc:sldMkLst>
        <pc:spChg chg="mod">
          <ac:chgData name="Sidney Seckler" userId="73470fc2d5f88927" providerId="LiveId" clId="{FC631F38-7D6F-480E-B79F-D651F3DA94BC}" dt="2020-02-27T21:21:38.351" v="220" actId="1076"/>
          <ac:spMkLst>
            <pc:docMk/>
            <pc:sldMk cId="785629499" sldId="500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1.164" v="223" actId="1076"/>
        <pc:sldMkLst>
          <pc:docMk/>
          <pc:sldMk cId="467277730" sldId="501"/>
        </pc:sldMkLst>
        <pc:spChg chg="mod">
          <ac:chgData name="Sidney Seckler" userId="73470fc2d5f88927" providerId="LiveId" clId="{FC631F38-7D6F-480E-B79F-D651F3DA94BC}" dt="2020-02-27T21:21:51.164" v="223" actId="1076"/>
          <ac:spMkLst>
            <pc:docMk/>
            <pc:sldMk cId="467277730" sldId="501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7.023" v="224" actId="1076"/>
        <pc:sldMkLst>
          <pc:docMk/>
          <pc:sldMk cId="0" sldId="502"/>
        </pc:sldMkLst>
        <pc:spChg chg="mod">
          <ac:chgData name="Sidney Seckler" userId="73470fc2d5f88927" providerId="LiveId" clId="{FC631F38-7D6F-480E-B79F-D651F3DA94BC}" dt="2020-02-27T21:21:57.023" v="224" actId="1076"/>
          <ac:spMkLst>
            <pc:docMk/>
            <pc:sldMk cId="0" sldId="502"/>
            <ac:spMk id="11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4:37.435" v="242" actId="1076"/>
        <pc:sldMkLst>
          <pc:docMk/>
          <pc:sldMk cId="2761136768" sldId="503"/>
        </pc:sldMkLst>
        <pc:spChg chg="mod">
          <ac:chgData name="Sidney Seckler" userId="73470fc2d5f88927" providerId="LiveId" clId="{FC631F38-7D6F-480E-B79F-D651F3DA94BC}" dt="2020-02-27T21:20:56.569" v="213" actId="1076"/>
          <ac:spMkLst>
            <pc:docMk/>
            <pc:sldMk cId="2761136768" sldId="503"/>
            <ac:spMk id="316421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37.435" v="242" actId="1076"/>
          <ac:picMkLst>
            <pc:docMk/>
            <pc:sldMk cId="2761136768" sldId="503"/>
            <ac:picMk id="33794" creationId="{00000000-0000-0000-0000-000000000000}"/>
          </ac:picMkLst>
        </pc:picChg>
      </pc:sldChg>
      <pc:sldChg chg="modSp add mod">
        <pc:chgData name="Sidney Seckler" userId="73470fc2d5f88927" providerId="LiveId" clId="{FC631F38-7D6F-480E-B79F-D651F3DA94BC}" dt="2020-02-27T21:21:09.938" v="216" actId="1076"/>
        <pc:sldMkLst>
          <pc:docMk/>
          <pc:sldMk cId="614273135" sldId="504"/>
        </pc:sldMkLst>
        <pc:spChg chg="mod">
          <ac:chgData name="Sidney Seckler" userId="73470fc2d5f88927" providerId="LiveId" clId="{FC631F38-7D6F-480E-B79F-D651F3DA94BC}" dt="2020-02-27T21:21:09.938" v="216" actId="1076"/>
          <ac:spMkLst>
            <pc:docMk/>
            <pc:sldMk cId="614273135" sldId="504"/>
            <ac:spMk id="317447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45.601" v="263" actId="1076"/>
        <pc:sldMkLst>
          <pc:docMk/>
          <pc:sldMk cId="4083682811" sldId="505"/>
        </pc:sldMkLst>
        <pc:spChg chg="mod">
          <ac:chgData name="Sidney Seckler" userId="73470fc2d5f88927" providerId="LiveId" clId="{FC631F38-7D6F-480E-B79F-D651F3DA94BC}" dt="2020-02-27T21:25:45.601" v="263" actId="1076"/>
          <ac:spMkLst>
            <pc:docMk/>
            <pc:sldMk cId="4083682811" sldId="505"/>
            <ac:spMk id="3184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54.813" v="266" actId="1076"/>
        <pc:sldMkLst>
          <pc:docMk/>
          <pc:sldMk cId="4146155646" sldId="506"/>
        </pc:sldMkLst>
        <pc:spChg chg="mod">
          <ac:chgData name="Sidney Seckler" userId="73470fc2d5f88927" providerId="LiveId" clId="{FC631F38-7D6F-480E-B79F-D651F3DA94BC}" dt="2020-02-27T21:25:54.813" v="266" actId="1076"/>
          <ac:spMkLst>
            <pc:docMk/>
            <pc:sldMk cId="4146155646" sldId="506"/>
            <ac:spMk id="31949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5:38.585" v="350" actId="14100"/>
        <pc:sldMkLst>
          <pc:docMk/>
          <pc:sldMk cId="788871648" sldId="507"/>
        </pc:sldMkLst>
        <pc:spChg chg="mod">
          <ac:chgData name="Sidney Seckler" userId="73470fc2d5f88927" providerId="LiveId" clId="{FC631F38-7D6F-480E-B79F-D651F3DA94BC}" dt="2020-02-27T21:35:38.585" v="350" actId="14100"/>
          <ac:spMkLst>
            <pc:docMk/>
            <pc:sldMk cId="788871648" sldId="507"/>
            <ac:spMk id="320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5:48.583" v="353" actId="1076"/>
        <pc:sldMkLst>
          <pc:docMk/>
          <pc:sldMk cId="3305411668" sldId="508"/>
        </pc:sldMkLst>
        <pc:spChg chg="mod">
          <ac:chgData name="Sidney Seckler" userId="73470fc2d5f88927" providerId="LiveId" clId="{FC631F38-7D6F-480E-B79F-D651F3DA94BC}" dt="2020-02-27T21:35:25.054" v="347" actId="108"/>
          <ac:spMkLst>
            <pc:docMk/>
            <pc:sldMk cId="3305411668" sldId="508"/>
            <ac:spMk id="10855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5:48.583" v="353" actId="1076"/>
          <ac:spMkLst>
            <pc:docMk/>
            <pc:sldMk cId="3305411668" sldId="508"/>
            <ac:spMk id="321539" creationId="{00000000-0000-0000-0000-000000000000}"/>
          </ac:spMkLst>
        </pc:spChg>
        <pc:grpChg chg="mod">
          <ac:chgData name="Sidney Seckler" userId="73470fc2d5f88927" providerId="LiveId" clId="{FC631F38-7D6F-480E-B79F-D651F3DA94BC}" dt="2020-02-27T21:35:25.054" v="347" actId="108"/>
          <ac:grpSpMkLst>
            <pc:docMk/>
            <pc:sldMk cId="3305411668" sldId="508"/>
            <ac:grpSpMk id="108548" creationId="{00000000-0000-0000-0000-000000000000}"/>
          </ac:grpSpMkLst>
        </pc:grpChg>
        <pc:cxnChg chg="mod">
          <ac:chgData name="Sidney Seckler" userId="73470fc2d5f88927" providerId="LiveId" clId="{FC631F38-7D6F-480E-B79F-D651F3DA94BC}" dt="2020-02-27T21:35:25.054" v="347" actId="108"/>
          <ac:cxnSpMkLst>
            <pc:docMk/>
            <pc:sldMk cId="3305411668" sldId="508"/>
            <ac:cxnSpMk id="108559" creationId="{00000000-0000-0000-0000-000000000000}"/>
          </ac:cxnSpMkLst>
        </pc:cxn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65420684" sldId="508"/>
        </pc:sldMkLst>
      </pc:sldChg>
      <pc:sldChg chg="modSp add mod">
        <pc:chgData name="Sidney Seckler" userId="73470fc2d5f88927" providerId="LiveId" clId="{FC631F38-7D6F-480E-B79F-D651F3DA94BC}" dt="2020-02-27T21:36:01.335" v="358" actId="14100"/>
        <pc:sldMkLst>
          <pc:docMk/>
          <pc:sldMk cId="665566012" sldId="509"/>
        </pc:sldMkLst>
        <pc:spChg chg="mod">
          <ac:chgData name="Sidney Seckler" userId="73470fc2d5f88927" providerId="LiveId" clId="{FC631F38-7D6F-480E-B79F-D651F3DA94BC}" dt="2020-02-27T21:36:01.335" v="358" actId="14100"/>
          <ac:spMkLst>
            <pc:docMk/>
            <pc:sldMk cId="665566012" sldId="509"/>
            <ac:spMk id="322563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142403" sldId="51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4301865" sldId="51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96402165" sldId="51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24039376" sldId="51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80775330" sldId="51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29388711" sldId="51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70351680" sldId="51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89270907" sldId="517"/>
        </pc:sldMkLst>
      </pc:sldChg>
      <pc:sldChg chg="modSp add mod">
        <pc:chgData name="Sidney Seckler" userId="73470fc2d5f88927" providerId="LiveId" clId="{FC631F38-7D6F-480E-B79F-D651F3DA94BC}" dt="2020-02-27T21:30:27.228" v="299" actId="1076"/>
        <pc:sldMkLst>
          <pc:docMk/>
          <pc:sldMk cId="1416916454" sldId="517"/>
        </pc:sldMkLst>
        <pc:spChg chg="mod">
          <ac:chgData name="Sidney Seckler" userId="73470fc2d5f88927" providerId="LiveId" clId="{FC631F38-7D6F-480E-B79F-D651F3DA94BC}" dt="2020-02-27T21:29:05.273" v="273" actId="14100"/>
          <ac:spMkLst>
            <pc:docMk/>
            <pc:sldMk cId="1416916454" sldId="517"/>
            <ac:spMk id="27443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7.228" v="299" actId="1076"/>
          <ac:spMkLst>
            <pc:docMk/>
            <pc:sldMk cId="1416916454" sldId="517"/>
            <ac:spMk id="27443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2.425" v="298" actId="1076"/>
          <ac:spMkLst>
            <pc:docMk/>
            <pc:sldMk cId="1416916454" sldId="517"/>
            <ac:spMk id="274438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57254851" sldId="518"/>
        </pc:sldMkLst>
      </pc:sldChg>
      <pc:sldChg chg="modSp add mod">
        <pc:chgData name="Sidney Seckler" userId="73470fc2d5f88927" providerId="LiveId" clId="{FC631F38-7D6F-480E-B79F-D651F3DA94BC}" dt="2020-02-27T21:34:41.813" v="344" actId="14100"/>
        <pc:sldMkLst>
          <pc:docMk/>
          <pc:sldMk cId="3965314731" sldId="518"/>
        </pc:sldMkLst>
        <pc:spChg chg="mod">
          <ac:chgData name="Sidney Seckler" userId="73470fc2d5f88927" providerId="LiveId" clId="{FC631F38-7D6F-480E-B79F-D651F3DA94BC}" dt="2020-02-27T21:34:41.813" v="344" actId="14100"/>
          <ac:spMkLst>
            <pc:docMk/>
            <pc:sldMk cId="3965314731" sldId="518"/>
            <ac:spMk id="6" creationId="{C1171903-C8EE-4A30-AE3B-3239D0767F76}"/>
          </ac:spMkLst>
        </pc:spChg>
        <pc:spChg chg="mod">
          <ac:chgData name="Sidney Seckler" userId="73470fc2d5f88927" providerId="LiveId" clId="{FC631F38-7D6F-480E-B79F-D651F3DA94BC}" dt="2020-02-27T21:29:27.900" v="276" actId="108"/>
          <ac:spMkLst>
            <pc:docMk/>
            <pc:sldMk cId="3965314731" sldId="518"/>
            <ac:spMk id="275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49.551" v="302" actId="14100"/>
          <ac:spMkLst>
            <pc:docMk/>
            <pc:sldMk cId="3965314731" sldId="518"/>
            <ac:spMk id="275462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1140260" sldId="519"/>
        </pc:sldMkLst>
      </pc:sldChg>
      <pc:sldChg chg="modSp add mod">
        <pc:chgData name="Sidney Seckler" userId="73470fc2d5f88927" providerId="LiveId" clId="{FC631F38-7D6F-480E-B79F-D651F3DA94BC}" dt="2020-02-27T21:34:37.693" v="343" actId="14100"/>
        <pc:sldMkLst>
          <pc:docMk/>
          <pc:sldMk cId="3758926798" sldId="519"/>
        </pc:sldMkLst>
        <pc:spChg chg="mod">
          <ac:chgData name="Sidney Seckler" userId="73470fc2d5f88927" providerId="LiveId" clId="{FC631F38-7D6F-480E-B79F-D651F3DA94BC}" dt="2020-02-27T21:34:37.693" v="343" actId="14100"/>
          <ac:spMkLst>
            <pc:docMk/>
            <pc:sldMk cId="3758926798" sldId="519"/>
            <ac:spMk id="6" creationId="{170AFB22-2613-4800-A609-D2ACBA0C5DB5}"/>
          </ac:spMkLst>
        </pc:spChg>
        <pc:spChg chg="mod">
          <ac:chgData name="Sidney Seckler" userId="73470fc2d5f88927" providerId="LiveId" clId="{FC631F38-7D6F-480E-B79F-D651F3DA94BC}" dt="2020-02-27T21:31:08.053" v="304" actId="14100"/>
          <ac:spMkLst>
            <pc:docMk/>
            <pc:sldMk cId="3758926798" sldId="519"/>
            <ac:spMk id="27648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15.632" v="307" actId="14100"/>
          <ac:spMkLst>
            <pc:docMk/>
            <pc:sldMk cId="3758926798" sldId="519"/>
            <ac:spMk id="276486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9.709" v="342" actId="14100"/>
        <pc:sldMkLst>
          <pc:docMk/>
          <pc:sldMk cId="3541862111" sldId="520"/>
        </pc:sldMkLst>
        <pc:spChg chg="mod">
          <ac:chgData name="Sidney Seckler" userId="73470fc2d5f88927" providerId="LiveId" clId="{FC631F38-7D6F-480E-B79F-D651F3DA94BC}" dt="2020-02-27T21:34:29.709" v="342" actId="14100"/>
          <ac:spMkLst>
            <pc:docMk/>
            <pc:sldMk cId="3541862111" sldId="520"/>
            <ac:spMk id="6" creationId="{DD5915D0-848E-40C9-BDF3-665400F22B1C}"/>
          </ac:spMkLst>
        </pc:spChg>
        <pc:spChg chg="mod">
          <ac:chgData name="Sidney Seckler" userId="73470fc2d5f88927" providerId="LiveId" clId="{FC631F38-7D6F-480E-B79F-D651F3DA94BC}" dt="2020-02-27T21:29:36.007" v="282" actId="108"/>
          <ac:spMkLst>
            <pc:docMk/>
            <pc:sldMk cId="3541862111" sldId="520"/>
            <ac:spMk id="27750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29.863" v="310" actId="1076"/>
          <ac:spMkLst>
            <pc:docMk/>
            <pc:sldMk cId="3541862111" sldId="520"/>
            <ac:spMk id="277510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10708862" sldId="52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3871290" sldId="521"/>
        </pc:sldMkLst>
      </pc:sldChg>
      <pc:sldChg chg="modSp add mod">
        <pc:chgData name="Sidney Seckler" userId="73470fc2d5f88927" providerId="LiveId" clId="{FC631F38-7D6F-480E-B79F-D651F3DA94BC}" dt="2020-02-27T21:34:24.899" v="341" actId="14100"/>
        <pc:sldMkLst>
          <pc:docMk/>
          <pc:sldMk cId="3961324535" sldId="521"/>
        </pc:sldMkLst>
        <pc:spChg chg="mod">
          <ac:chgData name="Sidney Seckler" userId="73470fc2d5f88927" providerId="LiveId" clId="{FC631F38-7D6F-480E-B79F-D651F3DA94BC}" dt="2020-02-27T21:34:24.899" v="341" actId="14100"/>
          <ac:spMkLst>
            <pc:docMk/>
            <pc:sldMk cId="3961324535" sldId="521"/>
            <ac:spMk id="7" creationId="{F288AC09-F9EC-46C4-B72E-D190B2554417}"/>
          </ac:spMkLst>
        </pc:spChg>
        <pc:spChg chg="mod">
          <ac:chgData name="Sidney Seckler" userId="73470fc2d5f88927" providerId="LiveId" clId="{FC631F38-7D6F-480E-B79F-D651F3DA94BC}" dt="2020-02-27T21:32:41.867" v="324" actId="1076"/>
          <ac:spMkLst>
            <pc:docMk/>
            <pc:sldMk cId="3961324535" sldId="521"/>
            <ac:spMk id="27853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4.419" v="313" actId="14100"/>
          <ac:spMkLst>
            <pc:docMk/>
            <pc:sldMk cId="3961324535" sldId="521"/>
            <ac:spMk id="27853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1.538" v="312" actId="1076"/>
          <ac:spMkLst>
            <pc:docMk/>
            <pc:sldMk cId="3961324535" sldId="521"/>
            <ac:spMk id="27853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0.191" v="340" actId="14100"/>
        <pc:sldMkLst>
          <pc:docMk/>
          <pc:sldMk cId="3260017325" sldId="522"/>
        </pc:sldMkLst>
        <pc:spChg chg="mod">
          <ac:chgData name="Sidney Seckler" userId="73470fc2d5f88927" providerId="LiveId" clId="{FC631F38-7D6F-480E-B79F-D651F3DA94BC}" dt="2020-02-27T21:34:20.191" v="340" actId="14100"/>
          <ac:spMkLst>
            <pc:docMk/>
            <pc:sldMk cId="3260017325" sldId="522"/>
            <ac:spMk id="7" creationId="{2B534FB5-1250-47B5-A0DE-55733F7A9EAC}"/>
          </ac:spMkLst>
        </pc:spChg>
        <pc:spChg chg="mod">
          <ac:chgData name="Sidney Seckler" userId="73470fc2d5f88927" providerId="LiveId" clId="{FC631F38-7D6F-480E-B79F-D651F3DA94BC}" dt="2020-02-27T21:32:35.613" v="323" actId="1076"/>
          <ac:spMkLst>
            <pc:docMk/>
            <pc:sldMk cId="3260017325" sldId="522"/>
            <ac:spMk id="27955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13.131" v="318" actId="14100"/>
          <ac:spMkLst>
            <pc:docMk/>
            <pc:sldMk cId="3260017325" sldId="522"/>
            <ac:spMk id="27955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03.473" v="315" actId="1076"/>
          <ac:spMkLst>
            <pc:docMk/>
            <pc:sldMk cId="3260017325" sldId="522"/>
            <ac:spMk id="279559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41182359" sldId="52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6854506" sldId="523"/>
        </pc:sldMkLst>
      </pc:sldChg>
      <pc:sldChg chg="modSp add mod">
        <pc:chgData name="Sidney Seckler" userId="73470fc2d5f88927" providerId="LiveId" clId="{FC631F38-7D6F-480E-B79F-D651F3DA94BC}" dt="2020-02-27T21:34:12.557" v="339" actId="14100"/>
        <pc:sldMkLst>
          <pc:docMk/>
          <pc:sldMk cId="1199553748" sldId="523"/>
        </pc:sldMkLst>
        <pc:spChg chg="mod">
          <ac:chgData name="Sidney Seckler" userId="73470fc2d5f88927" providerId="LiveId" clId="{FC631F38-7D6F-480E-B79F-D651F3DA94BC}" dt="2020-02-27T21:34:12.557" v="339" actId="14100"/>
          <ac:spMkLst>
            <pc:docMk/>
            <pc:sldMk cId="1199553748" sldId="523"/>
            <ac:spMk id="7" creationId="{659FA58B-ADEE-4360-BD61-6E50E5A63E66}"/>
          </ac:spMkLst>
        </pc:spChg>
        <pc:spChg chg="mod">
          <ac:chgData name="Sidney Seckler" userId="73470fc2d5f88927" providerId="LiveId" clId="{FC631F38-7D6F-480E-B79F-D651F3DA94BC}" dt="2020-02-27T21:32:57.469" v="328" actId="1076"/>
          <ac:spMkLst>
            <pc:docMk/>
            <pc:sldMk cId="1199553748" sldId="523"/>
            <ac:spMk id="28058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4.115" v="327" actId="1076"/>
          <ac:spMkLst>
            <pc:docMk/>
            <pc:sldMk cId="1199553748" sldId="523"/>
            <ac:spMk id="2805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0.301" v="325" actId="1076"/>
          <ac:spMkLst>
            <pc:docMk/>
            <pc:sldMk cId="1199553748" sldId="523"/>
            <ac:spMk id="28058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07.443" v="338" actId="14100"/>
        <pc:sldMkLst>
          <pc:docMk/>
          <pc:sldMk cId="1883043740" sldId="524"/>
        </pc:sldMkLst>
        <pc:spChg chg="mod">
          <ac:chgData name="Sidney Seckler" userId="73470fc2d5f88927" providerId="LiveId" clId="{FC631F38-7D6F-480E-B79F-D651F3DA94BC}" dt="2020-02-27T21:34:07.443" v="338" actId="14100"/>
          <ac:spMkLst>
            <pc:docMk/>
            <pc:sldMk cId="1883043740" sldId="524"/>
            <ac:spMk id="6" creationId="{49AC458A-FC65-4961-87DF-CAE2984DF166}"/>
          </ac:spMkLst>
        </pc:spChg>
        <pc:spChg chg="mod">
          <ac:chgData name="Sidney Seckler" userId="73470fc2d5f88927" providerId="LiveId" clId="{FC631F38-7D6F-480E-B79F-D651F3DA94BC}" dt="2020-02-27T21:33:07.631" v="330" actId="14100"/>
          <ac:spMkLst>
            <pc:docMk/>
            <pc:sldMk cId="1883043740" sldId="524"/>
            <ac:spMk id="28160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3:13.333" v="333" actId="1076"/>
          <ac:spMkLst>
            <pc:docMk/>
            <pc:sldMk cId="1883043740" sldId="524"/>
            <ac:spMk id="281606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119140905" sldId="524"/>
        </pc:sldMkLst>
      </pc:sldChg>
      <pc:sldChg chg="modSp add mod">
        <pc:chgData name="Sidney Seckler" userId="73470fc2d5f88927" providerId="LiveId" clId="{FC631F38-7D6F-480E-B79F-D651F3DA94BC}" dt="2020-02-27T21:24:07.971" v="236" actId="1076"/>
        <pc:sldMkLst>
          <pc:docMk/>
          <pc:sldMk cId="909533671" sldId="525"/>
        </pc:sldMkLst>
        <pc:spChg chg="mod">
          <ac:chgData name="Sidney Seckler" userId="73470fc2d5f88927" providerId="LiveId" clId="{FC631F38-7D6F-480E-B79F-D651F3DA94BC}" dt="2020-02-27T21:21:04.893" v="215" actId="1076"/>
          <ac:spMkLst>
            <pc:docMk/>
            <pc:sldMk cId="909533671" sldId="525"/>
            <ac:spMk id="269316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07.971" v="236" actId="1076"/>
          <ac:picMkLst>
            <pc:docMk/>
            <pc:sldMk cId="909533671" sldId="525"/>
            <ac:picMk id="31746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01.859" v="233" actId="1076"/>
          <ac:picMkLst>
            <pc:docMk/>
            <pc:sldMk cId="909533671" sldId="525"/>
            <ac:picMk id="31749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4216431" sldId="525"/>
        </pc:sldMkLst>
      </pc:sldChg>
      <pc:sldChg chg="modSp add mod">
        <pc:chgData name="Sidney Seckler" userId="73470fc2d5f88927" providerId="LiveId" clId="{FC631F38-7D6F-480E-B79F-D651F3DA94BC}" dt="2020-02-27T21:24:29.450" v="241" actId="1076"/>
        <pc:sldMkLst>
          <pc:docMk/>
          <pc:sldMk cId="1927962132" sldId="526"/>
        </pc:sldMkLst>
        <pc:spChg chg="mod">
          <ac:chgData name="Sidney Seckler" userId="73470fc2d5f88927" providerId="LiveId" clId="{FC631F38-7D6F-480E-B79F-D651F3DA94BC}" dt="2020-02-27T21:20:59.941" v="214" actId="1076"/>
          <ac:spMkLst>
            <pc:docMk/>
            <pc:sldMk cId="1927962132" sldId="526"/>
            <ac:spMk id="268295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29.450" v="241" actId="1076"/>
          <ac:picMkLst>
            <pc:docMk/>
            <pc:sldMk cId="1927962132" sldId="526"/>
            <ac:picMk id="32770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21.921" v="239" actId="14100"/>
          <ac:picMkLst>
            <pc:docMk/>
            <pc:sldMk cId="1927962132" sldId="526"/>
            <ac:picMk id="32773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45381099" sldId="52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2471014" sldId="527"/>
        </pc:sldMkLst>
      </pc:sldChg>
      <pc:sldChg chg="add del">
        <pc:chgData name="Sidney Seckler" userId="73470fc2d5f88927" providerId="LiveId" clId="{FC631F38-7D6F-480E-B79F-D651F3DA94BC}" dt="2020-02-27T21:48:00.980" v="426" actId="47"/>
        <pc:sldMkLst>
          <pc:docMk/>
          <pc:sldMk cId="1713298012" sldId="527"/>
        </pc:sldMkLst>
      </pc:sldChg>
      <pc:sldChg chg="add">
        <pc:chgData name="Sidney Seckler" userId="73470fc2d5f88927" providerId="LiveId" clId="{FC631F38-7D6F-480E-B79F-D651F3DA94BC}" dt="2020-02-27T21:47:55.997" v="425"/>
        <pc:sldMkLst>
          <pc:docMk/>
          <pc:sldMk cId="1874531225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27353847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3600176" sldId="52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76432804" sldId="53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4098609" sldId="53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83434829" sldId="53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75718522" sldId="53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50604595" sldId="53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992696769" sldId="53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25750306" sldId="53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56259011" sldId="53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0350393" sldId="53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253388874" sldId="53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300979852" sldId="54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13720991" sldId="54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0964339" sldId="54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608524750" sldId="54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38336581" sldId="54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119135674" sldId="54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61974299" sldId="54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84326856" sldId="5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917481913" sldId="54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68022998" sldId="55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91373273" sldId="55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4881945" sldId="55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90098657" sldId="55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17393759" sldId="55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789186" sldId="55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202684030" sldId="55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084832579" sldId="55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246626904" sldId="55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575589590" sldId="55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95130275" sldId="56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940605960" sldId="5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9867137" sldId="59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3499798" sldId="591"/>
        </pc:sldMkLst>
      </pc:sldChg>
      <pc:sldChg chg="del">
        <pc:chgData name="Sidney Seckler" userId="73470fc2d5f88927" providerId="LiveId" clId="{FC631F38-7D6F-480E-B79F-D651F3DA94BC}" dt="2020-02-27T20:50:53.805" v="6" actId="47"/>
        <pc:sldMkLst>
          <pc:docMk/>
          <pc:sldMk cId="0" sldId="605"/>
        </pc:sldMkLst>
      </pc:sldChg>
    </pc:docChg>
  </pc:docChgLst>
  <pc:docChgLst>
    <pc:chgData name="Sidney Seckler" userId="73470fc2d5f88927" providerId="LiveId" clId="{3AC60F35-892B-40B1-B145-BF853C2713F6}"/>
    <pc:docChg chg="undo custSel addSld delSld modSld sldOrd">
      <pc:chgData name="Sidney Seckler" userId="73470fc2d5f88927" providerId="LiveId" clId="{3AC60F35-892B-40B1-B145-BF853C2713F6}" dt="2020-04-22T14:29:49.034" v="2506" actId="20577"/>
      <pc:docMkLst>
        <pc:docMk/>
      </pc:docMkLst>
      <pc:sldChg chg="del">
        <pc:chgData name="Sidney Seckler" userId="73470fc2d5f88927" providerId="LiveId" clId="{3AC60F35-892B-40B1-B145-BF853C2713F6}" dt="2020-03-26T18:34:07.847" v="191" actId="47"/>
        <pc:sldMkLst>
          <pc:docMk/>
          <pc:sldMk cId="0" sldId="256"/>
        </pc:sldMkLst>
      </pc:sldChg>
      <pc:sldChg chg="modSp mod">
        <pc:chgData name="Sidney Seckler" userId="73470fc2d5f88927" providerId="LiveId" clId="{3AC60F35-892B-40B1-B145-BF853C2713F6}" dt="2020-03-26T18:28:13.302" v="37" actId="20577"/>
        <pc:sldMkLst>
          <pc:docMk/>
          <pc:sldMk cId="0" sldId="257"/>
        </pc:sldMkLst>
        <pc:spChg chg="mod">
          <ac:chgData name="Sidney Seckler" userId="73470fc2d5f88927" providerId="LiveId" clId="{3AC60F35-892B-40B1-B145-BF853C2713F6}" dt="2020-03-26T18:28:13.302" v="37" actId="20577"/>
          <ac:spMkLst>
            <pc:docMk/>
            <pc:sldMk cId="0" sldId="257"/>
            <ac:spMk id="307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33:33.253" v="190" actId="1076"/>
        <pc:sldMkLst>
          <pc:docMk/>
          <pc:sldMk cId="0" sldId="258"/>
        </pc:sldMkLst>
        <pc:spChg chg="add del mod">
          <ac:chgData name="Sidney Seckler" userId="73470fc2d5f88927" providerId="LiveId" clId="{3AC60F35-892B-40B1-B145-BF853C2713F6}" dt="2020-03-26T18:32:32.694" v="172" actId="478"/>
          <ac:spMkLst>
            <pc:docMk/>
            <pc:sldMk cId="0" sldId="258"/>
            <ac:spMk id="4" creationId="{247DF1D2-0F0E-4603-A39F-3B6647200185}"/>
          </ac:spMkLst>
        </pc:spChg>
        <pc:spChg chg="add">
          <ac:chgData name="Sidney Seckler" userId="73470fc2d5f88927" providerId="LiveId" clId="{3AC60F35-892B-40B1-B145-BF853C2713F6}" dt="2020-03-26T18:32:33.913" v="173"/>
          <ac:spMkLst>
            <pc:docMk/>
            <pc:sldMk cId="0" sldId="258"/>
            <ac:spMk id="8" creationId="{7E042A97-1103-4960-BB14-3A1ACCF569D3}"/>
          </ac:spMkLst>
        </pc:spChg>
        <pc:spChg chg="del mod">
          <ac:chgData name="Sidney Seckler" userId="73470fc2d5f88927" providerId="LiveId" clId="{3AC60F35-892B-40B1-B145-BF853C2713F6}" dt="2020-03-26T18:32:29.557" v="171" actId="478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3:33.253" v="190" actId="1076"/>
          <ac:spMkLst>
            <pc:docMk/>
            <pc:sldMk cId="0" sldId="258"/>
            <ac:spMk id="614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2:47.740" v="174" actId="478"/>
          <ac:picMkLst>
            <pc:docMk/>
            <pc:sldMk cId="0" sldId="258"/>
            <ac:picMk id="2" creationId="{00000000-0000-0000-0000-000000000000}"/>
          </ac:picMkLst>
        </pc:picChg>
        <pc:picChg chg="add mod">
          <ac:chgData name="Sidney Seckler" userId="73470fc2d5f88927" providerId="LiveId" clId="{3AC60F35-892B-40B1-B145-BF853C2713F6}" dt="2020-03-26T18:33:24.193" v="189" actId="1037"/>
          <ac:picMkLst>
            <pc:docMk/>
            <pc:sldMk cId="0" sldId="258"/>
            <ac:picMk id="9" creationId="{A009E612-A485-4076-BB63-19B44B23B214}"/>
          </ac:picMkLst>
        </pc:picChg>
      </pc:sldChg>
      <pc:sldChg chg="addSp delSp modSp add mod">
        <pc:chgData name="Sidney Seckler" userId="73470fc2d5f88927" providerId="LiveId" clId="{3AC60F35-892B-40B1-B145-BF853C2713F6}" dt="2020-03-26T18:39:27.098" v="246" actId="1076"/>
        <pc:sldMkLst>
          <pc:docMk/>
          <pc:sldMk cId="0" sldId="261"/>
        </pc:sldMkLst>
        <pc:spChg chg="add del mod">
          <ac:chgData name="Sidney Seckler" userId="73470fc2d5f88927" providerId="LiveId" clId="{3AC60F35-892B-40B1-B145-BF853C2713F6}" dt="2020-03-26T18:38:37.661" v="239" actId="478"/>
          <ac:spMkLst>
            <pc:docMk/>
            <pc:sldMk cId="0" sldId="261"/>
            <ac:spMk id="9" creationId="{560AA0AD-0CDB-4F12-ACCB-24D4F267245F}"/>
          </ac:spMkLst>
        </pc:spChg>
        <pc:spChg chg="add">
          <ac:chgData name="Sidney Seckler" userId="73470fc2d5f88927" providerId="LiveId" clId="{3AC60F35-892B-40B1-B145-BF853C2713F6}" dt="2020-03-26T18:38:39.505" v="240"/>
          <ac:spMkLst>
            <pc:docMk/>
            <pc:sldMk cId="0" sldId="261"/>
            <ac:spMk id="22" creationId="{170D59EB-08C7-49F6-995E-E08311DFBAAB}"/>
          </ac:spMkLst>
        </pc:spChg>
        <pc:spChg chg="add mod">
          <ac:chgData name="Sidney Seckler" userId="73470fc2d5f88927" providerId="LiveId" clId="{3AC60F35-892B-40B1-B145-BF853C2713F6}" dt="2020-03-26T18:39:27.098" v="246" actId="1076"/>
          <ac:spMkLst>
            <pc:docMk/>
            <pc:sldMk cId="0" sldId="261"/>
            <ac:spMk id="20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1.443" v="243" actId="1076"/>
          <ac:spMkLst>
            <pc:docMk/>
            <pc:sldMk cId="0" sldId="261"/>
            <ac:spMk id="205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5.292" v="244" actId="1076"/>
          <ac:spMkLst>
            <pc:docMk/>
            <pc:sldMk cId="0" sldId="261"/>
            <ac:spMk id="20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8:34.254" v="238" actId="478"/>
          <ac:spMkLst>
            <pc:docMk/>
            <pc:sldMk cId="0" sldId="261"/>
            <ac:spMk id="921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0:20.551" v="256" actId="1076"/>
        <pc:sldMkLst>
          <pc:docMk/>
          <pc:sldMk cId="0" sldId="262"/>
        </pc:sldMkLst>
        <pc:spChg chg="add del mod">
          <ac:chgData name="Sidney Seckler" userId="73470fc2d5f88927" providerId="LiveId" clId="{3AC60F35-892B-40B1-B145-BF853C2713F6}" dt="2020-03-26T18:39:39.211" v="248" actId="478"/>
          <ac:spMkLst>
            <pc:docMk/>
            <pc:sldMk cId="0" sldId="262"/>
            <ac:spMk id="9" creationId="{E9CAB540-9FA1-4990-AB5C-9F1AA59CC583}"/>
          </ac:spMkLst>
        </pc:spChg>
        <pc:spChg chg="add">
          <ac:chgData name="Sidney Seckler" userId="73470fc2d5f88927" providerId="LiveId" clId="{3AC60F35-892B-40B1-B145-BF853C2713F6}" dt="2020-03-26T18:39:40.990" v="249"/>
          <ac:spMkLst>
            <pc:docMk/>
            <pc:sldMk cId="0" sldId="262"/>
            <ac:spMk id="23" creationId="{ACCBF7E2-5EC8-48B6-B46B-A302D1ED49C0}"/>
          </ac:spMkLst>
        </pc:spChg>
        <pc:spChg chg="add mod">
          <ac:chgData name="Sidney Seckler" userId="73470fc2d5f88927" providerId="LiveId" clId="{3AC60F35-892B-40B1-B145-BF853C2713F6}" dt="2020-03-26T18:40:20.551" v="256" actId="1076"/>
          <ac:spMkLst>
            <pc:docMk/>
            <pc:sldMk cId="0" sldId="262"/>
            <ac:spMk id="307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57.881" v="251" actId="1076"/>
          <ac:spMkLst>
            <pc:docMk/>
            <pc:sldMk cId="0" sldId="262"/>
            <ac:spMk id="307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0:08.035" v="253" actId="1076"/>
          <ac:spMkLst>
            <pc:docMk/>
            <pc:sldMk cId="0" sldId="262"/>
            <ac:spMk id="307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9:34.256" v="247" actId="478"/>
          <ac:spMkLst>
            <pc:docMk/>
            <pc:sldMk cId="0" sldId="262"/>
            <ac:spMk id="1024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0:14.365" v="254" actId="1076"/>
          <ac:grpSpMkLst>
            <pc:docMk/>
            <pc:sldMk cId="0" sldId="262"/>
            <ac:grpSpMk id="3079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03:03.239" v="511" actId="255"/>
        <pc:sldMkLst>
          <pc:docMk/>
          <pc:sldMk cId="0" sldId="264"/>
        </pc:sldMkLst>
        <pc:spChg chg="add mod">
          <ac:chgData name="Sidney Seckler" userId="73470fc2d5f88927" providerId="LiveId" clId="{3AC60F35-892B-40B1-B145-BF853C2713F6}" dt="2020-03-26T19:00:47.881" v="499" actId="1076"/>
          <ac:spMkLst>
            <pc:docMk/>
            <pc:sldMk cId="0" sldId="264"/>
            <ac:spMk id="819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00:52.863" v="500" actId="1076"/>
          <ac:spMkLst>
            <pc:docMk/>
            <pc:sldMk cId="0" sldId="264"/>
            <ac:spMk id="8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1:41.628" v="503" actId="113"/>
          <ac:spMkLst>
            <pc:docMk/>
            <pc:sldMk cId="0" sldId="264"/>
            <ac:spMk id="81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16.867" v="494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3:03.239" v="511" actId="255"/>
          <ac:spMkLst>
            <pc:docMk/>
            <pc:sldMk cId="0" sldId="264"/>
            <ac:spMk id="122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10:45.492" v="576" actId="1076"/>
        <pc:sldMkLst>
          <pc:docMk/>
          <pc:sldMk cId="0" sldId="267"/>
        </pc:sldMkLst>
        <pc:spChg chg="add del mod">
          <ac:chgData name="Sidney Seckler" userId="73470fc2d5f88927" providerId="LiveId" clId="{3AC60F35-892B-40B1-B145-BF853C2713F6}" dt="2020-03-26T19:10:19.146" v="572" actId="478"/>
          <ac:spMkLst>
            <pc:docMk/>
            <pc:sldMk cId="0" sldId="267"/>
            <ac:spMk id="3" creationId="{D5DF6F6C-3CDE-48DE-B094-CB8618F1D5D4}"/>
          </ac:spMkLst>
        </pc:spChg>
        <pc:spChg chg="add">
          <ac:chgData name="Sidney Seckler" userId="73470fc2d5f88927" providerId="LiveId" clId="{3AC60F35-892B-40B1-B145-BF853C2713F6}" dt="2020-03-26T19:10:21.740" v="573"/>
          <ac:spMkLst>
            <pc:docMk/>
            <pc:sldMk cId="0" sldId="267"/>
            <ac:spMk id="31" creationId="{AB949027-5989-47B6-BB3C-AE9C034B9825}"/>
          </ac:spMkLst>
        </pc:spChg>
        <pc:spChg chg="del">
          <ac:chgData name="Sidney Seckler" userId="73470fc2d5f88927" providerId="LiveId" clId="{3AC60F35-892B-40B1-B145-BF853C2713F6}" dt="2020-03-26T19:10:15.958" v="571" actId="478"/>
          <ac:spMkLst>
            <pc:docMk/>
            <pc:sldMk cId="0" sldId="267"/>
            <ac:spMk id="1536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35.006" v="575" actId="27636"/>
          <ac:spMkLst>
            <pc:docMk/>
            <pc:sldMk cId="0" sldId="267"/>
            <ac:spMk id="675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0:45.492" v="576" actId="1076"/>
          <ac:grpSpMkLst>
            <pc:docMk/>
            <pc:sldMk cId="0" sldId="267"/>
            <ac:grpSpMk id="67606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9:26:38.207" v="779" actId="1076"/>
        <pc:sldMkLst>
          <pc:docMk/>
          <pc:sldMk cId="0" sldId="268"/>
        </pc:sldMkLst>
        <pc:spChg chg="add del mod">
          <ac:chgData name="Sidney Seckler" userId="73470fc2d5f88927" providerId="LiveId" clId="{3AC60F35-892B-40B1-B145-BF853C2713F6}" dt="2020-03-26T19:23:50.506" v="746" actId="478"/>
          <ac:spMkLst>
            <pc:docMk/>
            <pc:sldMk cId="0" sldId="268"/>
            <ac:spMk id="10" creationId="{DD45A3C2-A56B-490D-AD2A-84554F379BEB}"/>
          </ac:spMkLst>
        </pc:spChg>
        <pc:spChg chg="add mod">
          <ac:chgData name="Sidney Seckler" userId="73470fc2d5f88927" providerId="LiveId" clId="{3AC60F35-892B-40B1-B145-BF853C2713F6}" dt="2020-03-26T19:25:54.817" v="776" actId="255"/>
          <ac:spMkLst>
            <pc:docMk/>
            <pc:sldMk cId="0" sldId="268"/>
            <ac:spMk id="11" creationId="{54D7316C-E5B3-4828-8DC9-C44ABAE40FC8}"/>
          </ac:spMkLst>
        </pc:spChg>
        <pc:spChg chg="add mod">
          <ac:chgData name="Sidney Seckler" userId="73470fc2d5f88927" providerId="LiveId" clId="{3AC60F35-892B-40B1-B145-BF853C2713F6}" dt="2020-03-26T19:25:30.817" v="764" actId="14100"/>
          <ac:spMkLst>
            <pc:docMk/>
            <pc:sldMk cId="0" sldId="268"/>
            <ac:spMk id="51" creationId="{25CD76F6-E643-4163-864E-1DB845751889}"/>
          </ac:spMkLst>
        </pc:spChg>
        <pc:spChg chg="add mod">
          <ac:chgData name="Sidney Seckler" userId="73470fc2d5f88927" providerId="LiveId" clId="{3AC60F35-892B-40B1-B145-BF853C2713F6}" dt="2020-03-26T19:24:42.253" v="757" actId="1076"/>
          <ac:spMkLst>
            <pc:docMk/>
            <pc:sldMk cId="0" sldId="268"/>
            <ac:spMk id="1126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36.490" v="756" actId="1076"/>
          <ac:spMkLst>
            <pc:docMk/>
            <pc:sldMk cId="0" sldId="268"/>
            <ac:spMk id="1126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54.648" v="758" actId="1076"/>
          <ac:spMkLst>
            <pc:docMk/>
            <pc:sldMk cId="0" sldId="268"/>
            <ac:spMk id="1126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6:04.958" v="778" actId="14100"/>
          <ac:spMkLst>
            <pc:docMk/>
            <pc:sldMk cId="0" sldId="268"/>
            <ac:spMk id="112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9:23:53.584" v="747" actId="478"/>
          <ac:spMkLst>
            <pc:docMk/>
            <pc:sldMk cId="0" sldId="268"/>
            <ac:spMk id="1127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3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3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3:14.833" v="712" actId="1076"/>
          <ac:spMkLst>
            <pc:docMk/>
            <pc:sldMk cId="0" sldId="268"/>
            <ac:spMk id="1638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26:38.207" v="779" actId="1076"/>
          <ac:grpSpMkLst>
            <pc:docMk/>
            <pc:sldMk cId="0" sldId="268"/>
            <ac:grpSpMk id="1129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8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26:04.958" v="778" actId="14100"/>
          <ac:cxnSpMkLst>
            <pc:docMk/>
            <pc:sldMk cId="0" sldId="268"/>
            <ac:cxnSpMk id="13" creationId="{C2911796-565A-4B65-9E9A-71AB4253C05D}"/>
          </ac:cxnSpMkLst>
        </pc:cxnChg>
      </pc:sldChg>
      <pc:sldChg chg="addSp delSp modSp add mod">
        <pc:chgData name="Sidney Seckler" userId="73470fc2d5f88927" providerId="LiveId" clId="{3AC60F35-892B-40B1-B145-BF853C2713F6}" dt="2020-03-26T19:47:47.706" v="898" actId="1076"/>
        <pc:sldMkLst>
          <pc:docMk/>
          <pc:sldMk cId="0" sldId="270"/>
        </pc:sldMkLst>
        <pc:spChg chg="add del mod">
          <ac:chgData name="Sidney Seckler" userId="73470fc2d5f88927" providerId="LiveId" clId="{3AC60F35-892B-40B1-B145-BF853C2713F6}" dt="2020-03-26T19:42:46.457" v="836" actId="478"/>
          <ac:spMkLst>
            <pc:docMk/>
            <pc:sldMk cId="0" sldId="270"/>
            <ac:spMk id="13" creationId="{892C8162-43E9-4AA8-B345-23A0C5FAC320}"/>
          </ac:spMkLst>
        </pc:spChg>
        <pc:spChg chg="add">
          <ac:chgData name="Sidney Seckler" userId="73470fc2d5f88927" providerId="LiveId" clId="{3AC60F35-892B-40B1-B145-BF853C2713F6}" dt="2020-03-26T19:42:55.032" v="837"/>
          <ac:spMkLst>
            <pc:docMk/>
            <pc:sldMk cId="0" sldId="270"/>
            <ac:spMk id="55" creationId="{A8B00C4C-1D37-43F9-80FA-B39F06A3A68A}"/>
          </ac:spMkLst>
        </pc:spChg>
        <pc:spChg chg="add mod">
          <ac:chgData name="Sidney Seckler" userId="73470fc2d5f88927" providerId="LiveId" clId="{3AC60F35-892B-40B1-B145-BF853C2713F6}" dt="2020-03-26T19:45:33.413" v="870" actId="1076"/>
          <ac:spMkLst>
            <pc:docMk/>
            <pc:sldMk cId="0" sldId="270"/>
            <ac:spMk id="1331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378" v="897" actId="1076"/>
          <ac:spMkLst>
            <pc:docMk/>
            <pc:sldMk cId="0" sldId="270"/>
            <ac:spMk id="1331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706" v="898" actId="1076"/>
          <ac:spMkLst>
            <pc:docMk/>
            <pc:sldMk cId="0" sldId="270"/>
            <ac:spMk id="1331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35.021" v="893" actId="1076"/>
          <ac:spMkLst>
            <pc:docMk/>
            <pc:sldMk cId="0" sldId="270"/>
            <ac:spMk id="1331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0.722" v="895" actId="1076"/>
          <ac:spMkLst>
            <pc:docMk/>
            <pc:sldMk cId="0" sldId="270"/>
            <ac:spMk id="133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7:20.254" v="890" actId="1076"/>
          <ac:spMkLst>
            <pc:docMk/>
            <pc:sldMk cId="0" sldId="270"/>
            <ac:spMk id="133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4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59.411" v="866" actId="14100"/>
          <ac:spMkLst>
            <pc:docMk/>
            <pc:sldMk cId="0" sldId="270"/>
            <ac:spMk id="1334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5:13.603" v="867" actId="1076"/>
          <ac:spMkLst>
            <pc:docMk/>
            <pc:sldMk cId="0" sldId="270"/>
            <ac:spMk id="133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43.318" v="835" actId="478"/>
          <ac:spMkLst>
            <pc:docMk/>
            <pc:sldMk cId="0" sldId="270"/>
            <ac:spMk id="1843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10" creationId="{00000000-0000-0000-0000-000000000000}"/>
          </ac:graphicFrameMkLst>
        </pc:graphicFrameChg>
        <pc:cxnChg chg="mod">
          <ac:chgData name="Sidney Seckler" userId="73470fc2d5f88927" providerId="LiveId" clId="{3AC60F35-892B-40B1-B145-BF853C2713F6}" dt="2020-03-26T19:47:25.457" v="892" actId="14100"/>
          <ac:cxnSpMkLst>
            <pc:docMk/>
            <pc:sldMk cId="0" sldId="270"/>
            <ac:cxnSpMk id="13342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3:49.160" v="956" actId="47"/>
        <pc:sldMkLst>
          <pc:docMk/>
          <pc:sldMk cId="0" sldId="271"/>
        </pc:sldMkLst>
        <pc:spChg chg="add del mod">
          <ac:chgData name="Sidney Seckler" userId="73470fc2d5f88927" providerId="LiveId" clId="{3AC60F35-892B-40B1-B145-BF853C2713F6}" dt="2020-03-26T19:43:10.192" v="842" actId="478"/>
          <ac:spMkLst>
            <pc:docMk/>
            <pc:sldMk cId="0" sldId="271"/>
            <ac:spMk id="11" creationId="{33C7CDEC-670C-48C6-8BFD-42E74A79BE3A}"/>
          </ac:spMkLst>
        </pc:spChg>
        <pc:spChg chg="add">
          <ac:chgData name="Sidney Seckler" userId="73470fc2d5f88927" providerId="LiveId" clId="{3AC60F35-892B-40B1-B145-BF853C2713F6}" dt="2020-03-26T19:43:11.393" v="843"/>
          <ac:spMkLst>
            <pc:docMk/>
            <pc:sldMk cId="0" sldId="271"/>
            <ac:spMk id="52" creationId="{52A8C209-76EF-422A-90BA-B2C18784287F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2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4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07.973" v="841" actId="478"/>
          <ac:spMkLst>
            <pc:docMk/>
            <pc:sldMk cId="0" sldId="271"/>
            <ac:spMk id="1945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8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3AC60F35-892B-40B1-B145-BF853C2713F6}" dt="2020-03-26T19:58:39.518" v="1034" actId="47"/>
        <pc:sldMkLst>
          <pc:docMk/>
          <pc:sldMk cId="0" sldId="272"/>
        </pc:sldMkLst>
        <pc:spChg chg="add del mod">
          <ac:chgData name="Sidney Seckler" userId="73470fc2d5f88927" providerId="LiveId" clId="{3AC60F35-892B-40B1-B145-BF853C2713F6}" dt="2020-03-26T19:43:22.190" v="845" actId="478"/>
          <ac:spMkLst>
            <pc:docMk/>
            <pc:sldMk cId="0" sldId="272"/>
            <ac:spMk id="9" creationId="{1D0C5920-5650-4FD2-BE54-10729F93DF8B}"/>
          </ac:spMkLst>
        </pc:spChg>
        <pc:spChg chg="add">
          <ac:chgData name="Sidney Seckler" userId="73470fc2d5f88927" providerId="LiveId" clId="{3AC60F35-892B-40B1-B145-BF853C2713F6}" dt="2020-03-26T19:43:23.670" v="846"/>
          <ac:spMkLst>
            <pc:docMk/>
            <pc:sldMk cId="0" sldId="272"/>
            <ac:spMk id="54" creationId="{179BDDA4-3CE7-45BA-A1FC-DB6C4AE1D48D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6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19.957" v="844" actId="478"/>
          <ac:spMkLst>
            <pc:docMk/>
            <pc:sldMk cId="0" sldId="272"/>
            <ac:spMk id="204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0:35.897" v="1161" actId="1076"/>
        <pc:sldMkLst>
          <pc:docMk/>
          <pc:sldMk cId="0" sldId="273"/>
        </pc:sldMkLst>
        <pc:spChg chg="add mod">
          <ac:chgData name="Sidney Seckler" userId="73470fc2d5f88927" providerId="LiveId" clId="{3AC60F35-892B-40B1-B145-BF853C2713F6}" dt="2020-03-26T20:09:30.894" v="1147" actId="1076"/>
          <ac:spMkLst>
            <pc:docMk/>
            <pc:sldMk cId="0" sldId="273"/>
            <ac:spMk id="1741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42.254" v="1151" actId="1076"/>
          <ac:spMkLst>
            <pc:docMk/>
            <pc:sldMk cId="0" sldId="273"/>
            <ac:spMk id="1741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28.222" v="1146" actId="1076"/>
          <ac:spMkLst>
            <pc:docMk/>
            <pc:sldMk cId="0" sldId="273"/>
            <ac:spMk id="1741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09:16.801" v="1143" actId="478"/>
          <ac:spMkLst>
            <pc:docMk/>
            <pc:sldMk cId="0" sldId="273"/>
            <ac:spMk id="1741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4.114" v="1159" actId="1582"/>
          <ac:spMkLst>
            <pc:docMk/>
            <pc:sldMk cId="0" sldId="273"/>
            <ac:spMk id="174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9.677" v="1160" actId="1582"/>
          <ac:spMkLst>
            <pc:docMk/>
            <pc:sldMk cId="0" sldId="27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35.897" v="1161" actId="1076"/>
          <ac:spMkLst>
            <pc:docMk/>
            <pc:sldMk cId="0" sldId="27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8:03.098" v="1131" actId="27636"/>
          <ac:spMkLst>
            <pc:docMk/>
            <pc:sldMk cId="0" sldId="273"/>
            <ac:spMk id="215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3:58.091" v="1197"/>
        <pc:sldMkLst>
          <pc:docMk/>
          <pc:sldMk cId="0" sldId="274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274"/>
            <ac:spMk id="184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49.988" v="1196" actId="1076"/>
          <ac:spMkLst>
            <pc:docMk/>
            <pc:sldMk cId="0" sldId="274"/>
            <ac:spMk id="22530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3:58.091" v="1197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4"/>
            <ac:graphicFrameMk id="3" creationId="{00000000-0000-0000-0000-000000000000}"/>
          </ac:graphicFrameMkLst>
        </pc:graphicFrameChg>
      </pc:sldChg>
      <pc:sldChg chg="delSp modSp add del mod">
        <pc:chgData name="Sidney Seckler" userId="73470fc2d5f88927" providerId="LiveId" clId="{3AC60F35-892B-40B1-B145-BF853C2713F6}" dt="2020-03-26T20:24:26.568" v="1218" actId="14100"/>
        <pc:sldMkLst>
          <pc:docMk/>
          <pc:sldMk cId="0" sldId="277"/>
        </pc:sldMkLst>
        <pc:spChg chg="mod">
          <ac:chgData name="Sidney Seckler" userId="73470fc2d5f88927" providerId="LiveId" clId="{3AC60F35-892B-40B1-B145-BF853C2713F6}" dt="2020-03-26T20:23:20.897" v="1204" actId="14100"/>
          <ac:spMkLst>
            <pc:docMk/>
            <pc:sldMk cId="0" sldId="277"/>
            <ac:spMk id="266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4:26.568" v="1218" actId="14100"/>
          <ac:spMkLst>
            <pc:docMk/>
            <pc:sldMk cId="0" sldId="277"/>
            <ac:spMk id="2662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23.538" v="1205" actId="478"/>
          <ac:picMkLst>
            <pc:docMk/>
            <pc:sldMk cId="0" sldId="277"/>
            <ac:picMk id="10240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2:49.910" v="589" actId="47"/>
        <pc:sldMkLst>
          <pc:docMk/>
          <pc:sldMk cId="0" sldId="278"/>
        </pc:sldMkLst>
      </pc:sldChg>
      <pc:sldChg chg="modSp add mod">
        <pc:chgData name="Sidney Seckler" userId="73470fc2d5f88927" providerId="LiveId" clId="{3AC60F35-892B-40B1-B145-BF853C2713F6}" dt="2020-03-26T19:14:45.355" v="628" actId="1076"/>
        <pc:sldMkLst>
          <pc:docMk/>
          <pc:sldMk cId="0" sldId="279"/>
        </pc:sldMkLst>
        <pc:spChg chg="mod">
          <ac:chgData name="Sidney Seckler" userId="73470fc2d5f88927" providerId="LiveId" clId="{3AC60F35-892B-40B1-B145-BF853C2713F6}" dt="2020-03-26T19:14:40.630" v="626" actId="1076"/>
          <ac:spMkLst>
            <pc:docMk/>
            <pc:sldMk cId="0" sldId="279"/>
            <ac:spMk id="3174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45.355" v="628" actId="1076"/>
          <ac:picMkLst>
            <pc:docMk/>
            <pc:sldMk cId="0" sldId="279"/>
            <ac:picMk id="7168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2.164" v="595" actId="47"/>
        <pc:sldMkLst>
          <pc:docMk/>
          <pc:sldMk cId="0" sldId="285"/>
        </pc:sldMkLst>
      </pc:sldChg>
      <pc:sldChg chg="modSp mod ord">
        <pc:chgData name="Sidney Seckler" userId="73470fc2d5f88927" providerId="LiveId" clId="{3AC60F35-892B-40B1-B145-BF853C2713F6}" dt="2020-03-26T19:04:38.256" v="546" actId="1076"/>
        <pc:sldMkLst>
          <pc:docMk/>
          <pc:sldMk cId="0" sldId="286"/>
        </pc:sldMkLst>
        <pc:spChg chg="mod">
          <ac:chgData name="Sidney Seckler" userId="73470fc2d5f88927" providerId="LiveId" clId="{3AC60F35-892B-40B1-B145-BF853C2713F6}" dt="2020-03-26T19:04:38.256" v="546" actId="1076"/>
          <ac:spMkLst>
            <pc:docMk/>
            <pc:sldMk cId="0" sldId="286"/>
            <ac:spMk id="3584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9:13:11.407" v="599" actId="47"/>
        <pc:sldMkLst>
          <pc:docMk/>
          <pc:sldMk cId="0" sldId="301"/>
        </pc:sldMkLst>
      </pc:sldChg>
      <pc:sldChg chg="addSp delSp modSp add mod">
        <pc:chgData name="Sidney Seckler" userId="73470fc2d5f88927" providerId="LiveId" clId="{3AC60F35-892B-40B1-B145-BF853C2713F6}" dt="2020-03-26T20:04:03.440" v="1100" actId="1076"/>
        <pc:sldMkLst>
          <pc:docMk/>
          <pc:sldMk cId="0" sldId="308"/>
        </pc:sldMkLst>
        <pc:spChg chg="add del mod">
          <ac:chgData name="Sidney Seckler" userId="73470fc2d5f88927" providerId="LiveId" clId="{3AC60F35-892B-40B1-B145-BF853C2713F6}" dt="2020-03-26T20:02:20.706" v="1082" actId="478"/>
          <ac:spMkLst>
            <pc:docMk/>
            <pc:sldMk cId="0" sldId="308"/>
            <ac:spMk id="3" creationId="{12320150-59E0-4ADD-9AE2-30EDB8ED3D2A}"/>
          </ac:spMkLst>
        </pc:spChg>
        <pc:spChg chg="del">
          <ac:chgData name="Sidney Seckler" userId="73470fc2d5f88927" providerId="LiveId" clId="{3AC60F35-892B-40B1-B145-BF853C2713F6}" dt="2020-03-26T20:02:16.612" v="1081" actId="478"/>
          <ac:spMkLst>
            <pc:docMk/>
            <pc:sldMk cId="0" sldId="308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28.769" v="1083"/>
          <ac:spMkLst>
            <pc:docMk/>
            <pc:sldMk cId="0" sldId="308"/>
            <ac:spMk id="8" creationId="{37B6D03C-5BB8-4A9C-A9F5-5B1E716636F3}"/>
          </ac:spMkLst>
        </pc:spChg>
        <pc:picChg chg="mod">
          <ac:chgData name="Sidney Seckler" userId="73470fc2d5f88927" providerId="LiveId" clId="{3AC60F35-892B-40B1-B145-BF853C2713F6}" dt="2020-03-26T20:04:03.440" v="1100" actId="1076"/>
          <ac:picMkLst>
            <pc:docMk/>
            <pc:sldMk cId="0" sldId="308"/>
            <ac:picMk id="38914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8:32:23.162" v="170" actId="1076"/>
        <pc:sldMkLst>
          <pc:docMk/>
          <pc:sldMk cId="0" sldId="319"/>
        </pc:sldMkLst>
        <pc:spChg chg="mod">
          <ac:chgData name="Sidney Seckler" userId="73470fc2d5f88927" providerId="LiveId" clId="{3AC60F35-892B-40B1-B145-BF853C2713F6}" dt="2020-03-26T18:32:23.162" v="170" actId="1076"/>
          <ac:spMkLst>
            <pc:docMk/>
            <pc:sldMk cId="0" sldId="319"/>
            <ac:spMk id="98307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31:28.945" v="162" actId="1076"/>
          <ac:picMkLst>
            <pc:docMk/>
            <pc:sldMk cId="0" sldId="319"/>
            <ac:picMk id="46082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18:31:26.630" v="161" actId="1076"/>
          <ac:picMkLst>
            <pc:docMk/>
            <pc:sldMk cId="0" sldId="319"/>
            <ac:picMk id="4608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10.127" v="598" actId="47"/>
        <pc:sldMkLst>
          <pc:docMk/>
          <pc:sldMk cId="0" sldId="326"/>
        </pc:sldMkLst>
      </pc:sldChg>
      <pc:sldChg chg="addSp delSp modSp add mod">
        <pc:chgData name="Sidney Seckler" userId="73470fc2d5f88927" providerId="LiveId" clId="{3AC60F35-892B-40B1-B145-BF853C2713F6}" dt="2020-03-26T18:38:20.394" v="237" actId="1076"/>
        <pc:sldMkLst>
          <pc:docMk/>
          <pc:sldMk cId="0" sldId="327"/>
        </pc:sldMkLst>
        <pc:spChg chg="add mod">
          <ac:chgData name="Sidney Seckler" userId="73470fc2d5f88927" providerId="LiveId" clId="{3AC60F35-892B-40B1-B145-BF853C2713F6}" dt="2020-03-26T18:38:20.394" v="237" actId="1076"/>
          <ac:spMkLst>
            <pc:docMk/>
            <pc:sldMk cId="0" sldId="327"/>
            <ac:spMk id="10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3.699" v="233" actId="255"/>
          <ac:spMkLst>
            <pc:docMk/>
            <pc:sldMk cId="0" sldId="327"/>
            <ac:spMk id="10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13.020" v="235" actId="255"/>
          <ac:spMkLst>
            <pc:docMk/>
            <pc:sldMk cId="0" sldId="327"/>
            <ac:spMk id="102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8.110" v="234" actId="255"/>
          <ac:spMkLst>
            <pc:docMk/>
            <pc:sldMk cId="0" sldId="327"/>
            <ac:spMk id="102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7:58.553" v="232" actId="255"/>
          <ac:spMkLst>
            <pc:docMk/>
            <pc:sldMk cId="0" sldId="327"/>
            <ac:spMk id="10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7:52.240" v="231" actId="1076"/>
          <ac:spMkLst>
            <pc:docMk/>
            <pc:sldMk cId="0" sldId="327"/>
            <ac:spMk id="10651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3:04.741" v="298" actId="1076"/>
        <pc:sldMkLst>
          <pc:docMk/>
          <pc:sldMk cId="0" sldId="328"/>
        </pc:sldMkLst>
        <pc:spChg chg="add del mod">
          <ac:chgData name="Sidney Seckler" userId="73470fc2d5f88927" providerId="LiveId" clId="{3AC60F35-892B-40B1-B145-BF853C2713F6}" dt="2020-03-26T18:41:22.713" v="268" actId="478"/>
          <ac:spMkLst>
            <pc:docMk/>
            <pc:sldMk cId="0" sldId="328"/>
            <ac:spMk id="9" creationId="{239D7D1D-623A-44FE-B7CA-E4BDBA23F969}"/>
          </ac:spMkLst>
        </pc:spChg>
        <pc:spChg chg="add">
          <ac:chgData name="Sidney Seckler" userId="73470fc2d5f88927" providerId="LiveId" clId="{3AC60F35-892B-40B1-B145-BF853C2713F6}" dt="2020-03-26T18:41:25.095" v="269"/>
          <ac:spMkLst>
            <pc:docMk/>
            <pc:sldMk cId="0" sldId="328"/>
            <ac:spMk id="43" creationId="{D02188B2-E094-4FA7-9016-5641F7F4D887}"/>
          </ac:spMkLst>
        </pc:spChg>
        <pc:spChg chg="add mod">
          <ac:chgData name="Sidney Seckler" userId="73470fc2d5f88927" providerId="LiveId" clId="{3AC60F35-892B-40B1-B145-BF853C2713F6}" dt="2020-03-26T18:42:48.318" v="294" actId="14100"/>
          <ac:spMkLst>
            <pc:docMk/>
            <pc:sldMk cId="0" sldId="328"/>
            <ac:spMk id="40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3:04.741" v="298" actId="1076"/>
          <ac:spMkLst>
            <pc:docMk/>
            <pc:sldMk cId="0" sldId="328"/>
            <ac:spMk id="40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2:41.240" v="291" actId="1076"/>
          <ac:spMkLst>
            <pc:docMk/>
            <pc:sldMk cId="0" sldId="328"/>
            <ac:spMk id="41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53.662" v="295" actId="1076"/>
          <ac:spMkLst>
            <pc:docMk/>
            <pc:sldMk cId="0" sldId="328"/>
            <ac:spMk id="41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44.146" v="292" actId="1076"/>
          <ac:spMkLst>
            <pc:docMk/>
            <pc:sldMk cId="0" sldId="328"/>
            <ac:spMk id="410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19.409" v="267" actId="478"/>
          <ac:spMkLst>
            <pc:docMk/>
            <pc:sldMk cId="0" sldId="328"/>
            <ac:spMk id="10752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3:01.131" v="297" actId="1076"/>
          <ac:grpSpMkLst>
            <pc:docMk/>
            <pc:sldMk cId="0" sldId="328"/>
            <ac:grpSpMk id="4108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6" creationId="{00000000-0000-0000-0000-000000000000}"/>
          </ac:graphicFrameMkLst>
        </pc:graphicFrameChg>
        <pc:cxnChg chg="del mod">
          <ac:chgData name="Sidney Seckler" userId="73470fc2d5f88927" providerId="LiveId" clId="{3AC60F35-892B-40B1-B145-BF853C2713F6}" dt="2020-03-26T18:41:48.707" v="275" actId="478"/>
          <ac:cxnSpMkLst>
            <pc:docMk/>
            <pc:sldMk cId="0" sldId="328"/>
            <ac:cxnSpMk id="4105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3.879" v="280" actId="478"/>
          <ac:cxnSpMkLst>
            <pc:docMk/>
            <pc:sldMk cId="0" sldId="328"/>
            <ac:cxnSpMk id="410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7.348" v="281" actId="478"/>
          <ac:cxnSpMkLst>
            <pc:docMk/>
            <pc:sldMk cId="0" sldId="328"/>
            <ac:cxnSpMk id="4107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41:11.925" v="266"/>
        <pc:sldMkLst>
          <pc:docMk/>
          <pc:sldMk cId="0" sldId="329"/>
        </pc:sldMkLst>
        <pc:spChg chg="add del mod">
          <ac:chgData name="Sidney Seckler" userId="73470fc2d5f88927" providerId="LiveId" clId="{3AC60F35-892B-40B1-B145-BF853C2713F6}" dt="2020-03-26T18:41:09.643" v="265" actId="478"/>
          <ac:spMkLst>
            <pc:docMk/>
            <pc:sldMk cId="0" sldId="329"/>
            <ac:spMk id="3" creationId="{C9D657F3-74B4-452F-8BA7-DF16BCAC7DDD}"/>
          </ac:spMkLst>
        </pc:spChg>
        <pc:spChg chg="add">
          <ac:chgData name="Sidney Seckler" userId="73470fc2d5f88927" providerId="LiveId" clId="{3AC60F35-892B-40B1-B145-BF853C2713F6}" dt="2020-03-26T18:41:11.925" v="266"/>
          <ac:spMkLst>
            <pc:docMk/>
            <pc:sldMk cId="0" sldId="329"/>
            <ac:spMk id="37" creationId="{86E2EE96-8843-49E8-9B54-7F0E18050A5C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3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06.425" v="264" actId="478"/>
          <ac:spMkLst>
            <pc:docMk/>
            <pc:sldMk cId="0" sldId="329"/>
            <ac:spMk id="108547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1:03.302" v="263" actId="1076"/>
          <ac:grpSpMkLst>
            <pc:docMk/>
            <pc:sldMk cId="0" sldId="329"/>
            <ac:grpSpMk id="55300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41:00.614" v="262" actId="1076"/>
          <ac:grpSpMkLst>
            <pc:docMk/>
            <pc:sldMk cId="0" sldId="329"/>
            <ac:grpSpMk id="55301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8:53:47.239" v="398" actId="1076"/>
        <pc:sldMkLst>
          <pc:docMk/>
          <pc:sldMk cId="0" sldId="330"/>
        </pc:sldMkLst>
        <pc:spChg chg="add del mod">
          <ac:chgData name="Sidney Seckler" userId="73470fc2d5f88927" providerId="LiveId" clId="{3AC60F35-892B-40B1-B145-BF853C2713F6}" dt="2020-03-26T18:49:46.961" v="359" actId="478"/>
          <ac:spMkLst>
            <pc:docMk/>
            <pc:sldMk cId="0" sldId="330"/>
            <ac:spMk id="3" creationId="{DE1B309E-549A-4848-A87B-36FB2B73B44A}"/>
          </ac:spMkLst>
        </pc:spChg>
        <pc:spChg chg="add">
          <ac:chgData name="Sidney Seckler" userId="73470fc2d5f88927" providerId="LiveId" clId="{3AC60F35-892B-40B1-B145-BF853C2713F6}" dt="2020-03-26T18:49:49.350" v="360"/>
          <ac:spMkLst>
            <pc:docMk/>
            <pc:sldMk cId="0" sldId="330"/>
            <ac:spMk id="37" creationId="{39302D16-D858-415A-96C8-470FA7492777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0" sldId="330"/>
            <ac:spMk id="512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0" sldId="330"/>
            <ac:spMk id="512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10.434" v="389" actId="1076"/>
          <ac:spMkLst>
            <pc:docMk/>
            <pc:sldMk cId="0" sldId="330"/>
            <ac:spMk id="512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47.239" v="398" actId="1076"/>
          <ac:spMkLst>
            <pc:docMk/>
            <pc:sldMk cId="0" sldId="330"/>
            <ac:spMk id="512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44.071" v="358" actId="478"/>
          <ac:spMkLst>
            <pc:docMk/>
            <pc:sldMk cId="0" sldId="330"/>
            <ac:spMk id="109571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0" sldId="330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0" sldId="330"/>
            <ac:grpSpMk id="5150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3:30.818" v="394" actId="11529"/>
          <ac:cxnSpMkLst>
            <pc:docMk/>
            <pc:sldMk cId="0" sldId="330"/>
            <ac:cxnSpMk id="15" creationId="{C9CF1CFD-B08C-424E-B46E-E80E8F56F621}"/>
          </ac:cxnSpMkLst>
        </pc:cxnChg>
        <pc:cxnChg chg="add mod">
          <ac:chgData name="Sidney Seckler" userId="73470fc2d5f88927" providerId="LiveId" clId="{3AC60F35-892B-40B1-B145-BF853C2713F6}" dt="2020-03-26T18:53:39.832" v="397" actId="14100"/>
          <ac:cxnSpMkLst>
            <pc:docMk/>
            <pc:sldMk cId="0" sldId="330"/>
            <ac:cxnSpMk id="50" creationId="{A1F52BF9-0CB4-4F7F-8557-111D50F7BBE9}"/>
          </ac:cxnSpMkLst>
        </pc:cxnChg>
        <pc:cxnChg chg="del mod">
          <ac:chgData name="Sidney Seckler" userId="73470fc2d5f88927" providerId="LiveId" clId="{3AC60F35-892B-40B1-B145-BF853C2713F6}" dt="2020-03-26T18:53:18.631" v="393" actId="478"/>
          <ac:cxnSpMkLst>
            <pc:docMk/>
            <pc:sldMk cId="0" sldId="330"/>
            <ac:cxnSpMk id="5129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3:17.098" v="392" actId="478"/>
          <ac:cxnSpMkLst>
            <pc:docMk/>
            <pc:sldMk cId="0" sldId="330"/>
            <ac:cxnSpMk id="5130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7:33.788" v="466"/>
        <pc:sldMkLst>
          <pc:docMk/>
          <pc:sldMk cId="0" sldId="331"/>
        </pc:sldMkLst>
        <pc:spChg chg="add del mod">
          <ac:chgData name="Sidney Seckler" userId="73470fc2d5f88927" providerId="LiveId" clId="{3AC60F35-892B-40B1-B145-BF853C2713F6}" dt="2020-03-26T18:49:56.228" v="362" actId="478"/>
          <ac:spMkLst>
            <pc:docMk/>
            <pc:sldMk cId="0" sldId="331"/>
            <ac:spMk id="3" creationId="{8C49C840-FDAC-4BEC-8785-9457916945A8}"/>
          </ac:spMkLst>
        </pc:spChg>
        <pc:spChg chg="add mod">
          <ac:chgData name="Sidney Seckler" userId="73470fc2d5f88927" providerId="LiveId" clId="{3AC60F35-892B-40B1-B145-BF853C2713F6}" dt="2020-03-26T18:55:10.115" v="412" actId="1076"/>
          <ac:spMkLst>
            <pc:docMk/>
            <pc:sldMk cId="0" sldId="331"/>
            <ac:spMk id="16" creationId="{619E8A36-6524-4530-8E9B-934F0F92A48F}"/>
          </ac:spMkLst>
        </pc:spChg>
        <pc:spChg chg="add">
          <ac:chgData name="Sidney Seckler" userId="73470fc2d5f88927" providerId="LiveId" clId="{3AC60F35-892B-40B1-B145-BF853C2713F6}" dt="2020-03-26T18:49:58.597" v="363"/>
          <ac:spMkLst>
            <pc:docMk/>
            <pc:sldMk cId="0" sldId="331"/>
            <ac:spMk id="36" creationId="{1FBEA5A1-B6FE-45DC-ACC1-5F2B322400B3}"/>
          </ac:spMkLst>
        </pc:spChg>
        <pc:spChg chg="add mod">
          <ac:chgData name="Sidney Seckler" userId="73470fc2d5f88927" providerId="LiveId" clId="{3AC60F35-892B-40B1-B145-BF853C2713F6}" dt="2020-03-26T18:54:37.802" v="405" actId="1076"/>
          <ac:spMkLst>
            <pc:docMk/>
            <pc:sldMk cId="0" sldId="331"/>
            <ac:spMk id="61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1.021" v="406" actId="1076"/>
          <ac:spMkLst>
            <pc:docMk/>
            <pc:sldMk cId="0" sldId="331"/>
            <ac:spMk id="614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3.730" v="407" actId="1076"/>
          <ac:spMkLst>
            <pc:docMk/>
            <pc:sldMk cId="0" sldId="331"/>
            <ac:spMk id="614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7.358" v="408" actId="1076"/>
          <ac:spMkLst>
            <pc:docMk/>
            <pc:sldMk cId="0" sldId="331"/>
            <ac:spMk id="614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7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53.662" v="361" actId="478"/>
          <ac:spMkLst>
            <pc:docMk/>
            <pc:sldMk cId="0" sldId="331"/>
            <ac:spMk id="110595" creationId="{00000000-0000-0000-0000-000000000000}"/>
          </ac:spMkLst>
        </pc:spChg>
        <pc:grpChg chg="add">
          <ac:chgData name="Sidney Seckler" userId="73470fc2d5f88927" providerId="LiveId" clId="{3AC60F35-892B-40B1-B145-BF853C2713F6}" dt="2020-03-26T18:57:33.788" v="466"/>
          <ac:grpSpMkLst>
            <pc:docMk/>
            <pc:sldMk cId="0" sldId="331"/>
            <ac:grpSpMk id="50" creationId="{3C833E38-7DB3-44E8-A8E7-348D6B605356}"/>
          </ac:grpSpMkLst>
        </pc:grpChg>
        <pc:grpChg chg="del mod">
          <ac:chgData name="Sidney Seckler" userId="73470fc2d5f88927" providerId="LiveId" clId="{3AC60F35-892B-40B1-B145-BF853C2713F6}" dt="2020-03-26T18:57:30.399" v="465" actId="478"/>
          <ac:grpSpMkLst>
            <pc:docMk/>
            <pc:sldMk cId="0" sldId="331"/>
            <ac:grpSpMk id="617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4:52.535" v="409" actId="11529"/>
          <ac:cxnSpMkLst>
            <pc:docMk/>
            <pc:sldMk cId="0" sldId="331"/>
            <ac:cxnSpMk id="13" creationId="{F0EBED66-DF7E-4D3E-998A-554051AC252D}"/>
          </ac:cxnSpMkLst>
        </pc:cxnChg>
        <pc:cxnChg chg="add mod">
          <ac:chgData name="Sidney Seckler" userId="73470fc2d5f88927" providerId="LiveId" clId="{3AC60F35-892B-40B1-B145-BF853C2713F6}" dt="2020-03-26T18:54:57.021" v="410" actId="11529"/>
          <ac:cxnSpMkLst>
            <pc:docMk/>
            <pc:sldMk cId="0" sldId="331"/>
            <ac:cxnSpMk id="15" creationId="{4A3B7635-240E-4075-97BF-8660BE31CF23}"/>
          </ac:cxnSpMkLst>
        </pc:cxnChg>
        <pc:cxnChg chg="del">
          <ac:chgData name="Sidney Seckler" userId="73470fc2d5f88927" providerId="LiveId" clId="{3AC60F35-892B-40B1-B145-BF853C2713F6}" dt="2020-03-26T18:54:31.362" v="403" actId="478"/>
          <ac:cxnSpMkLst>
            <pc:docMk/>
            <pc:sldMk cId="0" sldId="331"/>
            <ac:cxnSpMk id="6172" creationId="{00000000-0000-0000-0000-000000000000}"/>
          </ac:cxnSpMkLst>
        </pc:cxnChg>
        <pc:cxnChg chg="del">
          <ac:chgData name="Sidney Seckler" userId="73470fc2d5f88927" providerId="LiveId" clId="{3AC60F35-892B-40B1-B145-BF853C2713F6}" dt="2020-03-26T18:54:34.208" v="404" actId="478"/>
          <ac:cxnSpMkLst>
            <pc:docMk/>
            <pc:sldMk cId="0" sldId="331"/>
            <ac:cxnSpMk id="6173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9:50.884" v="492" actId="478"/>
        <pc:sldMkLst>
          <pc:docMk/>
          <pc:sldMk cId="0" sldId="332"/>
        </pc:sldMkLst>
        <pc:spChg chg="add del mod">
          <ac:chgData name="Sidney Seckler" userId="73470fc2d5f88927" providerId="LiveId" clId="{3AC60F35-892B-40B1-B145-BF853C2713F6}" dt="2020-03-26T18:50:07.959" v="365" actId="478"/>
          <ac:spMkLst>
            <pc:docMk/>
            <pc:sldMk cId="0" sldId="332"/>
            <ac:spMk id="3" creationId="{C3054492-4858-46EE-AC3C-DF38000A9625}"/>
          </ac:spMkLst>
        </pc:spChg>
        <pc:spChg chg="add mod">
          <ac:chgData name="Sidney Seckler" userId="73470fc2d5f88927" providerId="LiveId" clId="{3AC60F35-892B-40B1-B145-BF853C2713F6}" dt="2020-03-26T18:58:21.676" v="477" actId="1076"/>
          <ac:spMkLst>
            <pc:docMk/>
            <pc:sldMk cId="0" sldId="332"/>
            <ac:spMk id="10" creationId="{A5A48D92-B8F2-4A78-86B2-69F713DAC6E2}"/>
          </ac:spMkLst>
        </pc:spChg>
        <pc:spChg chg="add">
          <ac:chgData name="Sidney Seckler" userId="73470fc2d5f88927" providerId="LiveId" clId="{3AC60F35-892B-40B1-B145-BF853C2713F6}" dt="2020-03-26T18:50:10.350" v="366"/>
          <ac:spMkLst>
            <pc:docMk/>
            <pc:sldMk cId="0" sldId="332"/>
            <ac:spMk id="37" creationId="{C70B8BBA-C2A8-41AA-A187-2FB291031879}"/>
          </ac:spMkLst>
        </pc:spChg>
        <pc:spChg chg="add mod">
          <ac:chgData name="Sidney Seckler" userId="73470fc2d5f88927" providerId="LiveId" clId="{3AC60F35-892B-40B1-B145-BF853C2713F6}" dt="2020-03-26T18:59:34.972" v="490" actId="1076"/>
          <ac:spMkLst>
            <pc:docMk/>
            <pc:sldMk cId="0" sldId="332"/>
            <ac:spMk id="70" creationId="{8C842EB4-CDC5-4607-B13A-EC9F5E676DF2}"/>
          </ac:spMkLst>
        </pc:spChg>
        <pc:spChg chg="add mod">
          <ac:chgData name="Sidney Seckler" userId="73470fc2d5f88927" providerId="LiveId" clId="{3AC60F35-892B-40B1-B145-BF853C2713F6}" dt="2020-03-26T18:58:05.801" v="472" actId="1076"/>
          <ac:spMkLst>
            <pc:docMk/>
            <pc:sldMk cId="0" sldId="332"/>
            <ac:spMk id="71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8:09.622" v="473" actId="1076"/>
          <ac:spMkLst>
            <pc:docMk/>
            <pc:sldMk cId="0" sldId="332"/>
            <ac:spMk id="717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6:02.630" v="420" actId="478"/>
          <ac:spMkLst>
            <pc:docMk/>
            <pc:sldMk cId="0" sldId="332"/>
            <ac:spMk id="7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58:37.393" v="480" actId="1076"/>
          <ac:spMkLst>
            <pc:docMk/>
            <pc:sldMk cId="0" sldId="332"/>
            <ac:spMk id="71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0:03.722" v="364" actId="478"/>
          <ac:spMkLst>
            <pc:docMk/>
            <pc:sldMk cId="0" sldId="332"/>
            <ac:spMk id="111619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3-26T18:59:24.738" v="486" actId="1076"/>
          <ac:grpSpMkLst>
            <pc:docMk/>
            <pc:sldMk cId="0" sldId="332"/>
            <ac:grpSpMk id="45" creationId="{315857CE-5CC2-41D9-B549-EC1E48673BBA}"/>
          </ac:grpSpMkLst>
        </pc:grpChg>
        <pc:grpChg chg="mod">
          <ac:chgData name="Sidney Seckler" userId="73470fc2d5f88927" providerId="LiveId" clId="{3AC60F35-892B-40B1-B145-BF853C2713F6}" dt="2020-03-26T18:59:24.738" v="486" actId="1076"/>
          <ac:grpSpMkLst>
            <pc:docMk/>
            <pc:sldMk cId="0" sldId="332"/>
            <ac:grpSpMk id="65" creationId="{82A9CACA-7E1A-4CB2-802E-BC300A754B9F}"/>
          </ac:grpSpMkLst>
        </pc:grpChg>
        <pc:grpChg chg="del mod">
          <ac:chgData name="Sidney Seckler" userId="73470fc2d5f88927" providerId="LiveId" clId="{3AC60F35-892B-40B1-B145-BF853C2713F6}" dt="2020-03-26T18:57:42.882" v="467" actId="478"/>
          <ac:grpSpMkLst>
            <pc:docMk/>
            <pc:sldMk cId="0" sldId="332"/>
            <ac:grpSpMk id="7194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8" creationId="{00000000-0000-0000-0000-000000000000}"/>
          </ac:graphicFrameMkLst>
        </pc:graphicFrameChg>
        <pc:graphicFrameChg chg="add del mod replId">
          <ac:chgData name="Sidney Seckler" userId="73470fc2d5f88927" providerId="LiveId" clId="{3AC60F35-892B-40B1-B145-BF853C2713F6}" dt="2020-03-26T18:59:14.143" v="483"/>
          <ac:graphicFrameMkLst>
            <pc:docMk/>
            <pc:sldMk cId="0" sldId="332"/>
            <ac:graphicFrameMk id="11" creationId="{8C842EB4-CDC5-4607-B13A-EC9F5E676DF2}"/>
          </ac:graphicFrameMkLst>
        </pc:graphicFrameChg>
        <pc:cxnChg chg="add del mod">
          <ac:chgData name="Sidney Seckler" userId="73470fc2d5f88927" providerId="LiveId" clId="{3AC60F35-892B-40B1-B145-BF853C2713F6}" dt="2020-03-26T18:59:50.884" v="492" actId="478"/>
          <ac:cxnSpMkLst>
            <pc:docMk/>
            <pc:sldMk cId="0" sldId="332"/>
            <ac:cxnSpMk id="14" creationId="{77F372C0-FC2D-451A-844B-B9C6FA4A165A}"/>
          </ac:cxnSpMkLst>
        </pc:cxnChg>
        <pc:cxnChg chg="del mod">
          <ac:chgData name="Sidney Seckler" userId="73470fc2d5f88927" providerId="LiveId" clId="{3AC60F35-892B-40B1-B145-BF853C2713F6}" dt="2020-03-26T18:55:43.207" v="415" actId="478"/>
          <ac:cxnSpMkLst>
            <pc:docMk/>
            <pc:sldMk cId="0" sldId="332"/>
            <ac:cxnSpMk id="719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5:44.598" v="416" actId="478"/>
          <ac:cxnSpMkLst>
            <pc:docMk/>
            <pc:sldMk cId="0" sldId="332"/>
            <ac:cxnSpMk id="7198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02:48.819" v="510" actId="47"/>
        <pc:sldMkLst>
          <pc:docMk/>
          <pc:sldMk cId="0" sldId="334"/>
        </pc:sldMkLst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0" sldId="334"/>
            <ac:spMk id="921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0" sldId="334"/>
            <ac:spMk id="92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23.051" v="495" actId="108"/>
          <ac:spMkLst>
            <pc:docMk/>
            <pc:sldMk cId="0" sldId="334"/>
            <ac:spMk id="11366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4"/>
            <ac:graphicFrameMk id="4" creationId="{00000000-0000-0000-0000-000000000000}"/>
          </ac:graphicFrameMkLst>
        </pc:graphicFrameChg>
      </pc:sldChg>
      <pc:sldChg chg="delSp modSp add mod">
        <pc:chgData name="Sidney Seckler" userId="73470fc2d5f88927" providerId="LiveId" clId="{3AC60F35-892B-40B1-B145-BF853C2713F6}" dt="2020-03-26T18:47:02.257" v="324" actId="108"/>
        <pc:sldMkLst>
          <pc:docMk/>
          <pc:sldMk cId="0" sldId="335"/>
        </pc:sldMkLst>
        <pc:spChg chg="mod">
          <ac:chgData name="Sidney Seckler" userId="73470fc2d5f88927" providerId="LiveId" clId="{3AC60F35-892B-40B1-B145-BF853C2713F6}" dt="2020-03-26T18:46:26.871" v="322" actId="1076"/>
          <ac:spMkLst>
            <pc:docMk/>
            <pc:sldMk cId="0" sldId="335"/>
            <ac:spMk id="1146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7:02.257" v="324" actId="108"/>
          <ac:spMkLst>
            <pc:docMk/>
            <pc:sldMk cId="0" sldId="335"/>
            <ac:spMk id="114693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46:30.094" v="323" actId="478"/>
          <ac:picMkLst>
            <pc:docMk/>
            <pc:sldMk cId="0" sldId="335"/>
            <ac:picMk id="563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29.240" v="344" actId="1076"/>
        <pc:sldMkLst>
          <pc:docMk/>
          <pc:sldMk cId="0" sldId="336"/>
        </pc:sldMkLst>
        <pc:spChg chg="add del mod">
          <ac:chgData name="Sidney Seckler" userId="73470fc2d5f88927" providerId="LiveId" clId="{3AC60F35-892B-40B1-B145-BF853C2713F6}" dt="2020-03-26T18:47:29.708" v="329" actId="478"/>
          <ac:spMkLst>
            <pc:docMk/>
            <pc:sldMk cId="0" sldId="336"/>
            <ac:spMk id="3" creationId="{0F5ABAD6-16CE-4D30-99FC-4CC1313CC8A0}"/>
          </ac:spMkLst>
        </pc:spChg>
        <pc:spChg chg="add">
          <ac:chgData name="Sidney Seckler" userId="73470fc2d5f88927" providerId="LiveId" clId="{3AC60F35-892B-40B1-B145-BF853C2713F6}" dt="2020-03-26T18:47:30.873" v="330"/>
          <ac:spMkLst>
            <pc:docMk/>
            <pc:sldMk cId="0" sldId="336"/>
            <ac:spMk id="7" creationId="{07517A73-4CAC-44FF-B892-324F2C368BB5}"/>
          </ac:spMkLst>
        </pc:spChg>
        <pc:spChg chg="del mod">
          <ac:chgData name="Sidney Seckler" userId="73470fc2d5f88927" providerId="LiveId" clId="{3AC60F35-892B-40B1-B145-BF853C2713F6}" dt="2020-03-26T18:47:24.567" v="328" actId="478"/>
          <ac:spMkLst>
            <pc:docMk/>
            <pc:sldMk cId="0" sldId="336"/>
            <ac:spMk id="11571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29.240" v="344" actId="1076"/>
          <ac:picMkLst>
            <pc:docMk/>
            <pc:sldMk cId="0" sldId="336"/>
            <ac:picMk id="5837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12.178" v="341" actId="1076"/>
        <pc:sldMkLst>
          <pc:docMk/>
          <pc:sldMk cId="0" sldId="337"/>
        </pc:sldMkLst>
        <pc:spChg chg="add del mod">
          <ac:chgData name="Sidney Seckler" userId="73470fc2d5f88927" providerId="LiveId" clId="{3AC60F35-892B-40B1-B145-BF853C2713F6}" dt="2020-03-26T18:47:11.984" v="326" actId="478"/>
          <ac:spMkLst>
            <pc:docMk/>
            <pc:sldMk cId="0" sldId="337"/>
            <ac:spMk id="3" creationId="{7B9B8089-50C3-49D8-B5EB-6433194255AC}"/>
          </ac:spMkLst>
        </pc:spChg>
        <pc:spChg chg="add">
          <ac:chgData name="Sidney Seckler" userId="73470fc2d5f88927" providerId="LiveId" clId="{3AC60F35-892B-40B1-B145-BF853C2713F6}" dt="2020-03-26T18:47:20.768" v="327"/>
          <ac:spMkLst>
            <pc:docMk/>
            <pc:sldMk cId="0" sldId="337"/>
            <ac:spMk id="7" creationId="{48779A79-B208-46A6-A54D-1D6175CC6528}"/>
          </ac:spMkLst>
        </pc:spChg>
        <pc:spChg chg="del mod">
          <ac:chgData name="Sidney Seckler" userId="73470fc2d5f88927" providerId="LiveId" clId="{3AC60F35-892B-40B1-B145-BF853C2713F6}" dt="2020-03-26T18:47:10.172" v="325" actId="478"/>
          <ac:spMkLst>
            <pc:docMk/>
            <pc:sldMk cId="0" sldId="337"/>
            <ac:spMk id="11674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12.178" v="341" actId="1076"/>
          <ac:picMkLst>
            <pc:docMk/>
            <pc:sldMk cId="0" sldId="337"/>
            <ac:picMk id="5734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43.099" v="348" actId="1076"/>
        <pc:sldMkLst>
          <pc:docMk/>
          <pc:sldMk cId="0" sldId="338"/>
        </pc:sldMkLst>
        <pc:spChg chg="add del mod">
          <ac:chgData name="Sidney Seckler" userId="73470fc2d5f88927" providerId="LiveId" clId="{3AC60F35-892B-40B1-B145-BF853C2713F6}" dt="2020-03-26T18:47:38.990" v="332" actId="478"/>
          <ac:spMkLst>
            <pc:docMk/>
            <pc:sldMk cId="0" sldId="338"/>
            <ac:spMk id="3" creationId="{65D8334C-F67F-4DD5-A23D-88FBFFEF319D}"/>
          </ac:spMkLst>
        </pc:spChg>
        <pc:spChg chg="add">
          <ac:chgData name="Sidney Seckler" userId="73470fc2d5f88927" providerId="LiveId" clId="{3AC60F35-892B-40B1-B145-BF853C2713F6}" dt="2020-03-26T18:47:40.162" v="333"/>
          <ac:spMkLst>
            <pc:docMk/>
            <pc:sldMk cId="0" sldId="338"/>
            <ac:spMk id="7" creationId="{96638343-554D-402E-BAB6-4A79B783520A}"/>
          </ac:spMkLst>
        </pc:spChg>
        <pc:spChg chg="del mod">
          <ac:chgData name="Sidney Seckler" userId="73470fc2d5f88927" providerId="LiveId" clId="{3AC60F35-892B-40B1-B145-BF853C2713F6}" dt="2020-03-26T18:47:37.145" v="331" actId="478"/>
          <ac:spMkLst>
            <pc:docMk/>
            <pc:sldMk cId="0" sldId="338"/>
            <ac:spMk id="117764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43.099" v="348" actId="1076"/>
          <ac:picMkLst>
            <pc:docMk/>
            <pc:sldMk cId="0" sldId="338"/>
            <ac:picMk id="59394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52.707" v="351" actId="14100"/>
        <pc:sldMkLst>
          <pc:docMk/>
          <pc:sldMk cId="0" sldId="339"/>
        </pc:sldMkLst>
        <pc:spChg chg="add del mod">
          <ac:chgData name="Sidney Seckler" userId="73470fc2d5f88927" providerId="LiveId" clId="{3AC60F35-892B-40B1-B145-BF853C2713F6}" dt="2020-03-26T18:47:50.950" v="335" actId="478"/>
          <ac:spMkLst>
            <pc:docMk/>
            <pc:sldMk cId="0" sldId="339"/>
            <ac:spMk id="3" creationId="{AFB6995A-B42F-4BDD-9003-276623B024A7}"/>
          </ac:spMkLst>
        </pc:spChg>
        <pc:spChg chg="add">
          <ac:chgData name="Sidney Seckler" userId="73470fc2d5f88927" providerId="LiveId" clId="{3AC60F35-892B-40B1-B145-BF853C2713F6}" dt="2020-03-26T18:47:52.115" v="336"/>
          <ac:spMkLst>
            <pc:docMk/>
            <pc:sldMk cId="0" sldId="339"/>
            <ac:spMk id="7" creationId="{882359BA-AB5A-424F-B751-651FF37B0630}"/>
          </ac:spMkLst>
        </pc:spChg>
        <pc:spChg chg="del mod">
          <ac:chgData name="Sidney Seckler" userId="73470fc2d5f88927" providerId="LiveId" clId="{3AC60F35-892B-40B1-B145-BF853C2713F6}" dt="2020-03-26T18:47:46.487" v="334" actId="478"/>
          <ac:spMkLst>
            <pc:docMk/>
            <pc:sldMk cId="0" sldId="339"/>
            <ac:spMk id="11878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52.707" v="351" actId="14100"/>
          <ac:picMkLst>
            <pc:docMk/>
            <pc:sldMk cId="0" sldId="339"/>
            <ac:picMk id="60418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4.536" v="596" actId="47"/>
        <pc:sldMkLst>
          <pc:docMk/>
          <pc:sldMk cId="0" sldId="340"/>
        </pc:sldMkLst>
      </pc:sldChg>
      <pc:sldChg chg="del">
        <pc:chgData name="Sidney Seckler" userId="73470fc2d5f88927" providerId="LiveId" clId="{3AC60F35-892B-40B1-B145-BF853C2713F6}" dt="2020-03-26T19:13:16.960" v="603" actId="47"/>
        <pc:sldMkLst>
          <pc:docMk/>
          <pc:sldMk cId="0" sldId="346"/>
        </pc:sldMkLst>
      </pc:sldChg>
      <pc:sldChg chg="del">
        <pc:chgData name="Sidney Seckler" userId="73470fc2d5f88927" providerId="LiveId" clId="{3AC60F35-892B-40B1-B145-BF853C2713F6}" dt="2020-03-26T19:13:18.244" v="604" actId="47"/>
        <pc:sldMkLst>
          <pc:docMk/>
          <pc:sldMk cId="0" sldId="347"/>
        </pc:sldMkLst>
      </pc:sldChg>
      <pc:sldChg chg="del">
        <pc:chgData name="Sidney Seckler" userId="73470fc2d5f88927" providerId="LiveId" clId="{3AC60F35-892B-40B1-B145-BF853C2713F6}" dt="2020-03-26T19:13:19.081" v="605" actId="47"/>
        <pc:sldMkLst>
          <pc:docMk/>
          <pc:sldMk cId="0" sldId="348"/>
        </pc:sldMkLst>
      </pc:sldChg>
      <pc:sldChg chg="addSp delSp modSp add mod">
        <pc:chgData name="Sidney Seckler" userId="73470fc2d5f88927" providerId="LiveId" clId="{3AC60F35-892B-40B1-B145-BF853C2713F6}" dt="2020-03-26T19:30:24.893" v="834" actId="14100"/>
        <pc:sldMkLst>
          <pc:docMk/>
          <pc:sldMk cId="0" sldId="355"/>
        </pc:sldMkLst>
        <pc:spChg chg="add del mod">
          <ac:chgData name="Sidney Seckler" userId="73470fc2d5f88927" providerId="LiveId" clId="{3AC60F35-892B-40B1-B145-BF853C2713F6}" dt="2020-03-26T19:26:47.315" v="781" actId="478"/>
          <ac:spMkLst>
            <pc:docMk/>
            <pc:sldMk cId="0" sldId="355"/>
            <ac:spMk id="13" creationId="{340E091C-E213-4198-B3B4-1FE6DDEE9188}"/>
          </ac:spMkLst>
        </pc:spChg>
        <pc:spChg chg="add">
          <ac:chgData name="Sidney Seckler" userId="73470fc2d5f88927" providerId="LiveId" clId="{3AC60F35-892B-40B1-B145-BF853C2713F6}" dt="2020-03-26T19:26:55.474" v="782"/>
          <ac:spMkLst>
            <pc:docMk/>
            <pc:sldMk cId="0" sldId="355"/>
            <ac:spMk id="58" creationId="{F0C59282-5B1C-4693-9475-47AFAA66071C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59" creationId="{D9A3CEEC-1F44-4D88-A6E8-1DDA76E173B2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60" creationId="{D0F22BF2-83BD-4805-AF6D-F695E1B6C50C}"/>
          </ac:spMkLst>
        </pc:spChg>
        <pc:spChg chg="add mod">
          <ac:chgData name="Sidney Seckler" userId="73470fc2d5f88927" providerId="LiveId" clId="{3AC60F35-892B-40B1-B145-BF853C2713F6}" dt="2020-03-26T19:28:52.099" v="807" actId="1076"/>
          <ac:spMkLst>
            <pc:docMk/>
            <pc:sldMk cId="0" sldId="355"/>
            <ac:spMk id="61" creationId="{03448747-3BFE-49E2-8CE9-E50E31658AA6}"/>
          </ac:spMkLst>
        </pc:spChg>
        <pc:spChg chg="add mod">
          <ac:chgData name="Sidney Seckler" userId="73470fc2d5f88927" providerId="LiveId" clId="{3AC60F35-892B-40B1-B145-BF853C2713F6}" dt="2020-03-26T19:28:54.785" v="808" actId="1076"/>
          <ac:spMkLst>
            <pc:docMk/>
            <pc:sldMk cId="0" sldId="355"/>
            <ac:spMk id="62" creationId="{59417F67-9474-4424-AD05-6D1EFCCB0326}"/>
          </ac:spMkLst>
        </pc:spChg>
        <pc:spChg chg="add mod">
          <ac:chgData name="Sidney Seckler" userId="73470fc2d5f88927" providerId="LiveId" clId="{3AC60F35-892B-40B1-B145-BF853C2713F6}" dt="2020-03-26T19:29:06.409" v="812" actId="1076"/>
          <ac:spMkLst>
            <pc:docMk/>
            <pc:sldMk cId="0" sldId="355"/>
            <ac:spMk id="63" creationId="{3A5D0FF8-5F21-4F8F-8B17-BD2ABF609158}"/>
          </ac:spMkLst>
        </pc:spChg>
        <pc:spChg chg="add mod">
          <ac:chgData name="Sidney Seckler" userId="73470fc2d5f88927" providerId="LiveId" clId="{3AC60F35-892B-40B1-B145-BF853C2713F6}" dt="2020-03-26T19:30:14.174" v="830" actId="14100"/>
          <ac:spMkLst>
            <pc:docMk/>
            <pc:sldMk cId="0" sldId="355"/>
            <ac:spMk id="64" creationId="{302EF866-4C49-4BAD-80A5-7AE0F1C53DE0}"/>
          </ac:spMkLst>
        </pc:spChg>
        <pc:spChg chg="add mod">
          <ac:chgData name="Sidney Seckler" userId="73470fc2d5f88927" providerId="LiveId" clId="{3AC60F35-892B-40B1-B145-BF853C2713F6}" dt="2020-03-26T19:29:53.874" v="826" actId="1076"/>
          <ac:spMkLst>
            <pc:docMk/>
            <pc:sldMk cId="0" sldId="355"/>
            <ac:spMk id="65" creationId="{BE35ED69-1C08-4697-80BF-B9A671FBB586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0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00.442" v="810" actId="1076"/>
          <ac:spMkLst>
            <pc:docMk/>
            <pc:sldMk cId="0" sldId="355"/>
            <ac:spMk id="1229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11.770" v="813" actId="1076"/>
          <ac:spMkLst>
            <pc:docMk/>
            <pc:sldMk cId="0" sldId="355"/>
            <ac:spMk id="122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0.472" v="783" actId="478"/>
          <ac:spMkLst>
            <pc:docMk/>
            <pc:sldMk cId="0" sldId="355"/>
            <ac:spMk id="1229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3.222" v="784" actId="478"/>
          <ac:spMkLst>
            <pc:docMk/>
            <pc:sldMk cId="0" sldId="355"/>
            <ac:spMk id="1232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6:44.198" v="780" actId="478"/>
          <ac:spMkLst>
            <pc:docMk/>
            <pc:sldMk cId="0" sldId="355"/>
            <ac:spMk id="13619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30:14.174" v="830" actId="14100"/>
          <ac:cxnSpMkLst>
            <pc:docMk/>
            <pc:sldMk cId="0" sldId="355"/>
            <ac:cxnSpMk id="66" creationId="{40A21F0A-B426-4742-BFB4-E51EA5B16420}"/>
          </ac:cxnSpMkLst>
        </pc:cxnChg>
        <pc:cxnChg chg="add mod">
          <ac:chgData name="Sidney Seckler" userId="73470fc2d5f88927" providerId="LiveId" clId="{3AC60F35-892B-40B1-B145-BF853C2713F6}" dt="2020-03-26T19:30:24.893" v="834" actId="14100"/>
          <ac:cxnSpMkLst>
            <pc:docMk/>
            <pc:sldMk cId="0" sldId="355"/>
            <ac:cxnSpMk id="70" creationId="{3C941EE7-2076-42EE-87D0-EAF213C346F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0:00.663" v="923" actId="47"/>
        <pc:sldMkLst>
          <pc:docMk/>
          <pc:sldMk cId="0" sldId="356"/>
        </pc:sldMkLst>
        <pc:spChg chg="add del mod">
          <ac:chgData name="Sidney Seckler" userId="73470fc2d5f88927" providerId="LiveId" clId="{3AC60F35-892B-40B1-B145-BF853C2713F6}" dt="2020-03-26T19:43:01.956" v="839" actId="478"/>
          <ac:spMkLst>
            <pc:docMk/>
            <pc:sldMk cId="0" sldId="356"/>
            <ac:spMk id="13" creationId="{5B713E1C-736F-4071-A676-77A14867A31E}"/>
          </ac:spMkLst>
        </pc:spChg>
        <pc:spChg chg="add">
          <ac:chgData name="Sidney Seckler" userId="73470fc2d5f88927" providerId="LiveId" clId="{3AC60F35-892B-40B1-B145-BF853C2713F6}" dt="2020-03-26T19:43:03.128" v="840"/>
          <ac:spMkLst>
            <pc:docMk/>
            <pc:sldMk cId="0" sldId="356"/>
            <ac:spMk id="55" creationId="{C4247003-B887-4B5D-A476-AFEC925ED166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3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39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0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1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59.151" v="838" actId="478"/>
          <ac:spMkLst>
            <pc:docMk/>
            <pc:sldMk cId="0" sldId="356"/>
            <ac:spMk id="13721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4:24.083" v="1201"/>
        <pc:sldMkLst>
          <pc:docMk/>
          <pc:sldMk cId="0" sldId="357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357"/>
            <ac:spMk id="1945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4:16.863" v="1200" actId="14100"/>
          <ac:spMkLst>
            <pc:docMk/>
            <pc:sldMk cId="0" sldId="357"/>
            <ac:spMk id="138244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4:24.083" v="1201"/>
          <ac:graphicFrameMkLst>
            <pc:docMk/>
            <pc:sldMk cId="0" sldId="3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357"/>
            <ac:graphicFrameMk id="3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2:54.834" v="591" actId="47"/>
        <pc:sldMkLst>
          <pc:docMk/>
          <pc:sldMk cId="0" sldId="358"/>
        </pc:sldMkLst>
      </pc:sldChg>
      <pc:sldChg chg="del">
        <pc:chgData name="Sidney Seckler" userId="73470fc2d5f88927" providerId="LiveId" clId="{3AC60F35-892B-40B1-B145-BF853C2713F6}" dt="2020-03-26T19:12:52.145" v="590" actId="47"/>
        <pc:sldMkLst>
          <pc:docMk/>
          <pc:sldMk cId="0" sldId="359"/>
        </pc:sldMkLst>
      </pc:sldChg>
      <pc:sldChg chg="delSp modSp add del mod">
        <pc:chgData name="Sidney Seckler" userId="73470fc2d5f88927" providerId="LiveId" clId="{3AC60F35-892B-40B1-B145-BF853C2713F6}" dt="2020-04-22T14:29:49.034" v="2506" actId="20577"/>
        <pc:sldMkLst>
          <pc:docMk/>
          <pc:sldMk cId="0" sldId="364"/>
        </pc:sldMkLst>
        <pc:spChg chg="mod">
          <ac:chgData name="Sidney Seckler" userId="73470fc2d5f88927" providerId="LiveId" clId="{3AC60F35-892B-40B1-B145-BF853C2713F6}" dt="2020-03-26T20:25:20.270" v="1232" actId="1076"/>
          <ac:spMkLst>
            <pc:docMk/>
            <pc:sldMk cId="0" sldId="364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9:49.034" v="2506" actId="20577"/>
          <ac:spMkLst>
            <pc:docMk/>
            <pc:sldMk cId="0" sldId="364"/>
            <ac:spMk id="145412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57.225" v="1211" actId="478"/>
          <ac:picMkLst>
            <pc:docMk/>
            <pc:sldMk cId="0" sldId="364"/>
            <ac:picMk id="10342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20:36.584" v="697" actId="20577"/>
        <pc:sldMkLst>
          <pc:docMk/>
          <pc:sldMk cId="0" sldId="365"/>
        </pc:sldMkLst>
        <pc:spChg chg="add del mod">
          <ac:chgData name="Sidney Seckler" userId="73470fc2d5f88927" providerId="LiveId" clId="{3AC60F35-892B-40B1-B145-BF853C2713F6}" dt="2020-03-26T19:18:34.222" v="680" actId="478"/>
          <ac:spMkLst>
            <pc:docMk/>
            <pc:sldMk cId="0" sldId="365"/>
            <ac:spMk id="3" creationId="{2DA00D85-3ED6-4364-9079-0A6BB6542E6C}"/>
          </ac:spMkLst>
        </pc:spChg>
        <pc:spChg chg="add">
          <ac:chgData name="Sidney Seckler" userId="73470fc2d5f88927" providerId="LiveId" clId="{3AC60F35-892B-40B1-B145-BF853C2713F6}" dt="2020-03-26T19:18:41.975" v="681"/>
          <ac:spMkLst>
            <pc:docMk/>
            <pc:sldMk cId="0" sldId="365"/>
            <ac:spMk id="10" creationId="{F8A06C01-0003-4F8B-834C-FCDBD3110001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0" sldId="365"/>
            <ac:spMk id="102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0" sldId="365"/>
            <ac:spMk id="102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18:30.801" v="679" actId="478"/>
          <ac:spMkLst>
            <pc:docMk/>
            <pc:sldMk cId="0" sldId="365"/>
            <ac:spMk id="1464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0:36.584" v="697" actId="20577"/>
          <ac:spMkLst>
            <pc:docMk/>
            <pc:sldMk cId="0" sldId="365"/>
            <ac:spMk id="14643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19:14.787" v="687"/>
          <ac:graphicFrameMkLst>
            <pc:docMk/>
            <pc:sldMk cId="0" sldId="36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19:19.051" v="689"/>
          <ac:graphicFrameMkLst>
            <pc:docMk/>
            <pc:sldMk cId="0" sldId="365"/>
            <ac:graphicFrameMk id="6" creationId="{00000000-0000-0000-0000-000000000000}"/>
          </ac:graphicFrameMkLst>
        </pc:graphicFrameChg>
        <pc:picChg chg="del">
          <ac:chgData name="Sidney Seckler" userId="73470fc2d5f88927" providerId="LiveId" clId="{3AC60F35-892B-40B1-B145-BF853C2713F6}" dt="2020-03-26T19:17:24.113" v="665" actId="478"/>
          <ac:picMkLst>
            <pc:docMk/>
            <pc:sldMk cId="0" sldId="365"/>
            <ac:picMk id="10244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20:25:14.630" v="1231" actId="1076"/>
        <pc:sldMkLst>
          <pc:docMk/>
          <pc:sldMk cId="0" sldId="367"/>
        </pc:sldMkLst>
        <pc:spChg chg="mod">
          <ac:chgData name="Sidney Seckler" userId="73470fc2d5f88927" providerId="LiveId" clId="{3AC60F35-892B-40B1-B145-BF853C2713F6}" dt="2020-03-26T20:25:14.630" v="1231" actId="1076"/>
          <ac:spMkLst>
            <pc:docMk/>
            <pc:sldMk cId="0" sldId="367"/>
            <ac:spMk id="1484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5:07.882" v="1230" actId="20577"/>
          <ac:spMkLst>
            <pc:docMk/>
            <pc:sldMk cId="0" sldId="367"/>
            <ac:spMk id="148485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4:43.019" v="1219" actId="478"/>
          <ac:picMkLst>
            <pc:docMk/>
            <pc:sldMk cId="0" sldId="367"/>
            <ac:picMk id="10445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8:22.520" v="678" actId="947"/>
        <pc:sldMkLst>
          <pc:docMk/>
          <pc:sldMk cId="0" sldId="368"/>
        </pc:sldMkLst>
        <pc:spChg chg="mod">
          <ac:chgData name="Sidney Seckler" userId="73470fc2d5f88927" providerId="LiveId" clId="{3AC60F35-892B-40B1-B145-BF853C2713F6}" dt="2020-03-26T19:17:58.738" v="674" actId="1076"/>
          <ac:spMkLst>
            <pc:docMk/>
            <pc:sldMk cId="0" sldId="368"/>
            <ac:spMk id="149508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18:22.520" v="678" actId="947"/>
          <ac:spMkLst>
            <pc:docMk/>
            <pc:sldMk cId="0" sldId="368"/>
            <ac:spMk id="149509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17:18.035" v="664" actId="478"/>
          <ac:picMkLst>
            <pc:docMk/>
            <pc:sldMk cId="0" sldId="368"/>
            <ac:picMk id="89090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19:09:33.659" v="565" actId="478"/>
        <pc:sldMkLst>
          <pc:docMk/>
          <pc:sldMk cId="0" sldId="370"/>
        </pc:sldMkLst>
        <pc:spChg chg="mod">
          <ac:chgData name="Sidney Seckler" userId="73470fc2d5f88927" providerId="LiveId" clId="{3AC60F35-892B-40B1-B145-BF853C2713F6}" dt="2020-03-26T19:09:08.910" v="563" actId="14100"/>
          <ac:spMkLst>
            <pc:docMk/>
            <pc:sldMk cId="0" sldId="370"/>
            <ac:spMk id="1515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9:26.489" v="564" actId="108"/>
          <ac:spMkLst>
            <pc:docMk/>
            <pc:sldMk cId="0" sldId="370"/>
            <ac:spMk id="15155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33.659" v="565" actId="478"/>
          <ac:picMkLst>
            <pc:docMk/>
            <pc:sldMk cId="0" sldId="370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0:04.803" v="570" actId="108"/>
        <pc:sldMkLst>
          <pc:docMk/>
          <pc:sldMk cId="0" sldId="371"/>
        </pc:sldMkLst>
        <pc:spChg chg="add del mod">
          <ac:chgData name="Sidney Seckler" userId="73470fc2d5f88927" providerId="LiveId" clId="{3AC60F35-892B-40B1-B145-BF853C2713F6}" dt="2020-03-26T19:09:44.649" v="567" actId="478"/>
          <ac:spMkLst>
            <pc:docMk/>
            <pc:sldMk cId="0" sldId="371"/>
            <ac:spMk id="3" creationId="{110D2CFF-07AE-499F-909A-D5EABA466135}"/>
          </ac:spMkLst>
        </pc:spChg>
        <pc:spChg chg="add">
          <ac:chgData name="Sidney Seckler" userId="73470fc2d5f88927" providerId="LiveId" clId="{3AC60F35-892B-40B1-B145-BF853C2713F6}" dt="2020-03-26T19:09:54.238" v="568"/>
          <ac:spMkLst>
            <pc:docMk/>
            <pc:sldMk cId="0" sldId="371"/>
            <ac:spMk id="8" creationId="{C1D4E38F-9581-478D-AA8A-48D09671227A}"/>
          </ac:spMkLst>
        </pc:spChg>
        <pc:spChg chg="del mod">
          <ac:chgData name="Sidney Seckler" userId="73470fc2d5f88927" providerId="LiveId" clId="{3AC60F35-892B-40B1-B145-BF853C2713F6}" dt="2020-03-26T19:09:40.945" v="566" actId="478"/>
          <ac:spMkLst>
            <pc:docMk/>
            <pc:sldMk cId="0" sldId="371"/>
            <ac:spMk id="1525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04.803" v="570" actId="108"/>
          <ac:spMkLst>
            <pc:docMk/>
            <pc:sldMk cId="0" sldId="371"/>
            <ac:spMk id="152581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57.729" v="569" actId="478"/>
          <ac:picMkLst>
            <pc:docMk/>
            <pc:sldMk cId="0" sldId="371"/>
            <ac:picMk id="6" creationId="{00000000-0000-0000-0000-000000000000}"/>
          </ac:picMkLst>
        </pc:picChg>
      </pc:sldChg>
      <pc:sldChg chg="modSp mod">
        <pc:chgData name="Sidney Seckler" userId="73470fc2d5f88927" providerId="LiveId" clId="{3AC60F35-892B-40B1-B145-BF853C2713F6}" dt="2020-03-26T20:30:49.926" v="1538" actId="1076"/>
        <pc:sldMkLst>
          <pc:docMk/>
          <pc:sldMk cId="0" sldId="373"/>
        </pc:sldMkLst>
        <pc:spChg chg="mod">
          <ac:chgData name="Sidney Seckler" userId="73470fc2d5f88927" providerId="LiveId" clId="{3AC60F35-892B-40B1-B145-BF853C2713F6}" dt="2020-03-26T20:28:28.948" v="131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30:49.926" v="1538" actId="1076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4:10.613" v="192" actId="47"/>
        <pc:sldMkLst>
          <pc:docMk/>
          <pc:sldMk cId="0" sldId="395"/>
        </pc:sldMkLst>
      </pc:sldChg>
      <pc:sldChg chg="del">
        <pc:chgData name="Sidney Seckler" userId="73470fc2d5f88927" providerId="LiveId" clId="{3AC60F35-892B-40B1-B145-BF853C2713F6}" dt="2020-03-26T19:16:31.903" v="654" actId="47"/>
        <pc:sldMkLst>
          <pc:docMk/>
          <pc:sldMk cId="0" sldId="411"/>
        </pc:sldMkLst>
      </pc:sldChg>
      <pc:sldChg chg="del">
        <pc:chgData name="Sidney Seckler" userId="73470fc2d5f88927" providerId="LiveId" clId="{3AC60F35-892B-40B1-B145-BF853C2713F6}" dt="2020-03-26T19:16:33.191" v="655" actId="47"/>
        <pc:sldMkLst>
          <pc:docMk/>
          <pc:sldMk cId="0" sldId="412"/>
        </pc:sldMkLst>
      </pc:sldChg>
      <pc:sldChg chg="add del">
        <pc:chgData name="Sidney Seckler" userId="73470fc2d5f88927" providerId="LiveId" clId="{3AC60F35-892B-40B1-B145-BF853C2713F6}" dt="2020-03-26T20:26:27.331" v="1240" actId="47"/>
        <pc:sldMkLst>
          <pc:docMk/>
          <pc:sldMk cId="0" sldId="415"/>
        </pc:sldMkLst>
      </pc:sldChg>
      <pc:sldChg chg="modSp add mod">
        <pc:chgData name="Sidney Seckler" userId="73470fc2d5f88927" providerId="LiveId" clId="{3AC60F35-892B-40B1-B145-BF853C2713F6}" dt="2020-03-26T20:41:39.177" v="1862" actId="1076"/>
        <pc:sldMkLst>
          <pc:docMk/>
          <pc:sldMk cId="0" sldId="416"/>
        </pc:sldMkLst>
        <pc:spChg chg="mod">
          <ac:chgData name="Sidney Seckler" userId="73470fc2d5f88927" providerId="LiveId" clId="{3AC60F35-892B-40B1-B145-BF853C2713F6}" dt="2020-03-26T20:36:28.959" v="1791" actId="255"/>
          <ac:spMkLst>
            <pc:docMk/>
            <pc:sldMk cId="0" sldId="416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39.177" v="1862" actId="1076"/>
          <ac:spMkLst>
            <pc:docMk/>
            <pc:sldMk cId="0" sldId="416"/>
            <ac:spMk id="200709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36:50.907" v="1795" actId="14100"/>
        <pc:sldMkLst>
          <pc:docMk/>
          <pc:sldMk cId="0" sldId="417"/>
        </pc:sldMkLst>
        <pc:spChg chg="mod">
          <ac:chgData name="Sidney Seckler" userId="73470fc2d5f88927" providerId="LiveId" clId="{3AC60F35-892B-40B1-B145-BF853C2713F6}" dt="2020-03-26T20:36:46.921" v="1794" actId="1076"/>
          <ac:spMkLst>
            <pc:docMk/>
            <pc:sldMk cId="0" sldId="417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6:50.907" v="1795" actId="14100"/>
          <ac:picMkLst>
            <pc:docMk/>
            <pc:sldMk cId="0" sldId="417"/>
            <ac:picMk id="10649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37:08.537" v="1801" actId="1076"/>
        <pc:sldMkLst>
          <pc:docMk/>
          <pc:sldMk cId="0" sldId="418"/>
        </pc:sldMkLst>
        <pc:spChg chg="mod">
          <ac:chgData name="Sidney Seckler" userId="73470fc2d5f88927" providerId="LiveId" clId="{3AC60F35-892B-40B1-B145-BF853C2713F6}" dt="2020-03-26T20:37:03.506" v="1799" actId="1076"/>
          <ac:spMkLst>
            <pc:docMk/>
            <pc:sldMk cId="0" sldId="418"/>
            <ac:spMk id="20275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7:08.537" v="1801" actId="1076"/>
          <ac:picMkLst>
            <pc:docMk/>
            <pc:sldMk cId="0" sldId="418"/>
            <ac:picMk id="1075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1:54.594" v="1864" actId="255"/>
        <pc:sldMkLst>
          <pc:docMk/>
          <pc:sldMk cId="0" sldId="419"/>
        </pc:sldMkLst>
        <pc:spChg chg="add">
          <ac:chgData name="Sidney Seckler" userId="73470fc2d5f88927" providerId="LiveId" clId="{3AC60F35-892B-40B1-B145-BF853C2713F6}" dt="2020-03-26T20:38:02.520" v="1803"/>
          <ac:spMkLst>
            <pc:docMk/>
            <pc:sldMk cId="0" sldId="419"/>
            <ac:spMk id="13" creationId="{51D8EDB9-BDD7-41A3-9BDB-0EAE77E21F53}"/>
          </ac:spMkLst>
        </pc:spChg>
        <pc:spChg chg="add mod">
          <ac:chgData name="Sidney Seckler" userId="73470fc2d5f88927" providerId="LiveId" clId="{3AC60F35-892B-40B1-B145-BF853C2713F6}" dt="2020-03-26T20:39:05.599" v="1825" actId="1076"/>
          <ac:spMkLst>
            <pc:docMk/>
            <pc:sldMk cId="0" sldId="419"/>
            <ac:spMk id="2048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39:10.662" v="1826" actId="1076"/>
          <ac:spMkLst>
            <pc:docMk/>
            <pc:sldMk cId="0" sldId="419"/>
            <ac:spMk id="2048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38.537" v="1817" actId="478"/>
          <ac:spMkLst>
            <pc:docMk/>
            <pc:sldMk cId="0" sldId="419"/>
            <ac:spMk id="204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54.594" v="1864" actId="255"/>
          <ac:spMkLst>
            <pc:docMk/>
            <pc:sldMk cId="0" sldId="419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00.942" v="1802" actId="478"/>
          <ac:spMkLst>
            <pc:docMk/>
            <pc:sldMk cId="0" sldId="419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38:51.925" v="1821"/>
          <ac:graphicFrameMkLst>
            <pc:docMk/>
            <pc:sldMk cId="0" sldId="41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38:55.071" v="1823"/>
          <ac:graphicFrameMkLst>
            <pc:docMk/>
            <pc:sldMk cId="0" sldId="41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4:11.225" v="1885" actId="1076"/>
        <pc:sldMkLst>
          <pc:docMk/>
          <pc:sldMk cId="0" sldId="420"/>
        </pc:sldMkLst>
        <pc:spChg chg="add">
          <ac:chgData name="Sidney Seckler" userId="73470fc2d5f88927" providerId="LiveId" clId="{3AC60F35-892B-40B1-B145-BF853C2713F6}" dt="2020-03-26T20:39:29.959" v="1829"/>
          <ac:spMkLst>
            <pc:docMk/>
            <pc:sldMk cId="0" sldId="420"/>
            <ac:spMk id="13" creationId="{7EFB476F-58C7-47DD-8F24-8E951C1C9E05}"/>
          </ac:spMkLst>
        </pc:spChg>
        <pc:spChg chg="add mod">
          <ac:chgData name="Sidney Seckler" userId="73470fc2d5f88927" providerId="LiveId" clId="{3AC60F35-892B-40B1-B145-BF853C2713F6}" dt="2020-03-26T20:44:11.225" v="1885" actId="1076"/>
          <ac:spMkLst>
            <pc:docMk/>
            <pc:sldMk cId="0" sldId="420"/>
            <ac:spMk id="215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04.051" v="1866" actId="14100"/>
          <ac:spMkLst>
            <pc:docMk/>
            <pc:sldMk cId="0" sldId="420"/>
            <ac:spMk id="2048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28.427" v="1828" actId="478"/>
          <ac:spMkLst>
            <pc:docMk/>
            <pc:sldMk cId="0" sldId="420"/>
            <ac:spMk id="2048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3:49.175" v="1882"/>
          <ac:graphicFrameMkLst>
            <pc:docMk/>
            <pc:sldMk cId="0" sldId="420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6:09.380" v="1935" actId="1076"/>
        <pc:sldMkLst>
          <pc:docMk/>
          <pc:sldMk cId="0" sldId="421"/>
        </pc:sldMkLst>
        <pc:spChg chg="add">
          <ac:chgData name="Sidney Seckler" userId="73470fc2d5f88927" providerId="LiveId" clId="{3AC60F35-892B-40B1-B145-BF853C2713F6}" dt="2020-03-26T20:39:35.910" v="1831"/>
          <ac:spMkLst>
            <pc:docMk/>
            <pc:sldMk cId="0" sldId="421"/>
            <ac:spMk id="17" creationId="{5895972F-F018-4400-8810-D4D8B0C3223E}"/>
          </ac:spMkLst>
        </pc:spChg>
        <pc:spChg chg="add mod">
          <ac:chgData name="Sidney Seckler" userId="73470fc2d5f88927" providerId="LiveId" clId="{3AC60F35-892B-40B1-B145-BF853C2713F6}" dt="2020-03-26T20:45:58.334" v="1931" actId="1076"/>
          <ac:spMkLst>
            <pc:docMk/>
            <pc:sldMk cId="0" sldId="421"/>
            <ac:spMk id="26" creationId="{08C76C2A-3405-4D8D-AF47-19CFEA4B9199}"/>
          </ac:spMkLst>
        </pc:spChg>
        <pc:spChg chg="add mod">
          <ac:chgData name="Sidney Seckler" userId="73470fc2d5f88927" providerId="LiveId" clId="{3AC60F35-892B-40B1-B145-BF853C2713F6}" dt="2020-03-26T20:46:09.380" v="1935" actId="1076"/>
          <ac:spMkLst>
            <pc:docMk/>
            <pc:sldMk cId="0" sldId="421"/>
            <ac:spMk id="27" creationId="{CB3E6CA8-3621-4180-8C0C-24816385A52C}"/>
          </ac:spMkLst>
        </pc:spChg>
        <pc:spChg chg="add mod">
          <ac:chgData name="Sidney Seckler" userId="73470fc2d5f88927" providerId="LiveId" clId="{3AC60F35-892B-40B1-B145-BF853C2713F6}" dt="2020-03-26T20:44:32.428" v="1919" actId="1076"/>
          <ac:spMkLst>
            <pc:docMk/>
            <pc:sldMk cId="0" sldId="421"/>
            <ac:spMk id="2253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15.850" v="1926" actId="1076"/>
          <ac:spMkLst>
            <pc:docMk/>
            <pc:sldMk cId="0" sldId="421"/>
            <ac:spMk id="2253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6:07.239" v="1934" actId="1076"/>
          <ac:spMkLst>
            <pc:docMk/>
            <pc:sldMk cId="0" sldId="421"/>
            <ac:spMk id="2253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27.097" v="1929" actId="1076"/>
          <ac:spMkLst>
            <pc:docMk/>
            <pc:sldMk cId="0" sldId="421"/>
            <ac:spMk id="225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42.475" v="1870" actId="14100"/>
          <ac:spMkLst>
            <pc:docMk/>
            <pc:sldMk cId="0" sldId="421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34.756" v="1830" actId="478"/>
          <ac:spMkLst>
            <pc:docMk/>
            <pc:sldMk cId="0" sldId="421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7:02.349" v="1949" actId="1076"/>
        <pc:sldMkLst>
          <pc:docMk/>
          <pc:sldMk cId="0" sldId="422"/>
        </pc:sldMkLst>
        <pc:spChg chg="add">
          <ac:chgData name="Sidney Seckler" userId="73470fc2d5f88927" providerId="LiveId" clId="{3AC60F35-892B-40B1-B145-BF853C2713F6}" dt="2020-03-26T20:39:42.847" v="1833"/>
          <ac:spMkLst>
            <pc:docMk/>
            <pc:sldMk cId="0" sldId="422"/>
            <ac:spMk id="17" creationId="{0F75ED9D-2C0D-4F41-A4C2-487C7E683433}"/>
          </ac:spMkLst>
        </pc:spChg>
        <pc:spChg chg="add mod">
          <ac:chgData name="Sidney Seckler" userId="73470fc2d5f88927" providerId="LiveId" clId="{3AC60F35-892B-40B1-B145-BF853C2713F6}" dt="2020-03-26T20:46:22.926" v="1939" actId="1076"/>
          <ac:spMkLst>
            <pc:docMk/>
            <pc:sldMk cId="0" sldId="422"/>
            <ac:spMk id="2355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7:02.349" v="1949" actId="1076"/>
          <ac:spMkLst>
            <pc:docMk/>
            <pc:sldMk cId="0" sldId="422"/>
            <ac:spMk id="2355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33.675" v="1941" actId="14100"/>
          <ac:spMkLst>
            <pc:docMk/>
            <pc:sldMk cId="0" sldId="422"/>
            <ac:spMk id="20685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1.519" v="1832" actId="478"/>
          <ac:spMkLst>
            <pc:docMk/>
            <pc:sldMk cId="0" sldId="422"/>
            <ac:spMk id="2068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59.099" v="1948" actId="1076"/>
          <ac:spMkLst>
            <pc:docMk/>
            <pc:sldMk cId="0" sldId="422"/>
            <ac:spMk id="206863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35.566" v="1967" actId="947"/>
        <pc:sldMkLst>
          <pc:docMk/>
          <pc:sldMk cId="0" sldId="424"/>
        </pc:sldMkLst>
        <pc:spChg chg="add">
          <ac:chgData name="Sidney Seckler" userId="73470fc2d5f88927" providerId="LiveId" clId="{3AC60F35-892B-40B1-B145-BF853C2713F6}" dt="2020-03-26T20:39:48.413" v="1835"/>
          <ac:spMkLst>
            <pc:docMk/>
            <pc:sldMk cId="0" sldId="424"/>
            <ac:spMk id="19" creationId="{00E24BBC-BA37-4F50-B71F-850CFF64EC96}"/>
          </ac:spMkLst>
        </pc:spChg>
        <pc:spChg chg="add mod">
          <ac:chgData name="Sidney Seckler" userId="73470fc2d5f88927" providerId="LiveId" clId="{3AC60F35-892B-40B1-B145-BF853C2713F6}" dt="2020-03-26T20:47:13.631" v="1951" actId="1076"/>
          <ac:spMkLst>
            <pc:docMk/>
            <pc:sldMk cId="0" sldId="424"/>
            <ac:spMk id="256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8:35.566" v="1967" actId="947"/>
          <ac:spMkLst>
            <pc:docMk/>
            <pc:sldMk cId="0" sldId="424"/>
            <ac:spMk id="256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3.068" v="1872" actId="108"/>
          <ac:spMkLst>
            <pc:docMk/>
            <pc:sldMk cId="0" sldId="424"/>
            <ac:spMk id="2088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7.288" v="1834" actId="478"/>
          <ac:spMkLst>
            <pc:docMk/>
            <pc:sldMk cId="0" sldId="424"/>
            <ac:spMk id="20890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4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55.475" v="1971" actId="1076"/>
        <pc:sldMkLst>
          <pc:docMk/>
          <pc:sldMk cId="0" sldId="425"/>
        </pc:sldMkLst>
        <pc:spChg chg="add del mod">
          <ac:chgData name="Sidney Seckler" userId="73470fc2d5f88927" providerId="LiveId" clId="{3AC60F35-892B-40B1-B145-BF853C2713F6}" dt="2020-03-26T20:39:57.254" v="1837" actId="478"/>
          <ac:spMkLst>
            <pc:docMk/>
            <pc:sldMk cId="0" sldId="425"/>
            <ac:spMk id="4" creationId="{DAF72FAC-5630-4B71-9BC2-34D40712B246}"/>
          </ac:spMkLst>
        </pc:spChg>
        <pc:spChg chg="add">
          <ac:chgData name="Sidney Seckler" userId="73470fc2d5f88927" providerId="LiveId" clId="{3AC60F35-892B-40B1-B145-BF853C2713F6}" dt="2020-03-26T20:39:58.442" v="1838"/>
          <ac:spMkLst>
            <pc:docMk/>
            <pc:sldMk cId="0" sldId="425"/>
            <ac:spMk id="7" creationId="{BB04520F-EB91-4922-813B-3760ADE44B08}"/>
          </ac:spMkLst>
        </pc:spChg>
        <pc:spChg chg="del mod">
          <ac:chgData name="Sidney Seckler" userId="73470fc2d5f88927" providerId="LiveId" clId="{3AC60F35-892B-40B1-B145-BF853C2713F6}" dt="2020-03-26T20:39:54.050" v="1836" actId="478"/>
          <ac:spMkLst>
            <pc:docMk/>
            <pc:sldMk cId="0" sldId="425"/>
            <ac:spMk id="209925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8:55.475" v="1971" actId="1076"/>
          <ac:picMkLst>
            <pc:docMk/>
            <pc:sldMk cId="0" sldId="425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03.614" v="1973" actId="1076"/>
        <pc:sldMkLst>
          <pc:docMk/>
          <pc:sldMk cId="0" sldId="427"/>
        </pc:sldMkLst>
        <pc:spChg chg="add del mod">
          <ac:chgData name="Sidney Seckler" userId="73470fc2d5f88927" providerId="LiveId" clId="{3AC60F35-892B-40B1-B145-BF853C2713F6}" dt="2020-03-26T20:40:09.688" v="1840" actId="478"/>
          <ac:spMkLst>
            <pc:docMk/>
            <pc:sldMk cId="0" sldId="427"/>
            <ac:spMk id="4" creationId="{019E5533-983E-48D1-9B68-90D520D6826E}"/>
          </ac:spMkLst>
        </pc:spChg>
        <pc:spChg chg="add">
          <ac:chgData name="Sidney Seckler" userId="73470fc2d5f88927" providerId="LiveId" clId="{3AC60F35-892B-40B1-B145-BF853C2713F6}" dt="2020-03-26T20:40:11.115" v="1841"/>
          <ac:spMkLst>
            <pc:docMk/>
            <pc:sldMk cId="0" sldId="427"/>
            <ac:spMk id="7" creationId="{72C87C47-06F5-4966-B793-7EBDB053DF69}"/>
          </ac:spMkLst>
        </pc:spChg>
        <pc:spChg chg="del mod">
          <ac:chgData name="Sidney Seckler" userId="73470fc2d5f88927" providerId="LiveId" clId="{3AC60F35-892B-40B1-B145-BF853C2713F6}" dt="2020-03-26T20:40:05.081" v="1839" actId="478"/>
          <ac:spMkLst>
            <pc:docMk/>
            <pc:sldMk cId="0" sldId="427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03.614" v="1973" actId="1076"/>
          <ac:picMkLst>
            <pc:docMk/>
            <pc:sldMk cId="0" sldId="427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50:40.160" v="1992" actId="1076"/>
        <pc:sldMkLst>
          <pc:docMk/>
          <pc:sldMk cId="0" sldId="428"/>
        </pc:sldMkLst>
        <pc:spChg chg="add">
          <ac:chgData name="Sidney Seckler" userId="73470fc2d5f88927" providerId="LiveId" clId="{3AC60F35-892B-40B1-B145-BF853C2713F6}" dt="2020-03-26T20:40:43.582" v="1849"/>
          <ac:spMkLst>
            <pc:docMk/>
            <pc:sldMk cId="0" sldId="428"/>
            <ac:spMk id="24" creationId="{77ADBC40-A1C6-408A-8317-DBEF4A07F968}"/>
          </ac:spMkLst>
        </pc:spChg>
        <pc:spChg chg="add mod">
          <ac:chgData name="Sidney Seckler" userId="73470fc2d5f88927" providerId="LiveId" clId="{3AC60F35-892B-40B1-B145-BF853C2713F6}" dt="2020-03-26T20:50:38.113" v="1991" actId="1076"/>
          <ac:spMkLst>
            <pc:docMk/>
            <pc:sldMk cId="0" sldId="428"/>
            <ac:spMk id="266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26.926" v="1989" actId="1076"/>
          <ac:spMkLst>
            <pc:docMk/>
            <pc:sldMk cId="0" sldId="428"/>
            <ac:spMk id="266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40.160" v="1992" actId="1076"/>
          <ac:spMkLst>
            <pc:docMk/>
            <pc:sldMk cId="0" sldId="428"/>
            <ac:spMk id="2662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9.804" v="1873" actId="108"/>
          <ac:spMkLst>
            <pc:docMk/>
            <pc:sldMk cId="0" sldId="428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2.112" v="1848" actId="478"/>
          <ac:spMkLst>
            <pc:docMk/>
            <pc:sldMk cId="0" sldId="428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9:55.194" v="1983" actId="1076"/>
          <ac:spMkLst>
            <pc:docMk/>
            <pc:sldMk cId="0" sldId="428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21.927" v="2000" actId="1076"/>
        <pc:sldMkLst>
          <pc:docMk/>
          <pc:sldMk cId="0" sldId="429"/>
        </pc:sldMkLst>
        <pc:spChg chg="add">
          <ac:chgData name="Sidney Seckler" userId="73470fc2d5f88927" providerId="LiveId" clId="{3AC60F35-892B-40B1-B145-BF853C2713F6}" dt="2020-03-26T20:40:51.237" v="1851"/>
          <ac:spMkLst>
            <pc:docMk/>
            <pc:sldMk cId="0" sldId="429"/>
            <ac:spMk id="25" creationId="{606A0ECD-CC83-47B8-8068-8B75E826B621}"/>
          </ac:spMkLst>
        </pc:spChg>
        <pc:spChg chg="add mod">
          <ac:chgData name="Sidney Seckler" userId="73470fc2d5f88927" providerId="LiveId" clId="{3AC60F35-892B-40B1-B145-BF853C2713F6}" dt="2020-03-26T20:51:21.927" v="2000" actId="1076"/>
          <ac:spMkLst>
            <pc:docMk/>
            <pc:sldMk cId="0" sldId="429"/>
            <ac:spMk id="276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1:18.301" v="1999" actId="1076"/>
          <ac:spMkLst>
            <pc:docMk/>
            <pc:sldMk cId="0" sldId="429"/>
            <ac:spMk id="276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13.689" v="1874" actId="108"/>
          <ac:spMkLst>
            <pc:docMk/>
            <pc:sldMk cId="0" sldId="429"/>
            <ac:spMk id="21401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9.832" v="1850" actId="478"/>
          <ac:spMkLst>
            <pc:docMk/>
            <pc:sldMk cId="0" sldId="429"/>
            <ac:spMk id="2140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2.660" v="1875" actId="108"/>
          <ac:spMkLst>
            <pc:docMk/>
            <pc:sldMk cId="0" sldId="429"/>
            <ac:spMk id="21403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44.413" v="2005" actId="1076"/>
        <pc:sldMkLst>
          <pc:docMk/>
          <pc:sldMk cId="0" sldId="430"/>
        </pc:sldMkLst>
        <pc:spChg chg="add">
          <ac:chgData name="Sidney Seckler" userId="73470fc2d5f88927" providerId="LiveId" clId="{3AC60F35-892B-40B1-B145-BF853C2713F6}" dt="2020-03-26T20:40:57.834" v="1853"/>
          <ac:spMkLst>
            <pc:docMk/>
            <pc:sldMk cId="0" sldId="430"/>
            <ac:spMk id="25" creationId="{892F60F2-AC39-4B8E-9989-CA2B918AA09B}"/>
          </ac:spMkLst>
        </pc:spChg>
        <pc:spChg chg="add mod">
          <ac:chgData name="Sidney Seckler" userId="73470fc2d5f88927" providerId="LiveId" clId="{3AC60F35-892B-40B1-B145-BF853C2713F6}" dt="2020-03-26T20:51:44.413" v="2005" actId="1076"/>
          <ac:spMkLst>
            <pc:docMk/>
            <pc:sldMk cId="0" sldId="430"/>
            <ac:spMk id="2867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1:37.601" v="2003" actId="1076"/>
          <ac:spMkLst>
            <pc:docMk/>
            <pc:sldMk cId="0" sldId="430"/>
            <ac:spMk id="2150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56.662" v="1852" actId="478"/>
          <ac:spMkLst>
            <pc:docMk/>
            <pc:sldMk cId="0" sldId="430"/>
            <ac:spMk id="2150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8.733" v="1877" actId="108"/>
          <ac:spMkLst>
            <pc:docMk/>
            <pc:sldMk cId="0" sldId="430"/>
            <ac:spMk id="21506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0"/>
            <ac:graphicFrameMk id="2" creationId="{00000000-0000-0000-0000-000000000000}"/>
          </ac:graphicFrameMkLst>
        </pc:graphicFrameChg>
      </pc:sldChg>
      <pc:sldChg chg="addSp delSp modSp add mod setBg">
        <pc:chgData name="Sidney Seckler" userId="73470fc2d5f88927" providerId="LiveId" clId="{3AC60F35-892B-40B1-B145-BF853C2713F6}" dt="2020-03-26T20:58:14.098" v="2094"/>
        <pc:sldMkLst>
          <pc:docMk/>
          <pc:sldMk cId="0" sldId="431"/>
        </pc:sldMkLst>
        <pc:spChg chg="add">
          <ac:chgData name="Sidney Seckler" userId="73470fc2d5f88927" providerId="LiveId" clId="{3AC60F35-892B-40B1-B145-BF853C2713F6}" dt="2020-03-26T20:41:03.133" v="1855"/>
          <ac:spMkLst>
            <pc:docMk/>
            <pc:sldMk cId="0" sldId="431"/>
            <ac:spMk id="29" creationId="{353D29BD-F2AE-4D30-B9E7-85F737C5A82C}"/>
          </ac:spMkLst>
        </pc:spChg>
        <pc:spChg chg="add mod">
          <ac:chgData name="Sidney Seckler" userId="73470fc2d5f88927" providerId="LiveId" clId="{3AC60F35-892B-40B1-B145-BF853C2713F6}" dt="2020-03-26T20:52:56.770" v="2019" actId="1076"/>
          <ac:spMkLst>
            <pc:docMk/>
            <pc:sldMk cId="0" sldId="431"/>
            <ac:spMk id="296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9.724" v="2018" actId="1076"/>
          <ac:spMkLst>
            <pc:docMk/>
            <pc:sldMk cId="0" sldId="431"/>
            <ac:spMk id="296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2.301" v="2017" actId="1076"/>
          <ac:spMkLst>
            <pc:docMk/>
            <pc:sldMk cId="0" sldId="431"/>
            <ac:spMk id="297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1.628" v="1878" actId="108"/>
          <ac:spMkLst>
            <pc:docMk/>
            <pc:sldMk cId="0" sldId="431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2.084" v="1854" actId="478"/>
          <ac:spMkLst>
            <pc:docMk/>
            <pc:sldMk cId="0" sldId="431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2.900" v="1879" actId="108"/>
          <ac:spMkLst>
            <pc:docMk/>
            <pc:sldMk cId="0" sldId="431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08.754" v="2021" actId="1076"/>
        <pc:sldMkLst>
          <pc:docMk/>
          <pc:sldMk cId="0" sldId="432"/>
        </pc:sldMkLst>
        <pc:spChg chg="add">
          <ac:chgData name="Sidney Seckler" userId="73470fc2d5f88927" providerId="LiveId" clId="{3AC60F35-892B-40B1-B145-BF853C2713F6}" dt="2020-03-26T20:41:08.881" v="1857"/>
          <ac:spMkLst>
            <pc:docMk/>
            <pc:sldMk cId="0" sldId="432"/>
            <ac:spMk id="28" creationId="{A1A93F7C-DFA6-4ABA-AF44-69027EC69AB8}"/>
          </ac:spMkLst>
        </pc:spChg>
        <pc:spChg chg="add mod">
          <ac:chgData name="Sidney Seckler" userId="73470fc2d5f88927" providerId="LiveId" clId="{3AC60F35-892B-40B1-B145-BF853C2713F6}" dt="2020-03-26T20:53:08.754" v="2021" actId="1076"/>
          <ac:spMkLst>
            <pc:docMk/>
            <pc:sldMk cId="0" sldId="432"/>
            <ac:spMk id="307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6.536" v="1880" actId="108"/>
          <ac:spMkLst>
            <pc:docMk/>
            <pc:sldMk cId="0" sldId="432"/>
            <ac:spMk id="2170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7.897" v="1856" actId="478"/>
          <ac:spMkLst>
            <pc:docMk/>
            <pc:sldMk cId="0" sldId="432"/>
            <ac:spMk id="2170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2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37.348" v="2028" actId="1076"/>
        <pc:sldMkLst>
          <pc:docMk/>
          <pc:sldMk cId="0" sldId="433"/>
        </pc:sldMkLst>
        <pc:spChg chg="add">
          <ac:chgData name="Sidney Seckler" userId="73470fc2d5f88927" providerId="LiveId" clId="{3AC60F35-892B-40B1-B145-BF853C2713F6}" dt="2020-03-26T20:41:14.806" v="1859"/>
          <ac:spMkLst>
            <pc:docMk/>
            <pc:sldMk cId="0" sldId="433"/>
            <ac:spMk id="52" creationId="{FD3695B9-C8DD-41C4-812C-10CDC2AF7AC8}"/>
          </ac:spMkLst>
        </pc:spChg>
        <pc:spChg chg="del">
          <ac:chgData name="Sidney Seckler" userId="73470fc2d5f88927" providerId="LiveId" clId="{3AC60F35-892B-40B1-B145-BF853C2713F6}" dt="2020-03-26T20:41:13.665" v="1858" actId="478"/>
          <ac:spMkLst>
            <pc:docMk/>
            <pc:sldMk cId="0" sldId="433"/>
            <ac:spMk id="21811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9" creationId="{00000000-0000-0000-0000-000000000000}"/>
          </ac:grpSpMkLst>
        </pc:grpChg>
        <pc:picChg chg="mod">
          <ac:chgData name="Sidney Seckler" userId="73470fc2d5f88927" providerId="LiveId" clId="{3AC60F35-892B-40B1-B145-BF853C2713F6}" dt="2020-03-26T20:53:37.348" v="2028" actId="1076"/>
          <ac:picMkLst>
            <pc:docMk/>
            <pc:sldMk cId="0" sldId="433"/>
            <ac:picMk id="110594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20:26:30.686" v="1241" actId="47"/>
        <pc:sldMkLst>
          <pc:docMk/>
          <pc:sldMk cId="0" sldId="434"/>
        </pc:sldMkLst>
      </pc:sldChg>
      <pc:sldChg chg="del">
        <pc:chgData name="Sidney Seckler" userId="73470fc2d5f88927" providerId="LiveId" clId="{3AC60F35-892B-40B1-B145-BF853C2713F6}" dt="2020-03-26T20:26:31.405" v="1242" actId="47"/>
        <pc:sldMkLst>
          <pc:docMk/>
          <pc:sldMk cId="0" sldId="435"/>
        </pc:sldMkLst>
      </pc:sldChg>
      <pc:sldChg chg="del">
        <pc:chgData name="Sidney Seckler" userId="73470fc2d5f88927" providerId="LiveId" clId="{3AC60F35-892B-40B1-B145-BF853C2713F6}" dt="2020-03-26T20:26:32.155" v="1243" actId="47"/>
        <pc:sldMkLst>
          <pc:docMk/>
          <pc:sldMk cId="0" sldId="436"/>
        </pc:sldMkLst>
      </pc:sldChg>
      <pc:sldChg chg="del">
        <pc:chgData name="Sidney Seckler" userId="73470fc2d5f88927" providerId="LiveId" clId="{3AC60F35-892B-40B1-B145-BF853C2713F6}" dt="2020-03-26T20:26:32.843" v="1244" actId="47"/>
        <pc:sldMkLst>
          <pc:docMk/>
          <pc:sldMk cId="0" sldId="437"/>
        </pc:sldMkLst>
      </pc:sldChg>
      <pc:sldChg chg="del">
        <pc:chgData name="Sidney Seckler" userId="73470fc2d5f88927" providerId="LiveId" clId="{3AC60F35-892B-40B1-B145-BF853C2713F6}" dt="2020-03-26T20:26:34.302" v="1245" actId="47"/>
        <pc:sldMkLst>
          <pc:docMk/>
          <pc:sldMk cId="0" sldId="438"/>
        </pc:sldMkLst>
      </pc:sldChg>
      <pc:sldChg chg="del">
        <pc:chgData name="Sidney Seckler" userId="73470fc2d5f88927" providerId="LiveId" clId="{3AC60F35-892B-40B1-B145-BF853C2713F6}" dt="2020-03-26T20:26:35.331" v="1246" actId="47"/>
        <pc:sldMkLst>
          <pc:docMk/>
          <pc:sldMk cId="0" sldId="439"/>
        </pc:sldMkLst>
      </pc:sldChg>
      <pc:sldChg chg="del">
        <pc:chgData name="Sidney Seckler" userId="73470fc2d5f88927" providerId="LiveId" clId="{3AC60F35-892B-40B1-B145-BF853C2713F6}" dt="2020-03-26T20:26:36.753" v="1247" actId="47"/>
        <pc:sldMkLst>
          <pc:docMk/>
          <pc:sldMk cId="0" sldId="440"/>
        </pc:sldMkLst>
      </pc:sldChg>
      <pc:sldChg chg="del">
        <pc:chgData name="Sidney Seckler" userId="73470fc2d5f88927" providerId="LiveId" clId="{3AC60F35-892B-40B1-B145-BF853C2713F6}" dt="2020-03-26T20:26:38.206" v="1249" actId="47"/>
        <pc:sldMkLst>
          <pc:docMk/>
          <pc:sldMk cId="0" sldId="441"/>
        </pc:sldMkLst>
      </pc:sldChg>
      <pc:sldChg chg="del">
        <pc:chgData name="Sidney Seckler" userId="73470fc2d5f88927" providerId="LiveId" clId="{3AC60F35-892B-40B1-B145-BF853C2713F6}" dt="2020-03-26T20:26:39.234" v="1250" actId="47"/>
        <pc:sldMkLst>
          <pc:docMk/>
          <pc:sldMk cId="0" sldId="442"/>
        </pc:sldMkLst>
      </pc:sldChg>
      <pc:sldChg chg="del">
        <pc:chgData name="Sidney Seckler" userId="73470fc2d5f88927" providerId="LiveId" clId="{3AC60F35-892B-40B1-B145-BF853C2713F6}" dt="2020-03-26T20:26:39.833" v="1251" actId="47"/>
        <pc:sldMkLst>
          <pc:docMk/>
          <pc:sldMk cId="0" sldId="443"/>
        </pc:sldMkLst>
      </pc:sldChg>
      <pc:sldChg chg="del">
        <pc:chgData name="Sidney Seckler" userId="73470fc2d5f88927" providerId="LiveId" clId="{3AC60F35-892B-40B1-B145-BF853C2713F6}" dt="2020-03-26T20:26:40.364" v="1252" actId="47"/>
        <pc:sldMkLst>
          <pc:docMk/>
          <pc:sldMk cId="0" sldId="444"/>
        </pc:sldMkLst>
      </pc:sldChg>
      <pc:sldChg chg="del">
        <pc:chgData name="Sidney Seckler" userId="73470fc2d5f88927" providerId="LiveId" clId="{3AC60F35-892B-40B1-B145-BF853C2713F6}" dt="2020-03-26T20:26:37.472" v="1248" actId="47"/>
        <pc:sldMkLst>
          <pc:docMk/>
          <pc:sldMk cId="0" sldId="445"/>
        </pc:sldMkLst>
      </pc:sldChg>
      <pc:sldChg chg="add del">
        <pc:chgData name="Sidney Seckler" userId="73470fc2d5f88927" providerId="LiveId" clId="{3AC60F35-892B-40B1-B145-BF853C2713F6}" dt="2020-03-26T20:26:47.056" v="1255" actId="47"/>
        <pc:sldMkLst>
          <pc:docMk/>
          <pc:sldMk cId="0" sldId="448"/>
        </pc:sldMkLst>
      </pc:sldChg>
      <pc:sldChg chg="modSp add del mod">
        <pc:chgData name="Sidney Seckler" userId="73470fc2d5f88927" providerId="LiveId" clId="{3AC60F35-892B-40B1-B145-BF853C2713F6}" dt="2020-03-26T20:55:22.191" v="2062" actId="947"/>
        <pc:sldMkLst>
          <pc:docMk/>
          <pc:sldMk cId="0" sldId="451"/>
        </pc:sldMkLst>
        <pc:spChg chg="mod">
          <ac:chgData name="Sidney Seckler" userId="73470fc2d5f88927" providerId="LiveId" clId="{3AC60F35-892B-40B1-B145-BF853C2713F6}" dt="2020-03-26T20:54:43.098" v="2059" actId="1076"/>
          <ac:spMkLst>
            <pc:docMk/>
            <pc:sldMk cId="0" sldId="451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5:22.191" v="2062" actId="947"/>
          <ac:spMkLst>
            <pc:docMk/>
            <pc:sldMk cId="0" sldId="451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41.056" v="2088" actId="14100"/>
        <pc:sldMkLst>
          <pc:docMk/>
          <pc:sldMk cId="0" sldId="452"/>
        </pc:sldMkLst>
        <pc:spChg chg="add del mod">
          <ac:chgData name="Sidney Seckler" userId="73470fc2d5f88927" providerId="LiveId" clId="{3AC60F35-892B-40B1-B145-BF853C2713F6}" dt="2020-03-26T20:56:09.022" v="2067" actId="478"/>
          <ac:spMkLst>
            <pc:docMk/>
            <pc:sldMk cId="0" sldId="452"/>
            <ac:spMk id="3" creationId="{22ABE1C9-1CC7-41E3-8B8A-31994CEF2518}"/>
          </ac:spMkLst>
        </pc:spChg>
        <pc:spChg chg="add">
          <ac:chgData name="Sidney Seckler" userId="73470fc2d5f88927" providerId="LiveId" clId="{3AC60F35-892B-40B1-B145-BF853C2713F6}" dt="2020-03-26T20:56:10.178" v="2068"/>
          <ac:spMkLst>
            <pc:docMk/>
            <pc:sldMk cId="0" sldId="452"/>
            <ac:spMk id="7" creationId="{35139F0A-5A91-4931-A4FC-C962DD70AE38}"/>
          </ac:spMkLst>
        </pc:spChg>
        <pc:spChg chg="del">
          <ac:chgData name="Sidney Seckler" userId="73470fc2d5f88927" providerId="LiveId" clId="{3AC60F35-892B-40B1-B145-BF853C2713F6}" dt="2020-03-26T20:56:04.350" v="2066" actId="478"/>
          <ac:spMkLst>
            <pc:docMk/>
            <pc:sldMk cId="0" sldId="452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41.056" v="2088" actId="14100"/>
          <ac:picMkLst>
            <pc:docMk/>
            <pc:sldMk cId="0" sldId="452"/>
            <ac:picMk id="113668" creationId="{00000000-0000-0000-0000-000000000000}"/>
          </ac:picMkLst>
        </pc:picChg>
      </pc:sldChg>
      <pc:sldChg chg="addSp delSp modSp add del mod setBg">
        <pc:chgData name="Sidney Seckler" userId="73470fc2d5f88927" providerId="LiveId" clId="{3AC60F35-892B-40B1-B145-BF853C2713F6}" dt="2020-04-03T00:27:27.978" v="2167" actId="6549"/>
        <pc:sldMkLst>
          <pc:docMk/>
          <pc:sldMk cId="0" sldId="454"/>
        </pc:sldMkLst>
        <pc:spChg chg="add">
          <ac:chgData name="Sidney Seckler" userId="73470fc2d5f88927" providerId="LiveId" clId="{3AC60F35-892B-40B1-B145-BF853C2713F6}" dt="2020-03-26T20:56:28.021" v="2073"/>
          <ac:spMkLst>
            <pc:docMk/>
            <pc:sldMk cId="0" sldId="454"/>
            <ac:spMk id="17" creationId="{EFD0F6DB-1AA5-4A12-915F-635248DD966D}"/>
          </ac:spMkLst>
        </pc:spChg>
        <pc:spChg chg="add mod">
          <ac:chgData name="Sidney Seckler" userId="73470fc2d5f88927" providerId="LiveId" clId="{3AC60F35-892B-40B1-B145-BF853C2713F6}" dt="2020-03-26T21:25:40.894" v="2105" actId="1076"/>
          <ac:spMkLst>
            <pc:docMk/>
            <pc:sldMk cId="0" sldId="454"/>
            <ac:spMk id="317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7:27.978" v="2167" actId="6549"/>
          <ac:spMkLst>
            <pc:docMk/>
            <pc:sldMk cId="0" sldId="454"/>
            <ac:spMk id="317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27.129" v="2095" actId="108"/>
          <ac:spMkLst>
            <pc:docMk/>
            <pc:sldMk cId="0" sldId="454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26.493" v="2072" actId="478"/>
          <ac:spMkLst>
            <pc:docMk/>
            <pc:sldMk cId="0" sldId="454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7:36.205" v="2087" actId="14100"/>
        <pc:sldMkLst>
          <pc:docMk/>
          <pc:sldMk cId="0" sldId="455"/>
        </pc:sldMkLst>
        <pc:spChg chg="add del mod">
          <ac:chgData name="Sidney Seckler" userId="73470fc2d5f88927" providerId="LiveId" clId="{3AC60F35-892B-40B1-B145-BF853C2713F6}" dt="2020-03-26T20:55:57.300" v="2064" actId="478"/>
          <ac:spMkLst>
            <pc:docMk/>
            <pc:sldMk cId="0" sldId="455"/>
            <ac:spMk id="3" creationId="{2771655D-2466-4BF5-A11B-33C17DA81F29}"/>
          </ac:spMkLst>
        </pc:spChg>
        <pc:spChg chg="add">
          <ac:chgData name="Sidney Seckler" userId="73470fc2d5f88927" providerId="LiveId" clId="{3AC60F35-892B-40B1-B145-BF853C2713F6}" dt="2020-03-26T20:55:58.519" v="2065"/>
          <ac:spMkLst>
            <pc:docMk/>
            <pc:sldMk cId="0" sldId="455"/>
            <ac:spMk id="7" creationId="{9F8DD30E-31E2-48B4-A024-0598D0312752}"/>
          </ac:spMkLst>
        </pc:spChg>
        <pc:spChg chg="del">
          <ac:chgData name="Sidney Seckler" userId="73470fc2d5f88927" providerId="LiveId" clId="{3AC60F35-892B-40B1-B145-BF853C2713F6}" dt="2020-03-26T20:55:51.989" v="2063" actId="478"/>
          <ac:spMkLst>
            <pc:docMk/>
            <pc:sldMk cId="0" sldId="455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7:36.205" v="2087" actId="14100"/>
          <ac:spMkLst>
            <pc:docMk/>
            <pc:sldMk cId="0" sldId="455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52.927" v="2092" actId="14100"/>
        <pc:sldMkLst>
          <pc:docMk/>
          <pc:sldMk cId="0" sldId="456"/>
        </pc:sldMkLst>
        <pc:spChg chg="add del mod">
          <ac:chgData name="Sidney Seckler" userId="73470fc2d5f88927" providerId="LiveId" clId="{3AC60F35-892B-40B1-B145-BF853C2713F6}" dt="2020-03-26T20:56:19.768" v="2070" actId="478"/>
          <ac:spMkLst>
            <pc:docMk/>
            <pc:sldMk cId="0" sldId="456"/>
            <ac:spMk id="3" creationId="{625353AF-CEF4-48FD-BCFD-05A89A2CD4E5}"/>
          </ac:spMkLst>
        </pc:spChg>
        <pc:spChg chg="add">
          <ac:chgData name="Sidney Seckler" userId="73470fc2d5f88927" providerId="LiveId" clId="{3AC60F35-892B-40B1-B145-BF853C2713F6}" dt="2020-03-26T20:56:20.878" v="2071"/>
          <ac:spMkLst>
            <pc:docMk/>
            <pc:sldMk cId="0" sldId="456"/>
            <ac:spMk id="8" creationId="{E3D46D53-34C9-4380-B09E-906FB160A2AF}"/>
          </ac:spMkLst>
        </pc:spChg>
        <pc:spChg chg="del">
          <ac:chgData name="Sidney Seckler" userId="73470fc2d5f88927" providerId="LiveId" clId="{3AC60F35-892B-40B1-B145-BF853C2713F6}" dt="2020-03-26T20:56:15.427" v="2069" actId="478"/>
          <ac:spMkLst>
            <pc:docMk/>
            <pc:sldMk cId="0" sldId="456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52.927" v="2092" actId="14100"/>
          <ac:picMkLst>
            <pc:docMk/>
            <pc:sldMk cId="0" sldId="456"/>
            <ac:picMk id="114690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57:48.052" v="2090" actId="14100"/>
          <ac:picMkLst>
            <pc:docMk/>
            <pc:sldMk cId="0" sldId="456"/>
            <ac:picMk id="114691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4-03T00:25:30.385" v="2160" actId="1076"/>
        <pc:sldMkLst>
          <pc:docMk/>
          <pc:sldMk cId="0" sldId="457"/>
        </pc:sldMkLst>
        <pc:spChg chg="add">
          <ac:chgData name="Sidney Seckler" userId="73470fc2d5f88927" providerId="LiveId" clId="{3AC60F35-892B-40B1-B145-BF853C2713F6}" dt="2020-03-26T20:56:34.102" v="2075"/>
          <ac:spMkLst>
            <pc:docMk/>
            <pc:sldMk cId="0" sldId="457"/>
            <ac:spMk id="17" creationId="{53976958-6D1A-4BE8-8DF2-04DF8B97A6B3}"/>
          </ac:spMkLst>
        </pc:spChg>
        <pc:spChg chg="add mod">
          <ac:chgData name="Sidney Seckler" userId="73470fc2d5f88927" providerId="LiveId" clId="{3AC60F35-892B-40B1-B145-BF853C2713F6}" dt="2020-04-03T00:25:30.385" v="2160" actId="1076"/>
          <ac:spMkLst>
            <pc:docMk/>
            <pc:sldMk cId="0" sldId="457"/>
            <ac:spMk id="327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5:27.588" v="2159" actId="1076"/>
          <ac:spMkLst>
            <pc:docMk/>
            <pc:sldMk cId="0" sldId="457"/>
            <ac:spMk id="32771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4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5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7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8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9" creationId="{00000000-0000-0000-0000-000000000000}"/>
          </ac:spMkLst>
        </pc:spChg>
        <pc:spChg chg="mod">
          <ac:chgData name="Sidney Seckler" userId="73470fc2d5f88927" providerId="LiveId" clId="{3AC60F35-892B-40B1-B145-BF853C2713F6}" dt="2020-04-03T00:24:36.697" v="2149" actId="1076"/>
          <ac:spMkLst>
            <pc:docMk/>
            <pc:sldMk cId="0" sldId="457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2.850" v="2074" actId="478"/>
          <ac:spMkLst>
            <pc:docMk/>
            <pc:sldMk cId="0" sldId="457"/>
            <ac:spMk id="203782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4-03T00:25:21.134" v="2158" actId="1076"/>
          <ac:grpSpMkLst>
            <pc:docMk/>
            <pc:sldMk cId="0" sldId="457"/>
            <ac:grpSpMk id="13" creationId="{8AE56258-70CA-4417-A794-6F11D9D5516F}"/>
          </ac:grpSpMkLst>
        </pc:gr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6:28.207" v="2113" actId="1076"/>
        <pc:sldMkLst>
          <pc:docMk/>
          <pc:sldMk cId="0" sldId="458"/>
        </pc:sldMkLst>
        <pc:spChg chg="mod">
          <ac:chgData name="Sidney Seckler" userId="73470fc2d5f88927" providerId="LiveId" clId="{3AC60F35-892B-40B1-B145-BF853C2713F6}" dt="2020-03-26T21:26:17.599" v="2111" actId="1076"/>
          <ac:spMkLst>
            <pc:docMk/>
            <pc:sldMk cId="0" sldId="458"/>
            <ac:spMk id="1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56:40.153" v="2077"/>
          <ac:spMkLst>
            <pc:docMk/>
            <pc:sldMk cId="0" sldId="458"/>
            <ac:spMk id="15" creationId="{C091F15C-79D1-4AD9-859A-C6D5F9D57EFD}"/>
          </ac:spMkLst>
        </pc:spChg>
        <pc:spChg chg="add mod">
          <ac:chgData name="Sidney Seckler" userId="73470fc2d5f88927" providerId="LiveId" clId="{3AC60F35-892B-40B1-B145-BF853C2713F6}" dt="2020-03-26T21:26:28.207" v="2113" actId="1076"/>
          <ac:spMkLst>
            <pc:docMk/>
            <pc:sldMk cId="0" sldId="458"/>
            <ac:spMk id="337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6:06.646" v="2108" actId="14100"/>
          <ac:spMkLst>
            <pc:docMk/>
            <pc:sldMk cId="0" sldId="458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9.044" v="2076" actId="478"/>
          <ac:spMkLst>
            <pc:docMk/>
            <pc:sldMk cId="0" sldId="458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8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7:15.987" v="2126" actId="1076"/>
        <pc:sldMkLst>
          <pc:docMk/>
          <pc:sldMk cId="0" sldId="459"/>
        </pc:sldMkLst>
        <pc:spChg chg="add">
          <ac:chgData name="Sidney Seckler" userId="73470fc2d5f88927" providerId="LiveId" clId="{3AC60F35-892B-40B1-B145-BF853C2713F6}" dt="2020-03-26T20:56:46.161" v="2079"/>
          <ac:spMkLst>
            <pc:docMk/>
            <pc:sldMk cId="0" sldId="459"/>
            <ac:spMk id="25" creationId="{F307E94A-C065-4CEB-A654-D598DEF1AE89}"/>
          </ac:spMkLst>
        </pc:spChg>
        <pc:spChg chg="add mod">
          <ac:chgData name="Sidney Seckler" userId="73470fc2d5f88927" providerId="LiveId" clId="{3AC60F35-892B-40B1-B145-BF853C2713F6}" dt="2020-03-26T21:27:15.987" v="2126" actId="1076"/>
          <ac:spMkLst>
            <pc:docMk/>
            <pc:sldMk cId="0" sldId="459"/>
            <ac:spMk id="26" creationId="{4F1245B3-F407-42EC-AFBD-F8564809B3D0}"/>
          </ac:spMkLst>
        </pc:spChg>
        <pc:spChg chg="add mod">
          <ac:chgData name="Sidney Seckler" userId="73470fc2d5f88927" providerId="LiveId" clId="{3AC60F35-892B-40B1-B145-BF853C2713F6}" dt="2020-03-26T21:26:54.878" v="2120" actId="1076"/>
          <ac:spMkLst>
            <pc:docMk/>
            <pc:sldMk cId="0" sldId="459"/>
            <ac:spMk id="3481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6:52.084" v="2119" actId="1076"/>
          <ac:spMkLst>
            <pc:docMk/>
            <pc:sldMk cId="0" sldId="459"/>
            <ac:spMk id="3481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8.001" v="2124" actId="1076"/>
          <ac:spMkLst>
            <pc:docMk/>
            <pc:sldMk cId="0" sldId="459"/>
            <ac:spMk id="3482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4.088" v="2123" actId="1076"/>
          <ac:spMkLst>
            <pc:docMk/>
            <pc:sldMk cId="0" sldId="459"/>
            <ac:spMk id="348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37.539" v="2099" actId="108"/>
          <ac:spMkLst>
            <pc:docMk/>
            <pc:sldMk cId="0" sldId="459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45.026" v="2078" actId="478"/>
          <ac:spMkLst>
            <pc:docMk/>
            <pc:sldMk cId="0" sldId="459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8" creationId="{00000000-0000-0000-0000-000000000000}"/>
          </ac:graphicFrameMkLst>
        </pc:graphicFrameChg>
      </pc:sldChg>
      <pc:sldChg chg="addSp delSp add mod">
        <pc:chgData name="Sidney Seckler" userId="73470fc2d5f88927" providerId="LiveId" clId="{3AC60F35-892B-40B1-B145-BF853C2713F6}" dt="2020-03-26T20:56:52.217" v="2081"/>
        <pc:sldMkLst>
          <pc:docMk/>
          <pc:sldMk cId="0" sldId="460"/>
        </pc:sldMkLst>
        <pc:spChg chg="add">
          <ac:chgData name="Sidney Seckler" userId="73470fc2d5f88927" providerId="LiveId" clId="{3AC60F35-892B-40B1-B145-BF853C2713F6}" dt="2020-03-26T20:56:52.217" v="2081"/>
          <ac:spMkLst>
            <pc:docMk/>
            <pc:sldMk cId="0" sldId="460"/>
            <ac:spMk id="42" creationId="{0F7378D8-2141-4A29-AFC8-6FAD970AF3DD}"/>
          </ac:spMkLst>
        </pc:spChg>
        <pc:spChg chg="del">
          <ac:chgData name="Sidney Seckler" userId="73470fc2d5f88927" providerId="LiveId" clId="{3AC60F35-892B-40B1-B145-BF853C2713F6}" dt="2020-03-26T20:56:51.090" v="2080" actId="478"/>
          <ac:spMkLst>
            <pc:docMk/>
            <pc:sldMk cId="0" sldId="460"/>
            <ac:spMk id="218118" creationId="{00000000-0000-0000-0000-000000000000}"/>
          </ac:spMkLst>
        </pc:spChg>
      </pc:sldChg>
      <pc:sldChg chg="addSp delSp modSp add del mod">
        <pc:chgData name="Sidney Seckler" userId="73470fc2d5f88927" providerId="LiveId" clId="{3AC60F35-892B-40B1-B145-BF853C2713F6}" dt="2020-03-26T21:27:49.835" v="2134" actId="1076"/>
        <pc:sldMkLst>
          <pc:docMk/>
          <pc:sldMk cId="0" sldId="461"/>
        </pc:sldMkLst>
        <pc:spChg chg="add">
          <ac:chgData name="Sidney Seckler" userId="73470fc2d5f88927" providerId="LiveId" clId="{3AC60F35-892B-40B1-B145-BF853C2713F6}" dt="2020-03-26T20:56:59.254" v="2083"/>
          <ac:spMkLst>
            <pc:docMk/>
            <pc:sldMk cId="0" sldId="461"/>
            <ac:spMk id="27" creationId="{10F88485-6057-45CC-86A5-0F96C5758166}"/>
          </ac:spMkLst>
        </pc:spChg>
        <pc:spChg chg="add mod">
          <ac:chgData name="Sidney Seckler" userId="73470fc2d5f88927" providerId="LiveId" clId="{3AC60F35-892B-40B1-B145-BF853C2713F6}" dt="2020-03-26T21:27:47.662" v="2133" actId="1076"/>
          <ac:spMkLst>
            <pc:docMk/>
            <pc:sldMk cId="0" sldId="461"/>
            <ac:spMk id="358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49.835" v="2134" actId="1076"/>
          <ac:spMkLst>
            <pc:docMk/>
            <pc:sldMk cId="0" sldId="461"/>
            <ac:spMk id="358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3.663" v="2100" actId="108"/>
          <ac:spMkLst>
            <pc:docMk/>
            <pc:sldMk cId="0" sldId="461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58.113" v="2082" actId="478"/>
          <ac:spMkLst>
            <pc:docMk/>
            <pc:sldMk cId="0" sldId="461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7:32.489" v="2129" actId="20577"/>
          <ac:spMkLst>
            <pc:docMk/>
            <pc:sldMk cId="0" sldId="461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8:05.150" v="2136" actId="1076"/>
        <pc:sldMkLst>
          <pc:docMk/>
          <pc:sldMk cId="0" sldId="464"/>
        </pc:sldMkLst>
        <pc:spChg chg="add">
          <ac:chgData name="Sidney Seckler" userId="73470fc2d5f88927" providerId="LiveId" clId="{3AC60F35-892B-40B1-B145-BF853C2713F6}" dt="2020-03-26T20:57:04.881" v="2085"/>
          <ac:spMkLst>
            <pc:docMk/>
            <pc:sldMk cId="0" sldId="464"/>
            <ac:spMk id="29" creationId="{25177202-4188-43DD-B5B9-5C5A431D22C7}"/>
          </ac:spMkLst>
        </pc:spChg>
        <pc:spChg chg="add mod">
          <ac:chgData name="Sidney Seckler" userId="73470fc2d5f88927" providerId="LiveId" clId="{3AC60F35-892B-40B1-B145-BF853C2713F6}" dt="2020-03-26T21:28:05.150" v="2136" actId="1076"/>
          <ac:spMkLst>
            <pc:docMk/>
            <pc:sldMk cId="0" sldId="464"/>
            <ac:spMk id="3686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7.769" v="2102" actId="108"/>
          <ac:spMkLst>
            <pc:docMk/>
            <pc:sldMk cId="0" sldId="464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7:03.725" v="2084" actId="478"/>
          <ac:spMkLst>
            <pc:docMk/>
            <pc:sldMk cId="0" sldId="464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8.972" v="2103" actId="108"/>
          <ac:spMkLst>
            <pc:docMk/>
            <pc:sldMk cId="0" sldId="464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4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3:14.600" v="601" actId="47"/>
        <pc:sldMkLst>
          <pc:docMk/>
          <pc:sldMk cId="341106671" sldId="465"/>
        </pc:sldMkLst>
      </pc:sldChg>
      <pc:sldChg chg="del">
        <pc:chgData name="Sidney Seckler" userId="73470fc2d5f88927" providerId="LiveId" clId="{3AC60F35-892B-40B1-B145-BF853C2713F6}" dt="2020-03-26T19:13:15.866" v="602" actId="47"/>
        <pc:sldMkLst>
          <pc:docMk/>
          <pc:sldMk cId="0" sldId="466"/>
        </pc:sldMkLst>
      </pc:sldChg>
      <pc:sldChg chg="modSp add mod">
        <pc:chgData name="Sidney Seckler" userId="73470fc2d5f88927" providerId="LiveId" clId="{3AC60F35-892B-40B1-B145-BF853C2713F6}" dt="2020-03-26T19:15:11.113" v="636" actId="12"/>
        <pc:sldMkLst>
          <pc:docMk/>
          <pc:sldMk cId="4035844551" sldId="467"/>
        </pc:sldMkLst>
        <pc:spChg chg="mod">
          <ac:chgData name="Sidney Seckler" userId="73470fc2d5f88927" providerId="LiveId" clId="{3AC60F35-892B-40B1-B145-BF853C2713F6}" dt="2020-03-26T19:15:11.113" v="636" actId="12"/>
          <ac:spMkLst>
            <pc:docMk/>
            <pc:sldMk cId="4035844551" sldId="46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5:05.319" v="635" actId="1076"/>
          <ac:spMkLst>
            <pc:docMk/>
            <pc:sldMk cId="4035844551" sldId="467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43:56.018" v="311" actId="1076"/>
        <pc:sldMkLst>
          <pc:docMk/>
          <pc:sldMk cId="1633779736" sldId="468"/>
        </pc:sldMkLst>
        <pc:spChg chg="add del mod">
          <ac:chgData name="Sidney Seckler" userId="73470fc2d5f88927" providerId="LiveId" clId="{3AC60F35-892B-40B1-B145-BF853C2713F6}" dt="2020-03-26T18:43:15.880" v="300" actId="478"/>
          <ac:spMkLst>
            <pc:docMk/>
            <pc:sldMk cId="1633779736" sldId="468"/>
            <ac:spMk id="6" creationId="{490567F8-99C6-4B92-9969-DA53D0D9D5EC}"/>
          </ac:spMkLst>
        </pc:spChg>
        <pc:spChg chg="add">
          <ac:chgData name="Sidney Seckler" userId="73470fc2d5f88927" providerId="LiveId" clId="{3AC60F35-892B-40B1-B145-BF853C2713F6}" dt="2020-03-26T18:43:17.880" v="301"/>
          <ac:spMkLst>
            <pc:docMk/>
            <pc:sldMk cId="1633779736" sldId="468"/>
            <ac:spMk id="10" creationId="{3019FB4A-D8CA-4AA4-92B3-440EB393E4C9}"/>
          </ac:spMkLst>
        </pc:spChg>
        <pc:spChg chg="add mod">
          <ac:chgData name="Sidney Seckler" userId="73470fc2d5f88927" providerId="LiveId" clId="{3AC60F35-892B-40B1-B145-BF853C2713F6}" dt="2020-03-26T18:43:51.347" v="309" actId="1076"/>
          <ac:spMkLst>
            <pc:docMk/>
            <pc:sldMk cId="1633779736" sldId="468"/>
            <ac:spMk id="40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3:12.354" v="299" actId="478"/>
          <ac:spMkLst>
            <pc:docMk/>
            <pc:sldMk cId="1633779736" sldId="468"/>
            <ac:spMk id="107522" creationId="{00000000-0000-0000-0000-000000000000}"/>
          </ac:spMkLst>
        </pc:spChg>
        <pc:graphicFrameChg chg="mod modGraphic">
          <ac:chgData name="Sidney Seckler" userId="73470fc2d5f88927" providerId="LiveId" clId="{3AC60F35-892B-40B1-B145-BF853C2713F6}" dt="2020-03-26T18:43:56.018" v="311" actId="1076"/>
          <ac:graphicFrameMkLst>
            <pc:docMk/>
            <pc:sldMk cId="1633779736" sldId="4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1633779736" sldId="468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04:09.942" v="1101" actId="14100"/>
        <pc:sldMkLst>
          <pc:docMk/>
          <pc:sldMk cId="2142150138" sldId="469"/>
        </pc:sldMkLst>
        <pc:spChg chg="add del mod">
          <ac:chgData name="Sidney Seckler" userId="73470fc2d5f88927" providerId="LiveId" clId="{3AC60F35-892B-40B1-B145-BF853C2713F6}" dt="2020-03-26T20:02:38.115" v="1085" actId="478"/>
          <ac:spMkLst>
            <pc:docMk/>
            <pc:sldMk cId="2142150138" sldId="469"/>
            <ac:spMk id="3" creationId="{3666963F-38DF-4FF6-B974-364545E21C82}"/>
          </ac:spMkLst>
        </pc:spChg>
        <pc:spChg chg="del">
          <ac:chgData name="Sidney Seckler" userId="73470fc2d5f88927" providerId="LiveId" clId="{3AC60F35-892B-40B1-B145-BF853C2713F6}" dt="2020-03-26T20:02:35.133" v="1084" actId="478"/>
          <ac:spMkLst>
            <pc:docMk/>
            <pc:sldMk cId="2142150138" sldId="469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39.224" v="1086"/>
          <ac:spMkLst>
            <pc:docMk/>
            <pc:sldMk cId="2142150138" sldId="469"/>
            <ac:spMk id="8" creationId="{0D253F2E-0118-440B-B400-8EFD5E8E32B4}"/>
          </ac:spMkLst>
        </pc:spChg>
        <pc:picChg chg="mod">
          <ac:chgData name="Sidney Seckler" userId="73470fc2d5f88927" providerId="LiveId" clId="{3AC60F35-892B-40B1-B145-BF853C2713F6}" dt="2020-03-26T20:04:09.942" v="1101" actId="14100"/>
          <ac:picMkLst>
            <pc:docMk/>
            <pc:sldMk cId="2142150138" sldId="469"/>
            <ac:picMk id="39938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4:22.198" v="1105" actId="1076"/>
        <pc:sldMkLst>
          <pc:docMk/>
          <pc:sldMk cId="134598539" sldId="470"/>
        </pc:sldMkLst>
        <pc:spChg chg="add del mod">
          <ac:chgData name="Sidney Seckler" userId="73470fc2d5f88927" providerId="LiveId" clId="{3AC60F35-892B-40B1-B145-BF853C2713F6}" dt="2020-03-26T20:02:47.597" v="1088" actId="478"/>
          <ac:spMkLst>
            <pc:docMk/>
            <pc:sldMk cId="134598539" sldId="470"/>
            <ac:spMk id="3" creationId="{26D1D55E-386A-4A07-A915-9B41B87BC04A}"/>
          </ac:spMkLst>
        </pc:spChg>
        <pc:spChg chg="add mod">
          <ac:chgData name="Sidney Seckler" userId="73470fc2d5f88927" providerId="LiveId" clId="{3AC60F35-892B-40B1-B145-BF853C2713F6}" dt="2020-03-26T20:02:58.458" v="1090" actId="1076"/>
          <ac:spMkLst>
            <pc:docMk/>
            <pc:sldMk cId="134598539" sldId="470"/>
            <ac:spMk id="7" creationId="{FF47C242-59CF-4833-9B9B-CC424E930E9E}"/>
          </ac:spMkLst>
        </pc:spChg>
        <pc:spChg chg="del">
          <ac:chgData name="Sidney Seckler" userId="73470fc2d5f88927" providerId="LiveId" clId="{3AC60F35-892B-40B1-B145-BF853C2713F6}" dt="2020-03-26T20:02:45.003" v="1087" actId="478"/>
          <ac:spMkLst>
            <pc:docMk/>
            <pc:sldMk cId="134598539" sldId="470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4:22.198" v="1105" actId="1076"/>
          <ac:picMkLst>
            <pc:docMk/>
            <pc:sldMk cId="134598539" sldId="470"/>
            <ac:picMk id="40962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2:11.979" v="1080" actId="1076"/>
        <pc:sldMkLst>
          <pc:docMk/>
          <pc:sldMk cId="23227930" sldId="471"/>
        </pc:sldMkLst>
        <pc:spChg chg="mod">
          <ac:chgData name="Sidney Seckler" userId="73470fc2d5f88927" providerId="LiveId" clId="{3AC60F35-892B-40B1-B145-BF853C2713F6}" dt="2020-03-26T20:01:58.598" v="1078" actId="1076"/>
          <ac:spMkLst>
            <pc:docMk/>
            <pc:sldMk cId="23227930" sldId="471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2:11.979" v="1080" actId="1076"/>
          <ac:picMkLst>
            <pc:docMk/>
            <pc:sldMk cId="23227930" sldId="471"/>
            <ac:picMk id="4198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3:08.770" v="1093"/>
        <pc:sldMkLst>
          <pc:docMk/>
          <pc:sldMk cId="4263041459" sldId="472"/>
        </pc:sldMkLst>
        <pc:spChg chg="add del mod">
          <ac:chgData name="Sidney Seckler" userId="73470fc2d5f88927" providerId="LiveId" clId="{3AC60F35-892B-40B1-B145-BF853C2713F6}" dt="2020-03-26T20:03:07.566" v="1092" actId="478"/>
          <ac:spMkLst>
            <pc:docMk/>
            <pc:sldMk cId="4263041459" sldId="472"/>
            <ac:spMk id="3" creationId="{60284DDE-AE6B-4504-9257-88DE6581F14A}"/>
          </ac:spMkLst>
        </pc:spChg>
        <pc:spChg chg="add">
          <ac:chgData name="Sidney Seckler" userId="73470fc2d5f88927" providerId="LiveId" clId="{3AC60F35-892B-40B1-B145-BF853C2713F6}" dt="2020-03-26T20:03:08.770" v="1093"/>
          <ac:spMkLst>
            <pc:docMk/>
            <pc:sldMk cId="4263041459" sldId="472"/>
            <ac:spMk id="7" creationId="{E779138D-E948-460D-85C2-22099DB05124}"/>
          </ac:spMkLst>
        </pc:spChg>
        <pc:spChg chg="del">
          <ac:chgData name="Sidney Seckler" userId="73470fc2d5f88927" providerId="LiveId" clId="{3AC60F35-892B-40B1-B145-BF853C2713F6}" dt="2020-03-26T20:03:03.926" v="1091" actId="478"/>
          <ac:spMkLst>
            <pc:docMk/>
            <pc:sldMk cId="4263041459" sldId="472"/>
            <ac:spMk id="63490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03:51.896" v="1098" actId="14100"/>
        <pc:sldMkLst>
          <pc:docMk/>
          <pc:sldMk cId="1615283484" sldId="473"/>
        </pc:sldMkLst>
        <pc:spChg chg="mod">
          <ac:chgData name="Sidney Seckler" userId="73470fc2d5f88927" providerId="LiveId" clId="{3AC60F35-892B-40B1-B145-BF853C2713F6}" dt="2020-03-26T20:03:51.896" v="1098" actId="14100"/>
          <ac:spMkLst>
            <pc:docMk/>
            <pc:sldMk cId="1615283484" sldId="473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3:19.925" v="1095" actId="14100"/>
          <ac:spMkLst>
            <pc:docMk/>
            <pc:sldMk cId="1615283484" sldId="473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49:12.989" v="1977" actId="1076"/>
        <pc:sldMkLst>
          <pc:docMk/>
          <pc:sldMk cId="260216731" sldId="474"/>
        </pc:sldMkLst>
        <pc:spChg chg="add del mod">
          <ac:chgData name="Sidney Seckler" userId="73470fc2d5f88927" providerId="LiveId" clId="{3AC60F35-892B-40B1-B145-BF853C2713F6}" dt="2020-03-26T20:40:22.005" v="1843" actId="478"/>
          <ac:spMkLst>
            <pc:docMk/>
            <pc:sldMk cId="260216731" sldId="474"/>
            <ac:spMk id="4" creationId="{A08E017B-9D4D-4CE0-99B8-D4CE0A286392}"/>
          </ac:spMkLst>
        </pc:spChg>
        <pc:spChg chg="add">
          <ac:chgData name="Sidney Seckler" userId="73470fc2d5f88927" providerId="LiveId" clId="{3AC60F35-892B-40B1-B145-BF853C2713F6}" dt="2020-03-26T20:40:23.213" v="1844"/>
          <ac:spMkLst>
            <pc:docMk/>
            <pc:sldMk cId="260216731" sldId="474"/>
            <ac:spMk id="7" creationId="{44A41CF7-F983-4525-95F0-4FF1D0B26AB4}"/>
          </ac:spMkLst>
        </pc:spChg>
        <pc:spChg chg="del mod">
          <ac:chgData name="Sidney Seckler" userId="73470fc2d5f88927" providerId="LiveId" clId="{3AC60F35-892B-40B1-B145-BF853C2713F6}" dt="2020-03-26T20:40:18.067" v="1842" actId="478"/>
          <ac:spMkLst>
            <pc:docMk/>
            <pc:sldMk cId="260216731" sldId="474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12.989" v="1977" actId="1076"/>
          <ac:picMkLst>
            <pc:docMk/>
            <pc:sldMk cId="260216731" sldId="474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33.394" v="1981" actId="1076"/>
        <pc:sldMkLst>
          <pc:docMk/>
          <pc:sldMk cId="2807143570" sldId="475"/>
        </pc:sldMkLst>
        <pc:spChg chg="mod">
          <ac:chgData name="Sidney Seckler" userId="73470fc2d5f88927" providerId="LiveId" clId="{3AC60F35-892B-40B1-B145-BF853C2713F6}" dt="2020-03-26T20:49:33.394" v="1981" actId="1076"/>
          <ac:spMkLst>
            <pc:docMk/>
            <pc:sldMk cId="2807143570" sldId="475"/>
            <ac:spMk id="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40:34.833" v="1846" actId="478"/>
          <ac:spMkLst>
            <pc:docMk/>
            <pc:sldMk cId="2807143570" sldId="475"/>
            <ac:spMk id="6" creationId="{FF1673D5-8E31-4955-9366-C7430DCF4EC2}"/>
          </ac:spMkLst>
        </pc:spChg>
        <pc:spChg chg="add">
          <ac:chgData name="Sidney Seckler" userId="73470fc2d5f88927" providerId="LiveId" clId="{3AC60F35-892B-40B1-B145-BF853C2713F6}" dt="2020-03-26T20:40:36.034" v="1847"/>
          <ac:spMkLst>
            <pc:docMk/>
            <pc:sldMk cId="2807143570" sldId="475"/>
            <ac:spMk id="8" creationId="{4725BD9B-00E2-465F-85C6-218FE6C56D1A}"/>
          </ac:spMkLst>
        </pc:spChg>
        <pc:spChg chg="del mod">
          <ac:chgData name="Sidney Seckler" userId="73470fc2d5f88927" providerId="LiveId" clId="{3AC60F35-892B-40B1-B145-BF853C2713F6}" dt="2020-03-26T20:40:30.473" v="1845" actId="478"/>
          <ac:spMkLst>
            <pc:docMk/>
            <pc:sldMk cId="2807143570" sldId="47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25.912" v="1979" actId="1076"/>
          <ac:picMkLst>
            <pc:docMk/>
            <pc:sldMk cId="2807143570" sldId="475"/>
            <ac:picMk id="5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25.588" v="639" actId="1076"/>
        <pc:sldMkLst>
          <pc:docMk/>
          <pc:sldMk cId="3960109148" sldId="476"/>
        </pc:sldMkLst>
        <pc:spChg chg="mod">
          <ac:chgData name="Sidney Seckler" userId="73470fc2d5f88927" providerId="LiveId" clId="{3AC60F35-892B-40B1-B145-BF853C2713F6}" dt="2020-03-26T19:15:20.082" v="637" actId="14100"/>
          <ac:spMkLst>
            <pc:docMk/>
            <pc:sldMk cId="3960109148" sldId="476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25.588" v="639" actId="1076"/>
          <ac:picMkLst>
            <pc:docMk/>
            <pc:sldMk cId="3960109148" sldId="476"/>
            <ac:picMk id="7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38.428" v="642" actId="1076"/>
        <pc:sldMkLst>
          <pc:docMk/>
          <pc:sldMk cId="1743678328" sldId="477"/>
        </pc:sldMkLst>
        <pc:spChg chg="mod">
          <ac:chgData name="Sidney Seckler" userId="73470fc2d5f88927" providerId="LiveId" clId="{3AC60F35-892B-40B1-B145-BF853C2713F6}" dt="2020-03-26T19:15:32.678" v="640" actId="14100"/>
          <ac:spMkLst>
            <pc:docMk/>
            <pc:sldMk cId="1743678328" sldId="477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38.428" v="642" actId="1076"/>
          <ac:picMkLst>
            <pc:docMk/>
            <pc:sldMk cId="1743678328" sldId="477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50.902" v="645" actId="1076"/>
        <pc:sldMkLst>
          <pc:docMk/>
          <pc:sldMk cId="1940910523" sldId="478"/>
        </pc:sldMkLst>
        <pc:spChg chg="mod">
          <ac:chgData name="Sidney Seckler" userId="73470fc2d5f88927" providerId="LiveId" clId="{3AC60F35-892B-40B1-B145-BF853C2713F6}" dt="2020-03-26T19:15:45.518" v="643" actId="14100"/>
          <ac:spMkLst>
            <pc:docMk/>
            <pc:sldMk cId="1940910523" sldId="478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50.902" v="645" actId="1076"/>
          <ac:picMkLst>
            <pc:docMk/>
            <pc:sldMk cId="1940910523" sldId="478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6:03.243" v="649" actId="1076"/>
        <pc:sldMkLst>
          <pc:docMk/>
          <pc:sldMk cId="3051076940" sldId="479"/>
        </pc:sldMkLst>
        <pc:spChg chg="mod">
          <ac:chgData name="Sidney Seckler" userId="73470fc2d5f88927" providerId="LiveId" clId="{3AC60F35-892B-40B1-B145-BF853C2713F6}" dt="2020-03-26T19:15:56.352" v="646" actId="14100"/>
          <ac:spMkLst>
            <pc:docMk/>
            <pc:sldMk cId="3051076940" sldId="479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6:03.243" v="649" actId="1076"/>
          <ac:picMkLst>
            <pc:docMk/>
            <pc:sldMk cId="3051076940" sldId="479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4.550" v="656" actId="47"/>
        <pc:sldMkLst>
          <pc:docMk/>
          <pc:sldMk cId="2275078887" sldId="480"/>
        </pc:sldMkLst>
      </pc:sldChg>
      <pc:sldChg chg="modSp add mod">
        <pc:chgData name="Sidney Seckler" userId="73470fc2d5f88927" providerId="LiveId" clId="{3AC60F35-892B-40B1-B145-BF853C2713F6}" dt="2020-03-26T19:59:52.706" v="1038" actId="1076"/>
        <pc:sldMkLst>
          <pc:docMk/>
          <pc:sldMk cId="3598272998" sldId="480"/>
        </pc:sldMkLst>
        <pc:spChg chg="mod">
          <ac:chgData name="Sidney Seckler" userId="73470fc2d5f88927" providerId="LiveId" clId="{3AC60F35-892B-40B1-B145-BF853C2713F6}" dt="2020-03-26T19:59:43.848" v="1036" actId="14100"/>
          <ac:spMkLst>
            <pc:docMk/>
            <pc:sldMk cId="3598272998" sldId="480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59:52.706" v="1038" actId="1076"/>
          <ac:picMkLst>
            <pc:docMk/>
            <pc:sldMk cId="3598272998" sldId="480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25.194" v="1070" actId="1076"/>
        <pc:sldMkLst>
          <pc:docMk/>
          <pc:sldMk cId="3922955758" sldId="481"/>
        </pc:sldMkLst>
        <pc:spChg chg="mod">
          <ac:chgData name="Sidney Seckler" userId="73470fc2d5f88927" providerId="LiveId" clId="{3AC60F35-892B-40B1-B145-BF853C2713F6}" dt="2020-03-26T20:01:20.238" v="1068" actId="14100"/>
          <ac:spMkLst>
            <pc:docMk/>
            <pc:sldMk cId="3922955758" sldId="481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25.194" v="1070" actId="1076"/>
          <ac:picMkLst>
            <pc:docMk/>
            <pc:sldMk cId="3922955758" sldId="481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39.397" v="1074" actId="1076"/>
        <pc:sldMkLst>
          <pc:docMk/>
          <pc:sldMk cId="3480762827" sldId="482"/>
        </pc:sldMkLst>
        <pc:spChg chg="mod">
          <ac:chgData name="Sidney Seckler" userId="73470fc2d5f88927" providerId="LiveId" clId="{3AC60F35-892B-40B1-B145-BF853C2713F6}" dt="2020-03-26T20:01:32.613" v="1072" actId="14100"/>
          <ac:spMkLst>
            <pc:docMk/>
            <pc:sldMk cId="3480762827" sldId="482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39.397" v="1074" actId="1076"/>
          <ac:picMkLst>
            <pc:docMk/>
            <pc:sldMk cId="3480762827" sldId="482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8.739" v="659" actId="47"/>
        <pc:sldMkLst>
          <pc:docMk/>
          <pc:sldMk cId="865206821" sldId="483"/>
        </pc:sldMkLst>
      </pc:sldChg>
      <pc:sldChg chg="modSp add mod">
        <pc:chgData name="Sidney Seckler" userId="73470fc2d5f88927" providerId="LiveId" clId="{3AC60F35-892B-40B1-B145-BF853C2713F6}" dt="2020-03-26T20:00:11.291" v="1043" actId="1076"/>
        <pc:sldMkLst>
          <pc:docMk/>
          <pc:sldMk cId="1521489308" sldId="483"/>
        </pc:sldMkLst>
        <pc:spChg chg="mod">
          <ac:chgData name="Sidney Seckler" userId="73470fc2d5f88927" providerId="LiveId" clId="{3AC60F35-892B-40B1-B145-BF853C2713F6}" dt="2020-03-26T20:00:01.067" v="1040" actId="14100"/>
          <ac:spMkLst>
            <pc:docMk/>
            <pc:sldMk cId="1521489308" sldId="483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05.666" v="1042" actId="1076"/>
          <ac:picMkLst>
            <pc:docMk/>
            <pc:sldMk cId="1521489308" sldId="483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11.291" v="1043" actId="1076"/>
          <ac:picMkLst>
            <pc:docMk/>
            <pc:sldMk cId="1521489308" sldId="483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0:30.644" v="1052" actId="1076"/>
        <pc:sldMkLst>
          <pc:docMk/>
          <pc:sldMk cId="3072494048" sldId="484"/>
        </pc:sldMkLst>
        <pc:spChg chg="mod">
          <ac:chgData name="Sidney Seckler" userId="73470fc2d5f88927" providerId="LiveId" clId="{3AC60F35-892B-40B1-B145-BF853C2713F6}" dt="2020-03-26T20:00:19.191" v="1045" actId="14100"/>
          <ac:spMkLst>
            <pc:docMk/>
            <pc:sldMk cId="3072494048" sldId="484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29.488" v="1051" actId="1076"/>
          <ac:picMkLst>
            <pc:docMk/>
            <pc:sldMk cId="3072494048" sldId="484"/>
            <ac:picMk id="6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30.644" v="1052" actId="1076"/>
          <ac:picMkLst>
            <pc:docMk/>
            <pc:sldMk cId="3072494048" sldId="484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11.504" v="1066" actId="14100"/>
        <pc:sldMkLst>
          <pc:docMk/>
          <pc:sldMk cId="934390779" sldId="485"/>
        </pc:sldMkLst>
        <pc:spChg chg="mod">
          <ac:chgData name="Sidney Seckler" userId="73470fc2d5f88927" providerId="LiveId" clId="{3AC60F35-892B-40B1-B145-BF853C2713F6}" dt="2020-03-26T20:00:40.255" v="1054" actId="14100"/>
          <ac:spMkLst>
            <pc:docMk/>
            <pc:sldMk cId="934390779" sldId="48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11.504" v="1066" actId="14100"/>
          <ac:picMkLst>
            <pc:docMk/>
            <pc:sldMk cId="934390779" sldId="485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1:06.989" v="1065" actId="14100"/>
          <ac:picMkLst>
            <pc:docMk/>
            <pc:sldMk cId="934390779" sldId="485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4-15T11:54:31.030" v="2183" actId="1076"/>
        <pc:sldMkLst>
          <pc:docMk/>
          <pc:sldMk cId="2420707911" sldId="486"/>
        </pc:sldMkLst>
        <pc:spChg chg="mod">
          <ac:chgData name="Sidney Seckler" userId="73470fc2d5f88927" providerId="LiveId" clId="{3AC60F35-892B-40B1-B145-BF853C2713F6}" dt="2020-04-15T11:54:31.030" v="2183" actId="1076"/>
          <ac:spMkLst>
            <pc:docMk/>
            <pc:sldMk cId="2420707911" sldId="486"/>
            <ac:spMk id="63490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20:06:58.518" v="1115" actId="47"/>
        <pc:sldMkLst>
          <pc:docMk/>
          <pc:sldMk cId="4281847082" sldId="486"/>
        </pc:sldMkLst>
      </pc:sldChg>
      <pc:sldChg chg="del">
        <pc:chgData name="Sidney Seckler" userId="73470fc2d5f88927" providerId="LiveId" clId="{3AC60F35-892B-40B1-B145-BF853C2713F6}" dt="2020-03-26T20:06:50.736" v="1108" actId="47"/>
        <pc:sldMkLst>
          <pc:docMk/>
          <pc:sldMk cId="89505472" sldId="487"/>
        </pc:sldMkLst>
      </pc:sldChg>
      <pc:sldChg chg="modSp add mod">
        <pc:chgData name="Sidney Seckler" userId="73470fc2d5f88927" providerId="LiveId" clId="{3AC60F35-892B-40B1-B145-BF853C2713F6}" dt="2020-04-15T11:54:18.750" v="2180" actId="1076"/>
        <pc:sldMkLst>
          <pc:docMk/>
          <pc:sldMk cId="2714545138" sldId="487"/>
        </pc:sldMkLst>
        <pc:spChg chg="mod">
          <ac:chgData name="Sidney Seckler" userId="73470fc2d5f88927" providerId="LiveId" clId="{3AC60F35-892B-40B1-B145-BF853C2713F6}" dt="2020-04-15T11:54:15.616" v="2179" actId="1076"/>
          <ac:spMkLst>
            <pc:docMk/>
            <pc:sldMk cId="2714545138" sldId="487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4-15T11:54:18.750" v="2180" actId="1076"/>
          <ac:picMkLst>
            <pc:docMk/>
            <pc:sldMk cId="2714545138" sldId="487"/>
            <ac:picMk id="2" creationId="{EE6F97F7-CAA5-4DED-8FF5-75382FB6BC59}"/>
          </ac:picMkLst>
        </pc:picChg>
      </pc:sldChg>
      <pc:sldChg chg="del">
        <pc:chgData name="Sidney Seckler" userId="73470fc2d5f88927" providerId="LiveId" clId="{3AC60F35-892B-40B1-B145-BF853C2713F6}" dt="2020-03-26T20:06:53.520" v="1109" actId="47"/>
        <pc:sldMkLst>
          <pc:docMk/>
          <pc:sldMk cId="3170635301" sldId="488"/>
        </pc:sldMkLst>
      </pc:sldChg>
      <pc:sldChg chg="del">
        <pc:chgData name="Sidney Seckler" userId="73470fc2d5f88927" providerId="LiveId" clId="{3AC60F35-892B-40B1-B145-BF853C2713F6}" dt="2020-03-26T20:06:54.426" v="1110" actId="47"/>
        <pc:sldMkLst>
          <pc:docMk/>
          <pc:sldMk cId="4214659833" sldId="489"/>
        </pc:sldMkLst>
      </pc:sldChg>
      <pc:sldChg chg="del">
        <pc:chgData name="Sidney Seckler" userId="73470fc2d5f88927" providerId="LiveId" clId="{3AC60F35-892B-40B1-B145-BF853C2713F6}" dt="2020-03-26T20:06:55.286" v="1111" actId="47"/>
        <pc:sldMkLst>
          <pc:docMk/>
          <pc:sldMk cId="1133912049" sldId="490"/>
        </pc:sldMkLst>
      </pc:sldChg>
      <pc:sldChg chg="del">
        <pc:chgData name="Sidney Seckler" userId="73470fc2d5f88927" providerId="LiveId" clId="{3AC60F35-892B-40B1-B145-BF853C2713F6}" dt="2020-03-26T20:06:55.926" v="1112" actId="47"/>
        <pc:sldMkLst>
          <pc:docMk/>
          <pc:sldMk cId="928484897" sldId="491"/>
        </pc:sldMkLst>
      </pc:sldChg>
      <pc:sldChg chg="del">
        <pc:chgData name="Sidney Seckler" userId="73470fc2d5f88927" providerId="LiveId" clId="{3AC60F35-892B-40B1-B145-BF853C2713F6}" dt="2020-03-26T20:06:56.520" v="1113" actId="47"/>
        <pc:sldMkLst>
          <pc:docMk/>
          <pc:sldMk cId="2445131929" sldId="492"/>
        </pc:sldMkLst>
      </pc:sldChg>
      <pc:sldChg chg="del">
        <pc:chgData name="Sidney Seckler" userId="73470fc2d5f88927" providerId="LiveId" clId="{3AC60F35-892B-40B1-B145-BF853C2713F6}" dt="2020-03-26T20:06:57.192" v="1114" actId="47"/>
        <pc:sldMkLst>
          <pc:docMk/>
          <pc:sldMk cId="2906643200" sldId="493"/>
        </pc:sldMkLst>
      </pc:sldChg>
      <pc:sldChg chg="del">
        <pc:chgData name="Sidney Seckler" userId="73470fc2d5f88927" providerId="LiveId" clId="{3AC60F35-892B-40B1-B145-BF853C2713F6}" dt="2020-03-26T20:06:59.268" v="1116" actId="47"/>
        <pc:sldMkLst>
          <pc:docMk/>
          <pc:sldMk cId="3752463810" sldId="494"/>
        </pc:sldMkLst>
      </pc:sldChg>
      <pc:sldChg chg="del">
        <pc:chgData name="Sidney Seckler" userId="73470fc2d5f88927" providerId="LiveId" clId="{3AC60F35-892B-40B1-B145-BF853C2713F6}" dt="2020-03-26T20:06:59.846" v="1117" actId="47"/>
        <pc:sldMkLst>
          <pc:docMk/>
          <pc:sldMk cId="1494138465" sldId="495"/>
        </pc:sldMkLst>
      </pc:sldChg>
      <pc:sldChg chg="del">
        <pc:chgData name="Sidney Seckler" userId="73470fc2d5f88927" providerId="LiveId" clId="{3AC60F35-892B-40B1-B145-BF853C2713F6}" dt="2020-03-26T20:07:00.676" v="1118" actId="47"/>
        <pc:sldMkLst>
          <pc:docMk/>
          <pc:sldMk cId="2106131761" sldId="496"/>
        </pc:sldMkLst>
      </pc:sldChg>
      <pc:sldChg chg="del">
        <pc:chgData name="Sidney Seckler" userId="73470fc2d5f88927" providerId="LiveId" clId="{3AC60F35-892B-40B1-B145-BF853C2713F6}" dt="2020-03-26T19:16:22.826" v="650" actId="47"/>
        <pc:sldMkLst>
          <pc:docMk/>
          <pc:sldMk cId="559619512" sldId="497"/>
        </pc:sldMkLst>
      </pc:sldChg>
      <pc:sldChg chg="del">
        <pc:chgData name="Sidney Seckler" userId="73470fc2d5f88927" providerId="LiveId" clId="{3AC60F35-892B-40B1-B145-BF853C2713F6}" dt="2020-03-26T19:16:43.385" v="660" actId="47"/>
        <pc:sldMkLst>
          <pc:docMk/>
          <pc:sldMk cId="3724349252" sldId="499"/>
        </pc:sldMkLst>
      </pc:sldChg>
      <pc:sldChg chg="del">
        <pc:chgData name="Sidney Seckler" userId="73470fc2d5f88927" providerId="LiveId" clId="{3AC60F35-892B-40B1-B145-BF853C2713F6}" dt="2020-03-26T20:07:02.191" v="1119" actId="47"/>
        <pc:sldMkLst>
          <pc:docMk/>
          <pc:sldMk cId="785629499" sldId="500"/>
        </pc:sldMkLst>
      </pc:sldChg>
      <pc:sldChg chg="del">
        <pc:chgData name="Sidney Seckler" userId="73470fc2d5f88927" providerId="LiveId" clId="{3AC60F35-892B-40B1-B145-BF853C2713F6}" dt="2020-03-26T20:29:51.444" v="1482" actId="47"/>
        <pc:sldMkLst>
          <pc:docMk/>
          <pc:sldMk cId="467277730" sldId="501"/>
        </pc:sldMkLst>
      </pc:sldChg>
      <pc:sldChg chg="addSp modSp mod">
        <pc:chgData name="Sidney Seckler" userId="73470fc2d5f88927" providerId="LiveId" clId="{3AC60F35-892B-40B1-B145-BF853C2713F6}" dt="2020-03-26T18:30:30.911" v="149" actId="20577"/>
        <pc:sldMkLst>
          <pc:docMk/>
          <pc:sldMk cId="0" sldId="502"/>
        </pc:sldMkLst>
        <pc:spChg chg="mod">
          <ac:chgData name="Sidney Seckler" userId="73470fc2d5f88927" providerId="LiveId" clId="{3AC60F35-892B-40B1-B145-BF853C2713F6}" dt="2020-03-26T18:29:51.275" v="109" actId="14100"/>
          <ac:spMkLst>
            <pc:docMk/>
            <pc:sldMk cId="0" sldId="502"/>
            <ac:spMk id="6" creationId="{55222C7D-096F-47D4-98CF-25E78049B9E6}"/>
          </ac:spMkLst>
        </pc:spChg>
        <pc:spChg chg="mod">
          <ac:chgData name="Sidney Seckler" userId="73470fc2d5f88927" providerId="LiveId" clId="{3AC60F35-892B-40B1-B145-BF853C2713F6}" dt="2020-03-26T18:30:00.021" v="111" actId="14100"/>
          <ac:spMkLst>
            <pc:docMk/>
            <pc:sldMk cId="0" sldId="502"/>
            <ac:spMk id="7" creationId="{C37C0F12-EE05-46CE-ACF3-C1D16840916B}"/>
          </ac:spMkLst>
        </pc:spChg>
        <pc:spChg chg="mod">
          <ac:chgData name="Sidney Seckler" userId="73470fc2d5f88927" providerId="LiveId" clId="{3AC60F35-892B-40B1-B145-BF853C2713F6}" dt="2020-03-26T18:30:30.911" v="149" actId="20577"/>
          <ac:spMkLst>
            <pc:docMk/>
            <pc:sldMk cId="0" sldId="502"/>
            <ac:spMk id="8" creationId="{A9D4F234-A47A-4707-8839-30A01296FBB4}"/>
          </ac:spMkLst>
        </pc:spChg>
        <pc:spChg chg="add mod">
          <ac:chgData name="Sidney Seckler" userId="73470fc2d5f88927" providerId="LiveId" clId="{3AC60F35-892B-40B1-B145-BF853C2713F6}" dt="2020-03-26T18:30:05.972" v="113" actId="1076"/>
          <ac:spMkLst>
            <pc:docMk/>
            <pc:sldMk cId="0" sldId="502"/>
            <ac:spMk id="9" creationId="{233415C6-6A3E-43BC-A930-28595F390030}"/>
          </ac:spMkLst>
        </pc:spChg>
        <pc:spChg chg="mod">
          <ac:chgData name="Sidney Seckler" userId="73470fc2d5f88927" providerId="LiveId" clId="{3AC60F35-892B-40B1-B145-BF853C2713F6}" dt="2020-03-26T18:29:27.539" v="61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1:38.114" v="163" actId="47"/>
        <pc:sldMkLst>
          <pc:docMk/>
          <pc:sldMk cId="2761136768" sldId="503"/>
        </pc:sldMkLst>
      </pc:sldChg>
      <pc:sldChg chg="del">
        <pc:chgData name="Sidney Seckler" userId="73470fc2d5f88927" providerId="LiveId" clId="{3AC60F35-892B-40B1-B145-BF853C2713F6}" dt="2020-03-26T19:12:46.083" v="587" actId="47"/>
        <pc:sldMkLst>
          <pc:docMk/>
          <pc:sldMk cId="614273135" sldId="504"/>
        </pc:sldMkLst>
      </pc:sldChg>
      <pc:sldChg chg="del">
        <pc:chgData name="Sidney Seckler" userId="73470fc2d5f88927" providerId="LiveId" clId="{3AC60F35-892B-40B1-B145-BF853C2713F6}" dt="2020-03-26T19:12:57.256" v="592" actId="47"/>
        <pc:sldMkLst>
          <pc:docMk/>
          <pc:sldMk cId="4083682811" sldId="505"/>
        </pc:sldMkLst>
      </pc:sldChg>
      <pc:sldChg chg="del">
        <pc:chgData name="Sidney Seckler" userId="73470fc2d5f88927" providerId="LiveId" clId="{3AC60F35-892B-40B1-B145-BF853C2713F6}" dt="2020-03-26T19:12:58.217" v="593" actId="47"/>
        <pc:sldMkLst>
          <pc:docMk/>
          <pc:sldMk cId="4146155646" sldId="506"/>
        </pc:sldMkLst>
      </pc:sldChg>
      <pc:sldChg chg="del">
        <pc:chgData name="Sidney Seckler" userId="73470fc2d5f88927" providerId="LiveId" clId="{3AC60F35-892B-40B1-B145-BF853C2713F6}" dt="2020-03-26T19:12:59.663" v="594" actId="47"/>
        <pc:sldMkLst>
          <pc:docMk/>
          <pc:sldMk cId="788871648" sldId="507"/>
        </pc:sldMkLst>
      </pc:sldChg>
      <pc:sldChg chg="del">
        <pc:chgData name="Sidney Seckler" userId="73470fc2d5f88927" providerId="LiveId" clId="{3AC60F35-892B-40B1-B145-BF853C2713F6}" dt="2020-03-26T19:16:25.363" v="651" actId="47"/>
        <pc:sldMkLst>
          <pc:docMk/>
          <pc:sldMk cId="3305411668" sldId="508"/>
        </pc:sldMkLst>
      </pc:sldChg>
      <pc:sldChg chg="del">
        <pc:chgData name="Sidney Seckler" userId="73470fc2d5f88927" providerId="LiveId" clId="{3AC60F35-892B-40B1-B145-BF853C2713F6}" dt="2020-03-26T19:16:27.898" v="652" actId="47"/>
        <pc:sldMkLst>
          <pc:docMk/>
          <pc:sldMk cId="665566012" sldId="509"/>
        </pc:sldMkLst>
      </pc:sldChg>
      <pc:sldChg chg="del">
        <pc:chgData name="Sidney Seckler" userId="73470fc2d5f88927" providerId="LiveId" clId="{3AC60F35-892B-40B1-B145-BF853C2713F6}" dt="2020-03-26T19:16:28.919" v="653" actId="47"/>
        <pc:sldMkLst>
          <pc:docMk/>
          <pc:sldMk cId="2299180705" sldId="510"/>
        </pc:sldMkLst>
      </pc:sldChg>
      <pc:sldChg chg="del">
        <pc:chgData name="Sidney Seckler" userId="73470fc2d5f88927" providerId="LiveId" clId="{3AC60F35-892B-40B1-B145-BF853C2713F6}" dt="2020-03-26T19:16:36.316" v="657" actId="47"/>
        <pc:sldMkLst>
          <pc:docMk/>
          <pc:sldMk cId="671703165" sldId="511"/>
        </pc:sldMkLst>
      </pc:sldChg>
      <pc:sldChg chg="del">
        <pc:chgData name="Sidney Seckler" userId="73470fc2d5f88927" providerId="LiveId" clId="{3AC60F35-892B-40B1-B145-BF853C2713F6}" dt="2020-03-26T19:16:37.488" v="658" actId="47"/>
        <pc:sldMkLst>
          <pc:docMk/>
          <pc:sldMk cId="3452075545" sldId="512"/>
        </pc:sldMkLst>
      </pc:sldChg>
      <pc:sldChg chg="del">
        <pc:chgData name="Sidney Seckler" userId="73470fc2d5f88927" providerId="LiveId" clId="{3AC60F35-892B-40B1-B145-BF853C2713F6}" dt="2020-03-26T20:27:18.139" v="1269" actId="47"/>
        <pc:sldMkLst>
          <pc:docMk/>
          <pc:sldMk cId="2011859621" sldId="513"/>
        </pc:sldMkLst>
      </pc:sldChg>
      <pc:sldChg chg="del">
        <pc:chgData name="Sidney Seckler" userId="73470fc2d5f88927" providerId="LiveId" clId="{3AC60F35-892B-40B1-B145-BF853C2713F6}" dt="2020-03-26T20:27:20.988" v="1271" actId="47"/>
        <pc:sldMkLst>
          <pc:docMk/>
          <pc:sldMk cId="818713802" sldId="515"/>
        </pc:sldMkLst>
      </pc:sldChg>
      <pc:sldChg chg="del">
        <pc:chgData name="Sidney Seckler" userId="73470fc2d5f88927" providerId="LiveId" clId="{3AC60F35-892B-40B1-B145-BF853C2713F6}" dt="2020-03-26T20:27:22.895" v="1272" actId="47"/>
        <pc:sldMkLst>
          <pc:docMk/>
          <pc:sldMk cId="125399752" sldId="516"/>
        </pc:sldMkLst>
      </pc:sldChg>
      <pc:sldChg chg="del">
        <pc:chgData name="Sidney Seckler" userId="73470fc2d5f88927" providerId="LiveId" clId="{3AC60F35-892B-40B1-B145-BF853C2713F6}" dt="2020-03-26T20:27:24.299" v="1273" actId="47"/>
        <pc:sldMkLst>
          <pc:docMk/>
          <pc:sldMk cId="1416916454" sldId="517"/>
        </pc:sldMkLst>
      </pc:sldChg>
      <pc:sldChg chg="del">
        <pc:chgData name="Sidney Seckler" userId="73470fc2d5f88927" providerId="LiveId" clId="{3AC60F35-892B-40B1-B145-BF853C2713F6}" dt="2020-03-26T20:27:26.063" v="1274" actId="47"/>
        <pc:sldMkLst>
          <pc:docMk/>
          <pc:sldMk cId="3965314731" sldId="518"/>
        </pc:sldMkLst>
      </pc:sldChg>
      <pc:sldChg chg="del">
        <pc:chgData name="Sidney Seckler" userId="73470fc2d5f88927" providerId="LiveId" clId="{3AC60F35-892B-40B1-B145-BF853C2713F6}" dt="2020-03-26T20:06:47.758" v="1106" actId="47"/>
        <pc:sldMkLst>
          <pc:docMk/>
          <pc:sldMk cId="3758926798" sldId="519"/>
        </pc:sldMkLst>
      </pc:sldChg>
      <pc:sldChg chg="del">
        <pc:chgData name="Sidney Seckler" userId="73470fc2d5f88927" providerId="LiveId" clId="{3AC60F35-892B-40B1-B145-BF853C2713F6}" dt="2020-03-26T20:06:49.598" v="1107" actId="47"/>
        <pc:sldMkLst>
          <pc:docMk/>
          <pc:sldMk cId="3541862111" sldId="520"/>
        </pc:sldMkLst>
      </pc:sldChg>
      <pc:sldChg chg="del">
        <pc:chgData name="Sidney Seckler" userId="73470fc2d5f88927" providerId="LiveId" clId="{3AC60F35-892B-40B1-B145-BF853C2713F6}" dt="2020-03-26T20:07:03.082" v="1120" actId="47"/>
        <pc:sldMkLst>
          <pc:docMk/>
          <pc:sldMk cId="3961324535" sldId="521"/>
        </pc:sldMkLst>
      </pc:sldChg>
      <pc:sldChg chg="del">
        <pc:chgData name="Sidney Seckler" userId="73470fc2d5f88927" providerId="LiveId" clId="{3AC60F35-892B-40B1-B145-BF853C2713F6}" dt="2020-03-26T20:07:03.863" v="1121" actId="47"/>
        <pc:sldMkLst>
          <pc:docMk/>
          <pc:sldMk cId="3260017325" sldId="522"/>
        </pc:sldMkLst>
      </pc:sldChg>
      <pc:sldChg chg="del">
        <pc:chgData name="Sidney Seckler" userId="73470fc2d5f88927" providerId="LiveId" clId="{3AC60F35-892B-40B1-B145-BF853C2713F6}" dt="2020-03-26T19:22:10.598" v="699" actId="47"/>
        <pc:sldMkLst>
          <pc:docMk/>
          <pc:sldMk cId="1199553748" sldId="523"/>
        </pc:sldMkLst>
      </pc:sldChg>
      <pc:sldChg chg="del">
        <pc:chgData name="Sidney Seckler" userId="73470fc2d5f88927" providerId="LiveId" clId="{3AC60F35-892B-40B1-B145-BF853C2713F6}" dt="2020-03-26T19:22:11.380" v="700" actId="47"/>
        <pc:sldMkLst>
          <pc:docMk/>
          <pc:sldMk cId="1883043740" sldId="524"/>
        </pc:sldMkLst>
      </pc:sldChg>
      <pc:sldChg chg="del">
        <pc:chgData name="Sidney Seckler" userId="73470fc2d5f88927" providerId="LiveId" clId="{3AC60F35-892B-40B1-B145-BF853C2713F6}" dt="2020-03-26T19:22:12.395" v="701" actId="47"/>
        <pc:sldMkLst>
          <pc:docMk/>
          <pc:sldMk cId="447029235" sldId="525"/>
        </pc:sldMkLst>
      </pc:sldChg>
      <pc:sldChg chg="del">
        <pc:chgData name="Sidney Seckler" userId="73470fc2d5f88927" providerId="LiveId" clId="{3AC60F35-892B-40B1-B145-BF853C2713F6}" dt="2020-03-26T19:13:05.533" v="597" actId="47"/>
        <pc:sldMkLst>
          <pc:docMk/>
          <pc:sldMk cId="605037094" sldId="526"/>
        </pc:sldMkLst>
      </pc:sldChg>
      <pc:sldChg chg="del">
        <pc:chgData name="Sidney Seckler" userId="73470fc2d5f88927" providerId="LiveId" clId="{3AC60F35-892B-40B1-B145-BF853C2713F6}" dt="2020-03-26T20:27:02.741" v="1259" actId="47"/>
        <pc:sldMkLst>
          <pc:docMk/>
          <pc:sldMk cId="678444850" sldId="527"/>
        </pc:sldMkLst>
      </pc:sldChg>
      <pc:sldChg chg="del">
        <pc:chgData name="Sidney Seckler" userId="73470fc2d5f88927" providerId="LiveId" clId="{3AC60F35-892B-40B1-B145-BF853C2713F6}" dt="2020-03-26T20:27:04.567" v="1260" actId="47"/>
        <pc:sldMkLst>
          <pc:docMk/>
          <pc:sldMk cId="3460156726" sldId="528"/>
        </pc:sldMkLst>
      </pc:sldChg>
      <pc:sldChg chg="del">
        <pc:chgData name="Sidney Seckler" userId="73470fc2d5f88927" providerId="LiveId" clId="{3AC60F35-892B-40B1-B145-BF853C2713F6}" dt="2020-03-26T20:27:05.270" v="1261" actId="47"/>
        <pc:sldMkLst>
          <pc:docMk/>
          <pc:sldMk cId="3396273079" sldId="529"/>
        </pc:sldMkLst>
      </pc:sldChg>
      <pc:sldChg chg="del">
        <pc:chgData name="Sidney Seckler" userId="73470fc2d5f88927" providerId="LiveId" clId="{3AC60F35-892B-40B1-B145-BF853C2713F6}" dt="2020-03-26T20:27:05.723" v="1262" actId="47"/>
        <pc:sldMkLst>
          <pc:docMk/>
          <pc:sldMk cId="3817349089" sldId="530"/>
        </pc:sldMkLst>
      </pc:sldChg>
      <pc:sldChg chg="del">
        <pc:chgData name="Sidney Seckler" userId="73470fc2d5f88927" providerId="LiveId" clId="{3AC60F35-892B-40B1-B145-BF853C2713F6}" dt="2020-03-26T20:27:06.458" v="1263" actId="47"/>
        <pc:sldMkLst>
          <pc:docMk/>
          <pc:sldMk cId="683216431" sldId="531"/>
        </pc:sldMkLst>
      </pc:sldChg>
      <pc:sldChg chg="del">
        <pc:chgData name="Sidney Seckler" userId="73470fc2d5f88927" providerId="LiveId" clId="{3AC60F35-892B-40B1-B145-BF853C2713F6}" dt="2020-03-26T20:27:08.192" v="1264" actId="47"/>
        <pc:sldMkLst>
          <pc:docMk/>
          <pc:sldMk cId="230868336" sldId="532"/>
        </pc:sldMkLst>
      </pc:sldChg>
      <pc:sldChg chg="del">
        <pc:chgData name="Sidney Seckler" userId="73470fc2d5f88927" providerId="LiveId" clId="{3AC60F35-892B-40B1-B145-BF853C2713F6}" dt="2020-03-26T20:27:09.289" v="1265" actId="47"/>
        <pc:sldMkLst>
          <pc:docMk/>
          <pc:sldMk cId="1756163392" sldId="533"/>
        </pc:sldMkLst>
      </pc:sldChg>
      <pc:sldChg chg="del">
        <pc:chgData name="Sidney Seckler" userId="73470fc2d5f88927" providerId="LiveId" clId="{3AC60F35-892B-40B1-B145-BF853C2713F6}" dt="2020-03-26T20:27:09.914" v="1266" actId="47"/>
        <pc:sldMkLst>
          <pc:docMk/>
          <pc:sldMk cId="1472367017" sldId="534"/>
        </pc:sldMkLst>
      </pc:sldChg>
      <pc:sldChg chg="del">
        <pc:chgData name="Sidney Seckler" userId="73470fc2d5f88927" providerId="LiveId" clId="{3AC60F35-892B-40B1-B145-BF853C2713F6}" dt="2020-03-26T20:27:11.054" v="1267" actId="47"/>
        <pc:sldMkLst>
          <pc:docMk/>
          <pc:sldMk cId="2973338315" sldId="535"/>
        </pc:sldMkLst>
      </pc:sldChg>
      <pc:sldChg chg="del">
        <pc:chgData name="Sidney Seckler" userId="73470fc2d5f88927" providerId="LiveId" clId="{3AC60F35-892B-40B1-B145-BF853C2713F6}" dt="2020-03-26T20:27:11.742" v="1268" actId="47"/>
        <pc:sldMkLst>
          <pc:docMk/>
          <pc:sldMk cId="3289184794" sldId="536"/>
        </pc:sldMkLst>
      </pc:sldChg>
      <pc:sldChg chg="del">
        <pc:chgData name="Sidney Seckler" userId="73470fc2d5f88927" providerId="LiveId" clId="{3AC60F35-892B-40B1-B145-BF853C2713F6}" dt="2020-03-26T20:26:41.583" v="1253" actId="47"/>
        <pc:sldMkLst>
          <pc:docMk/>
          <pc:sldMk cId="1457569828" sldId="537"/>
        </pc:sldMkLst>
      </pc:sldChg>
      <pc:sldChg chg="del">
        <pc:chgData name="Sidney Seckler" userId="73470fc2d5f88927" providerId="LiveId" clId="{3AC60F35-892B-40B1-B145-BF853C2713F6}" dt="2020-03-26T20:27:19.438" v="1270" actId="47"/>
        <pc:sldMkLst>
          <pc:docMk/>
          <pc:sldMk cId="3165642381" sldId="538"/>
        </pc:sldMkLst>
      </pc:sldChg>
      <pc:sldChg chg="addSp delSp modSp add mod">
        <pc:chgData name="Sidney Seckler" userId="73470fc2d5f88927" providerId="LiveId" clId="{3AC60F35-892B-40B1-B145-BF853C2713F6}" dt="2020-03-26T18:36:02.366" v="210" actId="12"/>
        <pc:sldMkLst>
          <pc:docMk/>
          <pc:sldMk cId="0" sldId="539"/>
        </pc:sldMkLst>
        <pc:spChg chg="add del mod">
          <ac:chgData name="Sidney Seckler" userId="73470fc2d5f88927" providerId="LiveId" clId="{3AC60F35-892B-40B1-B145-BF853C2713F6}" dt="2020-03-26T18:34:23.248" v="196" actId="478"/>
          <ac:spMkLst>
            <pc:docMk/>
            <pc:sldMk cId="0" sldId="539"/>
            <ac:spMk id="3" creationId="{9F6F4BAF-CC87-4A0E-87DE-BA0EA2B6565A}"/>
          </ac:spMkLst>
        </pc:spChg>
        <pc:spChg chg="add">
          <ac:chgData name="Sidney Seckler" userId="73470fc2d5f88927" providerId="LiveId" clId="{3AC60F35-892B-40B1-B145-BF853C2713F6}" dt="2020-03-26T18:34:45.243" v="201"/>
          <ac:spMkLst>
            <pc:docMk/>
            <pc:sldMk cId="0" sldId="539"/>
            <ac:spMk id="8" creationId="{2F2C1586-88BF-40FB-9D72-B8BEDD3B84A3}"/>
          </ac:spMkLst>
        </pc:spChg>
        <pc:spChg chg="del mod">
          <ac:chgData name="Sidney Seckler" userId="73470fc2d5f88927" providerId="LiveId" clId="{3AC60F35-892B-40B1-B145-BF853C2713F6}" dt="2020-03-26T18:34:20.366" v="195" actId="478"/>
          <ac:spMkLst>
            <pc:docMk/>
            <pc:sldMk cId="0" sldId="539"/>
            <ac:spMk id="1054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6:02.366" v="210" actId="12"/>
          <ac:spMkLst>
            <pc:docMk/>
            <pc:sldMk cId="0" sldId="539"/>
            <ac:spMk id="10547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4:50.450" v="202" actId="478"/>
          <ac:picMkLst>
            <pc:docMk/>
            <pc:sldMk cId="0" sldId="539"/>
            <ac:picMk id="54274" creationId="{00000000-0000-0000-0000-000000000000}"/>
          </ac:picMkLst>
        </pc:picChg>
      </pc:sldChg>
      <pc:sldChg chg="addSp delSp modSp add del mod">
        <pc:chgData name="Sidney Seckler" userId="73470fc2d5f88927" providerId="LiveId" clId="{3AC60F35-892B-40B1-B145-BF853C2713F6}" dt="2020-03-26T18:49:01.989" v="353" actId="1076"/>
        <pc:sldMkLst>
          <pc:docMk/>
          <pc:sldMk cId="0" sldId="540"/>
        </pc:sldMkLst>
        <pc:spChg chg="add del mod">
          <ac:chgData name="Sidney Seckler" userId="73470fc2d5f88927" providerId="LiveId" clId="{3AC60F35-892B-40B1-B145-BF853C2713F6}" dt="2020-03-26T18:48:01.928" v="338" actId="478"/>
          <ac:spMkLst>
            <pc:docMk/>
            <pc:sldMk cId="0" sldId="540"/>
            <ac:spMk id="3" creationId="{EDE02EA9-E79A-498A-90AB-6C7688076FAF}"/>
          </ac:spMkLst>
        </pc:spChg>
        <pc:spChg chg="add">
          <ac:chgData name="Sidney Seckler" userId="73470fc2d5f88927" providerId="LiveId" clId="{3AC60F35-892B-40B1-B145-BF853C2713F6}" dt="2020-03-26T18:48:03.349" v="339"/>
          <ac:spMkLst>
            <pc:docMk/>
            <pc:sldMk cId="0" sldId="540"/>
            <ac:spMk id="7" creationId="{F743CB79-D410-4B8C-9522-744C9F39D7A1}"/>
          </ac:spMkLst>
        </pc:spChg>
        <pc:spChg chg="mod">
          <ac:chgData name="Sidney Seckler" userId="73470fc2d5f88927" providerId="LiveId" clId="{3AC60F35-892B-40B1-B145-BF853C2713F6}" dt="2020-03-26T18:34:30.784" v="200"/>
          <ac:spMkLst>
            <pc:docMk/>
            <pc:sldMk cId="0" sldId="540"/>
            <ac:spMk id="9830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7:57.846" v="337" actId="478"/>
          <ac:spMkLst>
            <pc:docMk/>
            <pc:sldMk cId="0" sldId="540"/>
            <ac:spMk id="119812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9:01.989" v="353" actId="1076"/>
          <ac:picMkLst>
            <pc:docMk/>
            <pc:sldMk cId="0" sldId="540"/>
            <ac:picMk id="6144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03:11.936" v="513" actId="14100"/>
        <pc:sldMkLst>
          <pc:docMk/>
          <pc:sldMk cId="2673077893" sldId="541"/>
        </pc:sldMkLst>
        <pc:spChg chg="add mod">
          <ac:chgData name="Sidney Seckler" userId="73470fc2d5f88927" providerId="LiveId" clId="{3AC60F35-892B-40B1-B145-BF853C2713F6}" dt="2020-03-26T19:03:11.936" v="513" actId="14100"/>
          <ac:spMkLst>
            <pc:docMk/>
            <pc:sldMk cId="2673077893" sldId="541"/>
            <ac:spMk id="8" creationId="{8E8AD1AD-5E99-40E8-8139-83BC6A59D680}"/>
          </ac:spMkLst>
        </pc:spChg>
        <pc:spChg chg="del">
          <ac:chgData name="Sidney Seckler" userId="73470fc2d5f88927" providerId="LiveId" clId="{3AC60F35-892B-40B1-B145-BF853C2713F6}" dt="2020-03-26T19:02:09.144" v="505" actId="478"/>
          <ac:spMkLst>
            <pc:docMk/>
            <pc:sldMk cId="2673077893" sldId="541"/>
            <ac:spMk id="1229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07:41.395" v="558" actId="14100"/>
        <pc:sldMkLst>
          <pc:docMk/>
          <pc:sldMk cId="412806899" sldId="542"/>
        </pc:sldMkLst>
        <pc:spChg chg="add mod">
          <ac:chgData name="Sidney Seckler" userId="73470fc2d5f88927" providerId="LiveId" clId="{3AC60F35-892B-40B1-B145-BF853C2713F6}" dt="2020-03-26T19:07:41.395" v="558" actId="14100"/>
          <ac:spMkLst>
            <pc:docMk/>
            <pc:sldMk cId="412806899" sldId="542"/>
            <ac:spMk id="35" creationId="{0EDD2231-415C-411B-882C-230FD3FC44E7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5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50" creationId="{00000000-0000-0000-0000-000000000000}"/>
          </ac:grpSpMkLst>
        </pc:grp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15" creationId="{C9CF1CFD-B08C-424E-B46E-E80E8F56F621}"/>
          </ac:cxnSpMkLst>
        </pc:cxn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50" creationId="{A1F52BF9-0CB4-4F7F-8557-111D50F7BBE9}"/>
          </ac:cxnSpMkLst>
        </pc:cxnChg>
      </pc:sldChg>
      <pc:sldChg chg="modSp add mod">
        <pc:chgData name="Sidney Seckler" userId="73470fc2d5f88927" providerId="LiveId" clId="{3AC60F35-892B-40B1-B145-BF853C2713F6}" dt="2020-03-26T19:14:11.394" v="614" actId="208"/>
        <pc:sldMkLst>
          <pc:docMk/>
          <pc:sldMk cId="0" sldId="543"/>
        </pc:sldMkLst>
        <pc:spChg chg="mod">
          <ac:chgData name="Sidney Seckler" userId="73470fc2d5f88927" providerId="LiveId" clId="{3AC60F35-892B-40B1-B145-BF853C2713F6}" dt="2020-03-26T19:13:52.271" v="612" actId="207"/>
          <ac:spMkLst>
            <pc:docMk/>
            <pc:sldMk cId="0" sldId="543"/>
            <ac:spMk id="7066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3:38.471" v="610" actId="1076"/>
          <ac:spMkLst>
            <pc:docMk/>
            <pc:sldMk cId="0" sldId="543"/>
            <ac:spMk id="23040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3:52.271" v="612" actId="207"/>
          <ac:grpSpMkLst>
            <pc:docMk/>
            <pc:sldMk cId="0" sldId="543"/>
            <ac:grpSpMk id="70658" creationId="{00000000-0000-0000-0000-000000000000}"/>
          </ac:grpSpMkLst>
        </pc:grpChg>
        <pc:cxnChg chg="mod">
          <ac:chgData name="Sidney Seckler" userId="73470fc2d5f88927" providerId="LiveId" clId="{3AC60F35-892B-40B1-B145-BF853C2713F6}" dt="2020-03-26T19:14:06.865" v="613" actId="208"/>
          <ac:cxnSpMkLst>
            <pc:docMk/>
            <pc:sldMk cId="0" sldId="543"/>
            <ac:cxnSpMk id="70664" creationId="{00000000-0000-0000-0000-000000000000}"/>
          </ac:cxnSpMkLst>
        </pc:cxnChg>
        <pc:cxnChg chg="mod">
          <ac:chgData name="Sidney Seckler" userId="73470fc2d5f88927" providerId="LiveId" clId="{3AC60F35-892B-40B1-B145-BF853C2713F6}" dt="2020-03-26T19:14:11.394" v="614" actId="208"/>
          <ac:cxnSpMkLst>
            <pc:docMk/>
            <pc:sldMk cId="0" sldId="543"/>
            <ac:cxnSpMk id="70665" creationId="{00000000-0000-0000-0000-000000000000}"/>
          </ac:cxnSpMkLst>
        </pc:cxnChg>
      </pc:sldChg>
      <pc:sldChg chg="modSp add mod">
        <pc:chgData name="Sidney Seckler" userId="73470fc2d5f88927" providerId="LiveId" clId="{3AC60F35-892B-40B1-B145-BF853C2713F6}" dt="2020-03-26T19:14:28.093" v="621" actId="1076"/>
        <pc:sldMkLst>
          <pc:docMk/>
          <pc:sldMk cId="0" sldId="544"/>
        </pc:sldMkLst>
        <pc:spChg chg="mod">
          <ac:chgData name="Sidney Seckler" userId="73470fc2d5f88927" providerId="LiveId" clId="{3AC60F35-892B-40B1-B145-BF853C2713F6}" dt="2020-03-26T19:14:23.972" v="619" actId="1076"/>
          <ac:spMkLst>
            <pc:docMk/>
            <pc:sldMk cId="0" sldId="544"/>
            <ac:spMk id="24166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28.093" v="621" actId="1076"/>
          <ac:picMkLst>
            <pc:docMk/>
            <pc:sldMk cId="0" sldId="544"/>
            <ac:picMk id="72706" creationId="{00000000-0000-0000-0000-000000000000}"/>
          </ac:picMkLst>
        </pc:picChg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3473109089" sldId="545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172524032" sldId="546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604548737" sldId="547"/>
        </pc:sldMkLst>
      </pc:sldChg>
      <pc:sldChg chg="addSp delSp modSp add mod">
        <pc:chgData name="Sidney Seckler" userId="73470fc2d5f88927" providerId="LiveId" clId="{3AC60F35-892B-40B1-B145-BF853C2713F6}" dt="2020-03-26T19:49:49.710" v="922" actId="1076"/>
        <pc:sldMkLst>
          <pc:docMk/>
          <pc:sldMk cId="2420147857" sldId="548"/>
        </pc:sldMkLst>
        <pc:spChg chg="add mod">
          <ac:chgData name="Sidney Seckler" userId="73470fc2d5f88927" providerId="LiveId" clId="{3AC60F35-892B-40B1-B145-BF853C2713F6}" dt="2020-03-26T19:49:38.491" v="918" actId="1076"/>
          <ac:spMkLst>
            <pc:docMk/>
            <pc:sldMk cId="2420147857" sldId="548"/>
            <ac:spMk id="43" creationId="{4B256ADC-8F32-4022-9997-685BEF10B837}"/>
          </ac:spMkLst>
        </pc:spChg>
        <pc:spChg chg="add mod">
          <ac:chgData name="Sidney Seckler" userId="73470fc2d5f88927" providerId="LiveId" clId="{3AC60F35-892B-40B1-B145-BF853C2713F6}" dt="2020-03-26T19:49:42.566" v="919" actId="1076"/>
          <ac:spMkLst>
            <pc:docMk/>
            <pc:sldMk cId="2420147857" sldId="548"/>
            <ac:spMk id="44" creationId="{B970DCBF-3FA4-42E5-B504-36F783F682A6}"/>
          </ac:spMkLst>
        </pc:spChg>
        <pc:spChg chg="add mod">
          <ac:chgData name="Sidney Seckler" userId="73470fc2d5f88927" providerId="LiveId" clId="{3AC60F35-892B-40B1-B145-BF853C2713F6}" dt="2020-03-26T19:49:19.414" v="915" actId="1076"/>
          <ac:spMkLst>
            <pc:docMk/>
            <pc:sldMk cId="2420147857" sldId="548"/>
            <ac:spMk id="45" creationId="{28C6FDB2-7CD1-4EB8-B5AB-D7E65C576DBE}"/>
          </ac:spMkLst>
        </pc:spChg>
        <pc:spChg chg="add mod">
          <ac:chgData name="Sidney Seckler" userId="73470fc2d5f88927" providerId="LiveId" clId="{3AC60F35-892B-40B1-B145-BF853C2713F6}" dt="2020-03-26T19:49:49.710" v="922" actId="1076"/>
          <ac:spMkLst>
            <pc:docMk/>
            <pc:sldMk cId="2420147857" sldId="548"/>
            <ac:spMk id="46" creationId="{9A7F7322-401C-4324-A66F-25FF68892AE5}"/>
          </ac:spMkLst>
        </pc:spChg>
        <pc:spChg chg="del">
          <ac:chgData name="Sidney Seckler" userId="73470fc2d5f88927" providerId="LiveId" clId="{3AC60F35-892B-40B1-B145-BF853C2713F6}" dt="2020-03-26T19:48:21.817" v="900" actId="478"/>
          <ac:spMkLst>
            <pc:docMk/>
            <pc:sldMk cId="2420147857" sldId="548"/>
            <ac:spMk id="133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25.590" v="901" actId="478"/>
          <ac:spMkLst>
            <pc:docMk/>
            <pc:sldMk cId="2420147857" sldId="548"/>
            <ac:spMk id="133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31.370" v="902" actId="478"/>
          <ac:spMkLst>
            <pc:docMk/>
            <pc:sldMk cId="2420147857" sldId="548"/>
            <ac:spMk id="133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14.410" v="950" actId="1076"/>
        <pc:sldMkLst>
          <pc:docMk/>
          <pc:sldMk cId="949032112" sldId="549"/>
        </pc:sldMkLst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3" creationId="{4B256ADC-8F32-4022-9997-685BEF10B837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4" creationId="{B970DCBF-3FA4-42E5-B504-36F783F682A6}"/>
          </ac:spMkLst>
        </pc:spChg>
        <pc:spChg chg="mod">
          <ac:chgData name="Sidney Seckler" userId="73470fc2d5f88927" providerId="LiveId" clId="{3AC60F35-892B-40B1-B145-BF853C2713F6}" dt="2020-03-26T19:53:09.384" v="948" actId="1076"/>
          <ac:spMkLst>
            <pc:docMk/>
            <pc:sldMk cId="949032112" sldId="549"/>
            <ac:spMk id="45" creationId="{28C6FDB2-7CD1-4EB8-B5AB-D7E65C576DBE}"/>
          </ac:spMkLst>
        </pc:spChg>
        <pc:spChg chg="del">
          <ac:chgData name="Sidney Seckler" userId="73470fc2d5f88927" providerId="LiveId" clId="{3AC60F35-892B-40B1-B145-BF853C2713F6}" dt="2020-03-26T19:51:12.912" v="931" actId="478"/>
          <ac:spMkLst>
            <pc:docMk/>
            <pc:sldMk cId="949032112" sldId="549"/>
            <ac:spMk id="46" creationId="{9A7F7322-401C-4324-A66F-25FF68892AE5}"/>
          </ac:spMkLst>
        </pc:spChg>
        <pc:spChg chg="add mod">
          <ac:chgData name="Sidney Seckler" userId="73470fc2d5f88927" providerId="LiveId" clId="{3AC60F35-892B-40B1-B145-BF853C2713F6}" dt="2020-03-26T19:50:47.971" v="929" actId="1076"/>
          <ac:spMkLst>
            <pc:docMk/>
            <pc:sldMk cId="949032112" sldId="549"/>
            <ac:spMk id="47" creationId="{1EC93C6D-1CDF-4A8C-A79E-C99E92A6A56C}"/>
          </ac:spMkLst>
        </pc:spChg>
        <pc:spChg chg="add mod">
          <ac:chgData name="Sidney Seckler" userId="73470fc2d5f88927" providerId="LiveId" clId="{3AC60F35-892B-40B1-B145-BF853C2713F6}" dt="2020-03-26T19:53:05.865" v="947" actId="1076"/>
          <ac:spMkLst>
            <pc:docMk/>
            <pc:sldMk cId="949032112" sldId="549"/>
            <ac:spMk id="48" creationId="{977520C3-1AF3-4974-81DC-662B23073AA5}"/>
          </ac:spMkLst>
        </pc:spChg>
        <pc:spChg chg="add del mod">
          <ac:chgData name="Sidney Seckler" userId="73470fc2d5f88927" providerId="LiveId" clId="{3AC60F35-892B-40B1-B145-BF853C2713F6}" dt="2020-03-26T19:52:59.567" v="946" actId="478"/>
          <ac:spMkLst>
            <pc:docMk/>
            <pc:sldMk cId="949032112" sldId="549"/>
            <ac:spMk id="49" creationId="{F33207FB-459B-4F2B-BAAD-67C3C8BE4C2C}"/>
          </ac:spMkLst>
        </pc:spChg>
        <pc:spChg chg="add mod">
          <ac:chgData name="Sidney Seckler" userId="73470fc2d5f88927" providerId="LiveId" clId="{3AC60F35-892B-40B1-B145-BF853C2713F6}" dt="2020-03-26T19:53:14.410" v="950" actId="1076"/>
          <ac:spMkLst>
            <pc:docMk/>
            <pc:sldMk cId="949032112" sldId="549"/>
            <ac:spMk id="50" creationId="{3248DBCA-F4A1-4C34-96DA-472D31D6CCAC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36.911" v="955" actId="1076"/>
        <pc:sldMkLst>
          <pc:docMk/>
          <pc:sldMk cId="2717209782" sldId="550"/>
        </pc:sldMkLst>
        <pc:spChg chg="add mod">
          <ac:chgData name="Sidney Seckler" userId="73470fc2d5f88927" providerId="LiveId" clId="{3AC60F35-892B-40B1-B145-BF853C2713F6}" dt="2020-03-26T19:53:33.390" v="954" actId="1076"/>
          <ac:spMkLst>
            <pc:docMk/>
            <pc:sldMk cId="2717209782" sldId="550"/>
            <ac:spMk id="42" creationId="{7D05F2ED-5770-4BC8-8F5E-6CF9B6160FA6}"/>
          </ac:spMkLst>
        </pc:spChg>
        <pc:spChg chg="del">
          <ac:chgData name="Sidney Seckler" userId="73470fc2d5f88927" providerId="LiveId" clId="{3AC60F35-892B-40B1-B145-BF853C2713F6}" dt="2020-03-26T19:53:22.272" v="951" actId="478"/>
          <ac:spMkLst>
            <pc:docMk/>
            <pc:sldMk cId="2717209782" sldId="550"/>
            <ac:spMk id="45" creationId="{28C6FDB2-7CD1-4EB8-B5AB-D7E65C576DBE}"/>
          </ac:spMkLst>
        </pc:spChg>
        <pc:spChg chg="mod">
          <ac:chgData name="Sidney Seckler" userId="73470fc2d5f88927" providerId="LiveId" clId="{3AC60F35-892B-40B1-B145-BF853C2713F6}" dt="2020-03-26T19:53:26.843" v="952" actId="1076"/>
          <ac:spMkLst>
            <pc:docMk/>
            <pc:sldMk cId="2717209782" sldId="550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3:36.911" v="955" actId="1076"/>
          <ac:spMkLst>
            <pc:docMk/>
            <pc:sldMk cId="2717209782" sldId="550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12.836" v="2138" actId="47"/>
        <pc:sldMkLst>
          <pc:docMk/>
          <pc:sldMk cId="3119219282" sldId="551"/>
        </pc:sldMkLst>
        <pc:spChg chg="add mod">
          <ac:chgData name="Sidney Seckler" userId="73470fc2d5f88927" providerId="LiveId" clId="{3AC60F35-892B-40B1-B145-BF853C2713F6}" dt="2020-03-26T19:55:52.019" v="976" actId="1076"/>
          <ac:spMkLst>
            <pc:docMk/>
            <pc:sldMk cId="3119219282" sldId="551"/>
            <ac:spMk id="2" creationId="{4E623C7F-2B4E-45A7-8D7E-4511A98AA39D}"/>
          </ac:spMkLst>
        </pc:spChg>
        <pc:spChg chg="del">
          <ac:chgData name="Sidney Seckler" userId="73470fc2d5f88927" providerId="LiveId" clId="{3AC60F35-892B-40B1-B145-BF853C2713F6}" dt="2020-03-26T19:54:15.945" v="959" actId="478"/>
          <ac:spMkLst>
            <pc:docMk/>
            <pc:sldMk cId="3119219282" sldId="551"/>
            <ac:spMk id="42" creationId="{7D05F2ED-5770-4BC8-8F5E-6CF9B6160FA6}"/>
          </ac:spMkLst>
        </pc:spChg>
        <pc:spChg chg="add mod">
          <ac:chgData name="Sidney Seckler" userId="73470fc2d5f88927" providerId="LiveId" clId="{3AC60F35-892B-40B1-B145-BF853C2713F6}" dt="2020-03-26T19:56:12.475" v="980" actId="1076"/>
          <ac:spMkLst>
            <pc:docMk/>
            <pc:sldMk cId="3119219282" sldId="551"/>
            <ac:spMk id="43" creationId="{2106A8B7-FBDC-4EC5-A31F-531AD2424FA2}"/>
          </ac:spMkLst>
        </pc:spChg>
        <pc:spChg chg="add del mod">
          <ac:chgData name="Sidney Seckler" userId="73470fc2d5f88927" providerId="LiveId" clId="{3AC60F35-892B-40B1-B145-BF853C2713F6}" dt="2020-03-26T19:55:04.180" v="968" actId="478"/>
          <ac:spMkLst>
            <pc:docMk/>
            <pc:sldMk cId="3119219282" sldId="551"/>
            <ac:spMk id="44" creationId="{25029417-F8B5-44E7-A788-ABF992A4637C}"/>
          </ac:spMkLst>
        </pc:spChg>
        <pc:spChg chg="del">
          <ac:chgData name="Sidney Seckler" userId="73470fc2d5f88927" providerId="LiveId" clId="{3AC60F35-892B-40B1-B145-BF853C2713F6}" dt="2020-03-26T19:54:13.945" v="958" actId="478"/>
          <ac:spMkLst>
            <pc:docMk/>
            <pc:sldMk cId="3119219282" sldId="551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6:09.787" v="979" actId="1076"/>
          <ac:spMkLst>
            <pc:docMk/>
            <pc:sldMk cId="3119219282" sldId="551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23.050" v="2139" actId="47"/>
        <pc:sldMkLst>
          <pc:docMk/>
          <pc:sldMk cId="648053408" sldId="552"/>
        </pc:sldMkLst>
        <pc:spChg chg="mod">
          <ac:chgData name="Sidney Seckler" userId="73470fc2d5f88927" providerId="LiveId" clId="{3AC60F35-892B-40B1-B145-BF853C2713F6}" dt="2020-03-26T19:57:03.864" v="987" actId="1076"/>
          <ac:spMkLst>
            <pc:docMk/>
            <pc:sldMk cId="648053408" sldId="552"/>
            <ac:spMk id="2" creationId="{4E623C7F-2B4E-45A7-8D7E-4511A98AA39D}"/>
          </ac:spMkLst>
        </pc:spChg>
        <pc:spChg chg="add mod">
          <ac:chgData name="Sidney Seckler" userId="73470fc2d5f88927" providerId="LiveId" clId="{3AC60F35-892B-40B1-B145-BF853C2713F6}" dt="2020-03-26T19:58:31.026" v="1033" actId="1076"/>
          <ac:spMkLst>
            <pc:docMk/>
            <pc:sldMk cId="648053408" sldId="552"/>
            <ac:spMk id="42" creationId="{67A0C45F-B347-47F9-92C5-A25A0F97C71A}"/>
          </ac:spMkLst>
        </pc:spChg>
        <pc:spChg chg="del">
          <ac:chgData name="Sidney Seckler" userId="73470fc2d5f88927" providerId="LiveId" clId="{3AC60F35-892B-40B1-B145-BF853C2713F6}" dt="2020-03-26T19:56:43.237" v="982" actId="478"/>
          <ac:spMkLst>
            <pc:docMk/>
            <pc:sldMk cId="648053408" sldId="552"/>
            <ac:spMk id="43" creationId="{2106A8B7-FBDC-4EC5-A31F-531AD2424FA2}"/>
          </ac:spMkLst>
        </pc:spChg>
        <pc:spChg chg="add mod">
          <ac:chgData name="Sidney Seckler" userId="73470fc2d5f88927" providerId="LiveId" clId="{3AC60F35-892B-40B1-B145-BF853C2713F6}" dt="2020-03-26T19:58:10.849" v="1031" actId="1076"/>
          <ac:spMkLst>
            <pc:docMk/>
            <pc:sldMk cId="648053408" sldId="552"/>
            <ac:spMk id="44" creationId="{7ADEB9A6-814F-42DD-92F6-5DFC60AFB03E}"/>
          </ac:spMkLst>
        </pc:spChg>
        <pc:spChg chg="mod">
          <ac:chgData name="Sidney Seckler" userId="73470fc2d5f88927" providerId="LiveId" clId="{3AC60F35-892B-40B1-B145-BF853C2713F6}" dt="2020-03-26T19:57:01.911" v="986" actId="1076"/>
          <ac:spMkLst>
            <pc:docMk/>
            <pc:sldMk cId="648053408" sldId="552"/>
            <ac:spMk id="49" creationId="{F33207FB-459B-4F2B-BAAD-67C3C8BE4C2C}"/>
          </ac:spMkLst>
        </pc:spChg>
        <pc:cxnChg chg="add mod">
          <ac:chgData name="Sidney Seckler" userId="73470fc2d5f88927" providerId="LiveId" clId="{3AC60F35-892B-40B1-B145-BF853C2713F6}" dt="2020-03-26T19:58:31.026" v="1033" actId="1076"/>
          <ac:cxnSpMkLst>
            <pc:docMk/>
            <pc:sldMk cId="648053408" sldId="552"/>
            <ac:cxnSpMk id="4" creationId="{E29217F3-DFE5-41BB-AF02-B95C8C96AB6A}"/>
          </ac:cxnSpMkLst>
        </pc:cxnChg>
      </pc:sldChg>
      <pc:sldChg chg="addSp delSp modSp add mod">
        <pc:chgData name="Sidney Seckler" userId="73470fc2d5f88927" providerId="LiveId" clId="{3AC60F35-892B-40B1-B145-BF853C2713F6}" dt="2020-03-26T20:13:33.380" v="1192" actId="1076"/>
        <pc:sldMkLst>
          <pc:docMk/>
          <pc:sldMk cId="2522888407" sldId="553"/>
        </pc:sldMkLst>
        <pc:spChg chg="add mod">
          <ac:chgData name="Sidney Seckler" userId="73470fc2d5f88927" providerId="LiveId" clId="{3AC60F35-892B-40B1-B145-BF853C2713F6}" dt="2020-03-26T20:13:01.816" v="1182" actId="1076"/>
          <ac:spMkLst>
            <pc:docMk/>
            <pc:sldMk cId="2522888407" sldId="553"/>
            <ac:spMk id="2" creationId="{F69FF308-82B1-47C2-8671-005255B38C88}"/>
          </ac:spMkLst>
        </pc:spChg>
        <pc:spChg chg="del">
          <ac:chgData name="Sidney Seckler" userId="73470fc2d5f88927" providerId="LiveId" clId="{3AC60F35-892B-40B1-B145-BF853C2713F6}" dt="2020-03-26T20:10:54.895" v="1164" actId="478"/>
          <ac:spMkLst>
            <pc:docMk/>
            <pc:sldMk cId="2522888407" sldId="553"/>
            <ac:spMk id="174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46.535" v="1162" actId="478"/>
          <ac:spMkLst>
            <pc:docMk/>
            <pc:sldMk cId="2522888407" sldId="553"/>
            <ac:spMk id="17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1.614" v="1175" actId="1076"/>
          <ac:spMkLst>
            <pc:docMk/>
            <pc:sldMk cId="2522888407" sldId="553"/>
            <ac:spMk id="1741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8.088" v="1177" actId="1076"/>
          <ac:spMkLst>
            <pc:docMk/>
            <pc:sldMk cId="2522888407" sldId="553"/>
            <ac:spMk id="174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0.082" v="1163" actId="478"/>
          <ac:spMkLst>
            <pc:docMk/>
            <pc:sldMk cId="2522888407" sldId="553"/>
            <ac:spMk id="174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8.675" v="1165" actId="478"/>
          <ac:spMkLst>
            <pc:docMk/>
            <pc:sldMk cId="2522888407" sldId="55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05.959" v="1183" actId="1076"/>
          <ac:spMkLst>
            <pc:docMk/>
            <pc:sldMk cId="2522888407" sldId="55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33.380" v="1192" actId="1076"/>
          <ac:spMkLst>
            <pc:docMk/>
            <pc:sldMk cId="2522888407" sldId="553"/>
            <ac:spMk id="21506" creationId="{00000000-0000-0000-0000-000000000000}"/>
          </ac:spMkLst>
        </pc:spChg>
      </pc:sldChg>
      <pc:sldChg chg="modSp add del mod">
        <pc:chgData name="Sidney Seckler" userId="73470fc2d5f88927" providerId="LiveId" clId="{3AC60F35-892B-40B1-B145-BF853C2713F6}" dt="2020-04-22T14:23:09.475" v="2208" actId="255"/>
        <pc:sldMkLst>
          <pc:docMk/>
          <pc:sldMk cId="191925196" sldId="554"/>
        </pc:sldMkLst>
        <pc:spChg chg="mod">
          <ac:chgData name="Sidney Seckler" userId="73470fc2d5f88927" providerId="LiveId" clId="{3AC60F35-892B-40B1-B145-BF853C2713F6}" dt="2020-04-22T14:23:09.475" v="2208" actId="255"/>
          <ac:spMkLst>
            <pc:docMk/>
            <pc:sldMk cId="191925196" sldId="554"/>
            <ac:spMk id="145412" creationId="{00000000-0000-0000-0000-000000000000}"/>
          </ac:spMkLst>
        </pc:spChg>
      </pc:sldChg>
      <pc:sldChg chg="add">
        <pc:chgData name="Sidney Seckler" userId="73470fc2d5f88927" providerId="LiveId" clId="{3AC60F35-892B-40B1-B145-BF853C2713F6}" dt="2020-03-27T11:25:03.210" v="2137"/>
        <pc:sldMkLst>
          <pc:docMk/>
          <pc:sldMk cId="311533245" sldId="555"/>
        </pc:sldMkLst>
      </pc:sldChg>
      <pc:sldChg chg="add del">
        <pc:chgData name="Sidney Seckler" userId="73470fc2d5f88927" providerId="LiveId" clId="{3AC60F35-892B-40B1-B145-BF853C2713F6}" dt="2020-03-26T20:26:56.553" v="1258" actId="47"/>
        <pc:sldMkLst>
          <pc:docMk/>
          <pc:sldMk cId="1469640932" sldId="556"/>
        </pc:sldMkLst>
      </pc:sldChg>
      <pc:sldChg chg="modSp add mod">
        <pc:chgData name="Sidney Seckler" userId="73470fc2d5f88927" providerId="LiveId" clId="{3AC60F35-892B-40B1-B145-BF853C2713F6}" dt="2020-04-22T14:26:43.317" v="2486" actId="1076"/>
        <pc:sldMkLst>
          <pc:docMk/>
          <pc:sldMk cId="3256514242" sldId="557"/>
        </pc:sldMkLst>
        <pc:spChg chg="mod">
          <ac:chgData name="Sidney Seckler" userId="73470fc2d5f88927" providerId="LiveId" clId="{3AC60F35-892B-40B1-B145-BF853C2713F6}" dt="2020-04-22T14:26:43.317" v="2486" actId="1076"/>
          <ac:spMkLst>
            <pc:docMk/>
            <pc:sldMk cId="3256514242" sldId="55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5:20.157" v="2263" actId="27636"/>
          <ac:spMkLst>
            <pc:docMk/>
            <pc:sldMk cId="3256514242" sldId="557"/>
            <ac:spMk id="101378" creationId="{00000000-0000-0000-0000-000000000000}"/>
          </ac:spMkLst>
        </pc:spChg>
      </pc:sldChg>
      <pc:sldMasterChg chg="delSldLayout">
        <pc:chgData name="Sidney Seckler" userId="73470fc2d5f88927" providerId="LiveId" clId="{3AC60F35-892B-40B1-B145-BF853C2713F6}" dt="2020-03-26T20:27:24.299" v="127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3AC60F35-892B-40B1-B145-BF853C2713F6}" dt="2020-03-26T19:12:54.834" v="591" actId="47"/>
          <pc:sldLayoutMkLst>
            <pc:docMk/>
            <pc:sldMasterMk cId="2813308476" sldId="2147483662"/>
            <pc:sldLayoutMk cId="3410088821" sldId="2147483674"/>
          </pc:sldLayoutMkLst>
        </pc:sldLayoutChg>
        <pc:sldLayoutChg chg="del">
          <pc:chgData name="Sidney Seckler" userId="73470fc2d5f88927" providerId="LiveId" clId="{3AC60F35-892B-40B1-B145-BF853C2713F6}" dt="2020-03-26T20:27:24.299" v="1273" actId="47"/>
          <pc:sldLayoutMkLst>
            <pc:docMk/>
            <pc:sldMasterMk cId="2813308476" sldId="2147483662"/>
            <pc:sldLayoutMk cId="455753020" sldId="2147483675"/>
          </pc:sldLayoutMkLst>
        </pc:sldLayoutChg>
      </pc:sldMasterChg>
    </pc:docChg>
  </pc:docChgLst>
  <pc:docChgLst>
    <pc:chgData name="Sidney Seckler" userId="73470fc2d5f88927" providerId="LiveId" clId="{B9E8DCFF-1486-4907-B394-A970BF7D45BE}"/>
    <pc:docChg chg="undo custSel addSld delSld modSld">
      <pc:chgData name="Sidney Seckler" userId="73470fc2d5f88927" providerId="LiveId" clId="{B9E8DCFF-1486-4907-B394-A970BF7D45BE}" dt="2020-02-27T23:11:00.147" v="1269" actId="1076"/>
      <pc:docMkLst>
        <pc:docMk/>
      </pc:docMkLst>
      <pc:sldChg chg="modSp add mod">
        <pc:chgData name="Sidney Seckler" userId="73470fc2d5f88927" providerId="LiveId" clId="{B9E8DCFF-1486-4907-B394-A970BF7D45BE}" dt="2020-02-27T21:59:08.918" v="132" actId="14100"/>
        <pc:sldMkLst>
          <pc:docMk/>
          <pc:sldMk cId="0" sldId="256"/>
        </pc:sldMkLst>
        <pc:spChg chg="mod">
          <ac:chgData name="Sidney Seckler" userId="73470fc2d5f88927" providerId="LiveId" clId="{B9E8DCFF-1486-4907-B394-A970BF7D45BE}" dt="2020-02-27T21:59:08.918" v="132" actId="14100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59.965" v="131" actId="1076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B9E8DCFF-1486-4907-B394-A970BF7D45BE}" dt="2020-02-27T21:51:46.764" v="53" actId="20577"/>
        <pc:sldMkLst>
          <pc:docMk/>
          <pc:sldMk cId="0" sldId="257"/>
        </pc:sldMkLst>
        <pc:spChg chg="mod">
          <ac:chgData name="Sidney Seckler" userId="73470fc2d5f88927" providerId="LiveId" clId="{B9E8DCFF-1486-4907-B394-A970BF7D45BE}" dt="2020-02-27T21:51:46.764" v="53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00:20.771" v="141" actId="255"/>
        <pc:sldMkLst>
          <pc:docMk/>
          <pc:sldMk cId="0" sldId="258"/>
        </pc:sldMkLst>
        <pc:spChg chg="mod">
          <ac:chgData name="Sidney Seckler" userId="73470fc2d5f88927" providerId="LiveId" clId="{B9E8DCFF-1486-4907-B394-A970BF7D45BE}" dt="2020-02-27T22:00:20.771" v="141" actId="255"/>
          <ac:spMkLst>
            <pc:docMk/>
            <pc:sldMk cId="0" sldId="258"/>
            <ac:spMk id="614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1:27.401" v="163" actId="1076"/>
        <pc:sldMkLst>
          <pc:docMk/>
          <pc:sldMk cId="0" sldId="263"/>
        </pc:sldMkLst>
        <pc:spChg chg="mod">
          <ac:chgData name="Sidney Seckler" userId="73470fc2d5f88927" providerId="LiveId" clId="{B9E8DCFF-1486-4907-B394-A970BF7D45BE}" dt="2020-02-27T22:00:45.583" v="148" actId="27636"/>
          <ac:spMkLst>
            <pc:docMk/>
            <pc:sldMk cId="0" sldId="263"/>
            <ac:spMk id="11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1:20.385" v="162" actId="12"/>
          <ac:spMkLst>
            <pc:docMk/>
            <pc:sldMk cId="0" sldId="263"/>
            <ac:spMk id="112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1:27.401" v="163" actId="1076"/>
          <ac:picMkLst>
            <pc:docMk/>
            <pc:sldMk cId="0" sldId="263"/>
            <ac:picMk id="5017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8:49.294" v="128" actId="1076"/>
        <pc:sldMkLst>
          <pc:docMk/>
          <pc:sldMk cId="0" sldId="264"/>
        </pc:sldMkLst>
        <pc:spChg chg="mod">
          <ac:chgData name="Sidney Seckler" userId="73470fc2d5f88927" providerId="LiveId" clId="{B9E8DCFF-1486-4907-B394-A970BF7D45BE}" dt="2020-02-27T21:58:31.559" v="123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49.294" v="128" actId="1076"/>
          <ac:spMkLst>
            <pc:docMk/>
            <pc:sldMk cId="0" sldId="264"/>
            <ac:spMk id="1229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5:07.042" v="217" actId="12"/>
        <pc:sldMkLst>
          <pc:docMk/>
          <pc:sldMk cId="0" sldId="269"/>
        </pc:sldMkLst>
        <pc:spChg chg="mod">
          <ac:chgData name="Sidney Seckler" userId="73470fc2d5f88927" providerId="LiveId" clId="{B9E8DCFF-1486-4907-B394-A970BF7D45BE}" dt="2020-02-27T22:05:01.120" v="216" actId="14100"/>
          <ac:spMkLst>
            <pc:docMk/>
            <pc:sldMk cId="0" sldId="269"/>
            <ac:spMk id="184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5:07.042" v="217" actId="12"/>
          <ac:spMkLst>
            <pc:docMk/>
            <pc:sldMk cId="0" sldId="269"/>
            <ac:spMk id="18435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46:47.485" v="895"/>
        <pc:sldMkLst>
          <pc:docMk/>
          <pc:sldMk cId="0" sldId="272"/>
        </pc:sldMkLst>
        <pc:spChg chg="add">
          <ac:chgData name="Sidney Seckler" userId="73470fc2d5f88927" providerId="LiveId" clId="{B9E8DCFF-1486-4907-B394-A970BF7D45BE}" dt="2020-02-27T22:46:47.485" v="895"/>
          <ac:spMkLst>
            <pc:docMk/>
            <pc:sldMk cId="0" sldId="272"/>
            <ac:spMk id="43" creationId="{FD679A97-3D0E-4848-AAF7-570945C3479E}"/>
          </ac:spMkLst>
        </pc:spChg>
        <pc:spChg chg="add mod">
          <ac:chgData name="Sidney Seckler" userId="73470fc2d5f88927" providerId="LiveId" clId="{B9E8DCFF-1486-4907-B394-A970BF7D45BE}" dt="2020-02-27T22:41:50.115" v="848" actId="1076"/>
          <ac:spMkLst>
            <pc:docMk/>
            <pc:sldMk cId="0" sldId="272"/>
            <ac:spMk id="717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6.808" v="847" actId="1076"/>
          <ac:spMkLst>
            <pc:docMk/>
            <pc:sldMk cId="0" sldId="272"/>
            <ac:spMk id="717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3.785" v="846" actId="1076"/>
          <ac:spMkLst>
            <pc:docMk/>
            <pc:sldMk cId="0" sldId="272"/>
            <ac:spMk id="717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55.169" v="849" actId="1076"/>
          <ac:spMkLst>
            <pc:docMk/>
            <pc:sldMk cId="0" sldId="272"/>
            <ac:spMk id="717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30.909" v="842" actId="1076"/>
          <ac:spMkLst>
            <pc:docMk/>
            <pc:sldMk cId="0" sldId="272"/>
            <ac:spMk id="7174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2"/>
            <ac:spMk id="71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40.688" v="851" actId="1076"/>
          <ac:spMkLst>
            <pc:docMk/>
            <pc:sldMk cId="0" sldId="272"/>
            <ac:spMk id="717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9.714" v="802" actId="14100"/>
          <ac:spMkLst>
            <pc:docMk/>
            <pc:sldMk cId="0" sldId="272"/>
            <ac:spMk id="21506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3.171" v="892"/>
          <ac:grpSpMkLst>
            <pc:docMk/>
            <pc:sldMk cId="0" sldId="272"/>
            <ac:grpSpMk id="33" creationId="{B292DCE7-C4D9-47B5-8806-592B15ABB15E}"/>
          </ac:grpSpMkLst>
        </pc:grpChg>
        <pc:grpChg chg="del mod">
          <ac:chgData name="Sidney Seckler" userId="73470fc2d5f88927" providerId="LiveId" clId="{B9E8DCFF-1486-4907-B394-A970BF7D45BE}" dt="2020-02-27T22:46:12.993" v="891" actId="478"/>
          <ac:grpSpMkLst>
            <pc:docMk/>
            <pc:sldMk cId="0" sldId="272"/>
            <ac:grpSpMk id="7179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6:35.954" v="894" actId="1076"/>
        <pc:sldMkLst>
          <pc:docMk/>
          <pc:sldMk cId="0" sldId="273"/>
        </pc:sldMkLst>
        <pc:spChg chg="add mod">
          <ac:chgData name="Sidney Seckler" userId="73470fc2d5f88927" providerId="LiveId" clId="{B9E8DCFF-1486-4907-B394-A970BF7D45BE}" dt="2020-02-27T22:42:56.577" v="854" actId="1076"/>
          <ac:spMkLst>
            <pc:docMk/>
            <pc:sldMk cId="0" sldId="273"/>
            <ac:spMk id="819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8.761" v="855" actId="1076"/>
          <ac:spMkLst>
            <pc:docMk/>
            <pc:sldMk cId="0" sldId="273"/>
            <ac:spMk id="819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6:35.954" v="894" actId="1076"/>
          <ac:spMkLst>
            <pc:docMk/>
            <pc:sldMk cId="0" sldId="273"/>
            <ac:spMk id="819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0.919" v="856" actId="1076"/>
          <ac:spMkLst>
            <pc:docMk/>
            <pc:sldMk cId="0" sldId="273"/>
            <ac:spMk id="819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7.789" v="858" actId="1076"/>
          <ac:spMkLst>
            <pc:docMk/>
            <pc:sldMk cId="0" sldId="273"/>
            <ac:spMk id="8198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3"/>
            <ac:spMk id="81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2.290" v="853" actId="1076"/>
          <ac:spMkLst>
            <pc:docMk/>
            <pc:sldMk cId="0" sldId="273"/>
            <ac:spMk id="820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30.340" v="864" actId="14100"/>
          <ac:spMkLst>
            <pc:docMk/>
            <pc:sldMk cId="0" sldId="273"/>
            <ac:spMk id="22530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6.395" v="893"/>
          <ac:grpSpMkLst>
            <pc:docMk/>
            <pc:sldMk cId="0" sldId="273"/>
            <ac:grpSpMk id="33" creationId="{FCBB9D9D-6294-4421-83EA-A3B9DD21C43F}"/>
          </ac:grpSpMkLst>
        </pc:grpChg>
        <pc:grpChg chg="del mod">
          <ac:chgData name="Sidney Seckler" userId="73470fc2d5f88927" providerId="LiveId" clId="{B9E8DCFF-1486-4907-B394-A970BF7D45BE}" dt="2020-02-27T22:46:09.384" v="890" actId="478"/>
          <ac:grpSpMkLst>
            <pc:docMk/>
            <pc:sldMk cId="0" sldId="273"/>
            <ac:grpSpMk id="8203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0:42.508" v="442" actId="14100"/>
        <pc:sldMkLst>
          <pc:docMk/>
          <pc:sldMk cId="0" sldId="274"/>
        </pc:sldMkLst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7.374" v="440" actId="14100"/>
          <ac:spMkLst>
            <pc:docMk/>
            <pc:sldMk cId="0" sldId="274"/>
            <ac:spMk id="410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2.508" v="442" actId="14100"/>
          <ac:spMkLst>
            <pc:docMk/>
            <pc:sldMk cId="0" sldId="274"/>
            <ac:spMk id="410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0.244" v="441" actId="14100"/>
          <ac:spMkLst>
            <pc:docMk/>
            <pc:sldMk cId="0" sldId="274"/>
            <ac:spMk id="410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2.724" v="439" actId="14100"/>
          <ac:spMkLst>
            <pc:docMk/>
            <pc:sldMk cId="0" sldId="274"/>
            <ac:spMk id="4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2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9:59.925" v="436" actId="14100"/>
          <ac:spMkLst>
            <pc:docMk/>
            <pc:sldMk cId="0" sldId="274"/>
            <ac:spMk id="23554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274"/>
            <ac:grpSpMk id="4117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07.214" v="403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2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2:58.463" v="474" actId="255"/>
        <pc:sldMkLst>
          <pc:docMk/>
          <pc:sldMk cId="0" sldId="275"/>
        </pc:sldMkLst>
        <pc:spChg chg="add mod">
          <ac:chgData name="Sidney Seckler" userId="73470fc2d5f88927" providerId="LiveId" clId="{B9E8DCFF-1486-4907-B394-A970BF7D45BE}" dt="2020-02-27T22:22:29.548" v="469" actId="14100"/>
          <ac:spMkLst>
            <pc:docMk/>
            <pc:sldMk cId="0" sldId="275"/>
            <ac:spMk id="51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36.922" v="471" actId="14100"/>
          <ac:spMkLst>
            <pc:docMk/>
            <pc:sldMk cId="0" sldId="275"/>
            <ac:spMk id="512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22.109" v="467" actId="255"/>
          <ac:spMkLst>
            <pc:docMk/>
            <pc:sldMk cId="0" sldId="275"/>
            <ac:spMk id="512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9.182" v="462" actId="255"/>
          <ac:spMkLst>
            <pc:docMk/>
            <pc:sldMk cId="0" sldId="275"/>
            <ac:spMk id="51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05.762" v="464" actId="14100"/>
          <ac:spMkLst>
            <pc:docMk/>
            <pc:sldMk cId="0" sldId="275"/>
            <ac:spMk id="512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0.344" v="461" actId="14100"/>
          <ac:spMkLst>
            <pc:docMk/>
            <pc:sldMk cId="0" sldId="275"/>
            <ac:spMk id="512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8.463" v="474" actId="255"/>
          <ac:spMkLst>
            <pc:docMk/>
            <pc:sldMk cId="0" sldId="275"/>
            <ac:spMk id="513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27.472" v="457" actId="255"/>
          <ac:spMkLst>
            <pc:docMk/>
            <pc:sldMk cId="0" sldId="275"/>
            <ac:spMk id="513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2.423" v="473" actId="255"/>
          <ac:spMkLst>
            <pc:docMk/>
            <pc:sldMk cId="0" sldId="275"/>
            <ac:spMk id="5132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19:13.007" v="431"/>
          <ac:spMkLst>
            <pc:docMk/>
            <pc:sldMk cId="0" sldId="275"/>
            <ac:spMk id="51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08.488" v="444" actId="14100"/>
          <ac:spMkLst>
            <pc:docMk/>
            <pc:sldMk cId="0" sldId="275"/>
            <ac:spMk id="2457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22:46.749" v="472" actId="255"/>
          <ac:grpSpMkLst>
            <pc:docMk/>
            <pc:sldMk cId="0" sldId="275"/>
            <ac:grpSpMk id="5144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4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23:15.228" v="476" actId="255"/>
        <pc:sldMkLst>
          <pc:docMk/>
          <pc:sldMk cId="0" sldId="276"/>
        </pc:sldMkLst>
        <pc:spChg chg="mod">
          <ac:chgData name="Sidney Seckler" userId="73470fc2d5f88927" providerId="LiveId" clId="{B9E8DCFF-1486-4907-B394-A970BF7D45BE}" dt="2020-02-27T22:23:15.228" v="476" actId="255"/>
          <ac:spMkLst>
            <pc:docMk/>
            <pc:sldMk cId="0" sldId="27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8:24.158" v="768" actId="1076"/>
        <pc:sldMkLst>
          <pc:docMk/>
          <pc:sldMk cId="0" sldId="281"/>
        </pc:sldMkLst>
        <pc:spChg chg="mod">
          <ac:chgData name="Sidney Seckler" userId="73470fc2d5f88927" providerId="LiveId" clId="{B9E8DCFF-1486-4907-B394-A970BF7D45BE}" dt="2020-02-27T22:28:05.487" v="541" actId="108"/>
          <ac:spMkLst>
            <pc:docMk/>
            <pc:sldMk cId="0" sldId="281"/>
            <ac:spMk id="3072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09.517" v="765" actId="255"/>
          <ac:spMkLst>
            <pc:docMk/>
            <pc:sldMk cId="0" sldId="281"/>
            <ac:spMk id="307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16.878" v="767" actId="14100"/>
          <ac:spMkLst>
            <pc:docMk/>
            <pc:sldMk cId="0" sldId="281"/>
            <ac:spMk id="3072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8:24.158" v="768" actId="1076"/>
          <ac:picMkLst>
            <pc:docMk/>
            <pc:sldMk cId="0" sldId="281"/>
            <ac:picMk id="75778" creationId="{00000000-0000-0000-0000-000000000000}"/>
          </ac:picMkLst>
        </pc:picChg>
      </pc:sldChg>
      <pc:sldChg chg="addSp modSp add mod">
        <pc:chgData name="Sidney Seckler" userId="73470fc2d5f88927" providerId="LiveId" clId="{B9E8DCFF-1486-4907-B394-A970BF7D45BE}" dt="2020-02-27T22:39:41.859" v="781" actId="1036"/>
        <pc:sldMkLst>
          <pc:docMk/>
          <pc:sldMk cId="0" sldId="282"/>
        </pc:sldMkLst>
        <pc:spChg chg="mod">
          <ac:chgData name="Sidney Seckler" userId="73470fc2d5f88927" providerId="LiveId" clId="{B9E8DCFF-1486-4907-B394-A970BF7D45BE}" dt="2020-02-27T22:27:09.483" v="523" actId="108"/>
          <ac:spMkLst>
            <pc:docMk/>
            <pc:sldMk cId="0" sldId="282"/>
            <ac:spMk id="3174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38.980" v="769" actId="1076"/>
          <ac:spMkLst>
            <pc:docMk/>
            <pc:sldMk cId="0" sldId="282"/>
            <ac:spMk id="317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42.848" v="770" actId="1076"/>
          <ac:spMkLst>
            <pc:docMk/>
            <pc:sldMk cId="0" sldId="282"/>
            <ac:spMk id="31748" creationId="{00000000-0000-0000-0000-000000000000}"/>
          </ac:spMkLst>
        </pc:spChg>
        <pc:picChg chg="add mod">
          <ac:chgData name="Sidney Seckler" userId="73470fc2d5f88927" providerId="LiveId" clId="{B9E8DCFF-1486-4907-B394-A970BF7D45BE}" dt="2020-02-27T22:39:41.859" v="781" actId="1036"/>
          <ac:picMkLst>
            <pc:docMk/>
            <pc:sldMk cId="0" sldId="282"/>
            <ac:picMk id="3" creationId="{4C39BBA8-80FF-4FFF-9D73-063738DC9B42}"/>
          </ac:picMkLst>
        </pc:picChg>
      </pc:sldChg>
      <pc:sldChg chg="addSp delSp modSp add mod">
        <pc:chgData name="Sidney Seckler" userId="73470fc2d5f88927" providerId="LiveId" clId="{B9E8DCFF-1486-4907-B394-A970BF7D45BE}" dt="2020-02-27T22:46:03.434" v="889" actId="1076"/>
        <pc:sldMkLst>
          <pc:docMk/>
          <pc:sldMk cId="0" sldId="290"/>
        </pc:sldMkLst>
        <pc:spChg chg="add mod">
          <ac:chgData name="Sidney Seckler" userId="73470fc2d5f88927" providerId="LiveId" clId="{B9E8DCFF-1486-4907-B394-A970BF7D45BE}" dt="2020-02-27T22:46:03.434" v="889" actId="1076"/>
          <ac:spMkLst>
            <pc:docMk/>
            <pc:sldMk cId="0" sldId="290"/>
            <ac:spMk id="921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25.917" v="873" actId="1076"/>
          <ac:spMkLst>
            <pc:docMk/>
            <pc:sldMk cId="0" sldId="290"/>
            <ac:spMk id="9219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0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55.793" v="879" actId="1076"/>
          <ac:spMkLst>
            <pc:docMk/>
            <pc:sldMk cId="0" sldId="290"/>
            <ac:spMk id="92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38.440" v="876" actId="1076"/>
          <ac:spMkLst>
            <pc:docMk/>
            <pc:sldMk cId="0" sldId="290"/>
            <ac:spMk id="92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4:09.998" v="871" actId="2711"/>
          <ac:spMkLst>
            <pc:docMk/>
            <pc:sldMk cId="0" sldId="290"/>
            <ac:spMk id="922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3.614" v="887" actId="255"/>
          <ac:spMkLst>
            <pc:docMk/>
            <pc:sldMk cId="0" sldId="290"/>
            <ac:spMk id="92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47.708" v="886" actId="255"/>
          <ac:spMkLst>
            <pc:docMk/>
            <pc:sldMk cId="0" sldId="290"/>
            <ac:spMk id="92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8.178" v="888" actId="255"/>
          <ac:spMkLst>
            <pc:docMk/>
            <pc:sldMk cId="0" sldId="290"/>
            <ac:spMk id="92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49.173" v="869" actId="14100"/>
          <ac:spMkLst>
            <pc:docMk/>
            <pc:sldMk cId="0" sldId="290"/>
            <ac:spMk id="3993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7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8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2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52:57.864" v="978" actId="12"/>
        <pc:sldMkLst>
          <pc:docMk/>
          <pc:sldMk cId="0" sldId="291"/>
        </pc:sldMkLst>
        <pc:spChg chg="mod">
          <ac:chgData name="Sidney Seckler" userId="73470fc2d5f88927" providerId="LiveId" clId="{B9E8DCFF-1486-4907-B394-A970BF7D45BE}" dt="2020-02-27T22:52:39.960" v="971" actId="27636"/>
          <ac:spMkLst>
            <pc:docMk/>
            <pc:sldMk cId="0" sldId="291"/>
            <ac:spMk id="4096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2:57.864" v="978" actId="12"/>
          <ac:spMkLst>
            <pc:docMk/>
            <pc:sldMk cId="0" sldId="291"/>
            <ac:spMk id="40963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25.876" v="728" actId="1076"/>
        <pc:sldMkLst>
          <pc:docMk/>
          <pc:sldMk cId="0" sldId="320"/>
        </pc:sldMkLst>
        <pc:spChg chg="mod">
          <ac:chgData name="Sidney Seckler" userId="73470fc2d5f88927" providerId="LiveId" clId="{B9E8DCFF-1486-4907-B394-A970BF7D45BE}" dt="2020-02-27T22:35:09.918" v="724" actId="14100"/>
          <ac:spMkLst>
            <pc:docMk/>
            <pc:sldMk cId="0" sldId="320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25.876" v="728" actId="1076"/>
          <ac:picMkLst>
            <pc:docMk/>
            <pc:sldMk cId="0" sldId="320"/>
            <ac:picMk id="9523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70" v="209" actId="27636"/>
        <pc:sldMkLst>
          <pc:docMk/>
          <pc:sldMk cId="0" sldId="328"/>
        </pc:sldMkLst>
        <pc:spChg chg="mod">
          <ac:chgData name="Sidney Seckler" userId="73470fc2d5f88927" providerId="LiveId" clId="{B9E8DCFF-1486-4907-B394-A970BF7D45BE}" dt="2020-02-27T22:04:22.470" v="209" actId="27636"/>
          <ac:spMkLst>
            <pc:docMk/>
            <pc:sldMk cId="0" sldId="328"/>
            <ac:spMk id="8601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55.892" v="723" actId="1076"/>
        <pc:sldMkLst>
          <pc:docMk/>
          <pc:sldMk cId="0" sldId="337"/>
        </pc:sldMkLst>
        <pc:spChg chg="mod">
          <ac:chgData name="Sidney Seckler" userId="73470fc2d5f88927" providerId="LiveId" clId="{B9E8DCFF-1486-4907-B394-A970BF7D45BE}" dt="2020-02-27T22:34:55.892" v="723" actId="1076"/>
          <ac:spMkLst>
            <pc:docMk/>
            <pc:sldMk cId="0" sldId="337"/>
            <ac:spMk id="9830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05.309" v="714" actId="1076"/>
          <ac:picMkLst>
            <pc:docMk/>
            <pc:sldMk cId="0" sldId="337"/>
            <ac:picMk id="768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5:51.840" v="733" actId="1076"/>
        <pc:sldMkLst>
          <pc:docMk/>
          <pc:sldMk cId="0" sldId="341"/>
        </pc:sldMkLst>
        <pc:spChg chg="mod">
          <ac:chgData name="Sidney Seckler" userId="73470fc2d5f88927" providerId="LiveId" clId="{B9E8DCFF-1486-4907-B394-A970BF7D45BE}" dt="2020-02-27T22:35:49.086" v="732" actId="14100"/>
          <ac:spMkLst>
            <pc:docMk/>
            <pc:sldMk cId="0" sldId="341"/>
            <ac:spMk id="10240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51.840" v="733" actId="1076"/>
          <ac:picMkLst>
            <pc:docMk/>
            <pc:sldMk cId="0" sldId="341"/>
            <ac:picMk id="7885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2:42.676" v="189" actId="1076"/>
        <pc:sldMkLst>
          <pc:docMk/>
          <pc:sldMk cId="0" sldId="360"/>
        </pc:sldMkLst>
        <pc:spChg chg="mod">
          <ac:chgData name="Sidney Seckler" userId="73470fc2d5f88927" providerId="LiveId" clId="{B9E8DCFF-1486-4907-B394-A970BF7D45BE}" dt="2020-02-27T22:01:33.021" v="164" actId="14100"/>
          <ac:spMkLst>
            <pc:docMk/>
            <pc:sldMk cId="0" sldId="360"/>
            <ac:spMk id="12185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2:33.672" v="186" actId="1076"/>
          <ac:spMkLst>
            <pc:docMk/>
            <pc:sldMk cId="0" sldId="360"/>
            <ac:spMk id="121860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2:42.676" v="189" actId="1076"/>
          <ac:picMkLst>
            <pc:docMk/>
            <pc:sldMk cId="0" sldId="360"/>
            <ac:picMk id="512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9:52.325" v="782" actId="1076"/>
        <pc:sldMkLst>
          <pc:docMk/>
          <pc:sldMk cId="0" sldId="361"/>
        </pc:sldMkLst>
        <pc:spChg chg="mod">
          <ac:chgData name="Sidney Seckler" userId="73470fc2d5f88927" providerId="LiveId" clId="{B9E8DCFF-1486-4907-B394-A970BF7D45BE}" dt="2020-02-27T22:27:13.804" v="524" actId="108"/>
          <ac:spMkLst>
            <pc:docMk/>
            <pc:sldMk cId="0" sldId="361"/>
            <ac:spMk id="12288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9:52.325" v="782" actId="1076"/>
          <ac:picMkLst>
            <pc:docMk/>
            <pc:sldMk cId="0" sldId="361"/>
            <ac:picMk id="8704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7:19.008" v="526" actId="108"/>
        <pc:sldMkLst>
          <pc:docMk/>
          <pc:sldMk cId="0" sldId="362"/>
        </pc:sldMkLst>
        <pc:spChg chg="mod">
          <ac:chgData name="Sidney Seckler" userId="73470fc2d5f88927" providerId="LiveId" clId="{B9E8DCFF-1486-4907-B394-A970BF7D45BE}" dt="2020-02-27T22:27:19.008" v="526" actId="108"/>
          <ac:spMkLst>
            <pc:docMk/>
            <pc:sldMk cId="0" sldId="362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50:14.333" v="944" actId="1076"/>
        <pc:sldMkLst>
          <pc:docMk/>
          <pc:sldMk cId="0" sldId="363"/>
        </pc:sldMkLst>
        <pc:spChg chg="add mod">
          <ac:chgData name="Sidney Seckler" userId="73470fc2d5f88927" providerId="LiveId" clId="{B9E8DCFF-1486-4907-B394-A970BF7D45BE}" dt="2020-02-27T22:50:14.333" v="944" actId="1076"/>
          <ac:spMkLst>
            <pc:docMk/>
            <pc:sldMk cId="0" sldId="363"/>
            <ac:spMk id="1229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0:11.867" v="943" actId="1076"/>
          <ac:spMkLst>
            <pc:docMk/>
            <pc:sldMk cId="0" sldId="363"/>
            <ac:spMk id="122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9:51.147" v="936" actId="14100"/>
          <ac:spMkLst>
            <pc:docMk/>
            <pc:sldMk cId="0" sldId="363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07.573" v="941" actId="1076"/>
          <ac:picMkLst>
            <pc:docMk/>
            <pc:sldMk cId="0" sldId="363"/>
            <ac:picMk id="1232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09.183" v="942" actId="1076"/>
          <ac:picMkLst>
            <pc:docMk/>
            <pc:sldMk cId="0" sldId="363"/>
            <ac:picMk id="123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0:53.119" v="954" actId="1076"/>
        <pc:sldMkLst>
          <pc:docMk/>
          <pc:sldMk cId="0" sldId="364"/>
        </pc:sldMkLst>
        <pc:spChg chg="add">
          <ac:chgData name="Sidney Seckler" userId="73470fc2d5f88927" providerId="LiveId" clId="{B9E8DCFF-1486-4907-B394-A970BF7D45BE}" dt="2020-02-27T22:50:40.195" v="949"/>
          <ac:spMkLst>
            <pc:docMk/>
            <pc:sldMk cId="0" sldId="364"/>
            <ac:spMk id="20" creationId="{3180FA3A-A404-491A-8D28-B49B71229073}"/>
          </ac:spMkLst>
        </pc:spChg>
        <pc:spChg chg="add mod">
          <ac:chgData name="Sidney Seckler" userId="73470fc2d5f88927" providerId="LiveId" clId="{B9E8DCFF-1486-4907-B394-A970BF7D45BE}" dt="2020-02-27T22:50:49.812" v="952" actId="1076"/>
          <ac:spMkLst>
            <pc:docMk/>
            <pc:sldMk cId="0" sldId="364"/>
            <ac:spMk id="13314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0:31.506" v="948" actId="478"/>
          <ac:spMkLst>
            <pc:docMk/>
            <pc:sldMk cId="0" sldId="364"/>
            <ac:spMk id="133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0:25.808" v="946" actId="14100"/>
          <ac:spMkLst>
            <pc:docMk/>
            <pc:sldMk cId="0" sldId="364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11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53.119" v="954" actId="1076"/>
          <ac:picMkLst>
            <pc:docMk/>
            <pc:sldMk cId="0" sldId="364"/>
            <ac:picMk id="1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27.496" v="947" actId="1076"/>
          <ac:picMkLst>
            <pc:docMk/>
            <pc:sldMk cId="0" sldId="364"/>
            <ac:picMk id="1335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51.121" v="953" actId="1076"/>
          <ac:picMkLst>
            <pc:docMk/>
            <pc:sldMk cId="0" sldId="364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17.948" v="961" actId="1076"/>
        <pc:sldMkLst>
          <pc:docMk/>
          <pc:sldMk cId="0" sldId="365"/>
        </pc:sldMkLst>
        <pc:spChg chg="add">
          <ac:chgData name="Sidney Seckler" userId="73470fc2d5f88927" providerId="LiveId" clId="{B9E8DCFF-1486-4907-B394-A970BF7D45BE}" dt="2020-02-27T22:51:04.772" v="957"/>
          <ac:spMkLst>
            <pc:docMk/>
            <pc:sldMk cId="0" sldId="365"/>
            <ac:spMk id="12" creationId="{296888CC-E3E7-45B4-8718-B08958D88E5D}"/>
          </ac:spMkLst>
        </pc:spChg>
        <pc:spChg chg="add mod">
          <ac:chgData name="Sidney Seckler" userId="73470fc2d5f88927" providerId="LiveId" clId="{B9E8DCFF-1486-4907-B394-A970BF7D45BE}" dt="2020-02-27T22:51:15.245" v="960" actId="1076"/>
          <ac:spMkLst>
            <pc:docMk/>
            <pc:sldMk cId="0" sldId="365"/>
            <ac:spMk id="14338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03.664" v="956" actId="478"/>
          <ac:spMkLst>
            <pc:docMk/>
            <pc:sldMk cId="0" sldId="365"/>
            <ac:spMk id="143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00.785" v="955" actId="14100"/>
          <ac:spMkLst>
            <pc:docMk/>
            <pc:sldMk cId="0" sldId="365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17.948" v="961" actId="1076"/>
          <ac:picMkLst>
            <pc:docMk/>
            <pc:sldMk cId="0" sldId="365"/>
            <ac:picMk id="143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46.839" v="968" actId="1076"/>
        <pc:sldMkLst>
          <pc:docMk/>
          <pc:sldMk cId="0" sldId="367"/>
        </pc:sldMkLst>
        <pc:spChg chg="add">
          <ac:chgData name="Sidney Seckler" userId="73470fc2d5f88927" providerId="LiveId" clId="{B9E8DCFF-1486-4907-B394-A970BF7D45BE}" dt="2020-02-27T22:51:33.032" v="964"/>
          <ac:spMkLst>
            <pc:docMk/>
            <pc:sldMk cId="0" sldId="367"/>
            <ac:spMk id="12" creationId="{AEF771C2-CE36-49BB-8B53-0BF5924E9B26}"/>
          </ac:spMkLst>
        </pc:spChg>
        <pc:spChg chg="add mod">
          <ac:chgData name="Sidney Seckler" userId="73470fc2d5f88927" providerId="LiveId" clId="{B9E8DCFF-1486-4907-B394-A970BF7D45BE}" dt="2020-02-27T22:51:44.785" v="967" actId="1076"/>
          <ac:spMkLst>
            <pc:docMk/>
            <pc:sldMk cId="0" sldId="367"/>
            <ac:spMk id="16386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29.984" v="963" actId="478"/>
          <ac:spMkLst>
            <pc:docMk/>
            <pc:sldMk cId="0" sldId="367"/>
            <ac:spMk id="163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23.391" v="962" actId="14100"/>
          <ac:spMkLst>
            <pc:docMk/>
            <pc:sldMk cId="0" sldId="367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46.839" v="968" actId="1076"/>
          <ac:picMkLst>
            <pc:docMk/>
            <pc:sldMk cId="0" sldId="367"/>
            <ac:picMk id="164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48:00.564" v="911" actId="14100"/>
        <pc:sldMkLst>
          <pc:docMk/>
          <pc:sldMk cId="0" sldId="368"/>
        </pc:sldMkLst>
        <pc:spChg chg="add mod">
          <ac:chgData name="Sidney Seckler" userId="73470fc2d5f88927" providerId="LiveId" clId="{B9E8DCFF-1486-4907-B394-A970BF7D45BE}" dt="2020-02-27T22:47:16.758" v="901" actId="14100"/>
          <ac:spMkLst>
            <pc:docMk/>
            <pc:sldMk cId="0" sldId="368"/>
            <ac:spMk id="1024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23.557" v="903" actId="14100"/>
          <ac:spMkLst>
            <pc:docMk/>
            <pc:sldMk cId="0" sldId="368"/>
            <ac:spMk id="1024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30.955" v="905" actId="14100"/>
          <ac:spMkLst>
            <pc:docMk/>
            <pc:sldMk cId="0" sldId="368"/>
            <ac:spMk id="1024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40.407" v="907" actId="14100"/>
          <ac:spMkLst>
            <pc:docMk/>
            <pc:sldMk cId="0" sldId="368"/>
            <ac:spMk id="1024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52.885" v="909" actId="1076"/>
          <ac:spMkLst>
            <pc:docMk/>
            <pc:sldMk cId="0" sldId="368"/>
            <ac:spMk id="102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00.564" v="911" actId="14100"/>
          <ac:spMkLst>
            <pc:docMk/>
            <pc:sldMk cId="0" sldId="368"/>
            <ac:spMk id="1024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07.295" v="899" actId="14100"/>
          <ac:spMkLst>
            <pc:docMk/>
            <pc:sldMk cId="0" sldId="368"/>
            <ac:spMk id="13721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9:40.557" v="934" actId="1076"/>
        <pc:sldMkLst>
          <pc:docMk/>
          <pc:sldMk cId="0" sldId="369"/>
        </pc:sldMkLst>
        <pc:spChg chg="add mod">
          <ac:chgData name="Sidney Seckler" userId="73470fc2d5f88927" providerId="LiveId" clId="{B9E8DCFF-1486-4907-B394-A970BF7D45BE}" dt="2020-02-27T22:49:40.557" v="934" actId="1076"/>
          <ac:spMkLst>
            <pc:docMk/>
            <pc:sldMk cId="0" sldId="369"/>
            <ac:spMk id="11266" creationId="{00000000-0000-0000-0000-000000000000}"/>
          </ac:spMkLst>
        </pc:spChg>
        <pc:spChg chg="add del mod">
          <ac:chgData name="Sidney Seckler" userId="73470fc2d5f88927" providerId="LiveId" clId="{B9E8DCFF-1486-4907-B394-A970BF7D45BE}" dt="2020-02-27T22:48:54.094" v="923" actId="478"/>
          <ac:spMkLst>
            <pc:docMk/>
            <pc:sldMk cId="0" sldId="369"/>
            <ac:spMk id="1126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49:22.059" v="930" actId="478"/>
          <ac:spMkLst>
            <pc:docMk/>
            <pc:sldMk cId="0" sldId="369"/>
            <ac:spMk id="1126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2:48:42.405" v="920" actId="478"/>
          <ac:spMkLst>
            <pc:docMk/>
            <pc:sldMk cId="0" sldId="369"/>
            <ac:spMk id="1126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46.600" v="922" actId="27636"/>
          <ac:spMkLst>
            <pc:docMk/>
            <pc:sldMk cId="0" sldId="369"/>
            <ac:spMk id="13824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49:34.304" v="933" actId="14100"/>
          <ac:graphicFrameMkLst>
            <pc:docMk/>
            <pc:sldMk cId="0" sldId="369"/>
            <ac:graphicFrameMk id="138248" creationId="{00000000-0000-0000-0000-000000000000}"/>
          </ac:graphicFrameMkLst>
        </pc:graphicFrameChg>
        <pc:cxnChg chg="del mod">
          <ac:chgData name="Sidney Seckler" userId="73470fc2d5f88927" providerId="LiveId" clId="{B9E8DCFF-1486-4907-B394-A970BF7D45BE}" dt="2020-02-27T22:48:56.458" v="924" actId="478"/>
          <ac:cxnSpMkLst>
            <pc:docMk/>
            <pc:sldMk cId="0" sldId="369"/>
            <ac:cxnSpMk id="11270" creationId="{00000000-0000-0000-0000-000000000000}"/>
          </ac:cxnSpMkLst>
        </pc:cxnChg>
      </pc:sldChg>
      <pc:sldChg chg="modSp add mod">
        <pc:chgData name="Sidney Seckler" userId="73470fc2d5f88927" providerId="LiveId" clId="{B9E8DCFF-1486-4907-B394-A970BF7D45BE}" dt="2020-02-27T22:03:50.074" v="206" actId="14100"/>
        <pc:sldMkLst>
          <pc:docMk/>
          <pc:sldMk cId="0" sldId="370"/>
        </pc:sldMkLst>
        <pc:spChg chg="mod">
          <ac:chgData name="Sidney Seckler" userId="73470fc2d5f88927" providerId="LiveId" clId="{B9E8DCFF-1486-4907-B394-A970BF7D45BE}" dt="2020-02-27T22:03:50.074" v="206" actId="14100"/>
          <ac:spMkLst>
            <pc:docMk/>
            <pc:sldMk cId="0" sldId="370"/>
            <ac:spMk id="139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3:41.358" v="204" actId="1076"/>
          <ac:spMkLst>
            <pc:docMk/>
            <pc:sldMk cId="0" sldId="370"/>
            <ac:spMk id="13926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3:44.423" v="205" actId="1076"/>
          <ac:picMkLst>
            <pc:docMk/>
            <pc:sldMk cId="0" sldId="370"/>
            <ac:picMk id="52226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2:21.241" v="58" actId="1076"/>
        <pc:sldMkLst>
          <pc:docMk/>
          <pc:sldMk cId="0" sldId="373"/>
        </pc:sldMkLst>
        <pc:spChg chg="mod">
          <ac:chgData name="Sidney Seckler" userId="73470fc2d5f88927" providerId="LiveId" clId="{B9E8DCFF-1486-4907-B394-A970BF7D45BE}" dt="2020-02-27T21:52:21.241" v="5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11.847" v="55" actId="14100"/>
          <ac:spMkLst>
            <pc:docMk/>
            <pc:sldMk cId="0" sldId="373"/>
            <ac:spMk id="14541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09.223" v="67" actId="14100"/>
        <pc:sldMkLst>
          <pc:docMk/>
          <pc:sldMk cId="0" sldId="375"/>
        </pc:sldMkLst>
        <pc:spChg chg="mod">
          <ac:chgData name="Sidney Seckler" userId="73470fc2d5f88927" providerId="LiveId" clId="{B9E8DCFF-1486-4907-B394-A970BF7D45BE}" dt="2020-02-27T21:53:09.223" v="67" actId="14100"/>
          <ac:spMkLst>
            <pc:docMk/>
            <pc:sldMk cId="0" sldId="375"/>
            <ac:spMk id="14848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55.478" v="63" actId="108"/>
          <ac:spMkLst>
            <pc:docMk/>
            <pc:sldMk cId="0" sldId="375"/>
            <ac:spMk id="148484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27.046" v="69" actId="1076"/>
        <pc:sldMkLst>
          <pc:docMk/>
          <pc:sldMk cId="0" sldId="376"/>
        </pc:sldMkLst>
        <pc:spChg chg="mod">
          <ac:chgData name="Sidney Seckler" userId="73470fc2d5f88927" providerId="LiveId" clId="{B9E8DCFF-1486-4907-B394-A970BF7D45BE}" dt="2020-02-27T21:52:33.071" v="61" actId="1076"/>
          <ac:spMkLst>
            <pc:docMk/>
            <pc:sldMk cId="0" sldId="376"/>
            <ac:spMk id="1495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3:27.046" v="69" actId="1076"/>
          <ac:spMkLst>
            <pc:docMk/>
            <pc:sldMk cId="0" sldId="376"/>
            <ac:spMk id="14950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4:59.975" v="81" actId="1076"/>
        <pc:sldMkLst>
          <pc:docMk/>
          <pc:sldMk cId="0" sldId="378"/>
        </pc:sldMkLst>
        <pc:spChg chg="mod">
          <ac:chgData name="Sidney Seckler" userId="73470fc2d5f88927" providerId="LiveId" clId="{B9E8DCFF-1486-4907-B394-A970BF7D45BE}" dt="2020-02-27T21:54:44.849" v="76" actId="1076"/>
          <ac:spMkLst>
            <pc:docMk/>
            <pc:sldMk cId="0" sldId="378"/>
            <ac:spMk id="15155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4:59.975" v="81" actId="1076"/>
          <ac:picMkLst>
            <pc:docMk/>
            <pc:sldMk cId="0" sldId="378"/>
            <ac:picMk id="409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4:49.641" v="78" actId="1076"/>
          <ac:picMkLst>
            <pc:docMk/>
            <pc:sldMk cId="0" sldId="378"/>
            <ac:picMk id="4096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0:07.842" v="138" actId="1076"/>
        <pc:sldMkLst>
          <pc:docMk/>
          <pc:sldMk cId="0" sldId="385"/>
        </pc:sldMkLst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9:45.773" v="135" actId="14100"/>
          <ac:spMkLst>
            <pc:docMk/>
            <pc:sldMk cId="0" sldId="385"/>
            <ac:spMk id="16077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0:37.175" v="145" actId="1076"/>
        <pc:sldMkLst>
          <pc:docMk/>
          <pc:sldMk cId="0" sldId="387"/>
        </pc:sldMkLst>
        <pc:spChg chg="mod">
          <ac:chgData name="Sidney Seckler" userId="73470fc2d5f88927" providerId="LiveId" clId="{B9E8DCFF-1486-4907-B394-A970BF7D45BE}" dt="2020-02-27T22:00:27.681" v="142" actId="14100"/>
          <ac:spMkLst>
            <pc:docMk/>
            <pc:sldMk cId="0" sldId="387"/>
            <ac:spMk id="1628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37.175" v="145" actId="1076"/>
          <ac:spMkLst>
            <pc:docMk/>
            <pc:sldMk cId="0" sldId="387"/>
            <ac:spMk id="162820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8:26.628" v="122" actId="14100"/>
        <pc:sldMkLst>
          <pc:docMk/>
          <pc:sldMk cId="0" sldId="388"/>
        </pc:sldMkLst>
        <pc:spChg chg="mod">
          <ac:chgData name="Sidney Seckler" userId="73470fc2d5f88927" providerId="LiveId" clId="{B9E8DCFF-1486-4907-B394-A970BF7D45BE}" dt="2020-02-27T21:58:26.628" v="122" actId="14100"/>
          <ac:spMkLst>
            <pc:docMk/>
            <pc:sldMk cId="0" sldId="388"/>
            <ac:spMk id="163844" creationId="{00000000-0000-0000-0000-000000000000}"/>
          </ac:spMkLst>
        </pc:spChg>
      </pc:sldChg>
      <pc:sldChg chg="add">
        <pc:chgData name="Sidney Seckler" userId="73470fc2d5f88927" providerId="LiveId" clId="{B9E8DCFF-1486-4907-B394-A970BF7D45BE}" dt="2020-02-27T22:04:22.377" v="207"/>
        <pc:sldMkLst>
          <pc:docMk/>
          <pc:sldMk cId="0" sldId="38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8"/>
        </pc:sldMkLst>
      </pc:sldChg>
      <pc:sldChg chg="addSp delSp modSp add mod">
        <pc:chgData name="Sidney Seckler" userId="73470fc2d5f88927" providerId="LiveId" clId="{B9E8DCFF-1486-4907-B394-A970BF7D45BE}" dt="2020-02-27T22:32:49.738" v="706" actId="1076"/>
        <pc:sldMkLst>
          <pc:docMk/>
          <pc:sldMk cId="0" sldId="405"/>
        </pc:sldMkLst>
        <pc:spChg chg="add del mod">
          <ac:chgData name="Sidney Seckler" userId="73470fc2d5f88927" providerId="LiveId" clId="{B9E8DCFF-1486-4907-B394-A970BF7D45BE}" dt="2020-02-27T22:32:45.255" v="705" actId="478"/>
          <ac:spMkLst>
            <pc:docMk/>
            <pc:sldMk cId="0" sldId="405"/>
            <ac:spMk id="15" creationId="{CA920FE9-6E66-44A7-9A8B-184DA1FE6E36}"/>
          </ac:spMkLst>
        </pc:spChg>
        <pc:spChg chg="add mod">
          <ac:chgData name="Sidney Seckler" userId="73470fc2d5f88927" providerId="LiveId" clId="{B9E8DCFF-1486-4907-B394-A970BF7D45BE}" dt="2020-02-27T22:30:45.673" v="583" actId="255"/>
          <ac:spMkLst>
            <pc:docMk/>
            <pc:sldMk cId="0" sldId="405"/>
            <ac:spMk id="307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53.877" v="585" actId="14100"/>
          <ac:spMkLst>
            <pc:docMk/>
            <pc:sldMk cId="0" sldId="405"/>
            <ac:spMk id="30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53.377" v="621" actId="255"/>
          <ac:spMkLst>
            <pc:docMk/>
            <pc:sldMk cId="0" sldId="405"/>
            <ac:spMk id="307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8.442" v="582" actId="14100"/>
          <ac:spMkLst>
            <pc:docMk/>
            <pc:sldMk cId="0" sldId="405"/>
            <ac:spMk id="307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46.856" v="620" actId="255"/>
          <ac:spMkLst>
            <pc:docMk/>
            <pc:sldMk cId="0" sldId="405"/>
            <ac:spMk id="307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4.790" v="581" actId="14100"/>
          <ac:spMkLst>
            <pc:docMk/>
            <pc:sldMk cId="0" sldId="405"/>
            <ac:spMk id="307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34.625" v="619" actId="1036"/>
          <ac:spMkLst>
            <pc:docMk/>
            <pc:sldMk cId="0" sldId="405"/>
            <ac:spMk id="308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05.837" v="622" actId="14100"/>
          <ac:spMkLst>
            <pc:docMk/>
            <pc:sldMk cId="0" sldId="405"/>
            <ac:spMk id="30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14.126" v="598" actId="1038"/>
          <ac:spMkLst>
            <pc:docMk/>
            <pc:sldMk cId="0" sldId="405"/>
            <ac:spMk id="308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37.834" v="703" actId="6549"/>
          <ac:spMkLst>
            <pc:docMk/>
            <pc:sldMk cId="0" sldId="405"/>
            <ac:spMk id="181251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32:42.256" v="704" actId="478"/>
          <ac:spMkLst>
            <pc:docMk/>
            <pc:sldMk cId="0" sldId="405"/>
            <ac:spMk id="181252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30:29.652" v="580" actId="1076"/>
          <ac:grpSpMkLst>
            <pc:docMk/>
            <pc:sldMk cId="0" sldId="405"/>
            <ac:grpSpMk id="3084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86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90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32:49.738" v="706" actId="1076"/>
          <ac:picMkLst>
            <pc:docMk/>
            <pc:sldMk cId="0" sldId="405"/>
            <ac:picMk id="3080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06"/>
        </pc:sldMkLst>
      </pc:sldChg>
      <pc:sldChg chg="modSp add mod">
        <pc:chgData name="Sidney Seckler" userId="73470fc2d5f88927" providerId="LiveId" clId="{B9E8DCFF-1486-4907-B394-A970BF7D45BE}" dt="2020-02-27T22:36:03.864" v="736" actId="1076"/>
        <pc:sldMkLst>
          <pc:docMk/>
          <pc:sldMk cId="0" sldId="413"/>
        </pc:sldMkLst>
        <pc:spChg chg="mod">
          <ac:chgData name="Sidney Seckler" userId="73470fc2d5f88927" providerId="LiveId" clId="{B9E8DCFF-1486-4907-B394-A970BF7D45BE}" dt="2020-02-27T22:36:00.586" v="735" actId="14100"/>
          <ac:spMkLst>
            <pc:docMk/>
            <pc:sldMk cId="0" sldId="413"/>
            <ac:spMk id="19046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03.864" v="736" actId="1076"/>
          <ac:picMkLst>
            <pc:docMk/>
            <pc:sldMk cId="0" sldId="413"/>
            <ac:picMk id="7987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6:24.836" v="744" actId="14100"/>
        <pc:sldMkLst>
          <pc:docMk/>
          <pc:sldMk cId="0" sldId="414"/>
        </pc:sldMkLst>
        <pc:spChg chg="mod">
          <ac:chgData name="Sidney Seckler" userId="73470fc2d5f88927" providerId="LiveId" clId="{B9E8DCFF-1486-4907-B394-A970BF7D45BE}" dt="2020-02-27T22:36:12.800" v="738" actId="14100"/>
          <ac:spMkLst>
            <pc:docMk/>
            <pc:sldMk cId="0" sldId="414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21.224" v="742" actId="1076"/>
          <ac:picMkLst>
            <pc:docMk/>
            <pc:sldMk cId="0" sldId="414"/>
            <ac:picMk id="8089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6:24.836" v="744" actId="14100"/>
          <ac:picMkLst>
            <pc:docMk/>
            <pc:sldMk cId="0" sldId="414"/>
            <ac:picMk id="80901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5"/>
        </pc:sldMkLst>
      </pc:sldChg>
      <pc:sldChg chg="modSp add mod">
        <pc:chgData name="Sidney Seckler" userId="73470fc2d5f88927" providerId="LiveId" clId="{B9E8DCFF-1486-4907-B394-A970BF7D45BE}" dt="2020-02-27T22:53:15.356" v="982" actId="1076"/>
        <pc:sldMkLst>
          <pc:docMk/>
          <pc:sldMk cId="0" sldId="429"/>
        </pc:sldMkLst>
        <pc:spChg chg="mod">
          <ac:chgData name="Sidney Seckler" userId="73470fc2d5f88927" providerId="LiveId" clId="{B9E8DCFF-1486-4907-B394-A970BF7D45BE}" dt="2020-02-27T22:53:12.262" v="981" actId="113"/>
          <ac:spMkLst>
            <pc:docMk/>
            <pc:sldMk cId="0" sldId="429"/>
            <ac:spMk id="21299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05.561" v="979" actId="14100"/>
          <ac:spMkLst>
            <pc:docMk/>
            <pc:sldMk cId="0" sldId="429"/>
            <ac:spMk id="2129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15.356" v="982" actId="1076"/>
          <ac:picMkLst>
            <pc:docMk/>
            <pc:sldMk cId="0" sldId="429"/>
            <ac:picMk id="1024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26.464" v="984" actId="14100"/>
        <pc:sldMkLst>
          <pc:docMk/>
          <pc:sldMk cId="0" sldId="430"/>
        </pc:sldMkLst>
        <pc:spChg chg="mod">
          <ac:chgData name="Sidney Seckler" userId="73470fc2d5f88927" providerId="LiveId" clId="{B9E8DCFF-1486-4907-B394-A970BF7D45BE}" dt="2020-02-27T22:52:40.022" v="973" actId="27636"/>
          <ac:spMkLst>
            <pc:docMk/>
            <pc:sldMk cId="0" sldId="430"/>
            <ac:spMk id="2140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26.464" v="984" actId="14100"/>
          <ac:spMkLst>
            <pc:docMk/>
            <pc:sldMk cId="0" sldId="430"/>
            <ac:spMk id="21402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23.266" v="983" actId="1076"/>
          <ac:picMkLst>
            <pc:docMk/>
            <pc:sldMk cId="0" sldId="430"/>
            <ac:picMk id="103431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42.474" v="986" actId="1076"/>
        <pc:sldMkLst>
          <pc:docMk/>
          <pc:sldMk cId="0" sldId="431"/>
        </pc:sldMkLst>
        <pc:spChg chg="mod">
          <ac:chgData name="Sidney Seckler" userId="73470fc2d5f88927" providerId="LiveId" clId="{B9E8DCFF-1486-4907-B394-A970BF7D45BE}" dt="2020-02-27T22:53:37.582" v="985" actId="14100"/>
          <ac:spMkLst>
            <pc:docMk/>
            <pc:sldMk cId="0" sldId="431"/>
            <ac:spMk id="215045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42.474" v="986" actId="1076"/>
          <ac:picMkLst>
            <pc:docMk/>
            <pc:sldMk cId="0" sldId="431"/>
            <ac:picMk id="10445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7:09.964" v="1048" actId="255"/>
        <pc:sldMkLst>
          <pc:docMk/>
          <pc:sldMk cId="0" sldId="432"/>
        </pc:sldMkLst>
        <pc:spChg chg="mod">
          <ac:chgData name="Sidney Seckler" userId="73470fc2d5f88927" providerId="LiveId" clId="{B9E8DCFF-1486-4907-B394-A970BF7D45BE}" dt="2020-02-27T22:57:09.964" v="1048" actId="255"/>
          <ac:spMkLst>
            <pc:docMk/>
            <pc:sldMk cId="0" sldId="432"/>
            <ac:spMk id="1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37.565" v="1043" actId="1076"/>
          <ac:spMkLst>
            <pc:docMk/>
            <pc:sldMk cId="0" sldId="432"/>
            <ac:spMk id="1945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58.289" v="1047" actId="1076"/>
          <ac:spMkLst>
            <pc:docMk/>
            <pc:sldMk cId="0" sldId="432"/>
            <ac:spMk id="1945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8.600" v="1029" actId="14100"/>
          <ac:spMkLst>
            <pc:docMk/>
            <pc:sldMk cId="0" sldId="432"/>
            <ac:spMk id="21606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6:54.586" v="1046" actId="1076"/>
          <ac:picMkLst>
            <pc:docMk/>
            <pc:sldMk cId="0" sldId="432"/>
            <ac:picMk id="194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8:44.845" v="1071" actId="1076"/>
        <pc:sldMkLst>
          <pc:docMk/>
          <pc:sldMk cId="0" sldId="433"/>
        </pc:sldMkLst>
        <pc:spChg chg="add mod">
          <ac:chgData name="Sidney Seckler" userId="73470fc2d5f88927" providerId="LiveId" clId="{B9E8DCFF-1486-4907-B394-A970BF7D45BE}" dt="2020-02-27T22:58:38.388" v="1070" actId="255"/>
          <ac:spMkLst>
            <pc:docMk/>
            <pc:sldMk cId="0" sldId="433"/>
            <ac:spMk id="2048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3.493" v="1065" actId="1076"/>
          <ac:spMkLst>
            <pc:docMk/>
            <pc:sldMk cId="0" sldId="433"/>
            <ac:spMk id="22016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0.679" v="1064" actId="14100"/>
          <ac:spMkLst>
            <pc:docMk/>
            <pc:sldMk cId="0" sldId="433"/>
            <ac:spMk id="22016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3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8:44.845" v="1071" actId="1076"/>
          <ac:picMkLst>
            <pc:docMk/>
            <pc:sldMk cId="0" sldId="433"/>
            <ac:picMk id="204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9:42.629" v="1087" actId="1076"/>
        <pc:sldMkLst>
          <pc:docMk/>
          <pc:sldMk cId="0" sldId="434"/>
        </pc:sldMkLst>
        <pc:spChg chg="add mod">
          <ac:chgData name="Sidney Seckler" userId="73470fc2d5f88927" providerId="LiveId" clId="{B9E8DCFF-1486-4907-B394-A970BF7D45BE}" dt="2020-02-27T22:59:42.629" v="1087" actId="1076"/>
          <ac:spMkLst>
            <pc:docMk/>
            <pc:sldMk cId="0" sldId="434"/>
            <ac:spMk id="2150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51.441" v="1072" actId="14100"/>
          <ac:spMkLst>
            <pc:docMk/>
            <pc:sldMk cId="0" sldId="434"/>
            <ac:spMk id="2211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9:32.853" v="1084" actId="1076"/>
          <ac:spMkLst>
            <pc:docMk/>
            <pc:sldMk cId="0" sldId="434"/>
            <ac:spMk id="22119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4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9:24.507" v="1082" actId="1076"/>
          <ac:picMkLst>
            <pc:docMk/>
            <pc:sldMk cId="0" sldId="434"/>
            <ac:picMk id="21507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0:24.945" v="1097" actId="14100"/>
        <pc:sldMkLst>
          <pc:docMk/>
          <pc:sldMk cId="0" sldId="435"/>
        </pc:sldMkLst>
        <pc:spChg chg="add mod">
          <ac:chgData name="Sidney Seckler" userId="73470fc2d5f88927" providerId="LiveId" clId="{B9E8DCFF-1486-4907-B394-A970BF7D45BE}" dt="2020-02-27T23:00:14.677" v="1094" actId="1076"/>
          <ac:spMkLst>
            <pc:docMk/>
            <pc:sldMk cId="0" sldId="435"/>
            <ac:spMk id="2253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4.945" v="1097" actId="14100"/>
          <ac:spMkLst>
            <pc:docMk/>
            <pc:sldMk cId="0" sldId="435"/>
            <ac:spMk id="2222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0.089" v="1096" actId="1076"/>
          <ac:spMkLst>
            <pc:docMk/>
            <pc:sldMk cId="0" sldId="435"/>
            <ac:spMk id="22221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5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0:16.875" v="1095" actId="1076"/>
          <ac:picMkLst>
            <pc:docMk/>
            <pc:sldMk cId="0" sldId="435"/>
            <ac:picMk id="22531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19.647" v="1115" actId="478"/>
        <pc:sldMkLst>
          <pc:docMk/>
          <pc:sldMk cId="0" sldId="436"/>
        </pc:sldMkLst>
        <pc:spChg chg="add mod">
          <ac:chgData name="Sidney Seckler" userId="73470fc2d5f88927" providerId="LiveId" clId="{B9E8DCFF-1486-4907-B394-A970BF7D45BE}" dt="2020-02-27T23:01:11.005" v="1112" actId="1076"/>
          <ac:spMkLst>
            <pc:docMk/>
            <pc:sldMk cId="0" sldId="436"/>
            <ac:spMk id="2355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1:13.177" v="1113" actId="1076"/>
          <ac:spMkLst>
            <pc:docMk/>
            <pc:sldMk cId="0" sldId="436"/>
            <ac:spMk id="23555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19.647" v="1115" actId="478"/>
          <ac:spMkLst>
            <pc:docMk/>
            <pc:sldMk cId="0" sldId="436"/>
            <ac:spMk id="23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35.829" v="1098" actId="14100"/>
          <ac:spMkLst>
            <pc:docMk/>
            <pc:sldMk cId="0" sldId="436"/>
            <ac:spMk id="2232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07.101" v="1111" actId="1076"/>
          <ac:spMkLst>
            <pc:docMk/>
            <pc:sldMk cId="0" sldId="436"/>
            <ac:spMk id="22323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14.959" v="1114" actId="1076"/>
          <ac:picMkLst>
            <pc:docMk/>
            <pc:sldMk cId="0" sldId="436"/>
            <ac:picMk id="2355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49.683" v="1125" actId="478"/>
        <pc:sldMkLst>
          <pc:docMk/>
          <pc:sldMk cId="0" sldId="437"/>
        </pc:sldMkLst>
        <pc:spChg chg="add mod">
          <ac:chgData name="Sidney Seckler" userId="73470fc2d5f88927" providerId="LiveId" clId="{B9E8DCFF-1486-4907-B394-A970BF7D45BE}" dt="2020-02-27T23:01:46.009" v="1123" actId="1076"/>
          <ac:spMkLst>
            <pc:docMk/>
            <pc:sldMk cId="0" sldId="437"/>
            <ac:spMk id="2457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49.683" v="1125" actId="478"/>
          <ac:spMkLst>
            <pc:docMk/>
            <pc:sldMk cId="0" sldId="437"/>
            <ac:spMk id="245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25.863" v="1116" actId="14100"/>
          <ac:spMkLst>
            <pc:docMk/>
            <pc:sldMk cId="0" sldId="437"/>
            <ac:spMk id="22426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41.483" v="1121" actId="1076"/>
          <ac:spMkLst>
            <pc:docMk/>
            <pc:sldMk cId="0" sldId="437"/>
            <ac:spMk id="22426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47.568" v="1124" actId="1076"/>
          <ac:picMkLst>
            <pc:docMk/>
            <pc:sldMk cId="0" sldId="437"/>
            <ac:picMk id="2457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32.206" v="1186" actId="1076"/>
        <pc:sldMkLst>
          <pc:docMk/>
          <pc:sldMk cId="0" sldId="438"/>
        </pc:sldMkLst>
        <pc:spChg chg="add mod">
          <ac:chgData name="Sidney Seckler" userId="73470fc2d5f88927" providerId="LiveId" clId="{B9E8DCFF-1486-4907-B394-A970BF7D45BE}" dt="2020-02-27T23:02:51.741" v="1145" actId="1076"/>
          <ac:spMkLst>
            <pc:docMk/>
            <pc:sldMk cId="0" sldId="438"/>
            <ac:spMk id="256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2:54.121" v="1146" actId="1076"/>
          <ac:spMkLst>
            <pc:docMk/>
            <pc:sldMk cId="0" sldId="438"/>
            <ac:spMk id="2560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56.117" v="1126" actId="14100"/>
          <ac:spMkLst>
            <pc:docMk/>
            <pc:sldMk cId="0" sldId="438"/>
            <ac:spMk id="22528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2:58.109" v="1148" actId="1076"/>
          <ac:spMkLst>
            <pc:docMk/>
            <pc:sldMk cId="0" sldId="438"/>
            <ac:spMk id="22528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5:32.206" v="1186" actId="1076"/>
          <ac:picMkLst>
            <pc:docMk/>
            <pc:sldMk cId="0" sldId="438"/>
            <ac:picMk id="25604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4:27.935" v="1175" actId="1076"/>
        <pc:sldMkLst>
          <pc:docMk/>
          <pc:sldMk cId="0" sldId="439"/>
        </pc:sldMkLst>
        <pc:spChg chg="add mod">
          <ac:chgData name="Sidney Seckler" userId="73470fc2d5f88927" providerId="LiveId" clId="{B9E8DCFF-1486-4907-B394-A970BF7D45BE}" dt="2020-02-27T23:03:42.141" v="1159" actId="1076"/>
          <ac:spMkLst>
            <pc:docMk/>
            <pc:sldMk cId="0" sldId="439"/>
            <ac:spMk id="266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4:22.986" v="1173" actId="1076"/>
          <ac:spMkLst>
            <pc:docMk/>
            <pc:sldMk cId="0" sldId="439"/>
            <ac:spMk id="2662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18.651" v="1149" actId="14100"/>
          <ac:spMkLst>
            <pc:docMk/>
            <pc:sldMk cId="0" sldId="439"/>
            <ac:spMk id="2263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57.836" v="1165" actId="14100"/>
          <ac:spMkLst>
            <pc:docMk/>
            <pc:sldMk cId="0" sldId="439"/>
            <ac:spMk id="22631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4:14.192" v="1169" actId="1076"/>
          <ac:picMkLst>
            <pc:docMk/>
            <pc:sldMk cId="0" sldId="439"/>
            <ac:picMk id="2662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3:04:27.935" v="1175" actId="1076"/>
          <ac:picMkLst>
            <pc:docMk/>
            <pc:sldMk cId="0" sldId="439"/>
            <ac:picMk id="2664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24.856" v="1185" actId="1076"/>
        <pc:sldMkLst>
          <pc:docMk/>
          <pc:sldMk cId="0" sldId="440"/>
        </pc:sldMkLst>
        <pc:spChg chg="add mod">
          <ac:chgData name="Sidney Seckler" userId="73470fc2d5f88927" providerId="LiveId" clId="{B9E8DCFF-1486-4907-B394-A970BF7D45BE}" dt="2020-02-27T23:04:50.191" v="1179" actId="255"/>
          <ac:spMkLst>
            <pc:docMk/>
            <pc:sldMk cId="0" sldId="440"/>
            <ac:spMk id="2765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0.952" v="1176" actId="14100"/>
          <ac:spMkLst>
            <pc:docMk/>
            <pc:sldMk cId="0" sldId="440"/>
            <ac:spMk id="2273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4.108" v="1177" actId="1076"/>
          <ac:spMkLst>
            <pc:docMk/>
            <pc:sldMk cId="0" sldId="440"/>
            <ac:spMk id="22733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0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5:13.389" v="1183" actId="1076"/>
          <ac:picMkLst>
            <pc:docMk/>
            <pc:sldMk cId="0" sldId="440"/>
            <ac:picMk id="21" creationId="{C6995919-65EE-476C-93E8-36C2E8417223}"/>
          </ac:picMkLst>
        </pc:picChg>
        <pc:picChg chg="add mod">
          <ac:chgData name="Sidney Seckler" userId="73470fc2d5f88927" providerId="LiveId" clId="{B9E8DCFF-1486-4907-B394-A970BF7D45BE}" dt="2020-02-27T23:05:24.856" v="1185" actId="1076"/>
          <ac:picMkLst>
            <pc:docMk/>
            <pc:sldMk cId="0" sldId="440"/>
            <ac:picMk id="22" creationId="{F09F1E78-B62D-4AE0-B2DF-0C3B3468B925}"/>
          </ac:picMkLst>
        </pc:picChg>
        <pc:picChg chg="del">
          <ac:chgData name="Sidney Seckler" userId="73470fc2d5f88927" providerId="LiveId" clId="{B9E8DCFF-1486-4907-B394-A970BF7D45BE}" dt="2020-02-27T23:04:52.445" v="1180" actId="478"/>
          <ac:picMkLst>
            <pc:docMk/>
            <pc:sldMk cId="0" sldId="440"/>
            <ac:picMk id="27651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4:54.215" v="1181" actId="478"/>
          <ac:picMkLst>
            <pc:docMk/>
            <pc:sldMk cId="0" sldId="440"/>
            <ac:picMk id="2766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6:36.930" v="1201" actId="1076"/>
        <pc:sldMkLst>
          <pc:docMk/>
          <pc:sldMk cId="0" sldId="441"/>
        </pc:sldMkLst>
        <pc:spChg chg="add mod">
          <ac:chgData name="Sidney Seckler" userId="73470fc2d5f88927" providerId="LiveId" clId="{B9E8DCFF-1486-4907-B394-A970BF7D45BE}" dt="2020-02-27T23:06:34.886" v="1200" actId="1076"/>
          <ac:spMkLst>
            <pc:docMk/>
            <pc:sldMk cId="0" sldId="441"/>
            <ac:spMk id="2867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5:42.597" v="1187" actId="14100"/>
          <ac:spMkLst>
            <pc:docMk/>
            <pc:sldMk cId="0" sldId="441"/>
            <ac:spMk id="22835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30.429" v="1199" actId="1076"/>
          <ac:spMkLst>
            <pc:docMk/>
            <pc:sldMk cId="0" sldId="441"/>
            <ac:spMk id="22835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1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6:21.416" v="1196" actId="1076"/>
          <ac:picMkLst>
            <pc:docMk/>
            <pc:sldMk cId="0" sldId="441"/>
            <ac:picMk id="21" creationId="{73DE53F5-2D97-4CBF-90E7-797ACD55550E}"/>
          </ac:picMkLst>
        </pc:picChg>
        <pc:picChg chg="add mod">
          <ac:chgData name="Sidney Seckler" userId="73470fc2d5f88927" providerId="LiveId" clId="{B9E8DCFF-1486-4907-B394-A970BF7D45BE}" dt="2020-02-27T23:06:36.930" v="1201" actId="1076"/>
          <ac:picMkLst>
            <pc:docMk/>
            <pc:sldMk cId="0" sldId="441"/>
            <ac:picMk id="22" creationId="{B84B07A4-075B-4BAF-9772-EFE070FED9AF}"/>
          </ac:picMkLst>
        </pc:picChg>
        <pc:picChg chg="del">
          <ac:chgData name="Sidney Seckler" userId="73470fc2d5f88927" providerId="LiveId" clId="{B9E8DCFF-1486-4907-B394-A970BF7D45BE}" dt="2020-02-27T23:05:57.339" v="1191" actId="478"/>
          <ac:picMkLst>
            <pc:docMk/>
            <pc:sldMk cId="0" sldId="441"/>
            <ac:picMk id="28675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5:59.118" v="1192" actId="478"/>
          <ac:picMkLst>
            <pc:docMk/>
            <pc:sldMk cId="0" sldId="441"/>
            <ac:picMk id="2868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7:40.932" v="1217" actId="1076"/>
        <pc:sldMkLst>
          <pc:docMk/>
          <pc:sldMk cId="0" sldId="442"/>
        </pc:sldMkLst>
        <pc:spChg chg="add mod">
          <ac:chgData name="Sidney Seckler" userId="73470fc2d5f88927" providerId="LiveId" clId="{B9E8DCFF-1486-4907-B394-A970BF7D45BE}" dt="2020-02-27T23:07:17.058" v="1213" actId="1076"/>
          <ac:spMkLst>
            <pc:docMk/>
            <pc:sldMk cId="0" sldId="442"/>
            <ac:spMk id="296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7:10.818" v="1211" actId="1076"/>
          <ac:spMkLst>
            <pc:docMk/>
            <pc:sldMk cId="0" sldId="442"/>
            <ac:spMk id="2969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44.208" v="1202" actId="14100"/>
          <ac:spMkLst>
            <pc:docMk/>
            <pc:sldMk cId="0" sldId="442"/>
            <ac:spMk id="22938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7:22.828" v="1215" actId="1076"/>
          <ac:spMkLst>
            <pc:docMk/>
            <pc:sldMk cId="0" sldId="442"/>
            <ac:spMk id="22938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4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7:40.932" v="1217" actId="1076"/>
          <ac:picMkLst>
            <pc:docMk/>
            <pc:sldMk cId="0" sldId="442"/>
            <ac:picMk id="23" creationId="{DEC21682-0042-4A7F-AD3E-4F2035E9A383}"/>
          </ac:picMkLst>
        </pc:picChg>
        <pc:picChg chg="del">
          <ac:chgData name="Sidney Seckler" userId="73470fc2d5f88927" providerId="LiveId" clId="{B9E8DCFF-1486-4907-B394-A970BF7D45BE}" dt="2020-02-27T23:06:46.265" v="1203" actId="478"/>
          <ac:picMkLst>
            <pc:docMk/>
            <pc:sldMk cId="0" sldId="442"/>
            <ac:picMk id="29700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6:47.959" v="1204" actId="478"/>
          <ac:picMkLst>
            <pc:docMk/>
            <pc:sldMk cId="0" sldId="442"/>
            <ac:picMk id="2971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8:40.060" v="1235" actId="1076"/>
        <pc:sldMkLst>
          <pc:docMk/>
          <pc:sldMk cId="0" sldId="443"/>
        </pc:sldMkLst>
        <pc:spChg chg="add mod">
          <ac:chgData name="Sidney Seckler" userId="73470fc2d5f88927" providerId="LiveId" clId="{B9E8DCFF-1486-4907-B394-A970BF7D45BE}" dt="2020-02-27T23:08:23.122" v="1230" actId="1076"/>
          <ac:spMkLst>
            <pc:docMk/>
            <pc:sldMk cId="0" sldId="443"/>
            <ac:spMk id="3072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8:32.440" v="1233" actId="478"/>
          <ac:spMkLst>
            <pc:docMk/>
            <pc:sldMk cId="0" sldId="443"/>
            <ac:spMk id="307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40.060" v="1235" actId="1076"/>
          <ac:spMkLst>
            <pc:docMk/>
            <pc:sldMk cId="0" sldId="443"/>
            <ac:spMk id="23040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11.568" v="1227" actId="1076"/>
          <ac:spMkLst>
            <pc:docMk/>
            <pc:sldMk cId="0" sldId="443"/>
            <ac:spMk id="23040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3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8:29.190" v="1232" actId="1076"/>
          <ac:picMkLst>
            <pc:docMk/>
            <pc:sldMk cId="0" sldId="443"/>
            <ac:picMk id="21" creationId="{47D668DC-C6B8-4F46-8BF9-B1515042E3A2}"/>
          </ac:picMkLst>
        </pc:picChg>
        <pc:picChg chg="del">
          <ac:chgData name="Sidney Seckler" userId="73470fc2d5f88927" providerId="LiveId" clId="{B9E8DCFF-1486-4907-B394-A970BF7D45BE}" dt="2020-02-27T23:07:46.243" v="1218" actId="478"/>
          <ac:picMkLst>
            <pc:docMk/>
            <pc:sldMk cId="0" sldId="443"/>
            <ac:picMk id="30723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7:48.544" v="1219" actId="478"/>
          <ac:picMkLst>
            <pc:docMk/>
            <pc:sldMk cId="0" sldId="443"/>
            <ac:picMk id="3073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10:04.871" v="1261" actId="478"/>
        <pc:sldMkLst>
          <pc:docMk/>
          <pc:sldMk cId="0" sldId="444"/>
        </pc:sldMkLst>
        <pc:spChg chg="add mod">
          <ac:chgData name="Sidney Seckler" userId="73470fc2d5f88927" providerId="LiveId" clId="{B9E8DCFF-1486-4907-B394-A970BF7D45BE}" dt="2020-02-27T23:09:28.938" v="1250" actId="1076"/>
          <ac:spMkLst>
            <pc:docMk/>
            <pc:sldMk cId="0" sldId="444"/>
            <ac:spMk id="3174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4.871" v="1261" actId="478"/>
          <ac:spMkLst>
            <pc:docMk/>
            <pc:sldMk cId="0" sldId="444"/>
            <ac:spMk id="31754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1.932" v="1260" actId="478"/>
          <ac:spMkLst>
            <pc:docMk/>
            <pc:sldMk cId="0" sldId="444"/>
            <ac:spMk id="3175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4.326" v="1258" actId="478"/>
          <ac:spMkLst>
            <pc:docMk/>
            <pc:sldMk cId="0" sldId="444"/>
            <ac:spMk id="3175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3:09:46.774" v="1256" actId="478"/>
          <ac:spMkLst>
            <pc:docMk/>
            <pc:sldMk cId="0" sldId="444"/>
            <ac:spMk id="3175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40.843" v="1254" actId="478"/>
          <ac:spMkLst>
            <pc:docMk/>
            <pc:sldMk cId="0" sldId="444"/>
            <ac:spMk id="31759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7.834" v="1259" actId="478"/>
          <ac:spMkLst>
            <pc:docMk/>
            <pc:sldMk cId="0" sldId="444"/>
            <ac:spMk id="31761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7.623" v="1253" actId="478"/>
          <ac:spMkLst>
            <pc:docMk/>
            <pc:sldMk cId="0" sldId="444"/>
            <ac:spMk id="3176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1.251" v="1251" actId="478"/>
          <ac:spMkLst>
            <pc:docMk/>
            <pc:sldMk cId="0" sldId="444"/>
            <ac:spMk id="31763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0.623" v="1257" actId="478"/>
          <ac:spMkLst>
            <pc:docMk/>
            <pc:sldMk cId="0" sldId="444"/>
            <ac:spMk id="317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51.378" v="1237" actId="1076"/>
          <ac:spMkLst>
            <pc:docMk/>
            <pc:sldMk cId="0" sldId="444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9:35.862" v="1252" actId="1076"/>
          <ac:spMkLst>
            <pc:docMk/>
            <pc:sldMk cId="0" sldId="444"/>
            <ac:spMk id="23143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4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9:25.093" v="1249" actId="1076"/>
          <ac:picMkLst>
            <pc:docMk/>
            <pc:sldMk cId="0" sldId="444"/>
            <ac:picMk id="22" creationId="{07422474-0A37-4ADE-8C2A-D95DEC47FDA9}"/>
          </ac:picMkLst>
        </pc:picChg>
        <pc:picChg chg="del">
          <ac:chgData name="Sidney Seckler" userId="73470fc2d5f88927" providerId="LiveId" clId="{B9E8DCFF-1486-4907-B394-A970BF7D45BE}" dt="2020-02-27T23:08:53.155" v="1238" actId="478"/>
          <ac:picMkLst>
            <pc:docMk/>
            <pc:sldMk cId="0" sldId="444"/>
            <ac:picMk id="31747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8:55.489" v="1239" actId="478"/>
          <ac:picMkLst>
            <pc:docMk/>
            <pc:sldMk cId="0" sldId="444"/>
            <ac:picMk id="317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5:42.112" v="1028" actId="14100"/>
        <pc:sldMkLst>
          <pc:docMk/>
          <pc:sldMk cId="0" sldId="445"/>
        </pc:sldMkLst>
        <pc:spChg chg="add mod">
          <ac:chgData name="Sidney Seckler" userId="73470fc2d5f88927" providerId="LiveId" clId="{B9E8DCFF-1486-4907-B394-A970BF7D45BE}" dt="2020-02-27T22:55:33.739" v="1027" actId="1076"/>
          <ac:spMkLst>
            <pc:docMk/>
            <pc:sldMk cId="0" sldId="44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2.112" v="1028" actId="14100"/>
          <ac:spMkLst>
            <pc:docMk/>
            <pc:sldMk cId="0" sldId="445"/>
            <ac:spMk id="23245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5"/>
            <ac:graphicFrameMk id="3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26.609" v="1024" actId="1076"/>
          <ac:graphicFrameMkLst>
            <pc:docMk/>
            <pc:sldMk cId="0" sldId="445"/>
            <ac:graphicFrameMk id="23283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55:06.109" v="1020"/>
        <pc:sldMkLst>
          <pc:docMk/>
          <pc:sldMk cId="0" sldId="446"/>
        </pc:sldMkLst>
        <pc:spChg chg="add mod">
          <ac:chgData name="Sidney Seckler" userId="73470fc2d5f88927" providerId="LiveId" clId="{B9E8DCFF-1486-4907-B394-A970BF7D45BE}" dt="2020-02-27T22:54:59.049" v="1019" actId="255"/>
          <ac:spMkLst>
            <pc:docMk/>
            <pc:sldMk cId="0" sldId="446"/>
            <ac:spMk id="174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51.606" v="987" actId="14100"/>
          <ac:spMkLst>
            <pc:docMk/>
            <pc:sldMk cId="0" sldId="446"/>
            <ac:spMk id="23347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6"/>
            <ac:graphicFrameMk id="2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06.109" v="1020"/>
          <ac:graphicFrameMkLst>
            <pc:docMk/>
            <pc:sldMk cId="0" sldId="446"/>
            <ac:graphicFrameMk id="233547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1:53:46.369" v="71" actId="14100"/>
        <pc:sldMkLst>
          <pc:docMk/>
          <pc:sldMk cId="0" sldId="447"/>
        </pc:sldMkLst>
        <pc:spChg chg="mod">
          <ac:chgData name="Sidney Seckler" userId="73470fc2d5f88927" providerId="LiveId" clId="{B9E8DCFF-1486-4907-B394-A970BF7D45BE}" dt="2020-02-27T21:53:46.369" v="71" actId="14100"/>
          <ac:spMkLst>
            <pc:docMk/>
            <pc:sldMk cId="0" sldId="447"/>
            <ac:spMk id="234499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1:57:42.676" v="116" actId="47"/>
        <pc:sldMkLst>
          <pc:docMk/>
          <pc:sldMk cId="0" sldId="448"/>
        </pc:sldMkLst>
        <pc:spChg chg="mod">
          <ac:chgData name="Sidney Seckler" userId="73470fc2d5f88927" providerId="LiveId" clId="{B9E8DCFF-1486-4907-B394-A970BF7D45BE}" dt="2020-02-27T21:55:48.256" v="92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add del">
        <pc:chgData name="Sidney Seckler" userId="73470fc2d5f88927" providerId="LiveId" clId="{B9E8DCFF-1486-4907-B394-A970BF7D45BE}" dt="2020-02-27T21:57:44.623" v="117" actId="47"/>
        <pc:sldMkLst>
          <pc:docMk/>
          <pc:sldMk cId="0" sldId="449"/>
        </pc:sldMkLst>
      </pc:sldChg>
      <pc:sldChg chg="modSp add mod">
        <pc:chgData name="Sidney Seckler" userId="73470fc2d5f88927" providerId="LiveId" clId="{B9E8DCFF-1486-4907-B394-A970BF7D45BE}" dt="2020-02-27T21:55:36.934" v="90" actId="1076"/>
        <pc:sldMkLst>
          <pc:docMk/>
          <pc:sldMk cId="0" sldId="450"/>
        </pc:sldMkLst>
        <pc:spChg chg="mod">
          <ac:chgData name="Sidney Seckler" userId="73470fc2d5f88927" providerId="LiveId" clId="{B9E8DCFF-1486-4907-B394-A970BF7D45BE}" dt="2020-02-27T21:55:13.945" v="84" actId="1076"/>
          <ac:spMkLst>
            <pc:docMk/>
            <pc:sldMk cId="0" sldId="450"/>
            <ac:spMk id="2375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5:36.934" v="90" actId="1076"/>
          <ac:picMkLst>
            <pc:docMk/>
            <pc:sldMk cId="0" sldId="450"/>
            <ac:picMk id="4198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5:30.681" v="89" actId="14100"/>
          <ac:picMkLst>
            <pc:docMk/>
            <pc:sldMk cId="0" sldId="450"/>
            <ac:picMk id="41989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6:57.715" v="109" actId="14100"/>
        <pc:sldMkLst>
          <pc:docMk/>
          <pc:sldMk cId="0" sldId="451"/>
        </pc:sldMkLst>
        <pc:spChg chg="mod">
          <ac:chgData name="Sidney Seckler" userId="73470fc2d5f88927" providerId="LiveId" clId="{B9E8DCFF-1486-4907-B394-A970BF7D45BE}" dt="2020-02-27T21:56:57.715" v="109" actId="14100"/>
          <ac:spMkLst>
            <pc:docMk/>
            <pc:sldMk cId="0" sldId="451"/>
            <ac:spMk id="23554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7:24.652" v="115" actId="1076"/>
        <pc:sldMkLst>
          <pc:docMk/>
          <pc:sldMk cId="0" sldId="452"/>
        </pc:sldMkLst>
        <pc:spChg chg="mod">
          <ac:chgData name="Sidney Seckler" userId="73470fc2d5f88927" providerId="LiveId" clId="{B9E8DCFF-1486-4907-B394-A970BF7D45BE}" dt="2020-02-27T21:57:24.652" v="115" actId="1076"/>
          <ac:spMkLst>
            <pc:docMk/>
            <pc:sldMk cId="0" sldId="452"/>
            <ac:spMk id="236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7:18.109" v="114" actId="1076"/>
          <ac:spMkLst>
            <pc:docMk/>
            <pc:sldMk cId="0" sldId="452"/>
            <ac:spMk id="23656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2.892" v="730" actId="1076"/>
        <pc:sldMkLst>
          <pc:docMk/>
          <pc:sldMk cId="0" sldId="453"/>
        </pc:sldMkLst>
        <pc:spChg chg="mod">
          <ac:chgData name="Sidney Seckler" userId="73470fc2d5f88927" providerId="LiveId" clId="{B9E8DCFF-1486-4907-B394-A970BF7D45BE}" dt="2020-02-27T22:35:30.622" v="729" actId="14100"/>
          <ac:spMkLst>
            <pc:docMk/>
            <pc:sldMk cId="0" sldId="453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32.892" v="730" actId="1076"/>
          <ac:picMkLst>
            <pc:docMk/>
            <pc:sldMk cId="0" sldId="453"/>
            <ac:picMk id="962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9:30.909" v="262" actId="6549"/>
        <pc:sldMkLst>
          <pc:docMk/>
          <pc:sldMk cId="0" sldId="456"/>
        </pc:sldMkLst>
        <pc:spChg chg="mod">
          <ac:chgData name="Sidney Seckler" userId="73470fc2d5f88927" providerId="LiveId" clId="{B9E8DCFF-1486-4907-B394-A970BF7D45BE}" dt="2020-02-27T22:08:14.171" v="235" actId="14100"/>
          <ac:spMkLst>
            <pc:docMk/>
            <pc:sldMk cId="0" sldId="456"/>
            <ac:spMk id="2693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9:30.909" v="262" actId="6549"/>
          <ac:spMkLst>
            <pc:docMk/>
            <pc:sldMk cId="0" sldId="456"/>
            <ac:spMk id="26931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8:53.673" v="240" actId="1076"/>
          <ac:picMkLst>
            <pc:docMk/>
            <pc:sldMk cId="0" sldId="456"/>
            <ac:picMk id="5939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1:40.046" v="285" actId="1076"/>
        <pc:sldMkLst>
          <pc:docMk/>
          <pc:sldMk cId="0" sldId="457"/>
        </pc:sldMkLst>
        <pc:spChg chg="mod">
          <ac:chgData name="Sidney Seckler" userId="73470fc2d5f88927" providerId="LiveId" clId="{B9E8DCFF-1486-4907-B394-A970BF7D45BE}" dt="2020-02-27T22:09:49.277" v="266" actId="255"/>
          <ac:spMkLst>
            <pc:docMk/>
            <pc:sldMk cId="0" sldId="457"/>
            <ac:spMk id="2703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1:13.463" v="284" actId="6549"/>
          <ac:spMkLst>
            <pc:docMk/>
            <pc:sldMk cId="0" sldId="457"/>
            <ac:spMk id="27034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1:40.046" v="285" actId="1076"/>
          <ac:picMkLst>
            <pc:docMk/>
            <pc:sldMk cId="0" sldId="457"/>
            <ac:picMk id="6041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2:00.694" v="289" actId="1076"/>
        <pc:sldMkLst>
          <pc:docMk/>
          <pc:sldMk cId="0" sldId="458"/>
        </pc:sldMkLst>
        <pc:spChg chg="mod">
          <ac:chgData name="Sidney Seckler" userId="73470fc2d5f88927" providerId="LiveId" clId="{B9E8DCFF-1486-4907-B394-A970BF7D45BE}" dt="2020-02-27T22:11:52.606" v="288" actId="255"/>
          <ac:spMkLst>
            <pc:docMk/>
            <pc:sldMk cId="0" sldId="458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00.694" v="289" actId="1076"/>
          <ac:picMkLst>
            <pc:docMk/>
            <pc:sldMk cId="0" sldId="458"/>
            <ac:picMk id="6144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4:13.777" v="330" actId="14100"/>
        <pc:sldMkLst>
          <pc:docMk/>
          <pc:sldMk cId="0" sldId="459"/>
        </pc:sldMkLst>
        <pc:spChg chg="mod">
          <ac:chgData name="Sidney Seckler" userId="73470fc2d5f88927" providerId="LiveId" clId="{B9E8DCFF-1486-4907-B394-A970BF7D45BE}" dt="2020-02-27T22:14:02.176" v="325" actId="255"/>
          <ac:spMkLst>
            <pc:docMk/>
            <pc:sldMk cId="0" sldId="459"/>
            <ac:spMk id="27238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10.502" v="329" actId="1076"/>
          <ac:picMkLst>
            <pc:docMk/>
            <pc:sldMk cId="0" sldId="459"/>
            <ac:picMk id="6553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4:13.777" v="330" actId="14100"/>
          <ac:picMkLst>
            <pc:docMk/>
            <pc:sldMk cId="0" sldId="459"/>
            <ac:picMk id="65541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21.360" v="310" actId="947"/>
        <pc:sldMkLst>
          <pc:docMk/>
          <pc:sldMk cId="0" sldId="461"/>
        </pc:sldMkLst>
        <pc:spChg chg="mod">
          <ac:chgData name="Sidney Seckler" userId="73470fc2d5f88927" providerId="LiveId" clId="{B9E8DCFF-1486-4907-B394-A970BF7D45BE}" dt="2020-02-27T22:12:34.331" v="298" actId="255"/>
          <ac:spMkLst>
            <pc:docMk/>
            <pc:sldMk cId="0" sldId="461"/>
            <ac:spMk id="2775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3:21.360" v="310" actId="947"/>
          <ac:spMkLst>
            <pc:docMk/>
            <pc:sldMk cId="0" sldId="461"/>
            <ac:spMk id="27750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56.768" v="302" actId="1076"/>
          <ac:picMkLst>
            <pc:docMk/>
            <pc:sldMk cId="0" sldId="461"/>
            <ac:picMk id="63490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52.426" v="323" actId="14100"/>
        <pc:sldMkLst>
          <pc:docMk/>
          <pc:sldMk cId="0" sldId="462"/>
        </pc:sldMkLst>
        <pc:spChg chg="mod">
          <ac:chgData name="Sidney Seckler" userId="73470fc2d5f88927" providerId="LiveId" clId="{B9E8DCFF-1486-4907-B394-A970BF7D45BE}" dt="2020-02-27T22:13:31.908" v="312" actId="255"/>
          <ac:spMkLst>
            <pc:docMk/>
            <pc:sldMk cId="0" sldId="462"/>
            <ac:spMk id="27853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3:48.850" v="321" actId="1076"/>
          <ac:picMkLst>
            <pc:docMk/>
            <pc:sldMk cId="0" sldId="462"/>
            <ac:picMk id="64514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3:52.426" v="323" actId="14100"/>
          <ac:picMkLst>
            <pc:docMk/>
            <pc:sldMk cId="0" sldId="462"/>
            <ac:picMk id="64517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5:06.039" v="344" actId="947"/>
        <pc:sldMkLst>
          <pc:docMk/>
          <pc:sldMk cId="1886839313" sldId="463"/>
        </pc:sldMkLst>
        <pc:spChg chg="mod">
          <ac:chgData name="Sidney Seckler" userId="73470fc2d5f88927" providerId="LiveId" clId="{B9E8DCFF-1486-4907-B394-A970BF7D45BE}" dt="2020-02-27T22:14:45.999" v="337" actId="255"/>
          <ac:spMkLst>
            <pc:docMk/>
            <pc:sldMk cId="1886839313" sldId="463"/>
            <ac:spMk id="2826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5:06.039" v="344" actId="947"/>
          <ac:spMkLst>
            <pc:docMk/>
            <pc:sldMk cId="1886839313" sldId="463"/>
            <ac:spMk id="28262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35.468" v="334" actId="1076"/>
          <ac:picMkLst>
            <pc:docMk/>
            <pc:sldMk cId="1886839313" sldId="463"/>
            <ac:picMk id="66562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09.851" v="360" actId="1076"/>
        <pc:sldMkLst>
          <pc:docMk/>
          <pc:sldMk cId="0" sldId="464"/>
        </pc:sldMkLst>
        <pc:spChg chg="mod">
          <ac:chgData name="Sidney Seckler" userId="73470fc2d5f88927" providerId="LiveId" clId="{B9E8DCFF-1486-4907-B394-A970BF7D45BE}" dt="2020-02-27T22:15:21.785" v="347" actId="14100"/>
          <ac:spMkLst>
            <pc:docMk/>
            <pc:sldMk cId="0" sldId="464"/>
            <ac:spMk id="28365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6:06.054" v="359" actId="947"/>
          <ac:spMkLst>
            <pc:docMk/>
            <pc:sldMk cId="0" sldId="464"/>
            <ac:spMk id="283653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09.851" v="360" actId="1076"/>
          <ac:picMkLst>
            <pc:docMk/>
            <pc:sldMk cId="0" sldId="464"/>
            <ac:picMk id="67586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42.382" v="375" actId="1076"/>
        <pc:sldMkLst>
          <pc:docMk/>
          <pc:sldMk cId="341106671" sldId="465"/>
        </pc:sldMkLst>
        <pc:spChg chg="mod">
          <ac:chgData name="Sidney Seckler" userId="73470fc2d5f88927" providerId="LiveId" clId="{B9E8DCFF-1486-4907-B394-A970BF7D45BE}" dt="2020-02-27T22:16:20.949" v="362" actId="255"/>
          <ac:spMkLst>
            <pc:docMk/>
            <pc:sldMk cId="341106671" sldId="465"/>
            <ac:spMk id="28467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41.256" v="374" actId="1076"/>
          <ac:picMkLst>
            <pc:docMk/>
            <pc:sldMk cId="341106671" sldId="465"/>
            <ac:picMk id="68610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6:42.382" v="375" actId="1076"/>
          <ac:picMkLst>
            <pc:docMk/>
            <pc:sldMk cId="341106671" sldId="465"/>
            <ac:picMk id="68613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66"/>
        </pc:sldMkLst>
      </pc:sldChg>
      <pc:sldChg chg="modSp add mod">
        <pc:chgData name="Sidney Seckler" userId="73470fc2d5f88927" providerId="LiveId" clId="{B9E8DCFF-1486-4907-B394-A970BF7D45BE}" dt="2020-02-27T22:17:06.112" v="384" actId="1076"/>
        <pc:sldMkLst>
          <pc:docMk/>
          <pc:sldMk cId="4035844551" sldId="467"/>
        </pc:sldMkLst>
        <pc:spChg chg="mod">
          <ac:chgData name="Sidney Seckler" userId="73470fc2d5f88927" providerId="LiveId" clId="{B9E8DCFF-1486-4907-B394-A970BF7D45BE}" dt="2020-02-27T22:16:53.537" v="377" actId="255"/>
          <ac:spMkLst>
            <pc:docMk/>
            <pc:sldMk cId="4035844551" sldId="467"/>
            <ac:spMk id="28774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06.112" v="384" actId="1076"/>
          <ac:picMkLst>
            <pc:docMk/>
            <pc:sldMk cId="4035844551" sldId="467"/>
            <ac:picMk id="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02.869" v="382" actId="14100"/>
          <ac:picMkLst>
            <pc:docMk/>
            <pc:sldMk cId="4035844551" sldId="467"/>
            <ac:picMk id="706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7:31.612" v="389" actId="1076"/>
        <pc:sldMkLst>
          <pc:docMk/>
          <pc:sldMk cId="1633779736" sldId="468"/>
        </pc:sldMkLst>
        <pc:spChg chg="mod">
          <ac:chgData name="Sidney Seckler" userId="73470fc2d5f88927" providerId="LiveId" clId="{B9E8DCFF-1486-4907-B394-A970BF7D45BE}" dt="2020-02-27T22:17:16.608" v="386" actId="255"/>
          <ac:spMkLst>
            <pc:docMk/>
            <pc:sldMk cId="1633779736" sldId="468"/>
            <ac:spMk id="2897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31.612" v="389" actId="1076"/>
          <ac:picMkLst>
            <pc:docMk/>
            <pc:sldMk cId="1633779736" sldId="468"/>
            <ac:picMk id="7168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27.830" v="388" actId="1076"/>
          <ac:picMkLst>
            <pc:docMk/>
            <pc:sldMk cId="1633779736" sldId="468"/>
            <ac:picMk id="7168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7:48.946" v="395" actId="1076"/>
        <pc:sldMkLst>
          <pc:docMk/>
          <pc:sldMk cId="2142150138" sldId="469"/>
        </pc:sldMkLst>
        <pc:spChg chg="mod">
          <ac:chgData name="Sidney Seckler" userId="73470fc2d5f88927" providerId="LiveId" clId="{B9E8DCFF-1486-4907-B394-A970BF7D45BE}" dt="2020-02-27T22:17:37.453" v="390" actId="14100"/>
          <ac:spMkLst>
            <pc:docMk/>
            <pc:sldMk cId="2142150138" sldId="46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46.380" v="394" actId="14100"/>
          <ac:picMkLst>
            <pc:docMk/>
            <pc:sldMk cId="2142150138" sldId="469"/>
            <ac:picMk id="7270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48.946" v="395" actId="1076"/>
          <ac:picMkLst>
            <pc:docMk/>
            <pc:sldMk cId="2142150138" sldId="469"/>
            <ac:picMk id="72709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41430331" sldId="470"/>
        </pc:sldMkLst>
      </pc:sldChg>
      <pc:sldChg chg="modSp add mod">
        <pc:chgData name="Sidney Seckler" userId="73470fc2d5f88927" providerId="LiveId" clId="{B9E8DCFF-1486-4907-B394-A970BF7D45BE}" dt="2020-02-27T23:11:00.147" v="1269" actId="1076"/>
        <pc:sldMkLst>
          <pc:docMk/>
          <pc:sldMk cId="23227930" sldId="471"/>
        </pc:sldMkLst>
        <pc:spChg chg="mod">
          <ac:chgData name="Sidney Seckler" userId="73470fc2d5f88927" providerId="LiveId" clId="{B9E8DCFF-1486-4907-B394-A970BF7D45BE}" dt="2020-02-27T23:11:00.147" v="1269" actId="1076"/>
          <ac:spMkLst>
            <pc:docMk/>
            <pc:sldMk cId="23227930" sldId="471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10:50.156" v="1267" actId="1076"/>
          <ac:spMkLst>
            <pc:docMk/>
            <pc:sldMk cId="23227930" sldId="471"/>
            <ac:spMk id="23143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3:10:55.614" v="1268" actId="1076"/>
          <ac:picMkLst>
            <pc:docMk/>
            <pc:sldMk cId="23227930" sldId="471"/>
            <ac:picMk id="10549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36" v="208" actId="27636"/>
        <pc:sldMkLst>
          <pc:docMk/>
          <pc:sldMk cId="2338494902" sldId="474"/>
        </pc:sldMkLst>
        <pc:spChg chg="mod">
          <ac:chgData name="Sidney Seckler" userId="73470fc2d5f88927" providerId="LiveId" clId="{B9E8DCFF-1486-4907-B394-A970BF7D45BE}" dt="2020-02-27T22:04:22.436" v="208" actId="27636"/>
          <ac:spMkLst>
            <pc:docMk/>
            <pc:sldMk cId="2338494902" sldId="474"/>
            <ac:spMk id="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4:51.517" v="213" actId="6549"/>
        <pc:sldMkLst>
          <pc:docMk/>
          <pc:sldMk cId="1589128153" sldId="475"/>
        </pc:sldMkLst>
        <pc:spChg chg="mod">
          <ac:chgData name="Sidney Seckler" userId="73470fc2d5f88927" providerId="LiveId" clId="{B9E8DCFF-1486-4907-B394-A970BF7D45BE}" dt="2020-02-27T22:04:51.517" v="213" actId="6549"/>
          <ac:spMkLst>
            <pc:docMk/>
            <pc:sldMk cId="1589128153" sldId="475"/>
            <ac:spMk id="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12:16.980" v="294" actId="14100"/>
        <pc:sldMkLst>
          <pc:docMk/>
          <pc:sldMk cId="1820468522" sldId="476"/>
        </pc:sldMkLst>
        <pc:spChg chg="mod">
          <ac:chgData name="Sidney Seckler" userId="73470fc2d5f88927" providerId="LiveId" clId="{B9E8DCFF-1486-4907-B394-A970BF7D45BE}" dt="2020-02-27T22:12:11.577" v="292" actId="255"/>
          <ac:spMkLst>
            <pc:docMk/>
            <pc:sldMk cId="1820468522" sldId="476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16.980" v="294" actId="14100"/>
          <ac:picMkLst>
            <pc:docMk/>
            <pc:sldMk cId="1820468522" sldId="476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3:26.384" v="478" actId="255"/>
        <pc:sldMkLst>
          <pc:docMk/>
          <pc:sldMk cId="3767723696" sldId="477"/>
        </pc:sldMkLst>
        <pc:spChg chg="mod">
          <ac:chgData name="Sidney Seckler" userId="73470fc2d5f88927" providerId="LiveId" clId="{B9E8DCFF-1486-4907-B394-A970BF7D45BE}" dt="2020-02-27T22:23:26.384" v="478" actId="255"/>
          <ac:spMkLst>
            <pc:docMk/>
            <pc:sldMk cId="3767723696" sldId="47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7:16.782" v="525" actId="108"/>
        <pc:sldMkLst>
          <pc:docMk/>
          <pc:sldMk cId="1932601847" sldId="478"/>
        </pc:sldMkLst>
        <pc:spChg chg="mod">
          <ac:chgData name="Sidney Seckler" userId="73470fc2d5f88927" providerId="LiveId" clId="{B9E8DCFF-1486-4907-B394-A970BF7D45BE}" dt="2020-02-27T22:27:16.782" v="525" actId="108"/>
          <ac:spMkLst>
            <pc:docMk/>
            <pc:sldMk cId="1932601847" sldId="478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47.843" v="721" actId="14100"/>
        <pc:sldMkLst>
          <pc:docMk/>
          <pc:sldMk cId="890015777" sldId="479"/>
        </pc:sldMkLst>
        <pc:spChg chg="mod">
          <ac:chgData name="Sidney Seckler" userId="73470fc2d5f88927" providerId="LiveId" clId="{B9E8DCFF-1486-4907-B394-A970BF7D45BE}" dt="2020-02-27T22:34:47.843" v="721" actId="14100"/>
          <ac:spMkLst>
            <pc:docMk/>
            <pc:sldMk cId="890015777" sldId="479"/>
            <ac:spMk id="9830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9.257" v="731" actId="14100"/>
        <pc:sldMkLst>
          <pc:docMk/>
          <pc:sldMk cId="1360967830" sldId="480"/>
        </pc:sldMkLst>
        <pc:spChg chg="mod">
          <ac:chgData name="Sidney Seckler" userId="73470fc2d5f88927" providerId="LiveId" clId="{B9E8DCFF-1486-4907-B394-A970BF7D45BE}" dt="2020-02-27T22:35:39.257" v="731" actId="14100"/>
          <ac:spMkLst>
            <pc:docMk/>
            <pc:sldMk cId="1360967830" sldId="480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0:18.240" v="787" actId="1076"/>
        <pc:sldMkLst>
          <pc:docMk/>
          <pc:sldMk cId="2670603293" sldId="481"/>
        </pc:sldMkLst>
        <pc:spChg chg="mod">
          <ac:chgData name="Sidney Seckler" userId="73470fc2d5f88927" providerId="LiveId" clId="{B9E8DCFF-1486-4907-B394-A970BF7D45BE}" dt="2020-02-27T22:40:16.017" v="786" actId="14100"/>
          <ac:spMkLst>
            <pc:docMk/>
            <pc:sldMk cId="2670603293" sldId="481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18.240" v="787" actId="1076"/>
          <ac:picMkLst>
            <pc:docMk/>
            <pc:sldMk cId="2670603293" sldId="481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40:41.996" v="796" actId="1076"/>
        <pc:sldMkLst>
          <pc:docMk/>
          <pc:sldMk cId="563886989" sldId="482"/>
        </pc:sldMkLst>
        <pc:spChg chg="mod">
          <ac:chgData name="Sidney Seckler" userId="73470fc2d5f88927" providerId="LiveId" clId="{B9E8DCFF-1486-4907-B394-A970BF7D45BE}" dt="2020-02-27T22:40:28.529" v="790" actId="255"/>
          <ac:spMkLst>
            <pc:docMk/>
            <pc:sldMk cId="563886989" sldId="482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41.996" v="796" actId="1076"/>
          <ac:picMkLst>
            <pc:docMk/>
            <pc:sldMk cId="563886989" sldId="482"/>
            <ac:picMk id="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40:36.850" v="794" actId="1076"/>
          <ac:picMkLst>
            <pc:docMk/>
            <pc:sldMk cId="563886989" sldId="482"/>
            <ac:picMk id="4" creationId="{00000000-0000-0000-0000-000000000000}"/>
          </ac:picMkLst>
        </pc:picChg>
      </pc:sldChg>
      <pc:sldChg chg="add">
        <pc:chgData name="Sidney Seckler" userId="73470fc2d5f88927" providerId="LiveId" clId="{B9E8DCFF-1486-4907-B394-A970BF7D45BE}" dt="2020-02-27T22:18:15.047" v="396"/>
        <pc:sldMkLst>
          <pc:docMk/>
          <pc:sldMk cId="1745041132" sldId="484"/>
        </pc:sldMkLst>
      </pc:sldChg>
      <pc:sldChg chg="modSp add mod">
        <pc:chgData name="Sidney Seckler" userId="73470fc2d5f88927" providerId="LiveId" clId="{B9E8DCFF-1486-4907-B394-A970BF7D45BE}" dt="2020-02-27T22:36:50.574" v="750" actId="1076"/>
        <pc:sldMkLst>
          <pc:docMk/>
          <pc:sldMk cId="694596665" sldId="485"/>
        </pc:sldMkLst>
        <pc:spChg chg="mod">
          <ac:chgData name="Sidney Seckler" userId="73470fc2d5f88927" providerId="LiveId" clId="{B9E8DCFF-1486-4907-B394-A970BF7D45BE}" dt="2020-02-27T22:36:50.574" v="750" actId="1076"/>
          <ac:spMkLst>
            <pc:docMk/>
            <pc:sldMk cId="694596665" sldId="48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6:33.775" v="746" actId="14100"/>
          <ac:spMkLst>
            <pc:docMk/>
            <pc:sldMk cId="694596665" sldId="485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1:02.394" v="801" actId="14100"/>
        <pc:sldMkLst>
          <pc:docMk/>
          <pc:sldMk cId="4281847082" sldId="486"/>
        </pc:sldMkLst>
        <pc:spChg chg="mod">
          <ac:chgData name="Sidney Seckler" userId="73470fc2d5f88927" providerId="LiveId" clId="{B9E8DCFF-1486-4907-B394-A970BF7D45BE}" dt="2020-02-27T22:40:56.854" v="799" actId="1076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2.394" v="801" actId="14100"/>
          <ac:spMkLst>
            <pc:docMk/>
            <pc:sldMk cId="4281847082" sldId="486"/>
            <ac:spMk id="101378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28484897" sldId="491"/>
        </pc:sldMkLst>
      </pc:sldChg>
      <pc:sldChg chg="modSp add mod">
        <pc:chgData name="Sidney Seckler" userId="73470fc2d5f88927" providerId="LiveId" clId="{B9E8DCFF-1486-4907-B394-A970BF7D45BE}" dt="2020-02-27T22:23:36.503" v="480" actId="255"/>
        <pc:sldMkLst>
          <pc:docMk/>
          <pc:sldMk cId="1102598463" sldId="492"/>
        </pc:sldMkLst>
        <pc:spChg chg="mod">
          <ac:chgData name="Sidney Seckler" userId="73470fc2d5f88927" providerId="LiveId" clId="{B9E8DCFF-1486-4907-B394-A970BF7D45BE}" dt="2020-02-27T22:23:36.503" v="480" actId="255"/>
          <ac:spMkLst>
            <pc:docMk/>
            <pc:sldMk cId="1102598463" sldId="492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58.648" v="483" actId="255"/>
        <pc:sldMkLst>
          <pc:docMk/>
          <pc:sldMk cId="2239041012" sldId="493"/>
        </pc:sldMkLst>
        <pc:spChg chg="mod">
          <ac:chgData name="Sidney Seckler" userId="73470fc2d5f88927" providerId="LiveId" clId="{B9E8DCFF-1486-4907-B394-A970BF7D45BE}" dt="2020-02-27T22:23:58.648" v="483" actId="255"/>
          <ac:spMkLst>
            <pc:docMk/>
            <pc:sldMk cId="2239041012" sldId="493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46.764" v="481" actId="255"/>
        <pc:sldMkLst>
          <pc:docMk/>
          <pc:sldMk cId="1382682213" sldId="494"/>
        </pc:sldMkLst>
        <pc:spChg chg="mod">
          <ac:chgData name="Sidney Seckler" userId="73470fc2d5f88927" providerId="LiveId" clId="{B9E8DCFF-1486-4907-B394-A970BF7D45BE}" dt="2020-02-27T22:23:46.764" v="481" actId="255"/>
          <ac:spMkLst>
            <pc:docMk/>
            <pc:sldMk cId="1382682213" sldId="494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06.997" v="485" actId="255"/>
        <pc:sldMkLst>
          <pc:docMk/>
          <pc:sldMk cId="2054450687" sldId="495"/>
        </pc:sldMkLst>
        <pc:spChg chg="mod">
          <ac:chgData name="Sidney Seckler" userId="73470fc2d5f88927" providerId="LiveId" clId="{B9E8DCFF-1486-4907-B394-A970BF7D45BE}" dt="2020-02-27T22:24:06.997" v="485" actId="255"/>
          <ac:spMkLst>
            <pc:docMk/>
            <pc:sldMk cId="2054450687" sldId="495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16.918" v="487" actId="255"/>
        <pc:sldMkLst>
          <pc:docMk/>
          <pc:sldMk cId="3429676375" sldId="496"/>
        </pc:sldMkLst>
        <pc:spChg chg="mod">
          <ac:chgData name="Sidney Seckler" userId="73470fc2d5f88927" providerId="LiveId" clId="{B9E8DCFF-1486-4907-B394-A970BF7D45BE}" dt="2020-02-27T22:24:16.918" v="487" actId="255"/>
          <ac:spMkLst>
            <pc:docMk/>
            <pc:sldMk cId="3429676375" sldId="49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25.491" v="489" actId="255"/>
        <pc:sldMkLst>
          <pc:docMk/>
          <pc:sldMk cId="1270408300" sldId="497"/>
        </pc:sldMkLst>
        <pc:spChg chg="mod">
          <ac:chgData name="Sidney Seckler" userId="73470fc2d5f88927" providerId="LiveId" clId="{B9E8DCFF-1486-4907-B394-A970BF7D45BE}" dt="2020-02-27T22:24:25.491" v="489" actId="255"/>
          <ac:spMkLst>
            <pc:docMk/>
            <pc:sldMk cId="1270408300" sldId="49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38.357" v="491" actId="255"/>
        <pc:sldMkLst>
          <pc:docMk/>
          <pc:sldMk cId="2370221105" sldId="498"/>
        </pc:sldMkLst>
        <pc:spChg chg="mod">
          <ac:chgData name="Sidney Seckler" userId="73470fc2d5f88927" providerId="LiveId" clId="{B9E8DCFF-1486-4907-B394-A970BF7D45BE}" dt="2020-02-27T22:24:38.357" v="491" actId="255"/>
          <ac:spMkLst>
            <pc:docMk/>
            <pc:sldMk cId="2370221105" sldId="498"/>
            <ac:spMk id="25602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34:36.998" v="719" actId="14100"/>
        <pc:sldMkLst>
          <pc:docMk/>
          <pc:sldMk cId="3724349252" sldId="499"/>
        </pc:sldMkLst>
        <pc:spChg chg="mod">
          <ac:chgData name="Sidney Seckler" userId="73470fc2d5f88927" providerId="LiveId" clId="{B9E8DCFF-1486-4907-B394-A970BF7D45BE}" dt="2020-02-27T22:26:44.138" v="511" actId="108"/>
          <ac:spMkLst>
            <pc:docMk/>
            <pc:sldMk cId="3724349252" sldId="49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29.468" v="716" actId="1076"/>
          <ac:picMkLst>
            <pc:docMk/>
            <pc:sldMk cId="3724349252" sldId="499"/>
            <ac:picMk id="921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4:36.998" v="719" actId="14100"/>
          <ac:picMkLst>
            <pc:docMk/>
            <pc:sldMk cId="3724349252" sldId="499"/>
            <ac:picMk id="9216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34:44.064" v="720" actId="1076"/>
        <pc:sldMkLst>
          <pc:docMk/>
          <pc:sldMk cId="785629499" sldId="500"/>
        </pc:sldMkLst>
        <pc:spChg chg="mod">
          <ac:chgData name="Sidney Seckler" userId="73470fc2d5f88927" providerId="LiveId" clId="{B9E8DCFF-1486-4907-B394-A970BF7D45BE}" dt="2020-02-27T22:34:44.064" v="720" actId="1076"/>
          <ac:spMkLst>
            <pc:docMk/>
            <pc:sldMk cId="785629499" sldId="500"/>
            <ac:spMk id="254980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67277730" sldId="50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2761136768" sldId="50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14273135" sldId="50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083682811" sldId="50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146155646" sldId="50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788871648" sldId="50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305411668" sldId="50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65566012" sldId="50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416916454" sldId="5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5314731" sldId="5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758926798" sldId="51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541862111" sldId="5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1324535" sldId="5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260017325" sldId="52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199553748" sldId="52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83043740" sldId="52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09533671" sldId="52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927962132" sldId="52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74531225" sldId="528"/>
        </pc:sldMkLst>
      </pc:sldChg>
      <pc:sldMasterChg chg="delSldLayout">
        <pc:chgData name="Sidney Seckler" userId="73470fc2d5f88927" providerId="LiveId" clId="{B9E8DCFF-1486-4907-B394-A970BF7D45BE}" dt="2020-02-27T21:50:38.572" v="0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4129095251" sldId="2147483674"/>
          </pc:sldLayoutMkLst>
        </pc:sldLayoutChg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838195321" sldId="2147483675"/>
          </pc:sldLayoutMkLst>
        </pc:sldLayoutChg>
      </pc:sldMasterChg>
    </pc:docChg>
  </pc:docChgLst>
  <pc:docChgLst>
    <pc:chgData name="Sidney Seckler" userId="73470fc2d5f88927" providerId="LiveId" clId="{8C8375F1-18F7-4605-ADA9-768007A03F45}"/>
    <pc:docChg chg="undo custSel addSld delSld modSld sldOrd">
      <pc:chgData name="Sidney Seckler" userId="73470fc2d5f88927" providerId="LiveId" clId="{8C8375F1-18F7-4605-ADA9-768007A03F45}" dt="2020-03-13T10:17:59.257" v="2013" actId="1076"/>
      <pc:docMkLst>
        <pc:docMk/>
      </pc:docMkLst>
      <pc:sldChg chg="modSp mod">
        <pc:chgData name="Sidney Seckler" userId="73470fc2d5f88927" providerId="LiveId" clId="{8C8375F1-18F7-4605-ADA9-768007A03F45}" dt="2020-03-12T15:55:23.417" v="347" actId="6549"/>
        <pc:sldMkLst>
          <pc:docMk/>
          <pc:sldMk cId="0" sldId="256"/>
        </pc:sldMkLst>
        <pc:spChg chg="mod">
          <ac:chgData name="Sidney Seckler" userId="73470fc2d5f88927" providerId="LiveId" clId="{8C8375F1-18F7-4605-ADA9-768007A03F45}" dt="2020-03-12T15:55:23.417" v="347" actId="6549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4:57.448" v="341" actId="20577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8C8375F1-18F7-4605-ADA9-768007A03F45}" dt="2020-03-12T15:47:04.819" v="19" actId="20577"/>
        <pc:sldMkLst>
          <pc:docMk/>
          <pc:sldMk cId="0" sldId="257"/>
        </pc:sldMkLst>
        <pc:spChg chg="mod">
          <ac:chgData name="Sidney Seckler" userId="73470fc2d5f88927" providerId="LiveId" clId="{8C8375F1-18F7-4605-ADA9-768007A03F45}" dt="2020-03-12T15:47:04.819" v="19" actId="20577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3:05.666" v="802" actId="47"/>
        <pc:sldMkLst>
          <pc:docMk/>
          <pc:sldMk cId="0" sldId="258"/>
        </pc:sldMkLst>
      </pc:sldChg>
      <pc:sldChg chg="del">
        <pc:chgData name="Sidney Seckler" userId="73470fc2d5f88927" providerId="LiveId" clId="{8C8375F1-18F7-4605-ADA9-768007A03F45}" dt="2020-03-12T16:16:30.295" v="831" actId="47"/>
        <pc:sldMkLst>
          <pc:docMk/>
          <pc:sldMk cId="0" sldId="263"/>
        </pc:sldMkLst>
      </pc:sldChg>
      <pc:sldChg chg="del">
        <pc:chgData name="Sidney Seckler" userId="73470fc2d5f88927" providerId="LiveId" clId="{8C8375F1-18F7-4605-ADA9-768007A03F45}" dt="2020-03-12T15:54:47.835" v="321" actId="47"/>
        <pc:sldMkLst>
          <pc:docMk/>
          <pc:sldMk cId="0" sldId="264"/>
        </pc:sldMkLst>
      </pc:sldChg>
      <pc:sldChg chg="del">
        <pc:chgData name="Sidney Seckler" userId="73470fc2d5f88927" providerId="LiveId" clId="{8C8375F1-18F7-4605-ADA9-768007A03F45}" dt="2020-03-12T16:18:47.258" v="850" actId="47"/>
        <pc:sldMkLst>
          <pc:docMk/>
          <pc:sldMk cId="0" sldId="269"/>
        </pc:sldMkLst>
      </pc:sldChg>
      <pc:sldChg chg="del">
        <pc:chgData name="Sidney Seckler" userId="73470fc2d5f88927" providerId="LiveId" clId="{8C8375F1-18F7-4605-ADA9-768007A03F45}" dt="2020-03-12T17:09:58.855" v="1159" actId="47"/>
        <pc:sldMkLst>
          <pc:docMk/>
          <pc:sldMk cId="0" sldId="272"/>
        </pc:sldMkLst>
      </pc:sldChg>
      <pc:sldChg chg="del">
        <pc:chgData name="Sidney Seckler" userId="73470fc2d5f88927" providerId="LiveId" clId="{8C8375F1-18F7-4605-ADA9-768007A03F45}" dt="2020-03-12T17:09:59.976" v="1160" actId="47"/>
        <pc:sldMkLst>
          <pc:docMk/>
          <pc:sldMk cId="0" sldId="27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4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5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6"/>
        </pc:sldMkLst>
      </pc:sldChg>
      <pc:sldChg chg="addSp delSp modSp add mod">
        <pc:chgData name="Sidney Seckler" userId="73470fc2d5f88927" providerId="LiveId" clId="{8C8375F1-18F7-4605-ADA9-768007A03F45}" dt="2020-03-12T16:08:09.745" v="688" actId="20577"/>
        <pc:sldMkLst>
          <pc:docMk/>
          <pc:sldMk cId="0" sldId="277"/>
        </pc:sldMkLst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" creationId="{BBFDE838-CE71-4B0E-B4AA-9489DB529842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4" creationId="{0B858662-E824-4348-BD05-77C9B7F39175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5" creationId="{018675A8-615C-470B-AAE1-BACD98FA34AB}"/>
          </ac:spMkLst>
        </pc:spChg>
        <pc:spChg chg="add del mod">
          <ac:chgData name="Sidney Seckler" userId="73470fc2d5f88927" providerId="LiveId" clId="{8C8375F1-18F7-4605-ADA9-768007A03F45}" dt="2020-03-12T16:04:07.630" v="506" actId="478"/>
          <ac:spMkLst>
            <pc:docMk/>
            <pc:sldMk cId="0" sldId="277"/>
            <ac:spMk id="6" creationId="{8237770D-3EBE-401D-87DE-184B04C18F45}"/>
          </ac:spMkLst>
        </pc:spChg>
        <pc:spChg chg="add mod">
          <ac:chgData name="Sidney Seckler" userId="73470fc2d5f88927" providerId="LiveId" clId="{8C8375F1-18F7-4605-ADA9-768007A03F45}" dt="2020-03-12T16:06:39.307" v="613" actId="1076"/>
          <ac:spMkLst>
            <pc:docMk/>
            <pc:sldMk cId="0" sldId="277"/>
            <ac:spMk id="7" creationId="{D292DDCD-5BE8-49F6-AC5D-D3115404597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5" creationId="{BDD34071-8A51-48EF-8261-A0C3F42E27C2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6" creationId="{F7F34EA8-54AE-4F72-81B9-B8F20828309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7" creationId="{51F1AEDE-6EBD-489B-BDE6-922CD9D1269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8" creationId="{20E3FDC1-B8C3-443A-AA59-B39BDDBB6E4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9" creationId="{C270D46B-0352-4B0A-A26B-57D1D484C08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0" creationId="{310C177E-1AD5-4BD4-BFAE-440077E0AF91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24" creationId="{DE461DB1-6161-472E-96DA-2D1096511417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6" creationId="{756E5FDC-2C86-4BB3-9BEF-4805D59598C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7" creationId="{5276B1EC-73E6-4D69-A73F-74A39776D1D4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8" creationId="{FC7A7192-5C93-478B-9B02-54B845D21240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9" creationId="{DA0CE37F-41C1-431A-9294-63B4BD91892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0" creationId="{C57241BE-39D1-458D-A620-C832DEBEA8A2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1" creationId="{0AA934E1-39E7-405D-818B-BDBF4E704231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2" creationId="{EFE7C945-E7DD-43C0-BA08-900E0D47AEDF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3" creationId="{6666F0B4-399A-4274-8C18-E8D085CFD2C3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4" creationId="{0FA2A094-5FB7-4782-BDA7-C6EF240DC2C0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5" creationId="{DA862738-E79E-48C2-8C36-71D75000AFA6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36" creationId="{D7440E4B-EBC4-412C-BD33-546FCAE889DF}"/>
          </ac:spMkLst>
        </pc:spChg>
        <pc:spChg chg="add mod">
          <ac:chgData name="Sidney Seckler" userId="73470fc2d5f88927" providerId="LiveId" clId="{8C8375F1-18F7-4605-ADA9-768007A03F45}" dt="2020-03-12T16:07:11.279" v="619" actId="1076"/>
          <ac:spMkLst>
            <pc:docMk/>
            <pc:sldMk cId="0" sldId="277"/>
            <ac:spMk id="39" creationId="{1F4D0329-A555-49A8-9797-92C11B264C64}"/>
          </ac:spMkLst>
        </pc:spChg>
        <pc:spChg chg="add mod">
          <ac:chgData name="Sidney Seckler" userId="73470fc2d5f88927" providerId="LiveId" clId="{8C8375F1-18F7-4605-ADA9-768007A03F45}" dt="2020-03-12T16:06:58.790" v="616" actId="1076"/>
          <ac:spMkLst>
            <pc:docMk/>
            <pc:sldMk cId="0" sldId="277"/>
            <ac:spMk id="40" creationId="{80AABAF1-AC60-43CD-936C-3870229FD544}"/>
          </ac:spMkLst>
        </pc:spChg>
        <pc:spChg chg="add mod">
          <ac:chgData name="Sidney Seckler" userId="73470fc2d5f88927" providerId="LiveId" clId="{8C8375F1-18F7-4605-ADA9-768007A03F45}" dt="2020-03-12T16:08:09.745" v="688" actId="20577"/>
          <ac:spMkLst>
            <pc:docMk/>
            <pc:sldMk cId="0" sldId="277"/>
            <ac:spMk id="41" creationId="{CE43C1AF-0CE7-411C-893F-515C09CBCBD3}"/>
          </ac:spMkLst>
        </pc:spChg>
        <pc:spChg chg="mod">
          <ac:chgData name="Sidney Seckler" userId="73470fc2d5f88927" providerId="LiveId" clId="{8C8375F1-18F7-4605-ADA9-768007A03F45}" dt="2020-03-12T15:58:36.151" v="373" actId="14100"/>
          <ac:spMkLst>
            <pc:docMk/>
            <pc:sldMk cId="0" sldId="277"/>
            <ac:spMk id="26626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06:07.023" v="603" actId="1038"/>
          <ac:grpSpMkLst>
            <pc:docMk/>
            <pc:sldMk cId="0" sldId="277"/>
            <ac:grpSpMk id="3" creationId="{64637FC8-BD82-4D58-AAEF-1BA4B7D6B42C}"/>
          </ac:grpSpMkLst>
        </pc:grpChg>
        <pc:grpChg chg="add del mod">
          <ac:chgData name="Sidney Seckler" userId="73470fc2d5f88927" providerId="LiveId" clId="{8C8375F1-18F7-4605-ADA9-768007A03F45}" dt="2020-03-12T16:02:25.267" v="469" actId="165"/>
          <ac:grpSpMkLst>
            <pc:docMk/>
            <pc:sldMk cId="0" sldId="277"/>
            <ac:grpSpMk id="25" creationId="{B3AC1B85-AA90-4C07-A227-4B871F4E4FD0}"/>
          </ac:grpSpMkLst>
        </pc:grpChg>
        <pc:grpChg chg="del">
          <ac:chgData name="Sidney Seckler" userId="73470fc2d5f88927" providerId="LiveId" clId="{8C8375F1-18F7-4605-ADA9-768007A03F45}" dt="2020-03-12T15:58:49.736" v="374" actId="478"/>
          <ac:grpSpMkLst>
            <pc:docMk/>
            <pc:sldMk cId="0" sldId="277"/>
            <ac:grpSpMk id="26629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8:28.417" v="371"/>
          <ac:picMkLst>
            <pc:docMk/>
            <pc:sldMk cId="0" sldId="277"/>
            <ac:picMk id="13" creationId="{8C1D777A-B4F4-4252-AE66-0A8415C1C1F3}"/>
          </ac:picMkLst>
        </pc:picChg>
      </pc:sldChg>
      <pc:sldChg chg="addSp modSp add mod">
        <pc:chgData name="Sidney Seckler" userId="73470fc2d5f88927" providerId="LiveId" clId="{8C8375F1-18F7-4605-ADA9-768007A03F45}" dt="2020-03-12T16:16:13.152" v="828" actId="14100"/>
        <pc:sldMkLst>
          <pc:docMk/>
          <pc:sldMk cId="0" sldId="278"/>
        </pc:sldMkLst>
        <pc:spChg chg="mod">
          <ac:chgData name="Sidney Seckler" userId="73470fc2d5f88927" providerId="LiveId" clId="{8C8375F1-18F7-4605-ADA9-768007A03F45}" dt="2020-03-12T16:14:02.301" v="816" actId="14100"/>
          <ac:spMkLst>
            <pc:docMk/>
            <pc:sldMk cId="0" sldId="278"/>
            <ac:spMk id="276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3.152" v="828" actId="14100"/>
          <ac:spMkLst>
            <pc:docMk/>
            <pc:sldMk cId="0" sldId="278"/>
            <ac:spMk id="276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5.453" v="807"/>
          <ac:picMkLst>
            <pc:docMk/>
            <pc:sldMk cId="0" sldId="278"/>
            <ac:picMk id="4" creationId="{835D70A2-CF73-4591-B840-9CD15150EE89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81"/>
        </pc:sldMkLst>
      </pc:sldChg>
      <pc:sldChg chg="del">
        <pc:chgData name="Sidney Seckler" userId="73470fc2d5f88927" providerId="LiveId" clId="{8C8375F1-18F7-4605-ADA9-768007A03F45}" dt="2020-03-12T17:08:31.981" v="1144" actId="47"/>
        <pc:sldMkLst>
          <pc:docMk/>
          <pc:sldMk cId="0" sldId="282"/>
        </pc:sldMkLst>
      </pc:sldChg>
      <pc:sldChg chg="addSp modSp add mod">
        <pc:chgData name="Sidney Seckler" userId="73470fc2d5f88927" providerId="LiveId" clId="{8C8375F1-18F7-4605-ADA9-768007A03F45}" dt="2020-03-12T16:20:43.310" v="925" actId="113"/>
        <pc:sldMkLst>
          <pc:docMk/>
          <pc:sldMk cId="0" sldId="285"/>
        </pc:sldMkLst>
        <pc:spChg chg="mod">
          <ac:chgData name="Sidney Seckler" userId="73470fc2d5f88927" providerId="LiveId" clId="{8C8375F1-18F7-4605-ADA9-768007A03F45}" dt="2020-03-12T16:20:04.223" v="861" actId="1076"/>
          <ac:spMkLst>
            <pc:docMk/>
            <pc:sldMk cId="0" sldId="285"/>
            <ac:spMk id="34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27.259" v="920" actId="14100"/>
          <ac:spMkLst>
            <pc:docMk/>
            <pc:sldMk cId="0" sldId="285"/>
            <ac:spMk id="34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43.310" v="925" actId="113"/>
          <ac:spMkLst>
            <pc:docMk/>
            <pc:sldMk cId="0" sldId="285"/>
            <ac:spMk id="34821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9:51.091" v="857"/>
          <ac:picMkLst>
            <pc:docMk/>
            <pc:sldMk cId="0" sldId="285"/>
            <ac:picMk id="5" creationId="{B6F8FFBF-3304-42EB-B715-17F98BB1E5AA}"/>
          </ac:picMkLst>
        </pc:picChg>
      </pc:sldChg>
      <pc:sldChg chg="addSp modSp add mod">
        <pc:chgData name="Sidney Seckler" userId="73470fc2d5f88927" providerId="LiveId" clId="{8C8375F1-18F7-4605-ADA9-768007A03F45}" dt="2020-03-12T16:12:30.660" v="800" actId="1076"/>
        <pc:sldMkLst>
          <pc:docMk/>
          <pc:sldMk cId="0" sldId="286"/>
        </pc:sldMkLst>
        <pc:spChg chg="mod">
          <ac:chgData name="Sidney Seckler" userId="73470fc2d5f88927" providerId="LiveId" clId="{8C8375F1-18F7-4605-ADA9-768007A03F45}" dt="2020-03-12T16:11:35.803" v="791" actId="1076"/>
          <ac:spMkLst>
            <pc:docMk/>
            <pc:sldMk cId="0" sldId="286"/>
            <ac:spMk id="358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7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12:30.660" v="800" actId="1076"/>
          <ac:grpSpMkLst>
            <pc:docMk/>
            <pc:sldMk cId="0" sldId="286"/>
            <ac:grpSpMk id="2" creationId="{8827D150-5F63-4A3F-B29F-019B76424F28}"/>
          </ac:grpSpMkLst>
        </pc:grpChg>
        <pc:picChg chg="add">
          <ac:chgData name="Sidney Seckler" userId="73470fc2d5f88927" providerId="LiveId" clId="{8C8375F1-18F7-4605-ADA9-768007A03F45}" dt="2020-03-12T16:11:25.868" v="789"/>
          <ac:picMkLst>
            <pc:docMk/>
            <pc:sldMk cId="0" sldId="286"/>
            <ac:picMk id="16" creationId="{C74E7928-3E10-42E3-BC26-D8C9FD62A46A}"/>
          </ac:picMkLst>
        </pc:picChg>
      </pc:sldChg>
      <pc:sldChg chg="del">
        <pc:chgData name="Sidney Seckler" userId="73470fc2d5f88927" providerId="LiveId" clId="{8C8375F1-18F7-4605-ADA9-768007A03F45}" dt="2020-03-12T17:10:01.359" v="1161" actId="47"/>
        <pc:sldMkLst>
          <pc:docMk/>
          <pc:sldMk cId="0" sldId="290"/>
        </pc:sldMkLst>
      </pc:sldChg>
      <pc:sldChg chg="del">
        <pc:chgData name="Sidney Seckler" userId="73470fc2d5f88927" providerId="LiveId" clId="{8C8375F1-18F7-4605-ADA9-768007A03F45}" dt="2020-03-12T17:10:23.985" v="1168" actId="47"/>
        <pc:sldMkLst>
          <pc:docMk/>
          <pc:sldMk cId="0" sldId="29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01"/>
        </pc:sldMkLst>
        <pc:spChg chg="add del mod">
          <ac:chgData name="Sidney Seckler" userId="73470fc2d5f88927" providerId="LiveId" clId="{8C8375F1-18F7-4605-ADA9-768007A03F45}" dt="2020-03-12T16:56:52.107" v="990" actId="478"/>
          <ac:spMkLst>
            <pc:docMk/>
            <pc:sldMk cId="0" sldId="301"/>
            <ac:spMk id="3" creationId="{973BC873-4C10-4643-8EFD-B336195C9271}"/>
          </ac:spMkLst>
        </pc:spChg>
        <pc:spChg chg="add mod">
          <ac:chgData name="Sidney Seckler" userId="73470fc2d5f88927" providerId="LiveId" clId="{8C8375F1-18F7-4605-ADA9-768007A03F45}" dt="2020-03-12T16:59:00.446" v="1022" actId="1076"/>
          <ac:spMkLst>
            <pc:docMk/>
            <pc:sldMk cId="0" sldId="301"/>
            <ac:spMk id="7" creationId="{6D18A432-1316-4EE9-B7D1-F3D1CFAB8E6F}"/>
          </ac:spMkLst>
        </pc:spChg>
        <pc:spChg chg="del mod">
          <ac:chgData name="Sidney Seckler" userId="73470fc2d5f88927" providerId="LiveId" clId="{8C8375F1-18F7-4605-ADA9-768007A03F45}" dt="2020-03-12T16:56:49.210" v="989" actId="478"/>
          <ac:spMkLst>
            <pc:docMk/>
            <pc:sldMk cId="0" sldId="301"/>
            <ac:spMk id="5734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4.035" v="977"/>
          <ac:picMkLst>
            <pc:docMk/>
            <pc:sldMk cId="0" sldId="301"/>
            <ac:picMk id="4" creationId="{B262F463-904A-4703-A310-10A4D59A07DD}"/>
          </ac:picMkLst>
        </pc:picChg>
      </pc:sldChg>
      <pc:sldChg chg="del">
        <pc:chgData name="Sidney Seckler" userId="73470fc2d5f88927" providerId="LiveId" clId="{8C8375F1-18F7-4605-ADA9-768007A03F45}" dt="2020-03-12T16:55:15.214" v="970" actId="47"/>
        <pc:sldMkLst>
          <pc:docMk/>
          <pc:sldMk cId="0" sldId="320"/>
        </pc:sldMkLst>
      </pc:sldChg>
      <pc:sldChg chg="addSp modSp add mod ord">
        <pc:chgData name="Sidney Seckler" userId="73470fc2d5f88927" providerId="LiveId" clId="{8C8375F1-18F7-4605-ADA9-768007A03F45}" dt="2020-03-12T18:06:34.996" v="1621"/>
        <pc:sldMkLst>
          <pc:docMk/>
          <pc:sldMk cId="0" sldId="326"/>
        </pc:sldMkLst>
        <pc:spChg chg="mod">
          <ac:chgData name="Sidney Seckler" userId="73470fc2d5f88927" providerId="LiveId" clId="{8C8375F1-18F7-4605-ADA9-768007A03F45}" dt="2020-03-12T16:58:52.236" v="1021" actId="14100"/>
          <ac:spMkLst>
            <pc:docMk/>
            <pc:sldMk cId="0" sldId="326"/>
            <ac:spMk id="839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13.160" v="1024" actId="207"/>
          <ac:spMkLst>
            <pc:docMk/>
            <pc:sldMk cId="0" sldId="326"/>
            <ac:spMk id="83977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2.136" v="976"/>
          <ac:picMkLst>
            <pc:docMk/>
            <pc:sldMk cId="0" sldId="326"/>
            <ac:picMk id="9" creationId="{ECE3E742-14C1-45AA-BBFD-B214F075ACF2}"/>
          </ac:picMkLst>
        </pc:picChg>
        <pc:cxnChg chg="mod">
          <ac:chgData name="Sidney Seckler" userId="73470fc2d5f88927" providerId="LiveId" clId="{8C8375F1-18F7-4605-ADA9-768007A03F45}" dt="2020-03-12T16:59:33.885" v="1026" actId="208"/>
          <ac:cxnSpMkLst>
            <pc:docMk/>
            <pc:sldMk cId="0" sldId="326"/>
            <ac:cxnSpMk id="8397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6:59:25.651" v="1025" actId="208"/>
          <ac:cxnSpMkLst>
            <pc:docMk/>
            <pc:sldMk cId="0" sldId="326"/>
            <ac:cxnSpMk id="83979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6:37.547" v="836" actId="47"/>
        <pc:sldMkLst>
          <pc:docMk/>
          <pc:sldMk cId="0" sldId="328"/>
        </pc:sldMkLst>
      </pc:sldChg>
      <pc:sldChg chg="del">
        <pc:chgData name="Sidney Seckler" userId="73470fc2d5f88927" providerId="LiveId" clId="{8C8375F1-18F7-4605-ADA9-768007A03F45}" dt="2020-03-12T16:55:10.745" v="966" actId="47"/>
        <pc:sldMkLst>
          <pc:docMk/>
          <pc:sldMk cId="0" sldId="337"/>
        </pc:sldMkLst>
      </pc:sldChg>
      <pc:sldChg chg="addSp delSp modSp add mod">
        <pc:chgData name="Sidney Seckler" userId="73470fc2d5f88927" providerId="LiveId" clId="{8C8375F1-18F7-4605-ADA9-768007A03F45}" dt="2020-03-12T18:15:46.738" v="1657" actId="1076"/>
        <pc:sldMkLst>
          <pc:docMk/>
          <pc:sldMk cId="0" sldId="340"/>
        </pc:sldMkLst>
        <pc:spChg chg="mod">
          <ac:chgData name="Sidney Seckler" userId="73470fc2d5f88927" providerId="LiveId" clId="{8C8375F1-18F7-4605-ADA9-768007A03F45}" dt="2020-03-12T16:25:00.992" v="931" actId="14100"/>
          <ac:spMkLst>
            <pc:docMk/>
            <pc:sldMk cId="0" sldId="340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15:46.738" v="1657" actId="1076"/>
          <ac:picMkLst>
            <pc:docMk/>
            <pc:sldMk cId="0" sldId="340"/>
            <ac:picMk id="2" creationId="{17C1132E-D497-49F2-8154-E973B0AFC934}"/>
          </ac:picMkLst>
        </pc:picChg>
        <pc:picChg chg="add">
          <ac:chgData name="Sidney Seckler" userId="73470fc2d5f88927" providerId="LiveId" clId="{8C8375F1-18F7-4605-ADA9-768007A03F45}" dt="2020-03-12T16:24:45.592" v="928"/>
          <ac:picMkLst>
            <pc:docMk/>
            <pc:sldMk cId="0" sldId="340"/>
            <ac:picMk id="4" creationId="{E03D5675-2357-4389-BA77-CF2E5AEB0A9A}"/>
          </ac:picMkLst>
        </pc:picChg>
        <pc:picChg chg="del mod">
          <ac:chgData name="Sidney Seckler" userId="73470fc2d5f88927" providerId="LiveId" clId="{8C8375F1-18F7-4605-ADA9-768007A03F45}" dt="2020-03-12T18:15:15.136" v="1654" actId="478"/>
          <ac:picMkLst>
            <pc:docMk/>
            <pc:sldMk cId="0" sldId="340"/>
            <ac:picMk id="28674" creationId="{B88641DF-1823-445F-A00A-EEB9A65022BA}"/>
          </ac:picMkLst>
        </pc:picChg>
      </pc:sldChg>
      <pc:sldChg chg="del">
        <pc:chgData name="Sidney Seckler" userId="73470fc2d5f88927" providerId="LiveId" clId="{8C8375F1-18F7-4605-ADA9-768007A03F45}" dt="2020-03-12T16:55:18.326" v="973" actId="47"/>
        <pc:sldMkLst>
          <pc:docMk/>
          <pc:sldMk cId="0" sldId="34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6"/>
        </pc:sldMkLst>
        <pc:spChg chg="del mod">
          <ac:chgData name="Sidney Seckler" userId="73470fc2d5f88927" providerId="LiveId" clId="{8C8375F1-18F7-4605-ADA9-768007A03F45}" dt="2020-03-12T17:00:19.733" v="1034" actId="478"/>
          <ac:spMkLst>
            <pc:docMk/>
            <pc:sldMk cId="0" sldId="346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21.295" v="1035"/>
          <ac:spMkLst>
            <pc:docMk/>
            <pc:sldMk cId="0" sldId="346"/>
            <ac:spMk id="6" creationId="{4C4344E9-1EEA-4009-A2A5-22D0D708E442}"/>
          </ac:spMkLst>
        </pc:spChg>
        <pc:picChg chg="add">
          <ac:chgData name="Sidney Seckler" userId="73470fc2d5f88927" providerId="LiveId" clId="{8C8375F1-18F7-4605-ADA9-768007A03F45}" dt="2020-03-12T16:55:52.190" v="982"/>
          <ac:picMkLst>
            <pc:docMk/>
            <pc:sldMk cId="0" sldId="346"/>
            <ac:picMk id="4" creationId="{97671814-B81D-4DF0-8634-76448DFBE7D9}"/>
          </ac:picMkLst>
        </pc:picChg>
        <pc:picChg chg="mod">
          <ac:chgData name="Sidney Seckler" userId="73470fc2d5f88927" providerId="LiveId" clId="{8C8375F1-18F7-4605-ADA9-768007A03F45}" dt="2020-03-12T16:58:30.793" v="1017" actId="1076"/>
          <ac:picMkLst>
            <pc:docMk/>
            <pc:sldMk cId="0" sldId="346"/>
            <ac:picMk id="107524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7"/>
        </pc:sldMkLst>
        <pc:spChg chg="add del mod">
          <ac:chgData name="Sidney Seckler" userId="73470fc2d5f88927" providerId="LiveId" clId="{8C8375F1-18F7-4605-ADA9-768007A03F45}" dt="2020-03-12T17:00:31.561" v="1037" actId="478"/>
          <ac:spMkLst>
            <pc:docMk/>
            <pc:sldMk cId="0" sldId="347"/>
            <ac:spMk id="3" creationId="{0505A64D-3D39-4FC3-B130-FE51D2EF2AAF}"/>
          </ac:spMkLst>
        </pc:spChg>
        <pc:spChg chg="del mod">
          <ac:chgData name="Sidney Seckler" userId="73470fc2d5f88927" providerId="LiveId" clId="{8C8375F1-18F7-4605-ADA9-768007A03F45}" dt="2020-03-12T17:00:26.539" v="1036" actId="478"/>
          <ac:spMkLst>
            <pc:docMk/>
            <pc:sldMk cId="0" sldId="347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33.224" v="1038"/>
          <ac:spMkLst>
            <pc:docMk/>
            <pc:sldMk cId="0" sldId="347"/>
            <ac:spMk id="7" creationId="{464B48C2-B7C8-497A-89E3-232FBBBCCEF0}"/>
          </ac:spMkLst>
        </pc:spChg>
        <pc:picChg chg="add">
          <ac:chgData name="Sidney Seckler" userId="73470fc2d5f88927" providerId="LiveId" clId="{8C8375F1-18F7-4605-ADA9-768007A03F45}" dt="2020-03-12T16:55:54.861" v="983"/>
          <ac:picMkLst>
            <pc:docMk/>
            <pc:sldMk cId="0" sldId="347"/>
            <ac:picMk id="4" creationId="{5AD0B17B-B07A-4515-B01B-14928C2A5891}"/>
          </ac:picMkLst>
        </pc:picChg>
        <pc:picChg chg="mod">
          <ac:chgData name="Sidney Seckler" userId="73470fc2d5f88927" providerId="LiveId" clId="{8C8375F1-18F7-4605-ADA9-768007A03F45}" dt="2020-03-12T16:58:36.891" v="1018" actId="1076"/>
          <ac:picMkLst>
            <pc:docMk/>
            <pc:sldMk cId="0" sldId="347"/>
            <ac:picMk id="108548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8"/>
        </pc:sldMkLst>
        <pc:spChg chg="add del mod">
          <ac:chgData name="Sidney Seckler" userId="73470fc2d5f88927" providerId="LiveId" clId="{8C8375F1-18F7-4605-ADA9-768007A03F45}" dt="2020-03-12T17:00:41.548" v="1040" actId="478"/>
          <ac:spMkLst>
            <pc:docMk/>
            <pc:sldMk cId="0" sldId="348"/>
            <ac:spMk id="3" creationId="{1BA9D949-7DCD-48A6-B580-52BA63ACFF7B}"/>
          </ac:spMkLst>
        </pc:spChg>
        <pc:spChg chg="del mod">
          <ac:chgData name="Sidney Seckler" userId="73470fc2d5f88927" providerId="LiveId" clId="{8C8375F1-18F7-4605-ADA9-768007A03F45}" dt="2020-03-12T17:00:38.752" v="1039" actId="478"/>
          <ac:spMkLst>
            <pc:docMk/>
            <pc:sldMk cId="0" sldId="348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42.915" v="1041"/>
          <ac:spMkLst>
            <pc:docMk/>
            <pc:sldMk cId="0" sldId="348"/>
            <ac:spMk id="7" creationId="{5900576E-BEE5-4D7A-8591-15C7C01724C3}"/>
          </ac:spMkLst>
        </pc:spChg>
        <pc:picChg chg="add">
          <ac:chgData name="Sidney Seckler" userId="73470fc2d5f88927" providerId="LiveId" clId="{8C8375F1-18F7-4605-ADA9-768007A03F45}" dt="2020-03-12T16:55:56.995" v="984"/>
          <ac:picMkLst>
            <pc:docMk/>
            <pc:sldMk cId="0" sldId="348"/>
            <ac:picMk id="4" creationId="{22585E47-B31C-4532-9B98-449117BA433F}"/>
          </ac:picMkLst>
        </pc:picChg>
      </pc:sldChg>
      <pc:sldChg chg="addSp delSp modSp add mod">
        <pc:chgData name="Sidney Seckler" userId="73470fc2d5f88927" providerId="LiveId" clId="{8C8375F1-18F7-4605-ADA9-768007A03F45}" dt="2020-03-12T16:16:21.476" v="830" actId="14100"/>
        <pc:sldMkLst>
          <pc:docMk/>
          <pc:sldMk cId="0" sldId="358"/>
        </pc:sldMkLst>
        <pc:spChg chg="add">
          <ac:chgData name="Sidney Seckler" userId="73470fc2d5f88927" providerId="LiveId" clId="{8C8375F1-18F7-4605-ADA9-768007A03F45}" dt="2020-03-12T16:14:22.939" v="821"/>
          <ac:spMkLst>
            <pc:docMk/>
            <pc:sldMk cId="0" sldId="358"/>
            <ac:spMk id="5" creationId="{49F0EEC2-94F6-4828-9220-FAF8DD169C5B}"/>
          </ac:spMkLst>
        </pc:spChg>
        <pc:spChg chg="mod">
          <ac:chgData name="Sidney Seckler" userId="73470fc2d5f88927" providerId="LiveId" clId="{8C8375F1-18F7-4605-ADA9-768007A03F45}" dt="2020-03-12T16:16:21.476" v="830" actId="14100"/>
          <ac:spMkLst>
            <pc:docMk/>
            <pc:sldMk cId="0" sldId="358"/>
            <ac:spMk id="1198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6:14:21.550" v="820" actId="478"/>
          <ac:spMkLst>
            <pc:docMk/>
            <pc:sldMk cId="0" sldId="358"/>
            <ac:spMk id="11981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46.256" v="811"/>
          <ac:picMkLst>
            <pc:docMk/>
            <pc:sldMk cId="0" sldId="358"/>
            <ac:picMk id="4" creationId="{69294DD6-531A-4088-8D34-CB4D93EAF5DA}"/>
          </ac:picMkLst>
        </pc:picChg>
      </pc:sldChg>
      <pc:sldChg chg="addSp delSp modSp add mod">
        <pc:chgData name="Sidney Seckler" userId="73470fc2d5f88927" providerId="LiveId" clId="{8C8375F1-18F7-4605-ADA9-768007A03F45}" dt="2020-03-12T16:16:17.136" v="829" actId="14100"/>
        <pc:sldMkLst>
          <pc:docMk/>
          <pc:sldMk cId="0" sldId="359"/>
        </pc:sldMkLst>
        <pc:spChg chg="add del mod">
          <ac:chgData name="Sidney Seckler" userId="73470fc2d5f88927" providerId="LiveId" clId="{8C8375F1-18F7-4605-ADA9-768007A03F45}" dt="2020-03-12T16:14:15.786" v="818" actId="478"/>
          <ac:spMkLst>
            <pc:docMk/>
            <pc:sldMk cId="0" sldId="359"/>
            <ac:spMk id="3" creationId="{7D3BCA9D-F5B2-4400-BC9E-AA160EC936D9}"/>
          </ac:spMkLst>
        </pc:spChg>
        <pc:spChg chg="add">
          <ac:chgData name="Sidney Seckler" userId="73470fc2d5f88927" providerId="LiveId" clId="{8C8375F1-18F7-4605-ADA9-768007A03F45}" dt="2020-03-12T16:14:16.901" v="819"/>
          <ac:spMkLst>
            <pc:docMk/>
            <pc:sldMk cId="0" sldId="359"/>
            <ac:spMk id="8" creationId="{91BD263A-A47E-4172-B93C-CBBBFD97300C}"/>
          </ac:spMkLst>
        </pc:spChg>
        <pc:spChg chg="del mod">
          <ac:chgData name="Sidney Seckler" userId="73470fc2d5f88927" providerId="LiveId" clId="{8C8375F1-18F7-4605-ADA9-768007A03F45}" dt="2020-03-12T16:14:12.490" v="817" actId="478"/>
          <ac:spMkLst>
            <pc:docMk/>
            <pc:sldMk cId="0" sldId="359"/>
            <ac:spMk id="12083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7.136" v="829" actId="14100"/>
          <ac:spMkLst>
            <pc:docMk/>
            <pc:sldMk cId="0" sldId="359"/>
            <ac:spMk id="1208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7.597" v="808"/>
          <ac:picMkLst>
            <pc:docMk/>
            <pc:sldMk cId="0" sldId="359"/>
            <ac:picMk id="4" creationId="{ABD9C349-06D5-4345-8616-74FA75B7AF40}"/>
          </ac:picMkLst>
        </pc:picChg>
        <pc:picChg chg="add del">
          <ac:chgData name="Sidney Seckler" userId="73470fc2d5f88927" providerId="LiveId" clId="{8C8375F1-18F7-4605-ADA9-768007A03F45}" dt="2020-03-12T16:13:42.408" v="810" actId="478"/>
          <ac:picMkLst>
            <pc:docMk/>
            <pc:sldMk cId="0" sldId="359"/>
            <ac:picMk id="5" creationId="{0498D062-4DD5-4198-BCC2-B7820500E317}"/>
          </ac:picMkLst>
        </pc:picChg>
      </pc:sldChg>
      <pc:sldChg chg="del">
        <pc:chgData name="Sidney Seckler" userId="73470fc2d5f88927" providerId="LiveId" clId="{8C8375F1-18F7-4605-ADA9-768007A03F45}" dt="2020-03-12T16:16:32.248" v="832" actId="47"/>
        <pc:sldMkLst>
          <pc:docMk/>
          <pc:sldMk cId="0" sldId="360"/>
        </pc:sldMkLst>
      </pc:sldChg>
      <pc:sldChg chg="del">
        <pc:chgData name="Sidney Seckler" userId="73470fc2d5f88927" providerId="LiveId" clId="{8C8375F1-18F7-4605-ADA9-768007A03F45}" dt="2020-03-12T17:08:33.141" v="1145" actId="47"/>
        <pc:sldMkLst>
          <pc:docMk/>
          <pc:sldMk cId="0" sldId="361"/>
        </pc:sldMkLst>
      </pc:sldChg>
      <pc:sldChg chg="del">
        <pc:chgData name="Sidney Seckler" userId="73470fc2d5f88927" providerId="LiveId" clId="{8C8375F1-18F7-4605-ADA9-768007A03F45}" dt="2020-03-12T17:08:37.042" v="1147" actId="47"/>
        <pc:sldMkLst>
          <pc:docMk/>
          <pc:sldMk cId="0" sldId="362"/>
        </pc:sldMkLst>
      </pc:sldChg>
      <pc:sldChg chg="del">
        <pc:chgData name="Sidney Seckler" userId="73470fc2d5f88927" providerId="LiveId" clId="{8C8375F1-18F7-4605-ADA9-768007A03F45}" dt="2020-03-12T17:10:12.627" v="1164" actId="47"/>
        <pc:sldMkLst>
          <pc:docMk/>
          <pc:sldMk cId="0" sldId="363"/>
        </pc:sldMkLst>
      </pc:sldChg>
      <pc:sldChg chg="addSp modSp add del mod">
        <pc:chgData name="Sidney Seckler" userId="73470fc2d5f88927" providerId="LiveId" clId="{8C8375F1-18F7-4605-ADA9-768007A03F45}" dt="2020-03-12T18:21:58.932" v="1695" actId="6549"/>
        <pc:sldMkLst>
          <pc:docMk/>
          <pc:sldMk cId="0" sldId="364"/>
        </pc:sldMkLst>
        <pc:spChg chg="mod">
          <ac:chgData name="Sidney Seckler" userId="73470fc2d5f88927" providerId="LiveId" clId="{8C8375F1-18F7-4605-ADA9-768007A03F45}" dt="2020-03-12T17:29:32.203" v="1491" actId="14100"/>
          <ac:spMkLst>
            <pc:docMk/>
            <pc:sldMk cId="0" sldId="364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1:58.932" v="1695" actId="6549"/>
          <ac:spMkLst>
            <pc:docMk/>
            <pc:sldMk cId="0" sldId="364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35.286" v="1426"/>
          <ac:picMkLst>
            <pc:docMk/>
            <pc:sldMk cId="0" sldId="364"/>
            <ac:picMk id="4" creationId="{C14D0196-8EF7-48AF-843B-D2E917702D87}"/>
          </ac:picMkLst>
        </pc:picChg>
      </pc:sldChg>
      <pc:sldChg chg="del">
        <pc:chgData name="Sidney Seckler" userId="73470fc2d5f88927" providerId="LiveId" clId="{8C8375F1-18F7-4605-ADA9-768007A03F45}" dt="2020-03-12T17:10:19.646" v="1166" actId="47"/>
        <pc:sldMkLst>
          <pc:docMk/>
          <pc:sldMk cId="0" sldId="365"/>
        </pc:sldMkLst>
      </pc:sldChg>
      <pc:sldChg chg="del">
        <pc:chgData name="Sidney Seckler" userId="73470fc2d5f88927" providerId="LiveId" clId="{8C8375F1-18F7-4605-ADA9-768007A03F45}" dt="2020-03-12T17:10:21.271" v="1167" actId="47"/>
        <pc:sldMkLst>
          <pc:docMk/>
          <pc:sldMk cId="0" sldId="367"/>
        </pc:sldMkLst>
      </pc:sldChg>
      <pc:sldChg chg="del">
        <pc:chgData name="Sidney Seckler" userId="73470fc2d5f88927" providerId="LiveId" clId="{8C8375F1-18F7-4605-ADA9-768007A03F45}" dt="2020-03-12T17:10:06.133" v="1162" actId="47"/>
        <pc:sldMkLst>
          <pc:docMk/>
          <pc:sldMk cId="0" sldId="368"/>
        </pc:sldMkLst>
      </pc:sldChg>
      <pc:sldChg chg="del">
        <pc:chgData name="Sidney Seckler" userId="73470fc2d5f88927" providerId="LiveId" clId="{8C8375F1-18F7-4605-ADA9-768007A03F45}" dt="2020-03-12T17:10:09.618" v="1163" actId="47"/>
        <pc:sldMkLst>
          <pc:docMk/>
          <pc:sldMk cId="0" sldId="369"/>
        </pc:sldMkLst>
      </pc:sldChg>
      <pc:sldChg chg="del">
        <pc:chgData name="Sidney Seckler" userId="73470fc2d5f88927" providerId="LiveId" clId="{8C8375F1-18F7-4605-ADA9-768007A03F45}" dt="2020-03-12T16:16:33.783" v="833" actId="47"/>
        <pc:sldMkLst>
          <pc:docMk/>
          <pc:sldMk cId="0" sldId="370"/>
        </pc:sldMkLst>
      </pc:sldChg>
      <pc:sldChg chg="modSp mod">
        <pc:chgData name="Sidney Seckler" userId="73470fc2d5f88927" providerId="LiveId" clId="{8C8375F1-18F7-4605-ADA9-768007A03F45}" dt="2020-03-12T17:31:41.125" v="1516" actId="20577"/>
        <pc:sldMkLst>
          <pc:docMk/>
          <pc:sldMk cId="0" sldId="373"/>
        </pc:sldMkLst>
        <pc:spChg chg="mod">
          <ac:chgData name="Sidney Seckler" userId="73470fc2d5f88927" providerId="LiveId" clId="{8C8375F1-18F7-4605-ADA9-768007A03F45}" dt="2020-03-12T15:47:55.428" v="39" actId="20577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31:41.125" v="1516" actId="20577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48:02.535" v="41" actId="47"/>
        <pc:sldMkLst>
          <pc:docMk/>
          <pc:sldMk cId="0" sldId="375"/>
        </pc:sldMkLst>
      </pc:sldChg>
      <pc:sldChg chg="del">
        <pc:chgData name="Sidney Seckler" userId="73470fc2d5f88927" providerId="LiveId" clId="{8C8375F1-18F7-4605-ADA9-768007A03F45}" dt="2020-03-12T15:48:00.715" v="40" actId="47"/>
        <pc:sldMkLst>
          <pc:docMk/>
          <pc:sldMk cId="0" sldId="376"/>
        </pc:sldMkLst>
      </pc:sldChg>
      <pc:sldChg chg="del">
        <pc:chgData name="Sidney Seckler" userId="73470fc2d5f88927" providerId="LiveId" clId="{8C8375F1-18F7-4605-ADA9-768007A03F45}" dt="2020-03-12T15:51:04.656" v="230" actId="47"/>
        <pc:sldMkLst>
          <pc:docMk/>
          <pc:sldMk cId="0" sldId="378"/>
        </pc:sldMkLst>
      </pc:sldChg>
      <pc:sldChg chg="del">
        <pc:chgData name="Sidney Seckler" userId="73470fc2d5f88927" providerId="LiveId" clId="{8C8375F1-18F7-4605-ADA9-768007A03F45}" dt="2020-03-12T16:13:01.395" v="801" actId="47"/>
        <pc:sldMkLst>
          <pc:docMk/>
          <pc:sldMk cId="0" sldId="385"/>
        </pc:sldMkLst>
      </pc:sldChg>
      <pc:sldChg chg="del">
        <pc:chgData name="Sidney Seckler" userId="73470fc2d5f88927" providerId="LiveId" clId="{8C8375F1-18F7-4605-ADA9-768007A03F45}" dt="2020-03-12T16:13:07.057" v="803" actId="47"/>
        <pc:sldMkLst>
          <pc:docMk/>
          <pc:sldMk cId="0" sldId="387"/>
        </pc:sldMkLst>
      </pc:sldChg>
      <pc:sldChg chg="del">
        <pc:chgData name="Sidney Seckler" userId="73470fc2d5f88927" providerId="LiveId" clId="{8C8375F1-18F7-4605-ADA9-768007A03F45}" dt="2020-03-12T15:54:45.945" v="320" actId="47"/>
        <pc:sldMkLst>
          <pc:docMk/>
          <pc:sldMk cId="0" sldId="388"/>
        </pc:sldMkLst>
      </pc:sldChg>
      <pc:sldChg chg="del">
        <pc:chgData name="Sidney Seckler" userId="73470fc2d5f88927" providerId="LiveId" clId="{8C8375F1-18F7-4605-ADA9-768007A03F45}" dt="2020-03-12T16:16:36.444" v="835" actId="47"/>
        <pc:sldMkLst>
          <pc:docMk/>
          <pc:sldMk cId="0" sldId="389"/>
        </pc:sldMkLst>
      </pc:sldChg>
      <pc:sldChg chg="addSp delSp modSp add mod">
        <pc:chgData name="Sidney Seckler" userId="73470fc2d5f88927" providerId="LiveId" clId="{8C8375F1-18F7-4605-ADA9-768007A03F45}" dt="2020-03-12T15:57:57.374" v="369" actId="1076"/>
        <pc:sldMkLst>
          <pc:docMk/>
          <pc:sldMk cId="0" sldId="395"/>
        </pc:sldMkLst>
        <pc:spChg chg="mod">
          <ac:chgData name="Sidney Seckler" userId="73470fc2d5f88927" providerId="LiveId" clId="{8C8375F1-18F7-4605-ADA9-768007A03F45}" dt="2020-03-12T15:56:50.081" v="355" actId="1076"/>
          <ac:spMkLst>
            <pc:docMk/>
            <pc:sldMk cId="0" sldId="395"/>
            <ac:spMk id="17408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3.171" v="368" actId="1076"/>
          <ac:spMkLst>
            <pc:docMk/>
            <pc:sldMk cId="0" sldId="395"/>
            <ac:spMk id="174109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1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2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3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4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5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6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7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8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7.374" v="369" actId="1076"/>
          <ac:spMkLst>
            <pc:docMk/>
            <pc:sldMk cId="0" sldId="395"/>
            <ac:spMk id="1741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5:57:53.171" v="368" actId="1076"/>
          <ac:grpSpMkLst>
            <pc:docMk/>
            <pc:sldMk cId="0" sldId="395"/>
            <ac:grpSpMk id="2" creationId="{F0810EA3-9E60-4AB3-874E-69A92FD5A7C5}"/>
          </ac:grpSpMkLst>
        </pc:grpChg>
        <pc:grpChg chg="add mod">
          <ac:chgData name="Sidney Seckler" userId="73470fc2d5f88927" providerId="LiveId" clId="{8C8375F1-18F7-4605-ADA9-768007A03F45}" dt="2020-03-12T15:57:43.023" v="365" actId="1076"/>
          <ac:grpSpMkLst>
            <pc:docMk/>
            <pc:sldMk cId="0" sldId="395"/>
            <ac:grpSpMk id="3" creationId="{BB6D2C4A-8087-4AF1-A93C-F4466E4703D1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02" creationId="{00000000-0000-0000-0000-000000000000}"/>
          </ac:grpSpMkLst>
        </pc:grpChg>
        <pc:grpChg chg="del mod">
          <ac:chgData name="Sidney Seckler" userId="73470fc2d5f88927" providerId="LiveId" clId="{8C8375F1-18F7-4605-ADA9-768007A03F45}" dt="2020-03-12T15:57:26.698" v="361" actId="165"/>
          <ac:grpSpMkLst>
            <pc:docMk/>
            <pc:sldMk cId="0" sldId="395"/>
            <ac:grpSpMk id="174139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48.174" v="367" actId="1076"/>
          <ac:grpSpMkLst>
            <pc:docMk/>
            <pc:sldMk cId="0" sldId="395"/>
            <ac:grpSpMk id="174140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43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6:34.449" v="350"/>
          <ac:picMkLst>
            <pc:docMk/>
            <pc:sldMk cId="0" sldId="395"/>
            <ac:picMk id="41" creationId="{D967E89D-2F3C-4618-9963-03DB952DCE32}"/>
          </ac:picMkLst>
        </pc:picChg>
        <pc:cxnChg chg="mod">
          <ac:chgData name="Sidney Seckler" userId="73470fc2d5f88927" providerId="LiveId" clId="{8C8375F1-18F7-4605-ADA9-768007A03F45}" dt="2020-03-12T15:57:02.474" v="356" actId="164"/>
          <ac:cxnSpMkLst>
            <pc:docMk/>
            <pc:sldMk cId="0" sldId="395"/>
            <ac:cxnSpMk id="17410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5:57:45.159" v="366" actId="1076"/>
          <ac:cxnSpMkLst>
            <pc:docMk/>
            <pc:sldMk cId="0" sldId="395"/>
            <ac:cxnSpMk id="174141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05"/>
        </pc:sldMkLst>
      </pc:sldChg>
      <pc:sldChg chg="addSp delSp modSp add mod">
        <pc:chgData name="Sidney Seckler" userId="73470fc2d5f88927" providerId="LiveId" clId="{8C8375F1-18F7-4605-ADA9-768007A03F45}" dt="2020-03-12T17:03:37.473" v="1088" actId="255"/>
        <pc:sldMkLst>
          <pc:docMk/>
          <pc:sldMk cId="0" sldId="411"/>
        </pc:sldMkLst>
        <pc:spChg chg="add mod">
          <ac:chgData name="Sidney Seckler" userId="73470fc2d5f88927" providerId="LiveId" clId="{8C8375F1-18F7-4605-ADA9-768007A03F45}" dt="2020-03-12T17:02:11.320" v="1062" actId="14100"/>
          <ac:spMkLst>
            <pc:docMk/>
            <pc:sldMk cId="0" sldId="411"/>
            <ac:spMk id="19149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16.847" v="1066" actId="27636"/>
          <ac:spMkLst>
            <pc:docMk/>
            <pc:sldMk cId="0" sldId="411"/>
            <ac:spMk id="19149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24.016" v="1068" actId="14100"/>
          <ac:spMkLst>
            <pc:docMk/>
            <pc:sldMk cId="0" sldId="411"/>
            <ac:spMk id="19149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30.260" v="1070" actId="14100"/>
          <ac:spMkLst>
            <pc:docMk/>
            <pc:sldMk cId="0" sldId="411"/>
            <ac:spMk id="19149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2:48.804" v="1075" actId="14100"/>
          <ac:spMkLst>
            <pc:docMk/>
            <pc:sldMk cId="0" sldId="411"/>
            <ac:spMk id="19149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37.473" v="1088" actId="255"/>
          <ac:spMkLst>
            <pc:docMk/>
            <pc:sldMk cId="0" sldId="411"/>
            <ac:spMk id="1914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04:29.886" v="1099" actId="14100"/>
        <pc:sldMkLst>
          <pc:docMk/>
          <pc:sldMk cId="0" sldId="412"/>
        </pc:sldMkLst>
        <pc:spChg chg="mod">
          <ac:chgData name="Sidney Seckler" userId="73470fc2d5f88927" providerId="LiveId" clId="{8C8375F1-18F7-4605-ADA9-768007A03F45}" dt="2020-03-12T17:04:29.886" v="1099" actId="14100"/>
          <ac:spMkLst>
            <pc:docMk/>
            <pc:sldMk cId="0" sldId="412"/>
            <ac:spMk id="1925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4:19.867" v="1097" actId="1076"/>
          <ac:spMkLst>
            <pc:docMk/>
            <pc:sldMk cId="0" sldId="412"/>
            <ac:spMk id="19251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3:48.319" v="1091" actId="14100"/>
          <ac:spMkLst>
            <pc:docMk/>
            <pc:sldMk cId="0" sldId="412"/>
            <ac:spMk id="19251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10.779" v="1082" actId="1076"/>
          <ac:spMkLst>
            <pc:docMk/>
            <pc:sldMk cId="0" sldId="412"/>
            <ac:spMk id="1925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4" creationId="{00000000-0000-0000-0000-000000000000}"/>
          </ac:graphicFrameMkLst>
        </pc:graphicFrameChg>
        <pc:graphicFrameChg chg="modGraphic">
          <ac:chgData name="Sidney Seckler" userId="73470fc2d5f88927" providerId="LiveId" clId="{8C8375F1-18F7-4605-ADA9-768007A03F45}" dt="2020-03-12T17:04:09.741" v="1095" actId="255"/>
          <ac:graphicFrameMkLst>
            <pc:docMk/>
            <pc:sldMk cId="0" sldId="412"/>
            <ac:graphicFrameMk id="192519" creationId="{00000000-0000-0000-0000-000000000000}"/>
          </ac:graphicFrameMkLst>
        </pc:graphicFrameChg>
        <pc:cxnChg chg="mod">
          <ac:chgData name="Sidney Seckler" userId="73470fc2d5f88927" providerId="LiveId" clId="{8C8375F1-18F7-4605-ADA9-768007A03F45}" dt="2020-03-12T17:04:29.886" v="1099" actId="14100"/>
          <ac:cxnSpMkLst>
            <pc:docMk/>
            <pc:sldMk cId="0" sldId="412"/>
            <ac:cxnSpMk id="192518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55:19.211" v="974" actId="47"/>
        <pc:sldMkLst>
          <pc:docMk/>
          <pc:sldMk cId="0" sldId="413"/>
        </pc:sldMkLst>
      </pc:sldChg>
      <pc:sldChg chg="del">
        <pc:chgData name="Sidney Seckler" userId="73470fc2d5f88927" providerId="LiveId" clId="{8C8375F1-18F7-4605-ADA9-768007A03F45}" dt="2020-03-12T16:55:24.018" v="975" actId="47"/>
        <pc:sldMkLst>
          <pc:docMk/>
          <pc:sldMk cId="0" sldId="414"/>
        </pc:sldMkLst>
      </pc:sldChg>
      <pc:sldChg chg="modSp add mod">
        <pc:chgData name="Sidney Seckler" userId="73470fc2d5f88927" providerId="LiveId" clId="{8C8375F1-18F7-4605-ADA9-768007A03F45}" dt="2020-03-12T18:24:22.641" v="1702" actId="1076"/>
        <pc:sldMkLst>
          <pc:docMk/>
          <pc:sldMk cId="0" sldId="415"/>
        </pc:sldMkLst>
        <pc:spChg chg="mod">
          <ac:chgData name="Sidney Seckler" userId="73470fc2d5f88927" providerId="LiveId" clId="{8C8375F1-18F7-4605-ADA9-768007A03F45}" dt="2020-03-12T18:24:22.641" v="1702" actId="1076"/>
          <ac:spMkLst>
            <pc:docMk/>
            <pc:sldMk cId="0" sldId="415"/>
            <ac:spMk id="2170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10.496" v="1699" actId="14100"/>
          <ac:spMkLst>
            <pc:docMk/>
            <pc:sldMk cId="0" sldId="415"/>
            <ac:spMk id="217093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2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0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1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2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3"/>
        </pc:sldMkLst>
      </pc:sldChg>
      <pc:sldChg chg="modSp add del mod">
        <pc:chgData name="Sidney Seckler" userId="73470fc2d5f88927" providerId="LiveId" clId="{8C8375F1-18F7-4605-ADA9-768007A03F45}" dt="2020-03-12T18:24:39.845" v="1706" actId="1076"/>
        <pc:sldMkLst>
          <pc:docMk/>
          <pc:sldMk cId="0" sldId="434"/>
        </pc:sldMkLst>
        <pc:spChg chg="mod">
          <ac:chgData name="Sidney Seckler" userId="73470fc2d5f88927" providerId="LiveId" clId="{8C8375F1-18F7-4605-ADA9-768007A03F45}" dt="2020-03-12T18:24:39.845" v="1706" actId="1076"/>
          <ac:spMkLst>
            <pc:docMk/>
            <pc:sldMk cId="0" sldId="434"/>
            <ac:spMk id="2365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26.918" v="1703" actId="14100"/>
          <ac:spMkLst>
            <pc:docMk/>
            <pc:sldMk cId="0" sldId="434"/>
            <ac:spMk id="236548" creationId="{00000000-0000-0000-0000-000000000000}"/>
          </ac:spMkLst>
        </pc:spChg>
      </pc:sldChg>
      <pc:sldChg chg="modSp add del mod">
        <pc:chgData name="Sidney Seckler" userId="73470fc2d5f88927" providerId="LiveId" clId="{8C8375F1-18F7-4605-ADA9-768007A03F45}" dt="2020-03-12T18:24:51.771" v="1708" actId="12"/>
        <pc:sldMkLst>
          <pc:docMk/>
          <pc:sldMk cId="0" sldId="435"/>
        </pc:sldMkLst>
        <pc:spChg chg="mod">
          <ac:chgData name="Sidney Seckler" userId="73470fc2d5f88927" providerId="LiveId" clId="{8C8375F1-18F7-4605-ADA9-768007A03F45}" dt="2020-03-12T18:24:51.771" v="1708" actId="12"/>
          <ac:spMkLst>
            <pc:docMk/>
            <pc:sldMk cId="0" sldId="435"/>
            <ac:spMk id="2375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46.487" v="1707" actId="14100"/>
          <ac:spMkLst>
            <pc:docMk/>
            <pc:sldMk cId="0" sldId="435"/>
            <ac:spMk id="237572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25:30.283" v="1710" actId="1076"/>
        <pc:sldMkLst>
          <pc:docMk/>
          <pc:sldMk cId="0" sldId="436"/>
        </pc:sldMkLst>
        <pc:spChg chg="mod">
          <ac:chgData name="Sidney Seckler" userId="73470fc2d5f88927" providerId="LiveId" clId="{8C8375F1-18F7-4605-ADA9-768007A03F45}" dt="2020-03-12T18:25:27.549" v="1709" actId="14100"/>
          <ac:spMkLst>
            <pc:docMk/>
            <pc:sldMk cId="0" sldId="436"/>
            <ac:spMk id="238595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30.283" v="1710" actId="1076"/>
          <ac:picMkLst>
            <pc:docMk/>
            <pc:sldMk cId="0" sldId="436"/>
            <ac:picMk id="238597" creationId="{00000000-0000-0000-0000-000000000000}"/>
          </ac:picMkLst>
        </pc:picChg>
      </pc:sldChg>
      <pc:sldChg chg="modSp add del mod">
        <pc:chgData name="Sidney Seckler" userId="73470fc2d5f88927" providerId="LiveId" clId="{8C8375F1-18F7-4605-ADA9-768007A03F45}" dt="2020-03-12T18:25:47.377" v="1715" actId="14100"/>
        <pc:sldMkLst>
          <pc:docMk/>
          <pc:sldMk cId="0" sldId="437"/>
        </pc:sldMkLst>
        <pc:spChg chg="mod">
          <ac:chgData name="Sidney Seckler" userId="73470fc2d5f88927" providerId="LiveId" clId="{8C8375F1-18F7-4605-ADA9-768007A03F45}" dt="2020-03-12T18:25:35.135" v="1711" actId="14100"/>
          <ac:spMkLst>
            <pc:docMk/>
            <pc:sldMk cId="0" sldId="437"/>
            <ac:spMk id="239620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42.107" v="1714" actId="1076"/>
          <ac:picMkLst>
            <pc:docMk/>
            <pc:sldMk cId="0" sldId="437"/>
            <ac:picMk id="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5:47.377" v="1715" actId="14100"/>
          <ac:picMkLst>
            <pc:docMk/>
            <pc:sldMk cId="0" sldId="437"/>
            <ac:picMk id="239621" creationId="{00000000-0000-0000-0000-000000000000}"/>
          </ac:picMkLst>
        </pc:picChg>
      </pc:sldChg>
      <pc:sldChg chg="addSp delSp modSp add del mod">
        <pc:chgData name="Sidney Seckler" userId="73470fc2d5f88927" providerId="LiveId" clId="{8C8375F1-18F7-4605-ADA9-768007A03F45}" dt="2020-03-12T18:27:44.928" v="1760" actId="14100"/>
        <pc:sldMkLst>
          <pc:docMk/>
          <pc:sldMk cId="0" sldId="438"/>
        </pc:sldMkLst>
        <pc:spChg chg="mod">
          <ac:chgData name="Sidney Seckler" userId="73470fc2d5f88927" providerId="LiveId" clId="{8C8375F1-18F7-4605-ADA9-768007A03F45}" dt="2020-03-12T18:27:39.065" v="1758" actId="113"/>
          <ac:spMkLst>
            <pc:docMk/>
            <pc:sldMk cId="0" sldId="438"/>
            <ac:spMk id="2406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5:53.365" v="1716" actId="14100"/>
          <ac:spMkLst>
            <pc:docMk/>
            <pc:sldMk cId="0" sldId="438"/>
            <ac:spMk id="2406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20.155" v="1755" actId="6549"/>
          <ac:spMkLst>
            <pc:docMk/>
            <pc:sldMk cId="0" sldId="438"/>
            <ac:spMk id="2406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7:44.928" v="1760" actId="14100"/>
          <ac:spMkLst>
            <pc:docMk/>
            <pc:sldMk cId="0" sldId="438"/>
            <ac:spMk id="24064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31.419" v="1757" actId="1076"/>
          <ac:spMkLst>
            <pc:docMk/>
            <pc:sldMk cId="0" sldId="438"/>
            <ac:spMk id="24065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8:34.124" v="1772" actId="14100"/>
        <pc:sldMkLst>
          <pc:docMk/>
          <pc:sldMk cId="0" sldId="439"/>
        </pc:sldMkLst>
        <pc:spChg chg="mod">
          <ac:chgData name="Sidney Seckler" userId="73470fc2d5f88927" providerId="LiveId" clId="{8C8375F1-18F7-4605-ADA9-768007A03F45}" dt="2020-03-12T18:27:56.556" v="1763" actId="113"/>
          <ac:spMkLst>
            <pc:docMk/>
            <pc:sldMk cId="0" sldId="439"/>
            <ac:spMk id="24166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5.450" v="1766" actId="478"/>
          <ac:spMkLst>
            <pc:docMk/>
            <pc:sldMk cId="0" sldId="439"/>
            <ac:spMk id="24166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34.124" v="1772" actId="14100"/>
          <ac:spMkLst>
            <pc:docMk/>
            <pc:sldMk cId="0" sldId="439"/>
            <ac:spMk id="24167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2.903" v="1769" actId="478"/>
          <ac:spMkLst>
            <pc:docMk/>
            <pc:sldMk cId="0" sldId="439"/>
            <ac:spMk id="24167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1.076" v="1768" actId="478"/>
          <ac:spMkLst>
            <pc:docMk/>
            <pc:sldMk cId="0" sldId="439"/>
            <ac:spMk id="24167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8.630" v="1767" actId="478"/>
          <ac:spMkLst>
            <pc:docMk/>
            <pc:sldMk cId="0" sldId="439"/>
            <ac:spMk id="24167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8:03.358" v="1765" actId="14100"/>
          <ac:spMkLst>
            <pc:docMk/>
            <pc:sldMk cId="0" sldId="439"/>
            <ac:spMk id="2416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23.219" v="1771" actId="14100"/>
          <ac:spMkLst>
            <pc:docMk/>
            <pc:sldMk cId="0" sldId="439"/>
            <ac:spMk id="241675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9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9:07.851" v="1782" actId="1076"/>
        <pc:sldMkLst>
          <pc:docMk/>
          <pc:sldMk cId="0" sldId="440"/>
        </pc:sldMkLst>
        <pc:spChg chg="mod">
          <ac:chgData name="Sidney Seckler" userId="73470fc2d5f88927" providerId="LiveId" clId="{8C8375F1-18F7-4605-ADA9-768007A03F45}" dt="2020-03-12T18:28:57.551" v="1779" actId="27636"/>
          <ac:spMkLst>
            <pc:docMk/>
            <pc:sldMk cId="0" sldId="440"/>
            <ac:spMk id="24269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0.757" v="1773" actId="14100"/>
          <ac:spMkLst>
            <pc:docMk/>
            <pc:sldMk cId="0" sldId="440"/>
            <ac:spMk id="24269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4.291" v="1774" actId="113"/>
          <ac:spMkLst>
            <pc:docMk/>
            <pc:sldMk cId="0" sldId="440"/>
            <ac:spMk id="24269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9:07.851" v="1782" actId="1076"/>
          <ac:spMkLst>
            <pc:docMk/>
            <pc:sldMk cId="0" sldId="440"/>
            <ac:spMk id="24270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0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0:58.804" v="1805" actId="1076"/>
        <pc:sldMkLst>
          <pc:docMk/>
          <pc:sldMk cId="0" sldId="441"/>
        </pc:sldMkLst>
        <pc:spChg chg="mod">
          <ac:chgData name="Sidney Seckler" userId="73470fc2d5f88927" providerId="LiveId" clId="{8C8375F1-18F7-4605-ADA9-768007A03F45}" dt="2020-03-12T18:30:09.824" v="1794" actId="108"/>
          <ac:spMkLst>
            <pc:docMk/>
            <pc:sldMk cId="0" sldId="441"/>
            <ac:spMk id="2437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44.578" v="1802" actId="14100"/>
          <ac:spMkLst>
            <pc:docMk/>
            <pc:sldMk cId="0" sldId="441"/>
            <ac:spMk id="2437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0.987" v="1795" actId="108"/>
          <ac:spMkLst>
            <pc:docMk/>
            <pc:sldMk cId="0" sldId="441"/>
            <ac:spMk id="24372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49.532" v="1803" actId="255"/>
          <ac:spMkLst>
            <pc:docMk/>
            <pc:sldMk cId="0" sldId="441"/>
            <ac:spMk id="24372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58.804" v="1805" actId="1076"/>
          <ac:spMkLst>
            <pc:docMk/>
            <pc:sldMk cId="0" sldId="441"/>
            <ac:spMk id="24372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1:27.189" v="1812" actId="1076"/>
        <pc:sldMkLst>
          <pc:docMk/>
          <pc:sldMk cId="0" sldId="442"/>
        </pc:sldMkLst>
        <pc:spChg chg="mod">
          <ac:chgData name="Sidney Seckler" userId="73470fc2d5f88927" providerId="LiveId" clId="{8C8375F1-18F7-4605-ADA9-768007A03F45}" dt="2020-03-12T18:31:08.235" v="1807" actId="6549"/>
          <ac:spMkLst>
            <pc:docMk/>
            <pc:sldMk cId="0" sldId="442"/>
            <ac:spMk id="2447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04.439" v="1806" actId="14100"/>
          <ac:spMkLst>
            <pc:docMk/>
            <pc:sldMk cId="0" sldId="442"/>
            <ac:spMk id="24474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27.189" v="1812" actId="1076"/>
          <ac:spMkLst>
            <pc:docMk/>
            <pc:sldMk cId="0" sldId="442"/>
            <ac:spMk id="24475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2"/>
            <ac:graphicFrameMk id="2" creationId="{00000000-0000-0000-0000-000000000000}"/>
          </ac:graphicFrameMkLst>
        </pc:graphicFrameChg>
        <pc:cxnChg chg="del">
          <ac:chgData name="Sidney Seckler" userId="73470fc2d5f88927" providerId="LiveId" clId="{8C8375F1-18F7-4605-ADA9-768007A03F45}" dt="2020-03-12T18:31:23.351" v="1811" actId="478"/>
          <ac:cxnSpMkLst>
            <pc:docMk/>
            <pc:sldMk cId="0" sldId="442"/>
            <ac:cxnSpMk id="244751" creationId="{00000000-0000-0000-0000-000000000000}"/>
          </ac:cxnSpMkLst>
        </pc:cxnChg>
        <pc:cxnChg chg="del">
          <ac:chgData name="Sidney Seckler" userId="73470fc2d5f88927" providerId="LiveId" clId="{8C8375F1-18F7-4605-ADA9-768007A03F45}" dt="2020-03-12T18:31:21.704" v="1810" actId="478"/>
          <ac:cxnSpMkLst>
            <pc:docMk/>
            <pc:sldMk cId="0" sldId="442"/>
            <ac:cxnSpMk id="244752" creationId="{00000000-0000-0000-0000-000000000000}"/>
          </ac:cxnSpMkLst>
        </pc:cxnChg>
      </pc:sldChg>
      <pc:sldChg chg="addSp delSp modSp add del mod">
        <pc:chgData name="Sidney Seckler" userId="73470fc2d5f88927" providerId="LiveId" clId="{8C8375F1-18F7-4605-ADA9-768007A03F45}" dt="2020-03-12T18:31:57.533" v="1819" actId="1076"/>
        <pc:sldMkLst>
          <pc:docMk/>
          <pc:sldMk cId="0" sldId="443"/>
        </pc:sldMkLst>
        <pc:spChg chg="mod">
          <ac:chgData name="Sidney Seckler" userId="73470fc2d5f88927" providerId="LiveId" clId="{8C8375F1-18F7-4605-ADA9-768007A03F45}" dt="2020-03-12T18:31:40.250" v="1815" actId="27636"/>
          <ac:spMkLst>
            <pc:docMk/>
            <pc:sldMk cId="0" sldId="443"/>
            <ac:spMk id="24576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32.398" v="1813" actId="14100"/>
          <ac:spMkLst>
            <pc:docMk/>
            <pc:sldMk cId="0" sldId="443"/>
            <ac:spMk id="24576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8.235" v="1799" actId="108"/>
          <ac:spMkLst>
            <pc:docMk/>
            <pc:sldMk cId="0" sldId="443"/>
            <ac:spMk id="2457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7.533" v="1819" actId="1076"/>
          <ac:spMkLst>
            <pc:docMk/>
            <pc:sldMk cId="0" sldId="443"/>
            <ac:spMk id="24577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4.233" v="1818" actId="1076"/>
          <ac:spMkLst>
            <pc:docMk/>
            <pc:sldMk cId="0" sldId="443"/>
            <ac:spMk id="24577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4" creationId="{00000000-0000-0000-0000-000000000000}"/>
          </ac:graphicFrameMkLst>
        </pc:graphicFrameChg>
      </pc:sldChg>
      <pc:sldChg chg="modSp add del mod">
        <pc:chgData name="Sidney Seckler" userId="73470fc2d5f88927" providerId="LiveId" clId="{8C8375F1-18F7-4605-ADA9-768007A03F45}" dt="2020-03-12T18:32:08.793" v="1822" actId="27636"/>
        <pc:sldMkLst>
          <pc:docMk/>
          <pc:sldMk cId="0" sldId="444"/>
        </pc:sldMkLst>
        <pc:spChg chg="mod">
          <ac:chgData name="Sidney Seckler" userId="73470fc2d5f88927" providerId="LiveId" clId="{8C8375F1-18F7-4605-ADA9-768007A03F45}" dt="2020-03-12T18:32:08.793" v="1822" actId="27636"/>
          <ac:spMkLst>
            <pc:docMk/>
            <pc:sldMk cId="0" sldId="444"/>
            <ac:spMk id="2467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2:04.493" v="1820" actId="14100"/>
          <ac:spMkLst>
            <pc:docMk/>
            <pc:sldMk cId="0" sldId="444"/>
            <ac:spMk id="246790" creationId="{00000000-0000-0000-0000-000000000000}"/>
          </ac:spMkLst>
        </pc:spChg>
      </pc:sldChg>
      <pc:sldChg chg="addSp modSp add del">
        <pc:chgData name="Sidney Seckler" userId="73470fc2d5f88927" providerId="LiveId" clId="{8C8375F1-18F7-4605-ADA9-768007A03F45}" dt="2020-03-12T18:29:56.779" v="1793" actId="1076"/>
        <pc:sldMkLst>
          <pc:docMk/>
          <pc:sldMk cId="0" sldId="445"/>
        </pc:sldMkLst>
        <pc:spChg chg="mod">
          <ac:chgData name="Sidney Seckler" userId="73470fc2d5f88927" providerId="LiveId" clId="{8C8375F1-18F7-4605-ADA9-768007A03F45}" dt="2020-03-12T18:29:15.694" v="1783" actId="14100"/>
          <ac:spMkLst>
            <pc:docMk/>
            <pc:sldMk cId="0" sldId="445"/>
            <ac:spMk id="2478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29:56.779" v="1793" actId="1076"/>
          <ac:grpSpMkLst>
            <pc:docMk/>
            <pc:sldMk cId="0" sldId="445"/>
            <ac:grpSpMk id="2" creationId="{BFB293FF-CB2C-4063-9CC6-46FC2B608396}"/>
          </ac:grpSpMkLst>
        </pc:grpChg>
        <pc:picChg chg="mod">
          <ac:chgData name="Sidney Seckler" userId="73470fc2d5f88927" providerId="LiveId" clId="{8C8375F1-18F7-4605-ADA9-768007A03F45}" dt="2020-03-12T18:29:40.399" v="1791" actId="1037"/>
          <ac:picMkLst>
            <pc:docMk/>
            <pc:sldMk cId="0" sldId="445"/>
            <ac:picMk id="24784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9:22.201" v="1785" actId="1076"/>
          <ac:picMkLst>
            <pc:docMk/>
            <pc:sldMk cId="0" sldId="445"/>
            <ac:picMk id="247844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29:51.080" v="1792" actId="164"/>
          <ac:cxnSpMkLst>
            <pc:docMk/>
            <pc:sldMk cId="0" sldId="445"/>
            <ac:cxnSpMk id="247836" creationId="{00000000-0000-0000-0000-000000000000}"/>
          </ac:cxnSpMkLst>
        </pc:cxnChg>
      </pc:sldChg>
      <pc:sldChg chg="add del">
        <pc:chgData name="Sidney Seckler" userId="73470fc2d5f88927" providerId="LiveId" clId="{8C8375F1-18F7-4605-ADA9-768007A03F45}" dt="2020-03-12T18:32:46.098" v="1824" actId="47"/>
        <pc:sldMkLst>
          <pc:docMk/>
          <pc:sldMk cId="0" sldId="446"/>
        </pc:sldMkLst>
      </pc:sldChg>
      <pc:sldChg chg="modSp add">
        <pc:chgData name="Sidney Seckler" userId="73470fc2d5f88927" providerId="LiveId" clId="{8C8375F1-18F7-4605-ADA9-768007A03F45}" dt="2020-03-12T18:32:50.302" v="1825" actId="14100"/>
        <pc:sldMkLst>
          <pc:docMk/>
          <pc:sldMk cId="0" sldId="448"/>
        </pc:sldMkLst>
        <pc:spChg chg="mod">
          <ac:chgData name="Sidney Seckler" userId="73470fc2d5f88927" providerId="LiveId" clId="{8C8375F1-18F7-4605-ADA9-768007A03F45}" dt="2020-03-12T18:32:50.302" v="1825" actId="14100"/>
          <ac:spMkLst>
            <pc:docMk/>
            <pc:sldMk cId="0" sldId="448"/>
            <ac:spMk id="251909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2:56.046" v="1827" actId="14100"/>
        <pc:sldMkLst>
          <pc:docMk/>
          <pc:sldMk cId="0" sldId="449"/>
        </pc:sldMkLst>
        <pc:spChg chg="mod">
          <ac:chgData name="Sidney Seckler" userId="73470fc2d5f88927" providerId="LiveId" clId="{8C8375F1-18F7-4605-ADA9-768007A03F45}" dt="2020-03-12T18:32:56.046" v="1827" actId="14100"/>
          <ac:spMkLst>
            <pc:docMk/>
            <pc:sldMk cId="0" sldId="449"/>
            <ac:spMk id="252933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33:03.002" v="1828" actId="14100"/>
        <pc:sldMkLst>
          <pc:docMk/>
          <pc:sldMk cId="0" sldId="450"/>
        </pc:sldMkLst>
        <pc:spChg chg="mod">
          <ac:chgData name="Sidney Seckler" userId="73470fc2d5f88927" providerId="LiveId" clId="{8C8375F1-18F7-4605-ADA9-768007A03F45}" dt="2020-03-12T18:33:03.002" v="1828" actId="14100"/>
          <ac:spMkLst>
            <pc:docMk/>
            <pc:sldMk cId="0" sldId="450"/>
            <ac:spMk id="253957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54:21.615" v="318" actId="47"/>
        <pc:sldMkLst>
          <pc:docMk/>
          <pc:sldMk cId="0" sldId="452"/>
        </pc:sldMkLst>
      </pc:sldChg>
      <pc:sldChg chg="del">
        <pc:chgData name="Sidney Seckler" userId="73470fc2d5f88927" providerId="LiveId" clId="{8C8375F1-18F7-4605-ADA9-768007A03F45}" dt="2020-03-12T16:55:16.320" v="971" actId="47"/>
        <pc:sldMkLst>
          <pc:docMk/>
          <pc:sldMk cId="0" sldId="453"/>
        </pc:sldMkLst>
      </pc:sldChg>
      <pc:sldChg chg="addSp delSp modSp add mod">
        <pc:chgData name="Sidney Seckler" userId="73470fc2d5f88927" providerId="LiveId" clId="{8C8375F1-18F7-4605-ADA9-768007A03F45}" dt="2020-03-12T15:53:58.644" v="317"/>
        <pc:sldMkLst>
          <pc:docMk/>
          <pc:sldMk cId="0" sldId="454"/>
        </pc:sldMkLst>
        <pc:spChg chg="add del mod">
          <ac:chgData name="Sidney Seckler" userId="73470fc2d5f88927" providerId="LiveId" clId="{8C8375F1-18F7-4605-ADA9-768007A03F45}" dt="2020-03-12T15:53:57.548" v="316" actId="478"/>
          <ac:spMkLst>
            <pc:docMk/>
            <pc:sldMk cId="0" sldId="454"/>
            <ac:spMk id="3" creationId="{46E34ACE-F8E8-4D60-A7B4-E389E4568C31}"/>
          </ac:spMkLst>
        </pc:spChg>
        <pc:spChg chg="add">
          <ac:chgData name="Sidney Seckler" userId="73470fc2d5f88927" providerId="LiveId" clId="{8C8375F1-18F7-4605-ADA9-768007A03F45}" dt="2020-03-12T15:53:58.644" v="317"/>
          <ac:spMkLst>
            <pc:docMk/>
            <pc:sldMk cId="0" sldId="454"/>
            <ac:spMk id="8" creationId="{9544BEE8-A73F-41D8-A497-57225A9DD092}"/>
          </ac:spMkLst>
        </pc:spChg>
        <pc:spChg chg="del mod">
          <ac:chgData name="Sidney Seckler" userId="73470fc2d5f88927" providerId="LiveId" clId="{8C8375F1-18F7-4605-ADA9-768007A03F45}" dt="2020-03-12T15:53:55.151" v="315" actId="478"/>
          <ac:spMkLst>
            <pc:docMk/>
            <pc:sldMk cId="0" sldId="454"/>
            <ac:spMk id="259076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8:56.224" v="851" actId="47"/>
        <pc:sldMkLst>
          <pc:docMk/>
          <pc:sldMk cId="0" sldId="456"/>
        </pc:sldMkLst>
      </pc:sldChg>
      <pc:sldChg chg="del">
        <pc:chgData name="Sidney Seckler" userId="73470fc2d5f88927" providerId="LiveId" clId="{8C8375F1-18F7-4605-ADA9-768007A03F45}" dt="2020-03-12T16:18:57.800" v="852" actId="47"/>
        <pc:sldMkLst>
          <pc:docMk/>
          <pc:sldMk cId="0" sldId="457"/>
        </pc:sldMkLst>
      </pc:sldChg>
      <pc:sldChg chg="del">
        <pc:chgData name="Sidney Seckler" userId="73470fc2d5f88927" providerId="LiveId" clId="{8C8375F1-18F7-4605-ADA9-768007A03F45}" dt="2020-03-12T16:18:58.749" v="853" actId="47"/>
        <pc:sldMkLst>
          <pc:docMk/>
          <pc:sldMk cId="0" sldId="45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59"/>
        </pc:sldMkLst>
      </pc:sldChg>
      <pc:sldChg chg="addSp delSp modSp add del mod ord">
        <pc:chgData name="Sidney Seckler" userId="73470fc2d5f88927" providerId="LiveId" clId="{8C8375F1-18F7-4605-ADA9-768007A03F45}" dt="2020-03-12T18:06:34.996" v="1621"/>
        <pc:sldMkLst>
          <pc:docMk/>
          <pc:sldMk cId="0" sldId="461"/>
        </pc:sldMkLst>
        <pc:spChg chg="add del mod">
          <ac:chgData name="Sidney Seckler" userId="73470fc2d5f88927" providerId="LiveId" clId="{8C8375F1-18F7-4605-ADA9-768007A03F45}" dt="2020-03-12T16:57:04.633" v="993" actId="478"/>
          <ac:spMkLst>
            <pc:docMk/>
            <pc:sldMk cId="0" sldId="461"/>
            <ac:spMk id="3" creationId="{DC239852-5310-43A6-860D-62012922DFF5}"/>
          </ac:spMkLst>
        </pc:spChg>
        <pc:spChg chg="add mod">
          <ac:chgData name="Sidney Seckler" userId="73470fc2d5f88927" providerId="LiveId" clId="{8C8375F1-18F7-4605-ADA9-768007A03F45}" dt="2020-03-12T16:59:05.420" v="1023" actId="14100"/>
          <ac:spMkLst>
            <pc:docMk/>
            <pc:sldMk cId="0" sldId="461"/>
            <ac:spMk id="7" creationId="{60DBEEF9-2027-4A59-803C-863E71F80241}"/>
          </ac:spMkLst>
        </pc:spChg>
        <pc:spChg chg="del mod">
          <ac:chgData name="Sidney Seckler" userId="73470fc2d5f88927" providerId="LiveId" clId="{8C8375F1-18F7-4605-ADA9-768007A03F45}" dt="2020-03-12T16:56:58.760" v="992" actId="478"/>
          <ac:spMkLst>
            <pc:docMk/>
            <pc:sldMk cId="0" sldId="461"/>
            <ac:spMk id="29184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9.123" v="978"/>
          <ac:picMkLst>
            <pc:docMk/>
            <pc:sldMk cId="0" sldId="461"/>
            <ac:picMk id="4" creationId="{06011642-49BC-4907-89FE-A65D06A0E5E0}"/>
          </ac:picMkLst>
        </pc:picChg>
        <pc:picChg chg="mod">
          <ac:chgData name="Sidney Seckler" userId="73470fc2d5f88927" providerId="LiveId" clId="{8C8375F1-18F7-4605-ADA9-768007A03F45}" dt="2020-03-12T16:57:15.010" v="996" actId="1076"/>
          <ac:picMkLst>
            <pc:docMk/>
            <pc:sldMk cId="0" sldId="461"/>
            <ac:picMk id="29184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2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886839313" sldId="46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4"/>
        </pc:sldMkLst>
      </pc:sldChg>
      <pc:sldChg chg="addSp modSp add del mod ord">
        <pc:chgData name="Sidney Seckler" userId="73470fc2d5f88927" providerId="LiveId" clId="{8C8375F1-18F7-4605-ADA9-768007A03F45}" dt="2020-03-12T18:06:34.996" v="1621"/>
        <pc:sldMkLst>
          <pc:docMk/>
          <pc:sldMk cId="341106671" sldId="465"/>
        </pc:sldMkLst>
        <pc:spChg chg="mod">
          <ac:chgData name="Sidney Seckler" userId="73470fc2d5f88927" providerId="LiveId" clId="{8C8375F1-18F7-4605-ADA9-768007A03F45}" dt="2020-03-12T16:59:51.959" v="1028" actId="14100"/>
          <ac:spMkLst>
            <pc:docMk/>
            <pc:sldMk cId="341106671" sldId="465"/>
            <ac:spMk id="2979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55.298" v="1029" actId="207"/>
          <ac:spMkLst>
            <pc:docMk/>
            <pc:sldMk cId="341106671" sldId="465"/>
            <ac:spMk id="29799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44.022" v="979"/>
          <ac:picMkLst>
            <pc:docMk/>
            <pc:sldMk cId="341106671" sldId="465"/>
            <ac:picMk id="7" creationId="{C1E6987E-A0E3-4774-AC62-B70616EA36A7}"/>
          </ac:picMkLst>
        </pc:picChg>
        <pc:picChg chg="mod">
          <ac:chgData name="Sidney Seckler" userId="73470fc2d5f88927" providerId="LiveId" clId="{8C8375F1-18F7-4605-ADA9-768007A03F45}" dt="2020-03-12T16:57:36.360" v="1002" actId="1076"/>
          <ac:picMkLst>
            <pc:docMk/>
            <pc:sldMk cId="341106671" sldId="465"/>
            <ac:picMk id="297989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7:00:02.765" v="1030" actId="208"/>
          <ac:cxnSpMkLst>
            <pc:docMk/>
            <pc:sldMk cId="341106671" sldId="465"/>
            <ac:cxnSpMk id="297993" creationId="{00000000-0000-0000-0000-000000000000}"/>
          </ac:cxnSpMkLst>
        </pc:cxn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466"/>
        </pc:sldMkLst>
        <pc:spChg chg="add del mod">
          <ac:chgData name="Sidney Seckler" userId="73470fc2d5f88927" providerId="LiveId" clId="{8C8375F1-18F7-4605-ADA9-768007A03F45}" dt="2020-03-12T17:00:14.514" v="1032" actId="478"/>
          <ac:spMkLst>
            <pc:docMk/>
            <pc:sldMk cId="0" sldId="466"/>
            <ac:spMk id="3" creationId="{4BB05673-D498-4106-8DF0-29B892D8F746}"/>
          </ac:spMkLst>
        </pc:spChg>
        <pc:spChg chg="del mod">
          <ac:chgData name="Sidney Seckler" userId="73470fc2d5f88927" providerId="LiveId" clId="{8C8375F1-18F7-4605-ADA9-768007A03F45}" dt="2020-03-12T17:00:11.927" v="1031" actId="478"/>
          <ac:spMkLst>
            <pc:docMk/>
            <pc:sldMk cId="0" sldId="466"/>
            <ac:spMk id="6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15.589" v="1033"/>
          <ac:spMkLst>
            <pc:docMk/>
            <pc:sldMk cId="0" sldId="466"/>
            <ac:spMk id="8" creationId="{309F7ECA-930A-4B04-A3DE-FAC0E5E6429C}"/>
          </ac:spMkLst>
        </pc:spChg>
        <pc:picChg chg="add">
          <ac:chgData name="Sidney Seckler" userId="73470fc2d5f88927" providerId="LiveId" clId="{8C8375F1-18F7-4605-ADA9-768007A03F45}" dt="2020-03-12T16:55:49.377" v="981"/>
          <ac:picMkLst>
            <pc:docMk/>
            <pc:sldMk cId="0" sldId="466"/>
            <ac:picMk id="5" creationId="{D18B8912-80C6-417A-B093-38104EB87816}"/>
          </ac:picMkLst>
        </pc:picChg>
        <pc:picChg chg="mod">
          <ac:chgData name="Sidney Seckler" userId="73470fc2d5f88927" providerId="LiveId" clId="{8C8375F1-18F7-4605-ADA9-768007A03F45}" dt="2020-03-12T16:58:08.883" v="1012" actId="1076"/>
          <ac:picMkLst>
            <pc:docMk/>
            <pc:sldMk cId="0" sldId="466"/>
            <ac:picMk id="30003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6:58:05.923" v="1011" actId="1076"/>
          <ac:picMkLst>
            <pc:docMk/>
            <pc:sldMk cId="0" sldId="466"/>
            <ac:picMk id="300038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4035844551" sldId="46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633779736" sldId="46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142150138" sldId="46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23227930" sldId="471"/>
        </pc:sldMkLst>
      </pc:sldChg>
      <pc:sldChg chg="del">
        <pc:chgData name="Sidney Seckler" userId="73470fc2d5f88927" providerId="LiveId" clId="{8C8375F1-18F7-4605-ADA9-768007A03F45}" dt="2020-03-12T16:16:35.172" v="834" actId="47"/>
        <pc:sldMkLst>
          <pc:docMk/>
          <pc:sldMk cId="2338494902" sldId="474"/>
        </pc:sldMkLst>
      </pc:sldChg>
      <pc:sldChg chg="add del">
        <pc:chgData name="Sidney Seckler" userId="73470fc2d5f88927" providerId="LiveId" clId="{8C8375F1-18F7-4605-ADA9-768007A03F45}" dt="2020-03-12T16:18:45.368" v="849" actId="47"/>
        <pc:sldMkLst>
          <pc:docMk/>
          <pc:sldMk cId="1589128153" sldId="475"/>
        </pc:sldMkLst>
      </pc:sldChg>
      <pc:sldChg chg="del">
        <pc:chgData name="Sidney Seckler" userId="73470fc2d5f88927" providerId="LiveId" clId="{8C8375F1-18F7-4605-ADA9-768007A03F45}" dt="2020-03-12T16:18:59.462" v="854" actId="47"/>
        <pc:sldMkLst>
          <pc:docMk/>
          <pc:sldMk cId="1820468522" sldId="476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767723696" sldId="477"/>
        </pc:sldMkLst>
      </pc:sldChg>
      <pc:sldChg chg="del">
        <pc:chgData name="Sidney Seckler" userId="73470fc2d5f88927" providerId="LiveId" clId="{8C8375F1-18F7-4605-ADA9-768007A03F45}" dt="2020-03-12T17:08:35.390" v="1146" actId="47"/>
        <pc:sldMkLst>
          <pc:docMk/>
          <pc:sldMk cId="1932601847" sldId="478"/>
        </pc:sldMkLst>
      </pc:sldChg>
      <pc:sldChg chg="del">
        <pc:chgData name="Sidney Seckler" userId="73470fc2d5f88927" providerId="LiveId" clId="{8C8375F1-18F7-4605-ADA9-768007A03F45}" dt="2020-03-12T16:55:12.381" v="967" actId="47"/>
        <pc:sldMkLst>
          <pc:docMk/>
          <pc:sldMk cId="890015777" sldId="479"/>
        </pc:sldMkLst>
      </pc:sldChg>
      <pc:sldChg chg="del">
        <pc:chgData name="Sidney Seckler" userId="73470fc2d5f88927" providerId="LiveId" clId="{8C8375F1-18F7-4605-ADA9-768007A03F45}" dt="2020-03-12T16:55:17.405" v="972" actId="47"/>
        <pc:sldMkLst>
          <pc:docMk/>
          <pc:sldMk cId="1360967830" sldId="480"/>
        </pc:sldMkLst>
      </pc:sldChg>
      <pc:sldChg chg="addSp delSp modSp add mod">
        <pc:chgData name="Sidney Seckler" userId="73470fc2d5f88927" providerId="LiveId" clId="{8C8375F1-18F7-4605-ADA9-768007A03F45}" dt="2020-03-12T17:05:32.689" v="1111" actId="255"/>
        <pc:sldMkLst>
          <pc:docMk/>
          <pc:sldMk cId="2275078887" sldId="480"/>
        </pc:sldMkLst>
        <pc:spChg chg="add mod">
          <ac:chgData name="Sidney Seckler" userId="73470fc2d5f88927" providerId="LiveId" clId="{8C8375F1-18F7-4605-ADA9-768007A03F45}" dt="2020-03-12T17:05:28.772" v="1110" actId="14100"/>
          <ac:spMkLst>
            <pc:docMk/>
            <pc:sldMk cId="2275078887" sldId="480"/>
            <ac:spMk id="1229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32.689" v="1111" actId="255"/>
          <ac:spMkLst>
            <pc:docMk/>
            <pc:sldMk cId="2275078887" sldId="480"/>
            <ac:spMk id="122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4:53.441" v="1103" actId="108"/>
          <ac:spMkLst>
            <pc:docMk/>
            <pc:sldMk cId="2275078887" sldId="480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8C8375F1-18F7-4605-ADA9-768007A03F45}" dt="2020-03-12T17:08:38.398" v="1148" actId="47"/>
        <pc:sldMkLst>
          <pc:docMk/>
          <pc:sldMk cId="2670603293" sldId="481"/>
        </pc:sldMkLst>
      </pc:sldChg>
      <pc:sldChg chg="del">
        <pc:chgData name="Sidney Seckler" userId="73470fc2d5f88927" providerId="LiveId" clId="{8C8375F1-18F7-4605-ADA9-768007A03F45}" dt="2020-03-12T17:08:39.410" v="1149" actId="47"/>
        <pc:sldMkLst>
          <pc:docMk/>
          <pc:sldMk cId="563886989" sldId="482"/>
        </pc:sldMkLst>
      </pc:sldChg>
      <pc:sldChg chg="addSp delSp modSp add mod">
        <pc:chgData name="Sidney Seckler" userId="73470fc2d5f88927" providerId="LiveId" clId="{8C8375F1-18F7-4605-ADA9-768007A03F45}" dt="2020-03-12T17:06:56.532" v="1138" actId="1076"/>
        <pc:sldMkLst>
          <pc:docMk/>
          <pc:sldMk cId="865206821" sldId="483"/>
        </pc:sldMkLst>
        <pc:spChg chg="add mod">
          <ac:chgData name="Sidney Seckler" userId="73470fc2d5f88927" providerId="LiveId" clId="{8C8375F1-18F7-4605-ADA9-768007A03F45}" dt="2020-03-12T17:06:55.084" v="1137" actId="1076"/>
          <ac:spMkLst>
            <pc:docMk/>
            <pc:sldMk cId="865206821" sldId="483"/>
            <ac:spMk id="1638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45.377" v="1133" actId="255"/>
          <ac:spMkLst>
            <pc:docMk/>
            <pc:sldMk cId="865206821" sldId="483"/>
            <ac:spMk id="163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41.712" v="1132" actId="14100"/>
          <ac:spMkLst>
            <pc:docMk/>
            <pc:sldMk cId="865206821" sldId="483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56.532" v="1138" actId="1076"/>
          <ac:picMkLst>
            <pc:docMk/>
            <pc:sldMk cId="865206821" sldId="483"/>
            <ac:picMk id="16435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745041132" sldId="484"/>
        </pc:sldMkLst>
      </pc:sldChg>
      <pc:sldChg chg="del">
        <pc:chgData name="Sidney Seckler" userId="73470fc2d5f88927" providerId="LiveId" clId="{8C8375F1-18F7-4605-ADA9-768007A03F45}" dt="2020-03-12T18:08:18.903" v="1624" actId="47"/>
        <pc:sldMkLst>
          <pc:docMk/>
          <pc:sldMk cId="694596665" sldId="485"/>
        </pc:sldMkLst>
      </pc:sldChg>
      <pc:sldChg chg="modSp mod">
        <pc:chgData name="Sidney Seckler" userId="73470fc2d5f88927" providerId="LiveId" clId="{8C8375F1-18F7-4605-ADA9-768007A03F45}" dt="2020-03-12T17:22:31.959" v="1418" actId="20577"/>
        <pc:sldMkLst>
          <pc:docMk/>
          <pc:sldMk cId="4281847082" sldId="486"/>
        </pc:sldMkLst>
        <pc:spChg chg="mod">
          <ac:chgData name="Sidney Seckler" userId="73470fc2d5f88927" providerId="LiveId" clId="{8C8375F1-18F7-4605-ADA9-768007A03F45}" dt="2020-03-12T17:22:31.959" v="1418" actId="20577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1:43.883" v="1325" actId="20577"/>
          <ac:spMkLst>
            <pc:docMk/>
            <pc:sldMk cId="4281847082" sldId="486"/>
            <ac:spMk id="1013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4:58.424" v="1221" actId="1076"/>
        <pc:sldMkLst>
          <pc:docMk/>
          <pc:sldMk cId="89505472" sldId="487"/>
        </pc:sldMkLst>
        <pc:spChg chg="mod">
          <ac:chgData name="Sidney Seckler" userId="73470fc2d5f88927" providerId="LiveId" clId="{8C8375F1-18F7-4605-ADA9-768007A03F45}" dt="2020-03-12T17:14:53.148" v="1219" actId="14100"/>
          <ac:spMkLst>
            <pc:docMk/>
            <pc:sldMk cId="89505472" sldId="487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1.468" v="1153"/>
          <ac:picMkLst>
            <pc:docMk/>
            <pc:sldMk cId="89505472" sldId="487"/>
            <ac:picMk id="5" creationId="{B65E96C8-1FDC-49E6-AE44-B7504462D46D}"/>
          </ac:picMkLst>
        </pc:picChg>
        <pc:picChg chg="mod">
          <ac:chgData name="Sidney Seckler" userId="73470fc2d5f88927" providerId="LiveId" clId="{8C8375F1-18F7-4605-ADA9-768007A03F45}" dt="2020-03-12T17:14:58.424" v="1221" actId="1076"/>
          <ac:picMkLst>
            <pc:docMk/>
            <pc:sldMk cId="89505472" sldId="487"/>
            <ac:picMk id="251908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19:01.616" v="1225" actId="1076"/>
        <pc:sldMkLst>
          <pc:docMk/>
          <pc:sldMk cId="3170635301" sldId="488"/>
        </pc:sldMkLst>
        <pc:spChg chg="mod">
          <ac:chgData name="Sidney Seckler" userId="73470fc2d5f88927" providerId="LiveId" clId="{8C8375F1-18F7-4605-ADA9-768007A03F45}" dt="2020-03-12T17:18:57.127" v="1223" actId="14100"/>
          <ac:spMkLst>
            <pc:docMk/>
            <pc:sldMk cId="3170635301" sldId="488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4.976" v="1154"/>
          <ac:picMkLst>
            <pc:docMk/>
            <pc:sldMk cId="3170635301" sldId="488"/>
            <ac:picMk id="5" creationId="{D337B5D2-A772-487C-8FD3-352E4F47C9CA}"/>
          </ac:picMkLst>
        </pc:picChg>
        <pc:picChg chg="mod">
          <ac:chgData name="Sidney Seckler" userId="73470fc2d5f88927" providerId="LiveId" clId="{8C8375F1-18F7-4605-ADA9-768007A03F45}" dt="2020-03-12T17:19:01.616" v="1225" actId="1076"/>
          <ac:picMkLst>
            <pc:docMk/>
            <pc:sldMk cId="3170635301" sldId="488"/>
            <ac:picMk id="251908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7:19:21.019" v="1229" actId="1076"/>
        <pc:sldMkLst>
          <pc:docMk/>
          <pc:sldMk cId="4214659833" sldId="489"/>
        </pc:sldMkLst>
        <pc:spChg chg="mod">
          <ac:chgData name="Sidney Seckler" userId="73470fc2d5f88927" providerId="LiveId" clId="{8C8375F1-18F7-4605-ADA9-768007A03F45}" dt="2020-03-12T17:07:39.386" v="1140" actId="27636"/>
          <ac:spMkLst>
            <pc:docMk/>
            <pc:sldMk cId="4214659833" sldId="489"/>
            <ac:spMk id="1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9:21.019" v="1229" actId="1076"/>
          <ac:spMkLst>
            <pc:docMk/>
            <pc:sldMk cId="4214659833" sldId="489"/>
            <ac:spMk id="99330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9:34.061" v="1233" actId="1076"/>
        <pc:sldMkLst>
          <pc:docMk/>
          <pc:sldMk cId="1133912049" sldId="490"/>
        </pc:sldMkLst>
        <pc:spChg chg="mod">
          <ac:chgData name="Sidney Seckler" userId="73470fc2d5f88927" providerId="LiveId" clId="{8C8375F1-18F7-4605-ADA9-768007A03F45}" dt="2020-03-12T17:19:32.089" v="1232" actId="1076"/>
          <ac:spMkLst>
            <pc:docMk/>
            <pc:sldMk cId="1133912049" sldId="490"/>
            <ac:spMk id="1433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0.318" v="1155"/>
          <ac:picMkLst>
            <pc:docMk/>
            <pc:sldMk cId="1133912049" sldId="490"/>
            <ac:picMk id="4" creationId="{C8B47195-267F-4FC3-8551-B040734E9770}"/>
          </ac:picMkLst>
        </pc:picChg>
        <pc:picChg chg="mod">
          <ac:chgData name="Sidney Seckler" userId="73470fc2d5f88927" providerId="LiveId" clId="{8C8375F1-18F7-4605-ADA9-768007A03F45}" dt="2020-03-12T17:19:34.061" v="1233" actId="1076"/>
          <ac:picMkLst>
            <pc:docMk/>
            <pc:sldMk cId="1133912049" sldId="490"/>
            <ac:picMk id="143363" creationId="{00000000-0000-0000-0000-000000000000}"/>
          </ac:picMkLst>
        </pc:picChg>
      </pc:sldChg>
      <pc:sldChg chg="add del">
        <pc:chgData name="Sidney Seckler" userId="73470fc2d5f88927" providerId="LiveId" clId="{8C8375F1-18F7-4605-ADA9-768007A03F45}" dt="2020-03-12T15:51:30.454" v="233" actId="47"/>
        <pc:sldMkLst>
          <pc:docMk/>
          <pc:sldMk cId="928484897" sldId="491"/>
        </pc:sldMkLst>
        <pc:spChg chg="mod">
          <ac:chgData name="Sidney Seckler" userId="73470fc2d5f88927" providerId="LiveId" clId="{8C8375F1-18F7-4605-ADA9-768007A03F45}" dt="2020-03-12T17:20:07.811" v="1244" actId="1076"/>
          <ac:spMkLst>
            <pc:docMk/>
            <pc:sldMk cId="928484897" sldId="491"/>
            <ac:spMk id="2764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3.374" v="1156"/>
          <ac:picMkLst>
            <pc:docMk/>
            <pc:sldMk cId="928484897" sldId="491"/>
            <ac:picMk id="4" creationId="{79AC5E0F-55F2-48E3-8BFC-21CFEF96C088}"/>
          </ac:picMkLst>
        </pc:picChg>
        <pc:picChg chg="mod">
          <ac:chgData name="Sidney Seckler" userId="73470fc2d5f88927" providerId="LiveId" clId="{8C8375F1-18F7-4605-ADA9-768007A03F45}" dt="2020-03-12T17:19:58.008" v="1243" actId="1076"/>
          <ac:picMkLst>
            <pc:docMk/>
            <pc:sldMk cId="928484897" sldId="491"/>
            <ac:picMk id="276487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102598463" sldId="492"/>
        </pc:sldMkLst>
      </pc:sldChg>
      <pc:sldChg chg="addSp delSp modSp add mod">
        <pc:chgData name="Sidney Seckler" userId="73470fc2d5f88927" providerId="LiveId" clId="{8C8375F1-18F7-4605-ADA9-768007A03F45}" dt="2020-03-12T17:20:24.083" v="1248"/>
        <pc:sldMkLst>
          <pc:docMk/>
          <pc:sldMk cId="2445131929" sldId="492"/>
        </pc:sldMkLst>
        <pc:spChg chg="add del mod">
          <ac:chgData name="Sidney Seckler" userId="73470fc2d5f88927" providerId="LiveId" clId="{8C8375F1-18F7-4605-ADA9-768007A03F45}" dt="2020-03-12T17:20:16.707" v="1247" actId="478"/>
          <ac:spMkLst>
            <pc:docMk/>
            <pc:sldMk cId="2445131929" sldId="492"/>
            <ac:spMk id="3" creationId="{5E13711A-DCA0-45CB-BA23-114522AF1E32}"/>
          </ac:spMkLst>
        </pc:spChg>
        <pc:spChg chg="add">
          <ac:chgData name="Sidney Seckler" userId="73470fc2d5f88927" providerId="LiveId" clId="{8C8375F1-18F7-4605-ADA9-768007A03F45}" dt="2020-03-12T17:20:24.083" v="1248"/>
          <ac:spMkLst>
            <pc:docMk/>
            <pc:sldMk cId="2445131929" sldId="492"/>
            <ac:spMk id="7" creationId="{E3258D36-A219-4545-9984-CADB99FC34BF}"/>
          </ac:spMkLst>
        </pc:spChg>
        <pc:spChg chg="del mod">
          <ac:chgData name="Sidney Seckler" userId="73470fc2d5f88927" providerId="LiveId" clId="{8C8375F1-18F7-4605-ADA9-768007A03F45}" dt="2020-03-12T17:20:12.847" v="1245" actId="478"/>
          <ac:spMkLst>
            <pc:docMk/>
            <pc:sldMk cId="2445131929" sldId="492"/>
            <ac:spMk id="2775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6.494" v="1157"/>
          <ac:picMkLst>
            <pc:docMk/>
            <pc:sldMk cId="2445131929" sldId="492"/>
            <ac:picMk id="4" creationId="{8D7508A8-4A24-4A87-BCBC-A3ED2EB61C76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239041012" sldId="493"/>
        </pc:sldMkLst>
      </pc:sldChg>
      <pc:sldChg chg="addSp delSp modSp add mod">
        <pc:chgData name="Sidney Seckler" userId="73470fc2d5f88927" providerId="LiveId" clId="{8C8375F1-18F7-4605-ADA9-768007A03F45}" dt="2020-03-12T17:20:46.632" v="1256" actId="1076"/>
        <pc:sldMkLst>
          <pc:docMk/>
          <pc:sldMk cId="2906643200" sldId="493"/>
        </pc:sldMkLst>
        <pc:spChg chg="add del mod">
          <ac:chgData name="Sidney Seckler" userId="73470fc2d5f88927" providerId="LiveId" clId="{8C8375F1-18F7-4605-ADA9-768007A03F45}" dt="2020-03-12T17:20:30.239" v="1250" actId="478"/>
          <ac:spMkLst>
            <pc:docMk/>
            <pc:sldMk cId="2906643200" sldId="493"/>
            <ac:spMk id="3" creationId="{435C8C9F-2858-40B8-BB35-507EE9A705B7}"/>
          </ac:spMkLst>
        </pc:spChg>
        <pc:spChg chg="add">
          <ac:chgData name="Sidney Seckler" userId="73470fc2d5f88927" providerId="LiveId" clId="{8C8375F1-18F7-4605-ADA9-768007A03F45}" dt="2020-03-12T17:20:31.411" v="1251"/>
          <ac:spMkLst>
            <pc:docMk/>
            <pc:sldMk cId="2906643200" sldId="493"/>
            <ac:spMk id="8" creationId="{A9284EBB-E65B-4085-9083-B705083EB616}"/>
          </ac:spMkLst>
        </pc:spChg>
        <pc:spChg chg="del mod">
          <ac:chgData name="Sidney Seckler" userId="73470fc2d5f88927" providerId="LiveId" clId="{8C8375F1-18F7-4605-ADA9-768007A03F45}" dt="2020-03-12T17:20:28.108" v="1249" actId="478"/>
          <ac:spMkLst>
            <pc:docMk/>
            <pc:sldMk cId="2906643200" sldId="493"/>
            <ac:spMk id="28160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50.404" v="1158"/>
          <ac:picMkLst>
            <pc:docMk/>
            <pc:sldMk cId="2906643200" sldId="493"/>
            <ac:picMk id="5" creationId="{D47B2B26-ABE0-4620-BCC3-F5E65271EAB8}"/>
          </ac:picMkLst>
        </pc:picChg>
        <pc:picChg chg="mod">
          <ac:chgData name="Sidney Seckler" userId="73470fc2d5f88927" providerId="LiveId" clId="{8C8375F1-18F7-4605-ADA9-768007A03F45}" dt="2020-03-12T17:20:42.324" v="1255" actId="14100"/>
          <ac:picMkLst>
            <pc:docMk/>
            <pc:sldMk cId="2906643200" sldId="493"/>
            <ac:picMk id="28160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0:46.632" v="1256" actId="1076"/>
          <ac:picMkLst>
            <pc:docMk/>
            <pc:sldMk cId="2906643200" sldId="493"/>
            <ac:picMk id="28161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382682213" sldId="494"/>
        </pc:sldMkLst>
      </pc:sldChg>
      <pc:sldChg chg="addSp modSp add mod">
        <pc:chgData name="Sidney Seckler" userId="73470fc2d5f88927" providerId="LiveId" clId="{8C8375F1-18F7-4605-ADA9-768007A03F45}" dt="2020-03-12T17:24:07.479" v="1431" actId="1076"/>
        <pc:sldMkLst>
          <pc:docMk/>
          <pc:sldMk cId="3752463810" sldId="494"/>
        </pc:sldMkLst>
        <pc:spChg chg="mod">
          <ac:chgData name="Sidney Seckler" userId="73470fc2d5f88927" providerId="LiveId" clId="{8C8375F1-18F7-4605-ADA9-768007A03F45}" dt="2020-03-12T17:23:54.909" v="1429" actId="1076"/>
          <ac:spMkLst>
            <pc:docMk/>
            <pc:sldMk cId="3752463810" sldId="494"/>
            <ac:spMk id="1177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18.929" v="1422"/>
          <ac:picMkLst>
            <pc:docMk/>
            <pc:sldMk cId="3752463810" sldId="494"/>
            <ac:picMk id="4" creationId="{A63F2E80-455F-4E4E-8B1F-81AED1AA43B7}"/>
          </ac:picMkLst>
        </pc:picChg>
        <pc:picChg chg="mod">
          <ac:chgData name="Sidney Seckler" userId="73470fc2d5f88927" providerId="LiveId" clId="{8C8375F1-18F7-4605-ADA9-768007A03F45}" dt="2020-03-12T17:24:07.479" v="1431" actId="1076"/>
          <ac:picMkLst>
            <pc:docMk/>
            <pc:sldMk cId="3752463810" sldId="494"/>
            <ac:picMk id="117765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24:31.779" v="1438" actId="1076"/>
        <pc:sldMkLst>
          <pc:docMk/>
          <pc:sldMk cId="1494138465" sldId="495"/>
        </pc:sldMkLst>
        <pc:spChg chg="mod">
          <ac:chgData name="Sidney Seckler" userId="73470fc2d5f88927" providerId="LiveId" clId="{8C8375F1-18F7-4605-ADA9-768007A03F45}" dt="2020-03-12T17:24:20.003" v="1433" actId="14100"/>
          <ac:spMkLst>
            <pc:docMk/>
            <pc:sldMk cId="1494138465" sldId="495"/>
            <ac:spMk id="11878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1.889" v="1423"/>
          <ac:picMkLst>
            <pc:docMk/>
            <pc:sldMk cId="1494138465" sldId="495"/>
            <ac:picMk id="5" creationId="{278C73B3-2F47-44D8-924F-C94B11B1BEE6}"/>
          </ac:picMkLst>
        </pc:picChg>
        <pc:picChg chg="mod">
          <ac:chgData name="Sidney Seckler" userId="73470fc2d5f88927" providerId="LiveId" clId="{8C8375F1-18F7-4605-ADA9-768007A03F45}" dt="2020-03-12T17:24:31.779" v="1438" actId="1076"/>
          <ac:picMkLst>
            <pc:docMk/>
            <pc:sldMk cId="1494138465" sldId="495"/>
            <ac:picMk id="11879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4:30.533" v="1437" actId="1076"/>
          <ac:picMkLst>
            <pc:docMk/>
            <pc:sldMk cId="1494138465" sldId="495"/>
            <ac:picMk id="11879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054450687" sldId="495"/>
        </pc:sldMkLst>
      </pc:sldChg>
      <pc:sldChg chg="addSp modSp add mod">
        <pc:chgData name="Sidney Seckler" userId="73470fc2d5f88927" providerId="LiveId" clId="{8C8375F1-18F7-4605-ADA9-768007A03F45}" dt="2020-03-13T10:17:59.257" v="2013" actId="1076"/>
        <pc:sldMkLst>
          <pc:docMk/>
          <pc:sldMk cId="2106131761" sldId="496"/>
        </pc:sldMkLst>
        <pc:spChg chg="mod">
          <ac:chgData name="Sidney Seckler" userId="73470fc2d5f88927" providerId="LiveId" clId="{8C8375F1-18F7-4605-ADA9-768007A03F45}" dt="2020-03-12T17:24:42.185" v="1441" actId="1076"/>
          <ac:spMkLst>
            <pc:docMk/>
            <pc:sldMk cId="2106131761" sldId="496"/>
            <ac:spMk id="28365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3.879" v="1424"/>
          <ac:picMkLst>
            <pc:docMk/>
            <pc:sldMk cId="2106131761" sldId="496"/>
            <ac:picMk id="5" creationId="{664AFEC7-C766-44FD-BDB5-CA64B9DF9997}"/>
          </ac:picMkLst>
        </pc:picChg>
        <pc:picChg chg="mod">
          <ac:chgData name="Sidney Seckler" userId="73470fc2d5f88927" providerId="LiveId" clId="{8C8375F1-18F7-4605-ADA9-768007A03F45}" dt="2020-03-13T10:17:56.686" v="2012" actId="1076"/>
          <ac:picMkLst>
            <pc:docMk/>
            <pc:sldMk cId="2106131761" sldId="496"/>
            <ac:picMk id="283651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3T10:17:59.257" v="2013" actId="1076"/>
          <ac:picMkLst>
            <pc:docMk/>
            <pc:sldMk cId="2106131761" sldId="496"/>
            <ac:picMk id="283653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429676375" sldId="496"/>
        </pc:sldMkLst>
      </pc:sldChg>
      <pc:sldChg chg="addSp modSp add mod ord">
        <pc:chgData name="Sidney Seckler" userId="73470fc2d5f88927" providerId="LiveId" clId="{8C8375F1-18F7-4605-ADA9-768007A03F45}" dt="2020-03-13T10:17:26.258" v="2008" actId="14100"/>
        <pc:sldMkLst>
          <pc:docMk/>
          <pc:sldMk cId="559619512" sldId="497"/>
        </pc:sldMkLst>
        <pc:spChg chg="mod">
          <ac:chgData name="Sidney Seckler" userId="73470fc2d5f88927" providerId="LiveId" clId="{8C8375F1-18F7-4605-ADA9-768007A03F45}" dt="2020-03-13T10:17:26.258" v="2008" actId="14100"/>
          <ac:spMkLst>
            <pc:docMk/>
            <pc:sldMk cId="559619512" sldId="497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6:00.217" v="950" actId="14100"/>
          <ac:spMkLst>
            <pc:docMk/>
            <pc:sldMk cId="559619512" sldId="497"/>
            <ac:spMk id="101378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24:52.882" v="929"/>
          <ac:picMkLst>
            <pc:docMk/>
            <pc:sldMk cId="559619512" sldId="497"/>
            <ac:picMk id="4" creationId="{F3E0C10C-9264-42A2-A88A-3CF7F0BB8061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270408300" sldId="49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370221105" sldId="498"/>
        </pc:sldMkLst>
      </pc:sldChg>
      <pc:sldChg chg="del">
        <pc:chgData name="Sidney Seckler" userId="73470fc2d5f88927" providerId="LiveId" clId="{8C8375F1-18F7-4605-ADA9-768007A03F45}" dt="2020-03-12T16:55:13.179" v="968" actId="47"/>
        <pc:sldMkLst>
          <pc:docMk/>
          <pc:sldMk cId="3724349252" sldId="499"/>
        </pc:sldMkLst>
        <pc:spChg chg="mod">
          <ac:chgData name="Sidney Seckler" userId="73470fc2d5f88927" providerId="LiveId" clId="{8C8375F1-18F7-4605-ADA9-768007A03F45}" dt="2020-03-12T17:11:38.540" v="1179" actId="1076"/>
          <ac:spMkLst>
            <pc:docMk/>
            <pc:sldMk cId="3724349252" sldId="499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08:26.649" v="1625" actId="255"/>
          <ac:spMkLst>
            <pc:docMk/>
            <pc:sldMk cId="3724349252" sldId="499"/>
            <ac:spMk id="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18.829" v="1177" actId="1076"/>
          <ac:spMkLst>
            <pc:docMk/>
            <pc:sldMk cId="3724349252" sldId="499"/>
            <ac:spMk id="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19.291" v="1150"/>
          <ac:picMkLst>
            <pc:docMk/>
            <pc:sldMk cId="3724349252" sldId="499"/>
            <ac:picMk id="27" creationId="{FFFA1FA5-F0CC-4B2E-AE88-8CA3E4CE0F51}"/>
          </ac:picMkLst>
        </pc:pic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9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0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3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4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2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4" creationId="{00000000-0000-0000-0000-000000000000}"/>
          </ac:cxnSpMkLst>
        </pc:cxnChg>
      </pc:sldChg>
      <pc:sldChg chg="addSp modSp add mod">
        <pc:chgData name="Sidney Seckler" userId="73470fc2d5f88927" providerId="LiveId" clId="{8C8375F1-18F7-4605-ADA9-768007A03F45}" dt="2020-03-12T17:25:31.962" v="1449" actId="1076"/>
        <pc:sldMkLst>
          <pc:docMk/>
          <pc:sldMk cId="785629499" sldId="500"/>
        </pc:sldMkLst>
        <pc:spChg chg="mod">
          <ac:chgData name="Sidney Seckler" userId="73470fc2d5f88927" providerId="LiveId" clId="{8C8375F1-18F7-4605-ADA9-768007A03F45}" dt="2020-03-12T17:25:25.758" v="1448" actId="14100"/>
          <ac:spMkLst>
            <pc:docMk/>
            <pc:sldMk cId="785629499" sldId="500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31.962" v="1449" actId="1076"/>
          <ac:spMkLst>
            <pc:docMk/>
            <pc:sldMk cId="785629499" sldId="500"/>
            <ac:spMk id="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6.761" v="1425"/>
          <ac:picMkLst>
            <pc:docMk/>
            <pc:sldMk cId="785629499" sldId="500"/>
            <ac:picMk id="4" creationId="{F9379D6E-9B26-4B5B-83B1-567D4621998D}"/>
          </ac:picMkLst>
        </pc:picChg>
      </pc:sldChg>
      <pc:sldChg chg="modSp add mod">
        <pc:chgData name="Sidney Seckler" userId="73470fc2d5f88927" providerId="LiveId" clId="{8C8375F1-18F7-4605-ADA9-768007A03F45}" dt="2020-03-12T18:42:47.930" v="1984" actId="20577"/>
        <pc:sldMkLst>
          <pc:docMk/>
          <pc:sldMk cId="467277730" sldId="501"/>
        </pc:sldMkLst>
        <pc:spChg chg="mod">
          <ac:chgData name="Sidney Seckler" userId="73470fc2d5f88927" providerId="LiveId" clId="{8C8375F1-18F7-4605-ADA9-768007A03F45}" dt="2020-03-12T18:42:47.930" v="1984" actId="20577"/>
          <ac:spMkLst>
            <pc:docMk/>
            <pc:sldMk cId="467277730" sldId="501"/>
            <ac:spMk id="145412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5:52:57.731" v="307" actId="207"/>
        <pc:sldMkLst>
          <pc:docMk/>
          <pc:sldMk cId="0" sldId="502"/>
        </pc:sldMkLst>
        <pc:spChg chg="add mod">
          <ac:chgData name="Sidney Seckler" userId="73470fc2d5f88927" providerId="LiveId" clId="{8C8375F1-18F7-4605-ADA9-768007A03F45}" dt="2020-03-12T15:52:11.739" v="295" actId="1076"/>
          <ac:spMkLst>
            <pc:docMk/>
            <pc:sldMk cId="0" sldId="502"/>
            <ac:spMk id="6" creationId="{55222C7D-096F-47D4-98CF-25E78049B9E6}"/>
          </ac:spMkLst>
        </pc:spChg>
        <pc:spChg chg="add mod">
          <ac:chgData name="Sidney Seckler" userId="73470fc2d5f88927" providerId="LiveId" clId="{8C8375F1-18F7-4605-ADA9-768007A03F45}" dt="2020-03-12T15:52:34.295" v="304" actId="1035"/>
          <ac:spMkLst>
            <pc:docMk/>
            <pc:sldMk cId="0" sldId="502"/>
            <ac:spMk id="7" creationId="{C37C0F12-EE05-46CE-ACF3-C1D16840916B}"/>
          </ac:spMkLst>
        </pc:spChg>
        <pc:spChg chg="add mod">
          <ac:chgData name="Sidney Seckler" userId="73470fc2d5f88927" providerId="LiveId" clId="{8C8375F1-18F7-4605-ADA9-768007A03F45}" dt="2020-03-12T15:52:57.731" v="307" actId="207"/>
          <ac:spMkLst>
            <pc:docMk/>
            <pc:sldMk cId="0" sldId="502"/>
            <ac:spMk id="8" creationId="{A9D4F234-A47A-4707-8839-30A01296FBB4}"/>
          </ac:spMkLst>
        </pc:spChg>
        <pc:spChg chg="mod">
          <ac:chgData name="Sidney Seckler" userId="73470fc2d5f88927" providerId="LiveId" clId="{8C8375F1-18F7-4605-ADA9-768007A03F45}" dt="2020-03-12T15:51:45.421" v="290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5:53:35.872" v="312" actId="14100"/>
        <pc:sldMkLst>
          <pc:docMk/>
          <pc:sldMk cId="2761136768" sldId="503"/>
        </pc:sldMkLst>
        <pc:spChg chg="mod">
          <ac:chgData name="Sidney Seckler" userId="73470fc2d5f88927" providerId="LiveId" clId="{8C8375F1-18F7-4605-ADA9-768007A03F45}" dt="2020-03-12T15:53:35.872" v="312" actId="14100"/>
          <ac:spMkLst>
            <pc:docMk/>
            <pc:sldMk cId="2761136768" sldId="503"/>
            <ac:spMk id="167940" creationId="{00000000-0000-0000-0000-000000000000}"/>
          </ac:spMkLst>
        </pc:spChg>
      </pc:sldChg>
      <pc:sldChg chg="add">
        <pc:chgData name="Sidney Seckler" userId="73470fc2d5f88927" providerId="LiveId" clId="{8C8375F1-18F7-4605-ADA9-768007A03F45}" dt="2020-03-12T15:54:41.233" v="319"/>
        <pc:sldMkLst>
          <pc:docMk/>
          <pc:sldMk cId="614273135" sldId="504"/>
        </pc:sldMkLst>
      </pc:sldChg>
      <pc:sldChg chg="modSp add mod">
        <pc:chgData name="Sidney Seckler" userId="73470fc2d5f88927" providerId="LiveId" clId="{8C8375F1-18F7-4605-ADA9-768007A03F45}" dt="2020-03-12T16:18:28.017" v="848" actId="255"/>
        <pc:sldMkLst>
          <pc:docMk/>
          <pc:sldMk cId="4083682811" sldId="505"/>
        </pc:sldMkLst>
        <pc:spChg chg="mod">
          <ac:chgData name="Sidney Seckler" userId="73470fc2d5f88927" providerId="LiveId" clId="{8C8375F1-18F7-4605-ADA9-768007A03F45}" dt="2020-03-12T16:18:28.017" v="848" actId="255"/>
          <ac:spMkLst>
            <pc:docMk/>
            <pc:sldMk cId="4083682811" sldId="505"/>
            <ac:spMk id="2150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04.166" v="843" actId="27636"/>
        <pc:sldMkLst>
          <pc:docMk/>
          <pc:sldMk cId="4146155646" sldId="506"/>
        </pc:sldMkLst>
        <pc:spChg chg="mod">
          <ac:chgData name="Sidney Seckler" userId="73470fc2d5f88927" providerId="LiveId" clId="{8C8375F1-18F7-4605-ADA9-768007A03F45}" dt="2020-03-12T16:18:04.166" v="843" actId="27636"/>
          <ac:spMkLst>
            <pc:docMk/>
            <pc:sldMk cId="4146155646" sldId="506"/>
            <ac:spMk id="22530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15.557" v="847" actId="27636"/>
        <pc:sldMkLst>
          <pc:docMk/>
          <pc:sldMk cId="788871648" sldId="507"/>
        </pc:sldMkLst>
        <pc:spChg chg="mod">
          <ac:chgData name="Sidney Seckler" userId="73470fc2d5f88927" providerId="LiveId" clId="{8C8375F1-18F7-4605-ADA9-768007A03F45}" dt="2020-03-12T16:18:15.557" v="847" actId="27636"/>
          <ac:spMkLst>
            <pc:docMk/>
            <pc:sldMk cId="788871648" sldId="507"/>
            <ac:spMk id="39938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2.404" v="954" actId="108"/>
        <pc:sldMkLst>
          <pc:docMk/>
          <pc:sldMk cId="3305411668" sldId="508"/>
        </pc:sldMkLst>
        <pc:spChg chg="mod">
          <ac:chgData name="Sidney Seckler" userId="73470fc2d5f88927" providerId="LiveId" clId="{8C8375F1-18F7-4605-ADA9-768007A03F45}" dt="2020-03-12T16:27:12.404" v="954" actId="108"/>
          <ac:spMkLst>
            <pc:docMk/>
            <pc:sldMk cId="3305411668" sldId="508"/>
            <ac:spMk id="122882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4.829" v="955" actId="108"/>
        <pc:sldMkLst>
          <pc:docMk/>
          <pc:sldMk cId="665566012" sldId="509"/>
        </pc:sldMkLst>
        <pc:spChg chg="mod">
          <ac:chgData name="Sidney Seckler" userId="73470fc2d5f88927" providerId="LiveId" clId="{8C8375F1-18F7-4605-ADA9-768007A03F45}" dt="2020-03-12T16:27:14.829" v="955" actId="108"/>
          <ac:spMkLst>
            <pc:docMk/>
            <pc:sldMk cId="665566012" sldId="509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7.627" v="956" actId="108"/>
        <pc:sldMkLst>
          <pc:docMk/>
          <pc:sldMk cId="2299180705" sldId="510"/>
        </pc:sldMkLst>
        <pc:spChg chg="mod">
          <ac:chgData name="Sidney Seckler" userId="73470fc2d5f88927" providerId="LiveId" clId="{8C8375F1-18F7-4605-ADA9-768007A03F45}" dt="2020-03-12T16:27:17.627" v="956" actId="108"/>
          <ac:spMkLst>
            <pc:docMk/>
            <pc:sldMk cId="2299180705" sldId="510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8C8375F1-18F7-4605-ADA9-768007A03F45}" dt="2020-03-12T17:06:05.090" v="1121" actId="1076"/>
        <pc:sldMkLst>
          <pc:docMk/>
          <pc:sldMk cId="671703165" sldId="511"/>
        </pc:sldMkLst>
        <pc:spChg chg="mod">
          <ac:chgData name="Sidney Seckler" userId="73470fc2d5f88927" providerId="LiveId" clId="{8C8375F1-18F7-4605-ADA9-768007A03F45}" dt="2020-03-12T16:55:03.962" v="962" actId="27636"/>
          <ac:spMkLst>
            <pc:docMk/>
            <pc:sldMk cId="671703165" sldId="511"/>
            <ac:spMk id="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55.548" v="1118" actId="1076"/>
          <ac:spMkLst>
            <pc:docMk/>
            <pc:sldMk cId="671703165" sldId="511"/>
            <ac:spMk id="133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05.090" v="1121" actId="1076"/>
          <ac:spMkLst>
            <pc:docMk/>
            <pc:sldMk cId="671703165" sldId="511"/>
            <ac:spMk id="133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5:41.229" v="1113" actId="14100"/>
          <ac:spMkLst>
            <pc:docMk/>
            <pc:sldMk cId="671703165" sldId="511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11" creationId="{00000000-0000-0000-0000-000000000000}"/>
          </ac:graphicFrameMkLst>
        </pc:graphicFrameChg>
        <pc:picChg chg="add">
          <ac:chgData name="Sidney Seckler" userId="73470fc2d5f88927" providerId="LiveId" clId="{8C8375F1-18F7-4605-ADA9-768007A03F45}" dt="2020-03-12T16:55:46.457" v="980"/>
          <ac:picMkLst>
            <pc:docMk/>
            <pc:sldMk cId="671703165" sldId="511"/>
            <ac:picMk id="5" creationId="{9D6BEED3-C76F-4071-9D94-028FB5B7C5FB}"/>
          </ac:picMkLst>
        </pc:picChg>
        <pc:picChg chg="mod">
          <ac:chgData name="Sidney Seckler" userId="73470fc2d5f88927" providerId="LiveId" clId="{8C8375F1-18F7-4605-ADA9-768007A03F45}" dt="2020-03-12T17:05:58.821" v="1120" actId="1076"/>
          <ac:picMkLst>
            <pc:docMk/>
            <pc:sldMk cId="671703165" sldId="511"/>
            <ac:picMk id="1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05:56.823" v="1119" actId="1076"/>
          <ac:picMkLst>
            <pc:docMk/>
            <pc:sldMk cId="671703165" sldId="511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7:06:34.108" v="1130" actId="1076"/>
        <pc:sldMkLst>
          <pc:docMk/>
          <pc:sldMk cId="3452075545" sldId="512"/>
        </pc:sldMkLst>
        <pc:spChg chg="add mod">
          <ac:chgData name="Sidney Seckler" userId="73470fc2d5f88927" providerId="LiveId" clId="{8C8375F1-18F7-4605-ADA9-768007A03F45}" dt="2020-03-12T17:06:32.549" v="1129" actId="1076"/>
          <ac:spMkLst>
            <pc:docMk/>
            <pc:sldMk cId="3452075545" sldId="512"/>
            <ac:spMk id="1433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27.947" v="1127" actId="1076"/>
          <ac:spMkLst>
            <pc:docMk/>
            <pc:sldMk cId="3452075545" sldId="512"/>
            <ac:spMk id="143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14.498" v="1123" actId="14100"/>
          <ac:spMkLst>
            <pc:docMk/>
            <pc:sldMk cId="3452075545" sldId="512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34.108" v="1130" actId="1076"/>
          <ac:picMkLst>
            <pc:docMk/>
            <pc:sldMk cId="3452075545" sldId="512"/>
            <ac:picMk id="14383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39:18.977" v="1910" actId="6549"/>
        <pc:sldMkLst>
          <pc:docMk/>
          <pc:sldMk cId="2011859621" sldId="513"/>
        </pc:sldMkLst>
        <pc:spChg chg="mod">
          <ac:chgData name="Sidney Seckler" userId="73470fc2d5f88927" providerId="LiveId" clId="{8C8375F1-18F7-4605-ADA9-768007A03F45}" dt="2020-03-12T18:39:18.977" v="1910" actId="6549"/>
          <ac:spMkLst>
            <pc:docMk/>
            <pc:sldMk cId="2011859621" sldId="513"/>
            <ac:spMk id="2283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9:15.763" v="1909" actId="14100"/>
          <ac:spMkLst>
            <pc:docMk/>
            <pc:sldMk cId="2011859621" sldId="513"/>
            <ac:spMk id="228358" creationId="{00000000-0000-0000-0000-000000000000}"/>
          </ac:spMkLst>
        </pc:spChg>
      </pc:sldChg>
      <pc:sldChg chg="add del">
        <pc:chgData name="Sidney Seckler" userId="73470fc2d5f88927" providerId="LiveId" clId="{8C8375F1-18F7-4605-ADA9-768007A03F45}" dt="2020-03-12T18:39:31.925" v="1911" actId="47"/>
        <pc:sldMkLst>
          <pc:docMk/>
          <pc:sldMk cId="3377862706" sldId="514"/>
        </pc:sldMkLst>
      </pc:sldChg>
      <pc:sldChg chg="addSp delSp modSp add mod">
        <pc:chgData name="Sidney Seckler" userId="73470fc2d5f88927" providerId="LiveId" clId="{8C8375F1-18F7-4605-ADA9-768007A03F45}" dt="2020-03-12T18:40:39.085" v="1933" actId="478"/>
        <pc:sldMkLst>
          <pc:docMk/>
          <pc:sldMk cId="818713802" sldId="515"/>
        </pc:sldMkLst>
        <pc:spChg chg="mod">
          <ac:chgData name="Sidney Seckler" userId="73470fc2d5f88927" providerId="LiveId" clId="{8C8375F1-18F7-4605-ADA9-768007A03F45}" dt="2020-03-12T18:40:15.049" v="1922" actId="1076"/>
          <ac:spMkLst>
            <pc:docMk/>
            <pc:sldMk cId="818713802" sldId="515"/>
            <ac:spMk id="23040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9.085" v="1933" actId="478"/>
          <ac:spMkLst>
            <pc:docMk/>
            <pc:sldMk cId="818713802" sldId="515"/>
            <ac:spMk id="23040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6.398" v="1932" actId="478"/>
          <ac:spMkLst>
            <pc:docMk/>
            <pc:sldMk cId="818713802" sldId="515"/>
            <ac:spMk id="23040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01.440" v="1919" actId="14100"/>
          <ac:spMkLst>
            <pc:docMk/>
            <pc:sldMk cId="818713802" sldId="515"/>
            <ac:spMk id="23040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3.074" v="1926" actId="478"/>
          <ac:spMkLst>
            <pc:docMk/>
            <pc:sldMk cId="818713802" sldId="515"/>
            <ac:spMk id="23040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4.267" v="1931" actId="478"/>
          <ac:spMkLst>
            <pc:docMk/>
            <pc:sldMk cId="818713802" sldId="515"/>
            <ac:spMk id="230409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2.014" v="1930" actId="478"/>
          <ac:spMkLst>
            <pc:docMk/>
            <pc:sldMk cId="818713802" sldId="515"/>
            <ac:spMk id="23041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7.578" v="1928" actId="478"/>
          <ac:spMkLst>
            <pc:docMk/>
            <pc:sldMk cId="818713802" sldId="515"/>
            <ac:spMk id="23041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9.997" v="1929" actId="478"/>
          <ac:spMkLst>
            <pc:docMk/>
            <pc:sldMk cId="818713802" sldId="515"/>
            <ac:spMk id="2304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5.236" v="1927" actId="478"/>
          <ac:spMkLst>
            <pc:docMk/>
            <pc:sldMk cId="818713802" sldId="515"/>
            <ac:spMk id="23041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6.893" v="1920" actId="1076"/>
          <ac:spMkLst>
            <pc:docMk/>
            <pc:sldMk cId="818713802" sldId="515"/>
            <ac:spMk id="23041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9.640" v="1925" actId="478"/>
          <ac:spMkLst>
            <pc:docMk/>
            <pc:sldMk cId="818713802" sldId="515"/>
            <ac:spMk id="2304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15.371" v="1923" actId="1076"/>
          <ac:spMkLst>
            <pc:docMk/>
            <pc:sldMk cId="818713802" sldId="515"/>
            <ac:spMk id="23041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9.944" v="1921" actId="1076"/>
          <ac:spMkLst>
            <pc:docMk/>
            <pc:sldMk cId="818713802" sldId="515"/>
            <ac:spMk id="23041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7.520" v="1924" actId="478"/>
          <ac:spMkLst>
            <pc:docMk/>
            <pc:sldMk cId="818713802" sldId="515"/>
            <ac:spMk id="230419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1:31.950" v="1947" actId="1076"/>
        <pc:sldMkLst>
          <pc:docMk/>
          <pc:sldMk cId="125399752" sldId="516"/>
        </pc:sldMkLst>
        <pc:spChg chg="mod">
          <ac:chgData name="Sidney Seckler" userId="73470fc2d5f88927" providerId="LiveId" clId="{8C8375F1-18F7-4605-ADA9-768007A03F45}" dt="2020-03-12T18:40:48.570" v="1936" actId="27636"/>
          <ac:spMkLst>
            <pc:docMk/>
            <pc:sldMk cId="125399752" sldId="516"/>
            <ac:spMk id="23142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45.062" v="1934" actId="14100"/>
          <ac:spMkLst>
            <pc:docMk/>
            <pc:sldMk cId="125399752" sldId="516"/>
            <ac:spMk id="23143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25.474" v="1945" actId="1076"/>
          <ac:spMkLst>
            <pc:docMk/>
            <pc:sldMk cId="125399752" sldId="516"/>
            <ac:spMk id="23144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0.840" v="1939" actId="1076"/>
          <ac:spMkLst>
            <pc:docMk/>
            <pc:sldMk cId="125399752" sldId="516"/>
            <ac:spMk id="23144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5.560" v="1940" actId="1076"/>
          <ac:spMkLst>
            <pc:docMk/>
            <pc:sldMk cId="125399752" sldId="516"/>
            <ac:spMk id="23144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31.950" v="1947" actId="1076"/>
          <ac:spMkLst>
            <pc:docMk/>
            <pc:sldMk cId="125399752" sldId="516"/>
            <ac:spMk id="23144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2:05.787" v="1960" actId="1076"/>
        <pc:sldMkLst>
          <pc:docMk/>
          <pc:sldMk cId="1416916454" sldId="517"/>
        </pc:sldMkLst>
        <pc:spChg chg="mod">
          <ac:chgData name="Sidney Seckler" userId="73470fc2d5f88927" providerId="LiveId" clId="{8C8375F1-18F7-4605-ADA9-768007A03F45}" dt="2020-03-12T18:41:38.290" v="1948" actId="14100"/>
          <ac:spMkLst>
            <pc:docMk/>
            <pc:sldMk cId="1416916454" sldId="517"/>
            <ac:spMk id="23245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43.033" v="1950" actId="27636"/>
          <ac:spMkLst>
            <pc:docMk/>
            <pc:sldMk cId="1416916454" sldId="517"/>
            <ac:spMk id="2324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2:05.787" v="1960" actId="1076"/>
          <ac:spMkLst>
            <pc:docMk/>
            <pc:sldMk cId="1416916454" sldId="517"/>
            <ac:spMk id="23247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416916454" sldId="51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8:41:57.748" v="1958" actId="1036"/>
          <ac:picMkLst>
            <pc:docMk/>
            <pc:sldMk cId="1416916454" sldId="517"/>
            <ac:picMk id="232477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42:13.104" v="1962" actId="6549"/>
        <pc:sldMkLst>
          <pc:docMk/>
          <pc:sldMk cId="3965314731" sldId="518"/>
        </pc:sldMkLst>
        <pc:spChg chg="mod">
          <ac:chgData name="Sidney Seckler" userId="73470fc2d5f88927" providerId="LiveId" clId="{8C8375F1-18F7-4605-ADA9-768007A03F45}" dt="2020-03-12T18:42:13.104" v="1962" actId="6549"/>
          <ac:spMkLst>
            <pc:docMk/>
            <pc:sldMk cId="3965314731" sldId="518"/>
            <ac:spMk id="2334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2:10.220" v="1961" actId="14100"/>
          <ac:spMkLst>
            <pc:docMk/>
            <pc:sldMk cId="3965314731" sldId="518"/>
            <ac:spMk id="2334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2:39.543" v="1183" actId="14100"/>
        <pc:sldMkLst>
          <pc:docMk/>
          <pc:sldMk cId="3758926798" sldId="519"/>
        </pc:sldMkLst>
        <pc:spChg chg="mod">
          <ac:chgData name="Sidney Seckler" userId="73470fc2d5f88927" providerId="LiveId" clId="{8C8375F1-18F7-4605-ADA9-768007A03F45}" dt="2020-03-12T17:12:28.803" v="1180" actId="14100"/>
          <ac:spMkLst>
            <pc:docMk/>
            <pc:sldMk cId="3758926798" sldId="519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2:39.543" v="1183" actId="14100"/>
          <ac:spMkLst>
            <pc:docMk/>
            <pc:sldMk cId="3758926798" sldId="519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3.441" v="1151"/>
          <ac:picMkLst>
            <pc:docMk/>
            <pc:sldMk cId="3758926798" sldId="519"/>
            <ac:picMk id="4" creationId="{53A9D82B-358F-4C67-9EA9-0A0A3D31E8B6}"/>
          </ac:picMkLst>
        </pc:picChg>
      </pc:sldChg>
      <pc:sldChg chg="addSp delSp modSp add mod">
        <pc:chgData name="Sidney Seckler" userId="73470fc2d5f88927" providerId="LiveId" clId="{8C8375F1-18F7-4605-ADA9-768007A03F45}" dt="2020-03-12T17:14:39.344" v="1216" actId="108"/>
        <pc:sldMkLst>
          <pc:docMk/>
          <pc:sldMk cId="3541862111" sldId="520"/>
        </pc:sldMkLst>
        <pc:spChg chg="add del mod">
          <ac:chgData name="Sidney Seckler" userId="73470fc2d5f88927" providerId="LiveId" clId="{8C8375F1-18F7-4605-ADA9-768007A03F45}" dt="2020-03-12T17:13:50.240" v="1188" actId="478"/>
          <ac:spMkLst>
            <pc:docMk/>
            <pc:sldMk cId="3541862111" sldId="520"/>
            <ac:spMk id="3" creationId="{5680AF86-60EB-4935-9031-D77CBF453108}"/>
          </ac:spMkLst>
        </pc:spChg>
        <pc:spChg chg="add">
          <ac:chgData name="Sidney Seckler" userId="73470fc2d5f88927" providerId="LiveId" clId="{8C8375F1-18F7-4605-ADA9-768007A03F45}" dt="2020-03-12T17:13:51.361" v="1189"/>
          <ac:spMkLst>
            <pc:docMk/>
            <pc:sldMk cId="3541862111" sldId="520"/>
            <ac:spMk id="8" creationId="{AB0447ED-DAD1-424F-A319-6655BAA1AB37}"/>
          </ac:spMkLst>
        </pc:spChg>
        <pc:spChg chg="del mod">
          <ac:chgData name="Sidney Seckler" userId="73470fc2d5f88927" providerId="LiveId" clId="{8C8375F1-18F7-4605-ADA9-768007A03F45}" dt="2020-03-12T17:13:48.045" v="1187" actId="478"/>
          <ac:spMkLst>
            <pc:docMk/>
            <pc:sldMk cId="3541862111" sldId="520"/>
            <ac:spMk id="1218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1.746" v="1215" actId="1076"/>
          <ac:spMkLst>
            <pc:docMk/>
            <pc:sldMk cId="3541862111" sldId="520"/>
            <ac:spMk id="12185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9.344" v="1216" actId="108"/>
          <ac:spMkLst>
            <pc:docMk/>
            <pc:sldMk cId="3541862111" sldId="520"/>
            <ac:spMk id="12186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8.089" v="1152"/>
          <ac:picMkLst>
            <pc:docMk/>
            <pc:sldMk cId="3541862111" sldId="520"/>
            <ac:picMk id="5" creationId="{0AA1D747-2003-4CBD-A8F2-2C1102C7F3C1}"/>
          </ac:picMkLst>
        </pc:picChg>
      </pc:sldChg>
      <pc:sldChg chg="add del">
        <pc:chgData name="Sidney Seckler" userId="73470fc2d5f88927" providerId="LiveId" clId="{8C8375F1-18F7-4605-ADA9-768007A03F45}" dt="2020-03-12T17:14:45.150" v="1217" actId="47"/>
        <pc:sldMkLst>
          <pc:docMk/>
          <pc:sldMk cId="3886218392" sldId="521"/>
        </pc:sldMkLst>
      </pc:sldChg>
      <pc:sldChg chg="addSp delSp modSp add mod">
        <pc:chgData name="Sidney Seckler" userId="73470fc2d5f88927" providerId="LiveId" clId="{8C8375F1-18F7-4605-ADA9-768007A03F45}" dt="2020-03-12T17:27:52.474" v="1473" actId="255"/>
        <pc:sldMkLst>
          <pc:docMk/>
          <pc:sldMk cId="3961324535" sldId="521"/>
        </pc:sldMkLst>
        <pc:spChg chg="mod">
          <ac:chgData name="Sidney Seckler" userId="73470fc2d5f88927" providerId="LiveId" clId="{8C8375F1-18F7-4605-ADA9-768007A03F45}" dt="2020-03-12T17:27:52.474" v="1473" actId="255"/>
          <ac:spMkLst>
            <pc:docMk/>
            <pc:sldMk cId="3961324535" sldId="521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52.395" v="1452" actId="14100"/>
          <ac:spMkLst>
            <pc:docMk/>
            <pc:sldMk cId="3961324535" sldId="521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6:39.537" v="1464" actId="14100"/>
          <ac:spMkLst>
            <pc:docMk/>
            <pc:sldMk cId="3961324535" sldId="521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33.778" v="1472" actId="6549"/>
          <ac:spMkLst>
            <pc:docMk/>
            <pc:sldMk cId="3961324535" sldId="521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6:30.789" v="1462"/>
          <ac:graphicFrameMkLst>
            <pc:docMk/>
            <pc:sldMk cId="3961324535" sldId="52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29:25.032" v="1490" actId="947"/>
        <pc:sldMkLst>
          <pc:docMk/>
          <pc:sldMk cId="3260017325" sldId="522"/>
        </pc:sldMkLst>
        <pc:spChg chg="mod">
          <ac:chgData name="Sidney Seckler" userId="73470fc2d5f88927" providerId="LiveId" clId="{8C8375F1-18F7-4605-ADA9-768007A03F45}" dt="2020-03-12T17:28:18.973" v="1477" actId="14100"/>
          <ac:spMkLst>
            <pc:docMk/>
            <pc:sldMk cId="3260017325" sldId="522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58.873" v="1474" actId="14100"/>
          <ac:spMkLst>
            <pc:docMk/>
            <pc:sldMk cId="3260017325" sldId="522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8:30.792" v="1482" actId="14100"/>
          <ac:spMkLst>
            <pc:docMk/>
            <pc:sldMk cId="3260017325" sldId="522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9:25.032" v="1490" actId="947"/>
          <ac:spMkLst>
            <pc:docMk/>
            <pc:sldMk cId="3260017325" sldId="522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8:20.881" v="1479"/>
          <ac:graphicFrameMkLst>
            <pc:docMk/>
            <pc:sldMk cId="3260017325" sldId="522"/>
            <ac:graphicFrameMk id="2" creationId="{00000000-0000-0000-0000-000000000000}"/>
          </ac:graphicFrameMkLst>
        </pc:graphicFrameChg>
      </pc:sldChg>
      <pc:sldChg chg="addSp modSp add mod">
        <pc:chgData name="Sidney Seckler" userId="73470fc2d5f88927" providerId="LiveId" clId="{8C8375F1-18F7-4605-ADA9-768007A03F45}" dt="2020-03-12T18:03:43.242" v="1606" actId="1076"/>
        <pc:sldMkLst>
          <pc:docMk/>
          <pc:sldMk cId="1199553748" sldId="523"/>
        </pc:sldMkLst>
        <pc:spChg chg="mod">
          <ac:chgData name="Sidney Seckler" userId="73470fc2d5f88927" providerId="LiveId" clId="{8C8375F1-18F7-4605-ADA9-768007A03F45}" dt="2020-03-12T18:03:26.820" v="1600" actId="1076"/>
          <ac:spMkLst>
            <pc:docMk/>
            <pc:sldMk cId="1199553748" sldId="523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3:43.242" v="1606" actId="1076"/>
          <ac:picMkLst>
            <pc:docMk/>
            <pc:sldMk cId="1199553748" sldId="523"/>
            <ac:picMk id="2" creationId="{AA983E3E-6F6B-406D-8C0B-81C7CADBEAE5}"/>
          </ac:picMkLst>
        </pc:picChg>
        <pc:picChg chg="add">
          <ac:chgData name="Sidney Seckler" userId="73470fc2d5f88927" providerId="LiveId" clId="{8C8375F1-18F7-4605-ADA9-768007A03F45}" dt="2020-03-12T18:03:11.467" v="1594"/>
          <ac:picMkLst>
            <pc:docMk/>
            <pc:sldMk cId="1199553748" sldId="523"/>
            <ac:picMk id="4" creationId="{12636806-558D-49B5-A996-01C7D8B1DBC0}"/>
          </ac:picMkLst>
        </pc:picChg>
      </pc:sldChg>
      <pc:sldChg chg="addSp delSp modSp add mod">
        <pc:chgData name="Sidney Seckler" userId="73470fc2d5f88927" providerId="LiveId" clId="{8C8375F1-18F7-4605-ADA9-768007A03F45}" dt="2020-03-12T18:04:20.241" v="1617" actId="1076"/>
        <pc:sldMkLst>
          <pc:docMk/>
          <pc:sldMk cId="1883043740" sldId="524"/>
        </pc:sldMkLst>
        <pc:spChg chg="add del mod">
          <ac:chgData name="Sidney Seckler" userId="73470fc2d5f88927" providerId="LiveId" clId="{8C8375F1-18F7-4605-ADA9-768007A03F45}" dt="2020-03-12T18:03:56.450" v="1608" actId="478"/>
          <ac:spMkLst>
            <pc:docMk/>
            <pc:sldMk cId="1883043740" sldId="524"/>
            <ac:spMk id="5" creationId="{936E8CF8-AF13-4B06-A2A0-AE6CF387D4FE}"/>
          </ac:spMkLst>
        </pc:spChg>
        <pc:spChg chg="add">
          <ac:chgData name="Sidney Seckler" userId="73470fc2d5f88927" providerId="LiveId" clId="{8C8375F1-18F7-4605-ADA9-768007A03F45}" dt="2020-03-12T18:03:57.993" v="1609"/>
          <ac:spMkLst>
            <pc:docMk/>
            <pc:sldMk cId="1883043740" sldId="524"/>
            <ac:spMk id="7" creationId="{3184DA9E-EC21-47E1-B398-D479C87E8D0C}"/>
          </ac:spMkLst>
        </pc:spChg>
        <pc:spChg chg="del">
          <ac:chgData name="Sidney Seckler" userId="73470fc2d5f88927" providerId="LiveId" clId="{8C8375F1-18F7-4605-ADA9-768007A03F45}" dt="2020-03-12T18:03:53.750" v="1607" actId="478"/>
          <ac:spMkLst>
            <pc:docMk/>
            <pc:sldMk cId="1883043740" sldId="524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0.241" v="1617" actId="1076"/>
          <ac:picMkLst>
            <pc:docMk/>
            <pc:sldMk cId="1883043740" sldId="524"/>
            <ac:picMk id="2" creationId="{C554353D-18C1-4628-9B40-8B3D1D0EDA36}"/>
          </ac:picMkLst>
        </pc:picChg>
        <pc:picChg chg="add">
          <ac:chgData name="Sidney Seckler" userId="73470fc2d5f88927" providerId="LiveId" clId="{8C8375F1-18F7-4605-ADA9-768007A03F45}" dt="2020-03-12T18:03:13.559" v="1595"/>
          <ac:picMkLst>
            <pc:docMk/>
            <pc:sldMk cId="1883043740" sldId="524"/>
            <ac:picMk id="4" creationId="{C8841D44-1385-4F32-B899-BAA2A3CEE8A0}"/>
          </ac:picMkLst>
        </pc:picChg>
      </pc:sldChg>
      <pc:sldChg chg="addSp delSp modSp add mod">
        <pc:chgData name="Sidney Seckler" userId="73470fc2d5f88927" providerId="LiveId" clId="{8C8375F1-18F7-4605-ADA9-768007A03F45}" dt="2020-03-12T18:04:27.186" v="1619" actId="1076"/>
        <pc:sldMkLst>
          <pc:docMk/>
          <pc:sldMk cId="447029235" sldId="525"/>
        </pc:sldMkLst>
        <pc:spChg chg="add del mod">
          <ac:chgData name="Sidney Seckler" userId="73470fc2d5f88927" providerId="LiveId" clId="{8C8375F1-18F7-4605-ADA9-768007A03F45}" dt="2020-03-12T18:04:08.278" v="1611" actId="478"/>
          <ac:spMkLst>
            <pc:docMk/>
            <pc:sldMk cId="447029235" sldId="525"/>
            <ac:spMk id="5" creationId="{495AEA8D-FDE2-443D-A047-F300F969777D}"/>
          </ac:spMkLst>
        </pc:spChg>
        <pc:spChg chg="add">
          <ac:chgData name="Sidney Seckler" userId="73470fc2d5f88927" providerId="LiveId" clId="{8C8375F1-18F7-4605-ADA9-768007A03F45}" dt="2020-03-12T18:04:09.988" v="1612"/>
          <ac:spMkLst>
            <pc:docMk/>
            <pc:sldMk cId="447029235" sldId="525"/>
            <ac:spMk id="7" creationId="{B496616C-27F8-432E-8C76-3C6ED3546E37}"/>
          </ac:spMkLst>
        </pc:spChg>
        <pc:spChg chg="del">
          <ac:chgData name="Sidney Seckler" userId="73470fc2d5f88927" providerId="LiveId" clId="{8C8375F1-18F7-4605-ADA9-768007A03F45}" dt="2020-03-12T18:04:04.408" v="1610" actId="478"/>
          <ac:spMkLst>
            <pc:docMk/>
            <pc:sldMk cId="447029235" sldId="525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7.186" v="1619" actId="1076"/>
          <ac:picMkLst>
            <pc:docMk/>
            <pc:sldMk cId="447029235" sldId="525"/>
            <ac:picMk id="2" creationId="{524B2BC0-4BF2-438D-A051-871C5EE3B614}"/>
          </ac:picMkLst>
        </pc:picChg>
        <pc:picChg chg="add">
          <ac:chgData name="Sidney Seckler" userId="73470fc2d5f88927" providerId="LiveId" clId="{8C8375F1-18F7-4605-ADA9-768007A03F45}" dt="2020-03-12T18:03:15.578" v="1596"/>
          <ac:picMkLst>
            <pc:docMk/>
            <pc:sldMk cId="447029235" sldId="525"/>
            <ac:picMk id="4" creationId="{407D5E1D-ECAA-4D9E-B1CA-B7723746C275}"/>
          </ac:picMkLst>
        </pc:picChg>
      </pc:sldChg>
      <pc:sldChg chg="delSp modSp add mod">
        <pc:chgData name="Sidney Seckler" userId="73470fc2d5f88927" providerId="LiveId" clId="{8C8375F1-18F7-4605-ADA9-768007A03F45}" dt="2020-03-12T18:17:02.620" v="1665" actId="1076"/>
        <pc:sldMkLst>
          <pc:docMk/>
          <pc:sldMk cId="605037094" sldId="526"/>
        </pc:sldMkLst>
        <pc:picChg chg="del mod">
          <ac:chgData name="Sidney Seckler" userId="73470fc2d5f88927" providerId="LiveId" clId="{8C8375F1-18F7-4605-ADA9-768007A03F45}" dt="2020-03-12T18:16:47.499" v="1661" actId="478"/>
          <ac:picMkLst>
            <pc:docMk/>
            <pc:sldMk cId="605037094" sldId="526"/>
            <ac:picMk id="2" creationId="{BEF65699-DB6A-490A-A385-1559DBF5CA2F}"/>
          </ac:picMkLst>
        </pc:picChg>
        <pc:picChg chg="mod">
          <ac:chgData name="Sidney Seckler" userId="73470fc2d5f88927" providerId="LiveId" clId="{8C8375F1-18F7-4605-ADA9-768007A03F45}" dt="2020-03-12T18:17:02.620" v="1665" actId="1076"/>
          <ac:picMkLst>
            <pc:docMk/>
            <pc:sldMk cId="605037094" sldId="526"/>
            <ac:picMk id="3" creationId="{90E66351-325C-4FF6-BED5-7CDBB69AC616}"/>
          </ac:picMkLst>
        </pc:picChg>
      </pc:sldChg>
      <pc:sldChg chg="modSp add mod">
        <pc:chgData name="Sidney Seckler" userId="73470fc2d5f88927" providerId="LiveId" clId="{8C8375F1-18F7-4605-ADA9-768007A03F45}" dt="2020-03-12T18:33:36.130" v="1832" actId="14100"/>
        <pc:sldMkLst>
          <pc:docMk/>
          <pc:sldMk cId="678444850" sldId="527"/>
        </pc:sldMkLst>
        <pc:spChg chg="mod">
          <ac:chgData name="Sidney Seckler" userId="73470fc2d5f88927" providerId="LiveId" clId="{8C8375F1-18F7-4605-ADA9-768007A03F45}" dt="2020-03-12T18:33:36.130" v="1832" actId="14100"/>
          <ac:spMkLst>
            <pc:docMk/>
            <pc:sldMk cId="678444850" sldId="527"/>
            <ac:spMk id="2181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09.465" v="1829" actId="14100"/>
          <ac:spMkLst>
            <pc:docMk/>
            <pc:sldMk cId="678444850" sldId="527"/>
            <ac:spMk id="21811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8:33:46.314" v="1834" actId="12"/>
        <pc:sldMkLst>
          <pc:docMk/>
          <pc:sldMk cId="3460156726" sldId="528"/>
        </pc:sldMkLst>
        <pc:spChg chg="mod">
          <ac:chgData name="Sidney Seckler" userId="73470fc2d5f88927" providerId="LiveId" clId="{8C8375F1-18F7-4605-ADA9-768007A03F45}" dt="2020-03-12T18:33:46.314" v="1834" actId="12"/>
          <ac:spMkLst>
            <pc:docMk/>
            <pc:sldMk cId="3460156726" sldId="528"/>
            <ac:spMk id="2191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42.790" v="1833" actId="14100"/>
          <ac:spMkLst>
            <pc:docMk/>
            <pc:sldMk cId="3460156726" sldId="528"/>
            <ac:spMk id="219140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4:00.530" v="1838" actId="1076"/>
        <pc:sldMkLst>
          <pc:docMk/>
          <pc:sldMk cId="3396273079" sldId="529"/>
        </pc:sldMkLst>
        <pc:spChg chg="mod">
          <ac:chgData name="Sidney Seckler" userId="73470fc2d5f88927" providerId="LiveId" clId="{8C8375F1-18F7-4605-ADA9-768007A03F45}" dt="2020-03-12T18:33:53.895" v="1835" actId="14100"/>
          <ac:spMkLst>
            <pc:docMk/>
            <pc:sldMk cId="3396273079" sldId="529"/>
            <ac:spMk id="220164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33:55.370" v="1836" actId="1076"/>
          <ac:picMkLst>
            <pc:docMk/>
            <pc:sldMk cId="3396273079" sldId="529"/>
            <ac:picMk id="5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00.530" v="1838" actId="1076"/>
          <ac:picMkLst>
            <pc:docMk/>
            <pc:sldMk cId="3396273079" sldId="529"/>
            <ac:picMk id="6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28.961" v="1844" actId="1076"/>
        <pc:sldMkLst>
          <pc:docMk/>
          <pc:sldMk cId="3817349089" sldId="530"/>
        </pc:sldMkLst>
        <pc:spChg chg="mod">
          <ac:chgData name="Sidney Seckler" userId="73470fc2d5f88927" providerId="LiveId" clId="{8C8375F1-18F7-4605-ADA9-768007A03F45}" dt="2020-03-12T18:34:19.520" v="1840" actId="14100"/>
          <ac:spMkLst>
            <pc:docMk/>
            <pc:sldMk cId="3817349089" sldId="530"/>
            <ac:spMk id="3061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13.495" v="1839"/>
          <ac:picMkLst>
            <pc:docMk/>
            <pc:sldMk cId="3817349089" sldId="530"/>
            <ac:picMk id="5" creationId="{122765FC-5DC4-467A-B34B-E47AB14AD56C}"/>
          </ac:picMkLst>
        </pc:picChg>
        <pc:picChg chg="mod">
          <ac:chgData name="Sidney Seckler" userId="73470fc2d5f88927" providerId="LiveId" clId="{8C8375F1-18F7-4605-ADA9-768007A03F45}" dt="2020-03-12T18:34:28.961" v="1844" actId="1076"/>
          <ac:picMkLst>
            <pc:docMk/>
            <pc:sldMk cId="3817349089" sldId="530"/>
            <ac:picMk id="30617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23.740" v="1841" actId="14100"/>
          <ac:picMkLst>
            <pc:docMk/>
            <pc:sldMk cId="3817349089" sldId="530"/>
            <ac:picMk id="306180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46.190" v="1852" actId="14100"/>
        <pc:sldMkLst>
          <pc:docMk/>
          <pc:sldMk cId="683216431" sldId="531"/>
        </pc:sldMkLst>
        <pc:spChg chg="mod">
          <ac:chgData name="Sidney Seckler" userId="73470fc2d5f88927" providerId="LiveId" clId="{8C8375F1-18F7-4605-ADA9-768007A03F45}" dt="2020-03-12T18:34:36.270" v="1846" actId="14100"/>
          <ac:spMkLst>
            <pc:docMk/>
            <pc:sldMk cId="683216431" sldId="531"/>
            <ac:spMk id="3072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33.309" v="1845"/>
          <ac:picMkLst>
            <pc:docMk/>
            <pc:sldMk cId="683216431" sldId="531"/>
            <ac:picMk id="5" creationId="{436351F5-AC75-4051-B79F-E15836006FDF}"/>
          </ac:picMkLst>
        </pc:picChg>
        <pc:picChg chg="mod">
          <ac:chgData name="Sidney Seckler" userId="73470fc2d5f88927" providerId="LiveId" clId="{8C8375F1-18F7-4605-ADA9-768007A03F45}" dt="2020-03-12T18:34:46.190" v="1852" actId="14100"/>
          <ac:picMkLst>
            <pc:docMk/>
            <pc:sldMk cId="683216431" sldId="531"/>
            <ac:picMk id="30720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44.178" v="1851" actId="1076"/>
          <ac:picMkLst>
            <pc:docMk/>
            <pc:sldMk cId="683216431" sldId="531"/>
            <ac:picMk id="307204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8:35:40.091" v="1860" actId="14100"/>
        <pc:sldMkLst>
          <pc:docMk/>
          <pc:sldMk cId="230868336" sldId="532"/>
        </pc:sldMkLst>
        <pc:spChg chg="mod">
          <ac:chgData name="Sidney Seckler" userId="73470fc2d5f88927" providerId="LiveId" clId="{8C8375F1-18F7-4605-ADA9-768007A03F45}" dt="2020-03-12T18:35:00.812" v="1854" actId="12"/>
          <ac:spMkLst>
            <pc:docMk/>
            <pc:sldMk cId="230868336" sldId="532"/>
            <ac:spMk id="2232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4:54.265" v="1853" actId="14100"/>
          <ac:spMkLst>
            <pc:docMk/>
            <pc:sldMk cId="230868336" sldId="532"/>
            <ac:spMk id="2232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0.835" v="1856" actId="255"/>
          <ac:spMkLst>
            <pc:docMk/>
            <pc:sldMk cId="230868336" sldId="532"/>
            <ac:spMk id="2232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0.091" v="1860" actId="14100"/>
          <ac:spMkLst>
            <pc:docMk/>
            <pc:sldMk cId="230868336" sldId="532"/>
            <ac:spMk id="2232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8.457" v="1858" actId="1076"/>
          <ac:spMkLst>
            <pc:docMk/>
            <pc:sldMk cId="230868336" sldId="532"/>
            <ac:spMk id="2232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7:02.864" v="1880" actId="1076"/>
        <pc:sldMkLst>
          <pc:docMk/>
          <pc:sldMk cId="1756163392" sldId="533"/>
        </pc:sldMkLst>
        <pc:spChg chg="mod">
          <ac:chgData name="Sidney Seckler" userId="73470fc2d5f88927" providerId="LiveId" clId="{8C8375F1-18F7-4605-ADA9-768007A03F45}" dt="2020-03-12T18:35:45.133" v="1861" actId="108"/>
          <ac:spMkLst>
            <pc:docMk/>
            <pc:sldMk cId="1756163392" sldId="533"/>
            <ac:spMk id="2242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02.864" v="1880" actId="1076"/>
          <ac:spMkLst>
            <pc:docMk/>
            <pc:sldMk cId="1756163392" sldId="533"/>
            <ac:spMk id="22426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6:42.604" v="1876" actId="255"/>
          <ac:spMkLst>
            <pc:docMk/>
            <pc:sldMk cId="1756163392" sldId="533"/>
            <ac:spMk id="22426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6.462" v="1862" actId="108"/>
          <ac:spMkLst>
            <pc:docMk/>
            <pc:sldMk cId="1756163392" sldId="533"/>
            <ac:spMk id="22427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756163392" sldId="533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8:06.772" v="1893" actId="1076"/>
        <pc:sldMkLst>
          <pc:docMk/>
          <pc:sldMk cId="1472367017" sldId="534"/>
        </pc:sldMkLst>
        <pc:spChg chg="del">
          <ac:chgData name="Sidney Seckler" userId="73470fc2d5f88927" providerId="LiveId" clId="{8C8375F1-18F7-4605-ADA9-768007A03F45}" dt="2020-03-12T18:37:40.560" v="1889" actId="478"/>
          <ac:spMkLst>
            <pc:docMk/>
            <pc:sldMk cId="1472367017" sldId="534"/>
            <ac:spMk id="22528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7:37.707" v="1888" actId="478"/>
          <ac:spMkLst>
            <pc:docMk/>
            <pc:sldMk cId="1472367017" sldId="534"/>
            <ac:spMk id="22528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6:58.258" v="1879" actId="14100"/>
          <ac:spMkLst>
            <pc:docMk/>
            <pc:sldMk cId="1472367017" sldId="534"/>
            <ac:spMk id="2252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9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" creationId="{7EDCA842-8611-4BF6-A9EB-8FA5BF9E7E91}"/>
          </ac:grpSpMkLst>
        </pc:grpChg>
        <pc:grpChg chg="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25311" creationId="{00000000-0000-0000-0000-000000000000}"/>
          </ac:grpSpMkLst>
        </pc:grpChg>
        <pc:picChg chg="mod">
          <ac:chgData name="Sidney Seckler" userId="73470fc2d5f88927" providerId="LiveId" clId="{8C8375F1-18F7-4605-ADA9-768007A03F45}" dt="2020-03-12T18:37:16.501" v="1883" actId="1036"/>
          <ac:picMkLst>
            <pc:docMk/>
            <pc:sldMk cId="1472367017" sldId="534"/>
            <ac:picMk id="225318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7:25.540" v="1887" actId="1076"/>
          <ac:picMkLst>
            <pc:docMk/>
            <pc:sldMk cId="1472367017" sldId="534"/>
            <ac:picMk id="225323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37:53.662" v="1890" actId="164"/>
          <ac:cxnSpMkLst>
            <pc:docMk/>
            <pc:sldMk cId="1472367017" sldId="534"/>
            <ac:cxnSpMk id="225315" creationId="{00000000-0000-0000-0000-000000000000}"/>
          </ac:cxnSpMkLst>
        </pc:cxnChg>
      </pc:sldChg>
      <pc:sldChg chg="addSp delSp modSp add mod">
        <pc:chgData name="Sidney Seckler" userId="73470fc2d5f88927" providerId="LiveId" clId="{8C8375F1-18F7-4605-ADA9-768007A03F45}" dt="2020-03-12T18:38:13.223" v="1894" actId="14100"/>
        <pc:sldMkLst>
          <pc:docMk/>
          <pc:sldMk cId="2973338315" sldId="535"/>
        </pc:sldMkLst>
        <pc:spChg chg="mod">
          <ac:chgData name="Sidney Seckler" userId="73470fc2d5f88927" providerId="LiveId" clId="{8C8375F1-18F7-4605-ADA9-768007A03F45}" dt="2020-03-12T18:23:33.452" v="1697" actId="27636"/>
          <ac:spMkLst>
            <pc:docMk/>
            <pc:sldMk cId="2973338315" sldId="535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13.223" v="1894" actId="14100"/>
          <ac:spMkLst>
            <pc:docMk/>
            <pc:sldMk cId="2973338315" sldId="535"/>
            <ac:spMk id="226310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8:25:58.446" v="1739"/>
          <ac:spMkLst>
            <pc:docMk/>
            <pc:sldMk cId="2973338315" sldId="535"/>
            <ac:spMk id="22631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973338315" sldId="535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9:09.476" v="1908" actId="478"/>
        <pc:sldMkLst>
          <pc:docMk/>
          <pc:sldMk cId="3289184794" sldId="536"/>
        </pc:sldMkLst>
        <pc:spChg chg="mod">
          <ac:chgData name="Sidney Seckler" userId="73470fc2d5f88927" providerId="LiveId" clId="{8C8375F1-18F7-4605-ADA9-768007A03F45}" dt="2020-03-12T18:35:58.439" v="1863" actId="108"/>
          <ac:spMkLst>
            <pc:docMk/>
            <pc:sldMk cId="3289184794" sldId="536"/>
            <ac:spMk id="2273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31.082" v="1895" actId="14100"/>
          <ac:spMkLst>
            <pc:docMk/>
            <pc:sldMk cId="3289184794" sldId="536"/>
            <ac:spMk id="2273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9.476" v="1908" actId="478"/>
          <ac:spMkLst>
            <pc:docMk/>
            <pc:sldMk cId="3289184794" sldId="536"/>
            <ac:spMk id="2273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7.809" v="1907" actId="478"/>
          <ac:spMkLst>
            <pc:docMk/>
            <pc:sldMk cId="3289184794" sldId="536"/>
            <ac:spMk id="2273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5.916" v="1906" actId="478"/>
          <ac:spMkLst>
            <pc:docMk/>
            <pc:sldMk cId="3289184794" sldId="536"/>
            <ac:spMk id="22733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40.908" v="1897" actId="1076"/>
          <ac:spMkLst>
            <pc:docMk/>
            <pc:sldMk cId="3289184794" sldId="536"/>
            <ac:spMk id="22734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3.954" v="1905" actId="478"/>
          <ac:spMkLst>
            <pc:docMk/>
            <pc:sldMk cId="3289184794" sldId="536"/>
            <ac:spMk id="2273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57.754" v="1902" actId="1076"/>
          <ac:spMkLst>
            <pc:docMk/>
            <pc:sldMk cId="3289184794" sldId="536"/>
            <ac:spMk id="2273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5.484" v="1901" actId="1076"/>
          <ac:spMkLst>
            <pc:docMk/>
            <pc:sldMk cId="3289184794" sldId="536"/>
            <ac:spMk id="22734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1.831" v="1904" actId="478"/>
          <ac:spMkLst>
            <pc:docMk/>
            <pc:sldMk cId="3289184794" sldId="536"/>
            <ac:spMk id="22734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1.162" v="1900" actId="1076"/>
          <ac:spMkLst>
            <pc:docMk/>
            <pc:sldMk cId="3289184794" sldId="536"/>
            <ac:spMk id="22734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8:59.762" v="1903" actId="478"/>
          <ac:spMkLst>
            <pc:docMk/>
            <pc:sldMk cId="3289184794" sldId="536"/>
            <ac:spMk id="2273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6" creationId="{00000000-0000-0000-0000-000000000000}"/>
          </ac:graphicFrameMkLst>
        </pc:graphicFrameChg>
      </pc:sldChg>
      <pc:sldChg chg="add">
        <pc:chgData name="Sidney Seckler" userId="73470fc2d5f88927" providerId="LiveId" clId="{8C8375F1-18F7-4605-ADA9-768007A03F45}" dt="2020-03-12T18:32:41.597" v="1823"/>
        <pc:sldMkLst>
          <pc:docMk/>
          <pc:sldMk cId="1457569828" sldId="537"/>
        </pc:sldMkLst>
      </pc:sldChg>
      <pc:sldChg chg="add">
        <pc:chgData name="Sidney Seckler" userId="73470fc2d5f88927" providerId="LiveId" clId="{8C8375F1-18F7-4605-ADA9-768007A03F45}" dt="2020-03-12T18:39:36.587" v="1912"/>
        <pc:sldMkLst>
          <pc:docMk/>
          <pc:sldMk cId="3165642381" sldId="538"/>
        </pc:sldMkLst>
      </pc:sldChg>
      <pc:sldMasterChg chg="delSldLayout">
        <pc:chgData name="Sidney Seckler" userId="73470fc2d5f88927" providerId="LiveId" clId="{8C8375F1-18F7-4605-ADA9-768007A03F45}" dt="2020-03-12T15:51:30.454" v="23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8C8375F1-18F7-4605-ADA9-768007A03F45}" dt="2020-03-12T15:51:30.454" v="233" actId="47"/>
          <pc:sldLayoutMkLst>
            <pc:docMk/>
            <pc:sldMasterMk cId="2813308476" sldId="2147483662"/>
            <pc:sldLayoutMk cId="420787338" sldId="2147483674"/>
          </pc:sldLayoutMkLst>
        </pc:sldLayoutChg>
      </pc:sldMasterChg>
    </pc:docChg>
  </pc:docChgLst>
  <pc:docChgLst>
    <pc:chgData name="Sidney Seckler" userId="73470fc2d5f88927" providerId="LiveId" clId="{DAB1B2FD-CBE1-4741-BE9F-5D0BACEBBAA7}"/>
    <pc:docChg chg="undo custSel addSld delSld modSld sldOrd">
      <pc:chgData name="Sidney Seckler" userId="73470fc2d5f88927" providerId="LiveId" clId="{DAB1B2FD-CBE1-4741-BE9F-5D0BACEBBAA7}" dt="2020-05-08T14:42:46.815" v="1980"/>
      <pc:docMkLst>
        <pc:docMk/>
      </pc:docMkLst>
      <pc:sldChg chg="modSp mod">
        <pc:chgData name="Sidney Seckler" userId="73470fc2d5f88927" providerId="LiveId" clId="{DAB1B2FD-CBE1-4741-BE9F-5D0BACEBBAA7}" dt="2020-04-23T20:45:15.230" v="36" actId="20577"/>
        <pc:sldMkLst>
          <pc:docMk/>
          <pc:sldMk cId="0" sldId="257"/>
        </pc:sldMkLst>
        <pc:spChg chg="mod">
          <ac:chgData name="Sidney Seckler" userId="73470fc2d5f88927" providerId="LiveId" clId="{DAB1B2FD-CBE1-4741-BE9F-5D0BACEBBAA7}" dt="2020-04-23T20:45:15.230" v="36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DAB1B2FD-CBE1-4741-BE9F-5D0BACEBBAA7}" dt="2020-04-23T20:55:18.995" v="179" actId="1036"/>
        <pc:sldMkLst>
          <pc:docMk/>
          <pc:sldMk cId="0" sldId="258"/>
        </pc:sldMkLst>
        <pc:spChg chg="mod">
          <ac:chgData name="Sidney Seckler" userId="73470fc2d5f88927" providerId="LiveId" clId="{DAB1B2FD-CBE1-4741-BE9F-5D0BACEBBAA7}" dt="2020-04-23T20:54:08.490" v="164" actId="27636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5:07.235" v="171" actId="1076"/>
          <ac:spMkLst>
            <pc:docMk/>
            <pc:sldMk cId="0" sldId="258"/>
            <ac:spMk id="614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5:18.995" v="179" actId="1036"/>
          <ac:picMkLst>
            <pc:docMk/>
            <pc:sldMk cId="0" sldId="258"/>
            <ac:picMk id="22530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9"/>
        </pc:sldMkLst>
      </pc:sldChg>
      <pc:sldChg chg="modSp add del mod">
        <pc:chgData name="Sidney Seckler" userId="73470fc2d5f88927" providerId="LiveId" clId="{DAB1B2FD-CBE1-4741-BE9F-5D0BACEBBAA7}" dt="2020-04-23T22:01:09.844" v="699" actId="1036"/>
        <pc:sldMkLst>
          <pc:docMk/>
          <pc:sldMk cId="0" sldId="286"/>
        </pc:sldMkLst>
        <pc:spChg chg="mod">
          <ac:chgData name="Sidney Seckler" userId="73470fc2d5f88927" providerId="LiveId" clId="{DAB1B2FD-CBE1-4741-BE9F-5D0BACEBBAA7}" dt="2020-04-23T22:00:26.753" v="690" actId="27636"/>
          <ac:spMkLst>
            <pc:docMk/>
            <pc:sldMk cId="0" sldId="286"/>
            <ac:spMk id="3891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00:55.471" v="694" actId="14100"/>
          <ac:spMkLst>
            <pc:docMk/>
            <pc:sldMk cId="0" sldId="286"/>
            <ac:spMk id="3891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01:09.844" v="699" actId="1036"/>
          <ac:picMkLst>
            <pc:docMk/>
            <pc:sldMk cId="0" sldId="286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2:03:21.033" v="708" actId="255"/>
        <pc:sldMkLst>
          <pc:docMk/>
          <pc:sldMk cId="0" sldId="302"/>
        </pc:sldMkLst>
        <pc:spChg chg="mod">
          <ac:chgData name="Sidney Seckler" userId="73470fc2d5f88927" providerId="LiveId" clId="{DAB1B2FD-CBE1-4741-BE9F-5D0BACEBBAA7}" dt="2020-04-23T22:03:10.379" v="705" actId="108"/>
          <ac:spMkLst>
            <pc:docMk/>
            <pc:sldMk cId="0" sldId="302"/>
            <ac:spMk id="55298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03:21.033" v="708" actId="255"/>
          <ac:graphicFrameMkLst>
            <pc:docMk/>
            <pc:sldMk cId="0" sldId="302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2:16:59.559" v="761" actId="1076"/>
        <pc:sldMkLst>
          <pc:docMk/>
          <pc:sldMk cId="0" sldId="303"/>
        </pc:sldMkLst>
        <pc:spChg chg="add del mod">
          <ac:chgData name="Sidney Seckler" userId="73470fc2d5f88927" providerId="LiveId" clId="{DAB1B2FD-CBE1-4741-BE9F-5D0BACEBBAA7}" dt="2020-04-23T22:16:20.610" v="753" actId="478"/>
          <ac:spMkLst>
            <pc:docMk/>
            <pc:sldMk cId="0" sldId="303"/>
            <ac:spMk id="11" creationId="{C9A32BD3-165E-499C-8788-D2C895CEE4F9}"/>
          </ac:spMkLst>
        </pc:spChg>
        <pc:spChg chg="add">
          <ac:chgData name="Sidney Seckler" userId="73470fc2d5f88927" providerId="LiveId" clId="{DAB1B2FD-CBE1-4741-BE9F-5D0BACEBBAA7}" dt="2020-04-23T22:16:21.829" v="754"/>
          <ac:spMkLst>
            <pc:docMk/>
            <pc:sldMk cId="0" sldId="303"/>
            <ac:spMk id="19" creationId="{17A3C547-1046-41B9-824B-919893A92D1D}"/>
          </ac:spMkLst>
        </pc:spChg>
        <pc:spChg chg="mod">
          <ac:chgData name="Sidney Seckler" userId="73470fc2d5f88927" providerId="LiveId" clId="{DAB1B2FD-CBE1-4741-BE9F-5D0BACEBBAA7}" dt="2020-04-23T22:16:56.281" v="760" actId="1076"/>
          <ac:spMkLst>
            <pc:docMk/>
            <pc:sldMk cId="0" sldId="303"/>
            <ac:spMk id="56330" creationId="{00000000-0000-0000-0000-000000000000}"/>
          </ac:spMkLst>
        </pc:spChg>
        <pc:spChg chg="del mod">
          <ac:chgData name="Sidney Seckler" userId="73470fc2d5f88927" providerId="LiveId" clId="{DAB1B2FD-CBE1-4741-BE9F-5D0BACEBBAA7}" dt="2020-04-23T22:16:17.799" v="752" actId="478"/>
          <ac:spMkLst>
            <pc:docMk/>
            <pc:sldMk cId="0" sldId="303"/>
            <ac:spMk id="56337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59.559" v="761" actId="1076"/>
          <ac:spMkLst>
            <pc:docMk/>
            <pc:sldMk cId="0" sldId="303"/>
            <ac:spMk id="119812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41.627" v="757" actId="1076"/>
          <ac:spMkLst>
            <pc:docMk/>
            <pc:sldMk cId="0" sldId="303"/>
            <ac:spMk id="11981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45.689" v="758" actId="1076"/>
          <ac:spMkLst>
            <pc:docMk/>
            <pc:sldMk cId="0" sldId="303"/>
            <ac:spMk id="11981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50.409" v="759" actId="1076"/>
          <ac:spMkLst>
            <pc:docMk/>
            <pc:sldMk cId="0" sldId="303"/>
            <ac:spMk id="119815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2:18:30.628" v="773" actId="6549"/>
        <pc:sldMkLst>
          <pc:docMk/>
          <pc:sldMk cId="0" sldId="304"/>
        </pc:sldMkLst>
        <pc:spChg chg="add del mod">
          <ac:chgData name="Sidney Seckler" userId="73470fc2d5f88927" providerId="LiveId" clId="{DAB1B2FD-CBE1-4741-BE9F-5D0BACEBBAA7}" dt="2020-04-23T22:17:16.520" v="763" actId="478"/>
          <ac:spMkLst>
            <pc:docMk/>
            <pc:sldMk cId="0" sldId="304"/>
            <ac:spMk id="5" creationId="{FAA071DF-BBDF-4F58-935C-E7C491F9938E}"/>
          </ac:spMkLst>
        </pc:spChg>
        <pc:spChg chg="add">
          <ac:chgData name="Sidney Seckler" userId="73470fc2d5f88927" providerId="LiveId" clId="{DAB1B2FD-CBE1-4741-BE9F-5D0BACEBBAA7}" dt="2020-04-23T22:17:25.314" v="764"/>
          <ac:spMkLst>
            <pc:docMk/>
            <pc:sldMk cId="0" sldId="304"/>
            <ac:spMk id="10" creationId="{4907EC14-CFA0-4695-8344-BC89EA2A208B}"/>
          </ac:spMkLst>
        </pc:spChg>
        <pc:spChg chg="mod">
          <ac:chgData name="Sidney Seckler" userId="73470fc2d5f88927" providerId="LiveId" clId="{DAB1B2FD-CBE1-4741-BE9F-5D0BACEBBAA7}" dt="2020-04-23T22:18:30.628" v="773" actId="6549"/>
          <ac:spMkLst>
            <pc:docMk/>
            <pc:sldMk cId="0" sldId="304"/>
            <ac:spMk id="57359" creationId="{00000000-0000-0000-0000-000000000000}"/>
          </ac:spMkLst>
        </pc:spChg>
        <pc:spChg chg="del mod">
          <ac:chgData name="Sidney Seckler" userId="73470fc2d5f88927" providerId="LiveId" clId="{DAB1B2FD-CBE1-4741-BE9F-5D0BACEBBAA7}" dt="2020-04-23T22:17:13.611" v="762" actId="478"/>
          <ac:spMkLst>
            <pc:docMk/>
            <pc:sldMk cId="0" sldId="304"/>
            <ac:spMk id="57362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7:33.860" v="766" actId="1076"/>
          <ac:spMkLst>
            <pc:docMk/>
            <pc:sldMk cId="0" sldId="304"/>
            <ac:spMk id="120834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4"/>
            <ac:graphicFrameMk id="2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1:55:58.957" v="657" actId="1076"/>
        <pc:sldMkLst>
          <pc:docMk/>
          <pc:sldMk cId="0" sldId="307"/>
        </pc:sldMkLst>
        <pc:spChg chg="mod">
          <ac:chgData name="Sidney Seckler" userId="73470fc2d5f88927" providerId="LiveId" clId="{DAB1B2FD-CBE1-4741-BE9F-5D0BACEBBAA7}" dt="2020-04-23T21:55:46.503" v="654" actId="14100"/>
          <ac:spMkLst>
            <pc:docMk/>
            <pc:sldMk cId="0" sldId="307"/>
            <ac:spMk id="60418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5:58.957" v="657" actId="1076"/>
          <ac:graphicFrameMkLst>
            <pc:docMk/>
            <pc:sldMk cId="0" sldId="307"/>
            <ac:graphicFrameMk id="70660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08"/>
        </pc:sldMkLst>
      </pc:sldChg>
      <pc:sldChg chg="addSp delSp modSp add mod">
        <pc:chgData name="Sidney Seckler" userId="73470fc2d5f88927" providerId="LiveId" clId="{DAB1B2FD-CBE1-4741-BE9F-5D0BACEBBAA7}" dt="2020-04-23T21:27:31.361" v="462" actId="1076"/>
        <pc:sldMkLst>
          <pc:docMk/>
          <pc:sldMk cId="0" sldId="315"/>
        </pc:sldMkLst>
        <pc:spChg chg="add del mod">
          <ac:chgData name="Sidney Seckler" userId="73470fc2d5f88927" providerId="LiveId" clId="{DAB1B2FD-CBE1-4741-BE9F-5D0BACEBBAA7}" dt="2020-04-23T21:27:21.766" v="457" actId="478"/>
          <ac:spMkLst>
            <pc:docMk/>
            <pc:sldMk cId="0" sldId="315"/>
            <ac:spMk id="3" creationId="{EDF010BD-E06B-4572-9F85-07F6564F3F37}"/>
          </ac:spMkLst>
        </pc:spChg>
        <pc:spChg chg="add">
          <ac:chgData name="Sidney Seckler" userId="73470fc2d5f88927" providerId="LiveId" clId="{DAB1B2FD-CBE1-4741-BE9F-5D0BACEBBAA7}" dt="2020-04-23T21:27:23.063" v="458"/>
          <ac:spMkLst>
            <pc:docMk/>
            <pc:sldMk cId="0" sldId="315"/>
            <ac:spMk id="7" creationId="{80CD2A50-53B4-44C5-913A-1A1A7DAC42A4}"/>
          </ac:spMkLst>
        </pc:spChg>
        <pc:spChg chg="del">
          <ac:chgData name="Sidney Seckler" userId="73470fc2d5f88927" providerId="LiveId" clId="{DAB1B2FD-CBE1-4741-BE9F-5D0BACEBBAA7}" dt="2020-04-23T21:27:18.662" v="456" actId="478"/>
          <ac:spMkLst>
            <pc:docMk/>
            <pc:sldMk cId="0" sldId="315"/>
            <ac:spMk id="7475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31.361" v="462" actId="1076"/>
          <ac:picMkLst>
            <pc:docMk/>
            <pc:sldMk cId="0" sldId="315"/>
            <ac:picMk id="4608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27:13.597" v="455" actId="1076"/>
        <pc:sldMkLst>
          <pc:docMk/>
          <pc:sldMk cId="0" sldId="316"/>
        </pc:sldMkLst>
        <pc:spChg chg="add del mod">
          <ac:chgData name="Sidney Seckler" userId="73470fc2d5f88927" providerId="LiveId" clId="{DAB1B2FD-CBE1-4741-BE9F-5D0BACEBBAA7}" dt="2020-04-23T21:26:58.272" v="452" actId="478"/>
          <ac:spMkLst>
            <pc:docMk/>
            <pc:sldMk cId="0" sldId="316"/>
            <ac:spMk id="4" creationId="{84716349-5442-4B2B-8FAD-22F9FBD63549}"/>
          </ac:spMkLst>
        </pc:spChg>
        <pc:spChg chg="add">
          <ac:chgData name="Sidney Seckler" userId="73470fc2d5f88927" providerId="LiveId" clId="{DAB1B2FD-CBE1-4741-BE9F-5D0BACEBBAA7}" dt="2020-04-23T21:27:06.487" v="453"/>
          <ac:spMkLst>
            <pc:docMk/>
            <pc:sldMk cId="0" sldId="316"/>
            <ac:spMk id="7" creationId="{BDAFF1D9-AC5C-4E72-9038-26F7585D6808}"/>
          </ac:spMkLst>
        </pc:spChg>
        <pc:spChg chg="del">
          <ac:chgData name="Sidney Seckler" userId="73470fc2d5f88927" providerId="LiveId" clId="{DAB1B2FD-CBE1-4741-BE9F-5D0BACEBBAA7}" dt="2020-04-23T21:26:55.634" v="451" actId="478"/>
          <ac:spMkLst>
            <pc:docMk/>
            <pc:sldMk cId="0" sldId="316"/>
            <ac:spMk id="7577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13.597" v="455" actId="1076"/>
          <ac:picMkLst>
            <pc:docMk/>
            <pc:sldMk cId="0" sldId="316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28:07.034" v="472" actId="1076"/>
        <pc:sldMkLst>
          <pc:docMk/>
          <pc:sldMk cId="0" sldId="317"/>
        </pc:sldMkLst>
        <pc:spChg chg="add del mod">
          <ac:chgData name="Sidney Seckler" userId="73470fc2d5f88927" providerId="LiveId" clId="{DAB1B2FD-CBE1-4741-BE9F-5D0BACEBBAA7}" dt="2020-04-23T21:27:59.485" v="469" actId="478"/>
          <ac:spMkLst>
            <pc:docMk/>
            <pc:sldMk cId="0" sldId="317"/>
            <ac:spMk id="3" creationId="{69CC8577-6D38-4977-AF70-A5B70E31E19E}"/>
          </ac:spMkLst>
        </pc:spChg>
        <pc:spChg chg="add">
          <ac:chgData name="Sidney Seckler" userId="73470fc2d5f88927" providerId="LiveId" clId="{DAB1B2FD-CBE1-4741-BE9F-5D0BACEBBAA7}" dt="2020-04-23T21:28:01.016" v="470"/>
          <ac:spMkLst>
            <pc:docMk/>
            <pc:sldMk cId="0" sldId="317"/>
            <ac:spMk id="7" creationId="{EE429FC2-CAE0-490D-83FA-D7F544808665}"/>
          </ac:spMkLst>
        </pc:spChg>
        <pc:spChg chg="del">
          <ac:chgData name="Sidney Seckler" userId="73470fc2d5f88927" providerId="LiveId" clId="{DAB1B2FD-CBE1-4741-BE9F-5D0BACEBBAA7}" dt="2020-04-23T21:27:57.031" v="468" actId="478"/>
          <ac:spMkLst>
            <pc:docMk/>
            <pc:sldMk cId="0" sldId="317"/>
            <ac:spMk id="7680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8:07.034" v="472" actId="1076"/>
          <ac:picMkLst>
            <pc:docMk/>
            <pc:sldMk cId="0" sldId="317"/>
            <ac:picMk id="4710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0:51:13.730" v="139" actId="47"/>
        <pc:sldMkLst>
          <pc:docMk/>
          <pc:sldMk cId="0" sldId="319"/>
        </pc:sldMkLst>
      </pc:sldChg>
      <pc:sldChg chg="modSp add mod">
        <pc:chgData name="Sidney Seckler" userId="73470fc2d5f88927" providerId="LiveId" clId="{DAB1B2FD-CBE1-4741-BE9F-5D0BACEBBAA7}" dt="2020-04-23T21:24:07.486" v="423" actId="1076"/>
        <pc:sldMkLst>
          <pc:docMk/>
          <pc:sldMk cId="0" sldId="325"/>
        </pc:sldMkLst>
        <pc:picChg chg="mod">
          <ac:chgData name="Sidney Seckler" userId="73470fc2d5f88927" providerId="LiveId" clId="{DAB1B2FD-CBE1-4741-BE9F-5D0BACEBBAA7}" dt="2020-04-23T21:24:07.486" v="423" actId="1076"/>
          <ac:picMkLst>
            <pc:docMk/>
            <pc:sldMk cId="0" sldId="325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9"/>
        </pc:sldMkLst>
      </pc:sldChg>
      <pc:sldChg chg="addSp delSp modSp add mod">
        <pc:chgData name="Sidney Seckler" userId="73470fc2d5f88927" providerId="LiveId" clId="{DAB1B2FD-CBE1-4741-BE9F-5D0BACEBBAA7}" dt="2020-04-23T20:58:16.096" v="205" actId="1076"/>
        <pc:sldMkLst>
          <pc:docMk/>
          <pc:sldMk cId="0" sldId="344"/>
        </pc:sldMkLst>
        <pc:spChg chg="add">
          <ac:chgData name="Sidney Seckler" userId="73470fc2d5f88927" providerId="LiveId" clId="{DAB1B2FD-CBE1-4741-BE9F-5D0BACEBBAA7}" dt="2020-04-23T20:55:36.221" v="181"/>
          <ac:spMkLst>
            <pc:docMk/>
            <pc:sldMk cId="0" sldId="344"/>
            <ac:spMk id="11" creationId="{B5C3B808-B49A-4C03-9D7A-6ABC46B01BE3}"/>
          </ac:spMkLst>
        </pc:spChg>
        <pc:spChg chg="del">
          <ac:chgData name="Sidney Seckler" userId="73470fc2d5f88927" providerId="LiveId" clId="{DAB1B2FD-CBE1-4741-BE9F-5D0BACEBBAA7}" dt="2020-04-23T20:57:43.280" v="198" actId="478"/>
          <ac:spMkLst>
            <pc:docMk/>
            <pc:sldMk cId="0" sldId="344"/>
            <ac:spMk id="2662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7:37.987" v="196" actId="478"/>
          <ac:spMkLst>
            <pc:docMk/>
            <pc:sldMk cId="0" sldId="344"/>
            <ac:spMk id="2662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7:41.019" v="197" actId="478"/>
          <ac:spMkLst>
            <pc:docMk/>
            <pc:sldMk cId="0" sldId="344"/>
            <ac:spMk id="2663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7:51.533" v="200" actId="1076"/>
          <ac:spMkLst>
            <pc:docMk/>
            <pc:sldMk cId="0" sldId="344"/>
            <ac:spMk id="2663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7:15.862" v="195" actId="1076"/>
          <ac:spMkLst>
            <pc:docMk/>
            <pc:sldMk cId="0" sldId="344"/>
            <ac:spMk id="12083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6:28.157" v="186" actId="14100"/>
          <ac:spMkLst>
            <pc:docMk/>
            <pc:sldMk cId="0" sldId="344"/>
            <ac:spMk id="12084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5:34.612" v="180" actId="478"/>
          <ac:spMkLst>
            <pc:docMk/>
            <pc:sldMk cId="0" sldId="344"/>
            <ac:spMk id="120844" creationId="{00000000-0000-0000-0000-000000000000}"/>
          </ac:spMkLst>
        </pc:spChg>
        <pc:picChg chg="add mod">
          <ac:chgData name="Sidney Seckler" userId="73470fc2d5f88927" providerId="LiveId" clId="{DAB1B2FD-CBE1-4741-BE9F-5D0BACEBBAA7}" dt="2020-04-23T20:58:16.096" v="205" actId="1076"/>
          <ac:picMkLst>
            <pc:docMk/>
            <pc:sldMk cId="0" sldId="344"/>
            <ac:picMk id="14" creationId="{1414D09C-A349-4B7B-919C-072CF375E68F}"/>
          </ac:picMkLst>
        </pc:picChg>
        <pc:cxnChg chg="del mod">
          <ac:chgData name="Sidney Seckler" userId="73470fc2d5f88927" providerId="LiveId" clId="{DAB1B2FD-CBE1-4741-BE9F-5D0BACEBBAA7}" dt="2020-04-23T20:57:46.140" v="199" actId="478"/>
          <ac:cxnSpMkLst>
            <pc:docMk/>
            <pc:sldMk cId="0" sldId="344"/>
            <ac:cxnSpMk id="26632" creationId="{00000000-0000-0000-0000-000000000000}"/>
          </ac:cxnSpMkLst>
        </pc:cxnChg>
      </pc:sldChg>
      <pc:sldChg chg="modSp add mod">
        <pc:chgData name="Sidney Seckler" userId="73470fc2d5f88927" providerId="LiveId" clId="{DAB1B2FD-CBE1-4741-BE9F-5D0BACEBBAA7}" dt="2020-04-23T20:59:23.126" v="221" actId="14100"/>
        <pc:sldMkLst>
          <pc:docMk/>
          <pc:sldMk cId="0" sldId="347"/>
        </pc:sldMkLst>
        <pc:spChg chg="mod">
          <ac:chgData name="Sidney Seckler" userId="73470fc2d5f88927" providerId="LiveId" clId="{DAB1B2FD-CBE1-4741-BE9F-5D0BACEBBAA7}" dt="2020-04-23T20:59:23.126" v="221" actId="14100"/>
          <ac:spMkLst>
            <pc:docMk/>
            <pc:sldMk cId="0" sldId="347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8:53.957" v="214" actId="1076"/>
          <ac:picMkLst>
            <pc:docMk/>
            <pc:sldMk cId="0" sldId="347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0:58:49.676" v="212" actId="1076"/>
          <ac:picMkLst>
            <pc:docMk/>
            <pc:sldMk cId="0" sldId="347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4T00:08:19.908" v="1272" actId="14100"/>
        <pc:sldMkLst>
          <pc:docMk/>
          <pc:sldMk cId="0" sldId="351"/>
        </pc:sldMkLst>
        <pc:spChg chg="add">
          <ac:chgData name="Sidney Seckler" userId="73470fc2d5f88927" providerId="LiveId" clId="{DAB1B2FD-CBE1-4741-BE9F-5D0BACEBBAA7}" dt="2020-04-23T21:00:10.502" v="223"/>
          <ac:spMkLst>
            <pc:docMk/>
            <pc:sldMk cId="0" sldId="351"/>
            <ac:spMk id="15" creationId="{00016821-319C-42EF-9DAB-2E8DB8F6CE41}"/>
          </ac:spMkLst>
        </pc:spChg>
        <pc:spChg chg="mod">
          <ac:chgData name="Sidney Seckler" userId="73470fc2d5f88927" providerId="LiveId" clId="{DAB1B2FD-CBE1-4741-BE9F-5D0BACEBBAA7}" dt="2020-04-24T00:08:15.972" v="1271" actId="14100"/>
          <ac:spMkLst>
            <pc:docMk/>
            <pc:sldMk cId="0" sldId="351"/>
            <ac:spMk id="327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0:36.751" v="228" actId="14100"/>
          <ac:spMkLst>
            <pc:docMk/>
            <pc:sldMk cId="0" sldId="351"/>
            <ac:spMk id="32773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08:19.908" v="1272" actId="14100"/>
          <ac:spMkLst>
            <pc:docMk/>
            <pc:sldMk cId="0" sldId="351"/>
            <ac:spMk id="3277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48.254" v="242" actId="255"/>
          <ac:spMkLst>
            <pc:docMk/>
            <pc:sldMk cId="0" sldId="351"/>
            <ac:spMk id="327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05.516" v="233" actId="14100"/>
          <ac:spMkLst>
            <pc:docMk/>
            <pc:sldMk cId="0" sldId="351"/>
            <ac:spMk id="327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0:39.689" v="229" actId="14100"/>
          <ac:spMkLst>
            <pc:docMk/>
            <pc:sldMk cId="0" sldId="351"/>
            <ac:spMk id="3277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27.925" v="238" actId="14100"/>
          <ac:spMkLst>
            <pc:docMk/>
            <pc:sldMk cId="0" sldId="351"/>
            <ac:spMk id="3278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53.014" v="243" actId="255"/>
          <ac:spMkLst>
            <pc:docMk/>
            <pc:sldMk cId="0" sldId="351"/>
            <ac:spMk id="3278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34.690" v="240" actId="1076"/>
          <ac:spMkLst>
            <pc:docMk/>
            <pc:sldMk cId="0" sldId="351"/>
            <ac:spMk id="12800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0:09.160" v="222" actId="478"/>
          <ac:spMkLst>
            <pc:docMk/>
            <pc:sldMk cId="0" sldId="351"/>
            <ac:spMk id="128010" creationId="{00000000-0000-0000-0000-000000000000}"/>
          </ac:spMkLst>
        </pc:spChg>
        <pc:cxnChg chg="del">
          <ac:chgData name="Sidney Seckler" userId="73470fc2d5f88927" providerId="LiveId" clId="{DAB1B2FD-CBE1-4741-BE9F-5D0BACEBBAA7}" dt="2020-04-23T21:00:28.875" v="226" actId="478"/>
          <ac:cxnSpMkLst>
            <pc:docMk/>
            <pc:sldMk cId="0" sldId="351"/>
            <ac:cxnSpMk id="32776" creationId="{00000000-0000-0000-0000-000000000000}"/>
          </ac:cxnSpMkLst>
        </pc:cxnChg>
        <pc:cxnChg chg="del">
          <ac:chgData name="Sidney Seckler" userId="73470fc2d5f88927" providerId="LiveId" clId="{DAB1B2FD-CBE1-4741-BE9F-5D0BACEBBAA7}" dt="2020-04-23T21:00:31.517" v="227" actId="478"/>
          <ac:cxnSpMkLst>
            <pc:docMk/>
            <pc:sldMk cId="0" sldId="351"/>
            <ac:cxnSpMk id="32782" creationId="{00000000-0000-0000-0000-000000000000}"/>
          </ac:cxnSpMkLst>
        </pc:cxnChg>
      </pc:sldChg>
      <pc:sldChg chg="addSp delSp modSp add mod ord">
        <pc:chgData name="Sidney Seckler" userId="73470fc2d5f88927" providerId="LiveId" clId="{DAB1B2FD-CBE1-4741-BE9F-5D0BACEBBAA7}" dt="2020-05-08T14:32:57.901" v="1948"/>
        <pc:sldMkLst>
          <pc:docMk/>
          <pc:sldMk cId="0" sldId="353"/>
        </pc:sldMkLst>
        <pc:spChg chg="add del mod">
          <ac:chgData name="Sidney Seckler" userId="73470fc2d5f88927" providerId="LiveId" clId="{DAB1B2FD-CBE1-4741-BE9F-5D0BACEBBAA7}" dt="2020-04-23T21:04:25.986" v="263" actId="478"/>
          <ac:spMkLst>
            <pc:docMk/>
            <pc:sldMk cId="0" sldId="353"/>
            <ac:spMk id="3" creationId="{7CCB8CB8-ACD5-49EB-91D0-F545C7D4A235}"/>
          </ac:spMkLst>
        </pc:spChg>
        <pc:spChg chg="add">
          <ac:chgData name="Sidney Seckler" userId="73470fc2d5f88927" providerId="LiveId" clId="{DAB1B2FD-CBE1-4741-BE9F-5D0BACEBBAA7}" dt="2020-04-23T21:04:27.377" v="264"/>
          <ac:spMkLst>
            <pc:docMk/>
            <pc:sldMk cId="0" sldId="353"/>
            <ac:spMk id="8" creationId="{552CB826-A0A6-4BF1-8B36-A4E67BDC81E4}"/>
          </ac:spMkLst>
        </pc:spChg>
        <pc:spChg chg="del mod">
          <ac:chgData name="Sidney Seckler" userId="73470fc2d5f88927" providerId="LiveId" clId="{DAB1B2FD-CBE1-4741-BE9F-5D0BACEBBAA7}" dt="2020-04-23T21:04:21.593" v="262" actId="478"/>
          <ac:spMkLst>
            <pc:docMk/>
            <pc:sldMk cId="0" sldId="353"/>
            <ac:spMk id="13005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04:43.284" v="270" actId="1076"/>
          <ac:picMkLst>
            <pc:docMk/>
            <pc:sldMk cId="0" sldId="353"/>
            <ac:picMk id="34818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04:41.601" v="269" actId="1076"/>
          <ac:picMkLst>
            <pc:docMk/>
            <pc:sldMk cId="0" sldId="353"/>
            <ac:picMk id="34819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5-08T14:33:29.188" v="1951" actId="2696"/>
        <pc:sldMkLst>
          <pc:docMk/>
          <pc:sldMk cId="3033017915" sldId="354"/>
        </pc:sldMkLst>
        <pc:spChg chg="add mod">
          <ac:chgData name="Sidney Seckler" userId="73470fc2d5f88927" providerId="LiveId" clId="{DAB1B2FD-CBE1-4741-BE9F-5D0BACEBBAA7}" dt="2020-04-23T21:11:47.225" v="321" actId="207"/>
          <ac:spMkLst>
            <pc:docMk/>
            <pc:sldMk cId="3033017915" sldId="354"/>
            <ac:spMk id="6" creationId="{BD95CF9B-BA3C-4242-8A26-2CF4D0236AAD}"/>
          </ac:spMkLst>
        </pc:spChg>
        <pc:spChg chg="add">
          <ac:chgData name="Sidney Seckler" userId="73470fc2d5f88927" providerId="LiveId" clId="{DAB1B2FD-CBE1-4741-BE9F-5D0BACEBBAA7}" dt="2020-04-23T21:06:01.939" v="273"/>
          <ac:spMkLst>
            <pc:docMk/>
            <pc:sldMk cId="3033017915" sldId="354"/>
            <ac:spMk id="19" creationId="{F8C006EA-B24D-4DF0-BA37-1F909AF3D6BB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0" creationId="{B00FFCC6-3276-49CB-A738-1F8AE6414891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1" creationId="{0586E8E1-EA8A-456A-B8BA-B0F60962CCBC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2" creationId="{48CCA8A2-069A-41B7-BF32-F7759D86E133}"/>
          </ac:spMkLst>
        </pc:spChg>
        <pc:spChg chg="mod">
          <ac:chgData name="Sidney Seckler" userId="73470fc2d5f88927" providerId="LiveId" clId="{DAB1B2FD-CBE1-4741-BE9F-5D0BACEBBAA7}" dt="2020-04-23T21:10:54.536" v="317" actId="255"/>
          <ac:spMkLst>
            <pc:docMk/>
            <pc:sldMk cId="3033017915" sldId="354"/>
            <ac:spMk id="43" creationId="{34A0BFE3-4EA0-444A-BD1C-A26347F4BE97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57" creationId="{12218608-46E7-4127-A00D-1B0EAAFA9A67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59" creationId="{B4A77350-0E33-41DB-B0DD-758C8D0C6335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61" creationId="{C0782787-70FE-40FF-8AF5-840FCD81536A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64" creationId="{B7B816E9-F537-4E08-BBEC-1FD0F1A8BF44}"/>
          </ac:spMkLst>
        </pc:spChg>
        <pc:spChg chg="add mod">
          <ac:chgData name="Sidney Seckler" userId="73470fc2d5f88927" providerId="LiveId" clId="{DAB1B2FD-CBE1-4741-BE9F-5D0BACEBBAA7}" dt="2020-04-24T00:10:14.766" v="1291" actId="1076"/>
          <ac:spMkLst>
            <pc:docMk/>
            <pc:sldMk cId="3033017915" sldId="354"/>
            <ac:spMk id="75" creationId="{A302CE76-51E7-40E3-A042-35EC41B8C7F7}"/>
          </ac:spMkLst>
        </pc:spChg>
        <pc:spChg chg="add mod">
          <ac:chgData name="Sidney Seckler" userId="73470fc2d5f88927" providerId="LiveId" clId="{DAB1B2FD-CBE1-4741-BE9F-5D0BACEBBAA7}" dt="2020-04-23T21:13:30.344" v="336" actId="1076"/>
          <ac:spMkLst>
            <pc:docMk/>
            <pc:sldMk cId="3033017915" sldId="354"/>
            <ac:spMk id="76" creationId="{013C6092-2D6C-42D0-A713-DC37A4D864DC}"/>
          </ac:spMkLst>
        </pc:spChg>
        <pc:spChg chg="add mod">
          <ac:chgData name="Sidney Seckler" userId="73470fc2d5f88927" providerId="LiveId" clId="{DAB1B2FD-CBE1-4741-BE9F-5D0BACEBBAA7}" dt="2020-04-24T00:09:31.894" v="1273" actId="255"/>
          <ac:spMkLst>
            <pc:docMk/>
            <pc:sldMk cId="3033017915" sldId="354"/>
            <ac:spMk id="79" creationId="{E3AE29A4-A800-4EBF-BFD5-634C45ADB7D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8" creationId="{00000000-0000-0000-0000-000000000000}"/>
          </ac:spMkLst>
        </pc:spChg>
        <pc:spChg chg="add del mod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1" creationId="{00000000-0000-0000-0000-000000000000}"/>
          </ac:spMkLst>
        </pc:spChg>
        <pc:spChg chg="add del mod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7:15.863" v="281" actId="1076"/>
          <ac:spMkLst>
            <pc:docMk/>
            <pc:sldMk cId="3033017915" sldId="354"/>
            <ac:spMk id="13107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6:00.548" v="272" actId="478"/>
          <ac:spMkLst>
            <pc:docMk/>
            <pc:sldMk cId="3033017915" sldId="354"/>
            <ac:spMk id="131077" creationId="{00000000-0000-0000-0000-000000000000}"/>
          </ac:spMkLst>
        </pc:spChg>
        <pc:grpChg chg="add mod">
          <ac:chgData name="Sidney Seckler" userId="73470fc2d5f88927" providerId="LiveId" clId="{DAB1B2FD-CBE1-4741-BE9F-5D0BACEBBAA7}" dt="2020-04-23T21:11:07.035" v="318" actId="255"/>
          <ac:grpSpMkLst>
            <pc:docMk/>
            <pc:sldMk cId="3033017915" sldId="354"/>
            <ac:grpSpMk id="24" creationId="{B6FFA722-BE16-4A54-95CE-38BB511FE87F}"/>
          </ac:grpSpMkLst>
        </pc:grpChg>
        <pc:grpChg chg="mod">
          <ac:chgData name="Sidney Seckler" userId="73470fc2d5f88927" providerId="LiveId" clId="{DAB1B2FD-CBE1-4741-BE9F-5D0BACEBBAA7}" dt="2020-04-23T21:10:48.519" v="316" actId="1076"/>
          <ac:grpSpMkLst>
            <pc:docMk/>
            <pc:sldMk cId="3033017915" sldId="354"/>
            <ac:grpSpMk id="62" creationId="{9495E8C4-275C-4EFC-8FFD-3956879F3929}"/>
          </ac:grpSpMkLst>
        </pc:grpChg>
        <pc:grpChg chg="mod">
          <ac:chgData name="Sidney Seckler" userId="73470fc2d5f88927" providerId="LiveId" clId="{DAB1B2FD-CBE1-4741-BE9F-5D0BACEBBAA7}" dt="2020-04-23T21:10:48.519" v="316" actId="1076"/>
          <ac:grpSpMkLst>
            <pc:docMk/>
            <pc:sldMk cId="3033017915" sldId="354"/>
            <ac:grpSpMk id="63" creationId="{23998097-99D2-4624-BE92-8F96CAA79979}"/>
          </ac:grpSpMkLst>
        </pc:grpChg>
        <pc:graphicFrameChg chg="del mod replId">
          <ac:chgData name="Sidney Seckler" userId="73470fc2d5f88927" providerId="LiveId" clId="{DAB1B2FD-CBE1-4741-BE9F-5D0BACEBBAA7}" dt="2020-04-23T21:06:28.985" v="277"/>
          <ac:graphicFrameMkLst>
            <pc:docMk/>
            <pc:sldMk cId="3033017915" sldId="35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06:28.985" v="277"/>
          <ac:graphicFrameMkLst>
            <pc:docMk/>
            <pc:sldMk cId="3033017915" sldId="354"/>
            <ac:graphicFrameMk id="4" creationId="{00000000-0000-0000-0000-000000000000}"/>
          </ac:graphicFrameMkLst>
        </pc:graphicFrameChg>
        <pc:graphicFrameChg chg="add del mod replId">
          <ac:chgData name="Sidney Seckler" userId="73470fc2d5f88927" providerId="LiveId" clId="{DAB1B2FD-CBE1-4741-BE9F-5D0BACEBBAA7}" dt="2020-04-23T21:12:39.129" v="325"/>
          <ac:graphicFrameMkLst>
            <pc:docMk/>
            <pc:sldMk cId="3033017915" sldId="354"/>
            <ac:graphicFrameMk id="7" creationId="{013C6092-2D6C-42D0-A713-DC37A4D864DC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57"/>
        </pc:sldMkLst>
      </pc:sldChg>
      <pc:sldChg chg="addSp delSp modSp add mod ord">
        <pc:chgData name="Sidney Seckler" userId="73470fc2d5f88927" providerId="LiveId" clId="{DAB1B2FD-CBE1-4741-BE9F-5D0BACEBBAA7}" dt="2020-05-08T14:32:44.167" v="1946"/>
        <pc:sldMkLst>
          <pc:docMk/>
          <pc:sldMk cId="0" sldId="360"/>
        </pc:sldMkLst>
        <pc:spChg chg="mod">
          <ac:chgData name="Sidney Seckler" userId="73470fc2d5f88927" providerId="LiveId" clId="{DAB1B2FD-CBE1-4741-BE9F-5D0BACEBBAA7}" dt="2020-04-23T21:14:13.910" v="340" actId="1076"/>
          <ac:spMkLst>
            <pc:docMk/>
            <pc:sldMk cId="0" sldId="360"/>
            <ac:spMk id="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49:28.315" v="563"/>
          <ac:spMkLst>
            <pc:docMk/>
            <pc:sldMk cId="0" sldId="360"/>
            <ac:spMk id="368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4:08.583" v="339" actId="27636"/>
          <ac:spMkLst>
            <pc:docMk/>
            <pc:sldMk cId="0" sldId="360"/>
            <ac:spMk id="13722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0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0:56.877" v="571" actId="1076"/>
        <pc:sldMkLst>
          <pc:docMk/>
          <pc:sldMk cId="0" sldId="361"/>
        </pc:sldMkLst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45.351" v="570" actId="14100"/>
          <ac:spMkLst>
            <pc:docMk/>
            <pc:sldMk cId="0" sldId="361"/>
            <ac:spMk id="665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91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9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9:18.472" v="558" actId="27636"/>
          <ac:spMkLst>
            <pc:docMk/>
            <pc:sldMk cId="0" sldId="361"/>
            <ac:spMk id="138243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6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65"/>
        </pc:sldMkLst>
      </pc:sldChg>
      <pc:sldChg chg="addSp delSp modSp add del mod">
        <pc:chgData name="Sidney Seckler" userId="73470fc2d5f88927" providerId="LiveId" clId="{DAB1B2FD-CBE1-4741-BE9F-5D0BACEBBAA7}" dt="2020-04-23T21:57:11.091" v="665" actId="47"/>
        <pc:sldMkLst>
          <pc:docMk/>
          <pc:sldMk cId="0" sldId="367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4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4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64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6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1:56:44.927" v="663" actId="255"/>
        <pc:sldMkLst>
          <pc:docMk/>
          <pc:sldMk cId="0" sldId="368"/>
        </pc:sldMkLst>
        <pc:spChg chg="add del mod">
          <ac:chgData name="Sidney Seckler" userId="73470fc2d5f88927" providerId="LiveId" clId="{DAB1B2FD-CBE1-4741-BE9F-5D0BACEBBAA7}" dt="2020-04-23T21:56:20.585" v="659" actId="478"/>
          <ac:spMkLst>
            <pc:docMk/>
            <pc:sldMk cId="0" sldId="368"/>
            <ac:spMk id="4" creationId="{1DE465CB-4D1C-45F5-970C-D9CF10A78591}"/>
          </ac:spMkLst>
        </pc:spChg>
        <pc:spChg chg="add">
          <ac:chgData name="Sidney Seckler" userId="73470fc2d5f88927" providerId="LiveId" clId="{DAB1B2FD-CBE1-4741-BE9F-5D0BACEBBAA7}" dt="2020-04-23T21:56:21.837" v="660"/>
          <ac:spMkLst>
            <pc:docMk/>
            <pc:sldMk cId="0" sldId="368"/>
            <ac:spMk id="7" creationId="{DC3F530A-D8DE-4925-9197-8CE2679BB852}"/>
          </ac:spMkLst>
        </pc:spChg>
        <pc:spChg chg="del">
          <ac:chgData name="Sidney Seckler" userId="73470fc2d5f88927" providerId="LiveId" clId="{DAB1B2FD-CBE1-4741-BE9F-5D0BACEBBAA7}" dt="2020-04-23T21:56:17.832" v="658" actId="478"/>
          <ac:spMkLst>
            <pc:docMk/>
            <pc:sldMk cId="0" sldId="368"/>
            <ac:spMk id="147459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6:44.927" v="663" actId="255"/>
          <ac:graphicFrameMkLst>
            <pc:docMk/>
            <pc:sldMk cId="0" sldId="368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1:59:08.033" v="684" actId="47"/>
        <pc:sldMkLst>
          <pc:docMk/>
          <pc:sldMk cId="0" sldId="369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6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63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8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7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71"/>
        </pc:sldMkLst>
      </pc:sldChg>
      <pc:sldChg chg="modSp mod">
        <pc:chgData name="Sidney Seckler" userId="73470fc2d5f88927" providerId="LiveId" clId="{DAB1B2FD-CBE1-4741-BE9F-5D0BACEBBAA7}" dt="2020-04-24T00:12:59.594" v="1412" actId="1076"/>
        <pc:sldMkLst>
          <pc:docMk/>
          <pc:sldMk cId="0" sldId="373"/>
        </pc:sldMkLst>
        <pc:spChg chg="mod">
          <ac:chgData name="Sidney Seckler" userId="73470fc2d5f88927" providerId="LiveId" clId="{DAB1B2FD-CBE1-4741-BE9F-5D0BACEBBAA7}" dt="2020-04-23T20:45:53.002" v="77" actId="14100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12:59.594" v="1412" actId="1076"/>
          <ac:spMkLst>
            <pc:docMk/>
            <pc:sldMk cId="0" sldId="373"/>
            <ac:spMk id="14541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03:57.743" v="716" actId="1076"/>
        <pc:sldMkLst>
          <pc:docMk/>
          <pc:sldMk cId="0" sldId="401"/>
        </pc:sldMkLst>
        <pc:spChg chg="add del mod">
          <ac:chgData name="Sidney Seckler" userId="73470fc2d5f88927" providerId="LiveId" clId="{DAB1B2FD-CBE1-4741-BE9F-5D0BACEBBAA7}" dt="2020-04-23T22:03:31.564" v="710" actId="478"/>
          <ac:spMkLst>
            <pc:docMk/>
            <pc:sldMk cId="0" sldId="401"/>
            <ac:spMk id="4" creationId="{38F984B6-FBAC-4011-97D9-968F467338C4}"/>
          </ac:spMkLst>
        </pc:spChg>
        <pc:spChg chg="add">
          <ac:chgData name="Sidney Seckler" userId="73470fc2d5f88927" providerId="LiveId" clId="{DAB1B2FD-CBE1-4741-BE9F-5D0BACEBBAA7}" dt="2020-04-23T22:03:39.035" v="711"/>
          <ac:spMkLst>
            <pc:docMk/>
            <pc:sldMk cId="0" sldId="401"/>
            <ac:spMk id="9" creationId="{2B945E51-D172-43AB-B5A2-EC6836451BC5}"/>
          </ac:spMkLst>
        </pc:spChg>
        <pc:spChg chg="del mod">
          <ac:chgData name="Sidney Seckler" userId="73470fc2d5f88927" providerId="LiveId" clId="{DAB1B2FD-CBE1-4741-BE9F-5D0BACEBBAA7}" dt="2020-04-23T22:03:28.361" v="709" actId="478"/>
          <ac:spMkLst>
            <pc:docMk/>
            <pc:sldMk cId="0" sldId="401"/>
            <ac:spMk id="182275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03:57.743" v="716" actId="1076"/>
          <ac:graphicFrameMkLst>
            <pc:docMk/>
            <pc:sldMk cId="0" sldId="401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2:46:45.485" v="1030" actId="47"/>
        <pc:sldMkLst>
          <pc:docMk/>
          <pc:sldMk cId="0" sldId="402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1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3:49.721" v="634" actId="27636"/>
          <ac:spMkLst>
            <pc:docMk/>
            <pc:sldMk cId="0" sldId="402"/>
            <ac:spMk id="12186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3:50.006" v="635" actId="27636"/>
          <ac:spMkLst>
            <pc:docMk/>
            <pc:sldMk cId="0" sldId="402"/>
            <ac:spMk id="1218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1:46.923" v="580" actId="27636"/>
          <ac:spMkLst>
            <pc:docMk/>
            <pc:sldMk cId="0" sldId="402"/>
            <ac:spMk id="183301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4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5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7" creationId="{00000000-0000-0000-0000-000000000000}"/>
          </ac:grpSpMkLst>
        </pc:gr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10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2:32:07.627" v="863" actId="14100"/>
        <pc:sldMkLst>
          <pc:docMk/>
          <pc:sldMk cId="0" sldId="403"/>
        </pc:sldMkLst>
        <pc:spChg chg="mod">
          <ac:chgData name="Sidney Seckler" userId="73470fc2d5f88927" providerId="LiveId" clId="{DAB1B2FD-CBE1-4741-BE9F-5D0BACEBBAA7}" dt="2020-04-23T22:32:07.627" v="863" actId="14100"/>
          <ac:spMkLst>
            <pc:docMk/>
            <pc:sldMk cId="0" sldId="403"/>
            <ac:spMk id="18432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55:37.844" v="1113" actId="14100"/>
        <pc:sldMkLst>
          <pc:docMk/>
          <pc:sldMk cId="0" sldId="404"/>
        </pc:sldMkLst>
        <pc:spChg chg="add del mod">
          <ac:chgData name="Sidney Seckler" userId="73470fc2d5f88927" providerId="LiveId" clId="{DAB1B2FD-CBE1-4741-BE9F-5D0BACEBBAA7}" dt="2020-04-23T22:32:29.941" v="868" actId="478"/>
          <ac:spMkLst>
            <pc:docMk/>
            <pc:sldMk cId="0" sldId="404"/>
            <ac:spMk id="3" creationId="{42B42947-57DA-4AD2-B292-ED0EE3FF9D4C}"/>
          </ac:spMkLst>
        </pc:spChg>
        <pc:spChg chg="mod">
          <ac:chgData name="Sidney Seckler" userId="73470fc2d5f88927" providerId="LiveId" clId="{DAB1B2FD-CBE1-4741-BE9F-5D0BACEBBAA7}" dt="2020-04-23T22:55:37.844" v="1113" actId="14100"/>
          <ac:spMkLst>
            <pc:docMk/>
            <pc:sldMk cId="0" sldId="404"/>
            <ac:spMk id="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2:31.314" v="869"/>
          <ac:spMkLst>
            <pc:docMk/>
            <pc:sldMk cId="0" sldId="404"/>
            <ac:spMk id="9" creationId="{3A414C71-67D0-4410-B8ED-BE2F15459A50}"/>
          </ac:spMkLst>
        </pc:spChg>
        <pc:spChg chg="del">
          <ac:chgData name="Sidney Seckler" userId="73470fc2d5f88927" providerId="LiveId" clId="{DAB1B2FD-CBE1-4741-BE9F-5D0BACEBBAA7}" dt="2020-04-23T22:32:26.535" v="867" actId="478"/>
          <ac:spMkLst>
            <pc:docMk/>
            <pc:sldMk cId="0" sldId="404"/>
            <ac:spMk id="185348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56:31.551" v="1121" actId="1076"/>
        <pc:sldMkLst>
          <pc:docMk/>
          <pc:sldMk cId="0" sldId="405"/>
        </pc:sldMkLst>
        <pc:spChg chg="add del mod">
          <ac:chgData name="Sidney Seckler" userId="73470fc2d5f88927" providerId="LiveId" clId="{DAB1B2FD-CBE1-4741-BE9F-5D0BACEBBAA7}" dt="2020-04-23T22:32:50.710" v="874" actId="478"/>
          <ac:spMkLst>
            <pc:docMk/>
            <pc:sldMk cId="0" sldId="405"/>
            <ac:spMk id="3" creationId="{487B9047-4D6C-4A4C-BE53-74F0B9A7D848}"/>
          </ac:spMkLst>
        </pc:spChg>
        <pc:spChg chg="mod">
          <ac:chgData name="Sidney Seckler" userId="73470fc2d5f88927" providerId="LiveId" clId="{DAB1B2FD-CBE1-4741-BE9F-5D0BACEBBAA7}" dt="2020-04-23T22:56:31.551" v="1121" actId="1076"/>
          <ac:spMkLst>
            <pc:docMk/>
            <pc:sldMk cId="0" sldId="405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2:51.862" v="875"/>
          <ac:spMkLst>
            <pc:docMk/>
            <pc:sldMk cId="0" sldId="405"/>
            <ac:spMk id="10" creationId="{A06E7C0F-E837-4199-BECE-BDDBFB80A64D}"/>
          </ac:spMkLst>
        </pc:spChg>
        <pc:spChg chg="del">
          <ac:chgData name="Sidney Seckler" userId="73470fc2d5f88927" providerId="LiveId" clId="{DAB1B2FD-CBE1-4741-BE9F-5D0BACEBBAA7}" dt="2020-04-23T22:32:48.049" v="873" actId="478"/>
          <ac:spMkLst>
            <pc:docMk/>
            <pc:sldMk cId="0" sldId="405"/>
            <ac:spMk id="1863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6:26.064" v="1120" actId="1076"/>
          <ac:spMkLst>
            <pc:docMk/>
            <pc:sldMk cId="0" sldId="405"/>
            <ac:spMk id="1863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6:11.517" v="1117" actId="14100"/>
          <ac:spMkLst>
            <pc:docMk/>
            <pc:sldMk cId="0" sldId="405"/>
            <ac:spMk id="18637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3:01:25.220" v="1162" actId="1076"/>
        <pc:sldMkLst>
          <pc:docMk/>
          <pc:sldMk cId="0" sldId="406"/>
        </pc:sldMkLst>
        <pc:spChg chg="add del mod">
          <ac:chgData name="Sidney Seckler" userId="73470fc2d5f88927" providerId="LiveId" clId="{DAB1B2FD-CBE1-4741-BE9F-5D0BACEBBAA7}" dt="2020-04-23T22:33:17.813" v="880" actId="478"/>
          <ac:spMkLst>
            <pc:docMk/>
            <pc:sldMk cId="0" sldId="406"/>
            <ac:spMk id="9" creationId="{7C0D2283-BCD1-4AAA-92B9-0366BD62960C}"/>
          </ac:spMkLst>
        </pc:spChg>
        <pc:spChg chg="mod">
          <ac:chgData name="Sidney Seckler" userId="73470fc2d5f88927" providerId="LiveId" clId="{DAB1B2FD-CBE1-4741-BE9F-5D0BACEBBAA7}" dt="2020-04-23T23:01:11.222" v="1160" actId="14100"/>
          <ac:spMkLst>
            <pc:docMk/>
            <pc:sldMk cId="0" sldId="406"/>
            <ac:spMk id="10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18.984" v="881"/>
          <ac:spMkLst>
            <pc:docMk/>
            <pc:sldMk cId="0" sldId="406"/>
            <ac:spMk id="19" creationId="{B3E02BEE-ED75-4712-BD34-B016CC3B88F4}"/>
          </ac:spMkLst>
        </pc:spChg>
        <pc:spChg chg="add mod">
          <ac:chgData name="Sidney Seckler" userId="73470fc2d5f88927" providerId="LiveId" clId="{DAB1B2FD-CBE1-4741-BE9F-5D0BACEBBAA7}" dt="2020-04-23T23:00:21.439" v="1150" actId="255"/>
          <ac:spMkLst>
            <pc:docMk/>
            <pc:sldMk cId="0" sldId="406"/>
            <ac:spMk id="14029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3:00:30.050" v="1152" actId="1076"/>
          <ac:spMkLst>
            <pc:docMk/>
            <pc:sldMk cId="0" sldId="406"/>
            <ac:spMk id="140296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3:01:25.220" v="1162" actId="1076"/>
          <ac:spMkLst>
            <pc:docMk/>
            <pc:sldMk cId="0" sldId="406"/>
            <ac:spMk id="14029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13.676" v="879" actId="478"/>
          <ac:spMkLst>
            <pc:docMk/>
            <pc:sldMk cId="0" sldId="406"/>
            <ac:spMk id="18739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0:58.938" v="1157" actId="1076"/>
          <ac:spMkLst>
            <pc:docMk/>
            <pc:sldMk cId="0" sldId="406"/>
            <ac:spMk id="187405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3:31.591" v="1201" actId="20577"/>
        <pc:sldMkLst>
          <pc:docMk/>
          <pc:sldMk cId="0" sldId="407"/>
        </pc:sldMkLst>
        <pc:spChg chg="add del mod">
          <ac:chgData name="Sidney Seckler" userId="73470fc2d5f88927" providerId="LiveId" clId="{DAB1B2FD-CBE1-4741-BE9F-5D0BACEBBAA7}" dt="2020-04-23T22:33:39.314" v="886" actId="478"/>
          <ac:spMkLst>
            <pc:docMk/>
            <pc:sldMk cId="0" sldId="407"/>
            <ac:spMk id="5" creationId="{10CD9850-5731-4D96-9BBB-68D96C173A69}"/>
          </ac:spMkLst>
        </pc:spChg>
        <pc:spChg chg="mod">
          <ac:chgData name="Sidney Seckler" userId="73470fc2d5f88927" providerId="LiveId" clId="{DAB1B2FD-CBE1-4741-BE9F-5D0BACEBBAA7}" dt="2020-04-23T23:03:08.173" v="1169" actId="1076"/>
          <ac:spMkLst>
            <pc:docMk/>
            <pc:sldMk cId="0" sldId="407"/>
            <ac:spMk id="8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40.439" v="887"/>
          <ac:spMkLst>
            <pc:docMk/>
            <pc:sldMk cId="0" sldId="407"/>
            <ac:spMk id="13" creationId="{0D0ADEB1-0097-48F1-AC8D-02817EE9B222}"/>
          </ac:spMkLst>
        </pc:spChg>
        <pc:spChg chg="add mod">
          <ac:chgData name="Sidney Seckler" userId="73470fc2d5f88927" providerId="LiveId" clId="{DAB1B2FD-CBE1-4741-BE9F-5D0BACEBBAA7}" dt="2020-04-23T23:02:53.411" v="1168" actId="255"/>
          <ac:spMkLst>
            <pc:docMk/>
            <pc:sldMk cId="0" sldId="407"/>
            <ac:spMk id="14131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36.391" v="885" actId="478"/>
          <ac:spMkLst>
            <pc:docMk/>
            <pc:sldMk cId="0" sldId="407"/>
            <ac:spMk id="18842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3:31.591" v="1201" actId="20577"/>
          <ac:spMkLst>
            <pc:docMk/>
            <pc:sldMk cId="0" sldId="407"/>
            <ac:spMk id="18843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7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3:04:20.078" v="1210" actId="47"/>
        <pc:sldMkLst>
          <pc:docMk/>
          <pc:sldMk cId="0" sldId="408"/>
        </pc:sldMkLst>
        <pc:spChg chg="add del mod">
          <ac:chgData name="Sidney Seckler" userId="73470fc2d5f88927" providerId="LiveId" clId="{DAB1B2FD-CBE1-4741-BE9F-5D0BACEBBAA7}" dt="2020-04-23T22:33:59.344" v="892" actId="478"/>
          <ac:spMkLst>
            <pc:docMk/>
            <pc:sldMk cId="0" sldId="408"/>
            <ac:spMk id="3" creationId="{2AD2BE51-8D95-4D43-9FC2-139C6E694F35}"/>
          </ac:spMkLst>
        </pc:spChg>
        <pc:spChg chg="add">
          <ac:chgData name="Sidney Seckler" userId="73470fc2d5f88927" providerId="LiveId" clId="{DAB1B2FD-CBE1-4741-BE9F-5D0BACEBBAA7}" dt="2020-04-23T22:34:00.783" v="893"/>
          <ac:spMkLst>
            <pc:docMk/>
            <pc:sldMk cId="0" sldId="408"/>
            <ac:spMk id="9" creationId="{2FC987D8-65CD-4CF6-A778-FF6CC1BE0D9A}"/>
          </ac:spMkLst>
        </pc:spChg>
        <pc:spChg chg="del">
          <ac:chgData name="Sidney Seckler" userId="73470fc2d5f88927" providerId="LiveId" clId="{DAB1B2FD-CBE1-4741-BE9F-5D0BACEBBAA7}" dt="2020-04-23T22:33:56.060" v="891" actId="478"/>
          <ac:spMkLst>
            <pc:docMk/>
            <pc:sldMk cId="0" sldId="408"/>
            <ac:spMk id="189444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3:04:39.549" v="1216" actId="14100"/>
        <pc:sldMkLst>
          <pc:docMk/>
          <pc:sldMk cId="0" sldId="409"/>
        </pc:sldMkLst>
        <pc:spChg chg="add del mod">
          <ac:chgData name="Sidney Seckler" userId="73470fc2d5f88927" providerId="LiveId" clId="{DAB1B2FD-CBE1-4741-BE9F-5D0BACEBBAA7}" dt="2020-04-23T22:34:08.847" v="895" actId="478"/>
          <ac:spMkLst>
            <pc:docMk/>
            <pc:sldMk cId="0" sldId="409"/>
            <ac:spMk id="3" creationId="{0CA7A7FF-EDA1-4D0F-9E8C-B3447409AF1E}"/>
          </ac:spMkLst>
        </pc:spChg>
        <pc:spChg chg="mod">
          <ac:chgData name="Sidney Seckler" userId="73470fc2d5f88927" providerId="LiveId" clId="{DAB1B2FD-CBE1-4741-BE9F-5D0BACEBBAA7}" dt="2020-04-23T23:04:39.549" v="1216" actId="14100"/>
          <ac:spMkLst>
            <pc:docMk/>
            <pc:sldMk cId="0" sldId="409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4:10.285" v="896"/>
          <ac:spMkLst>
            <pc:docMk/>
            <pc:sldMk cId="0" sldId="409"/>
            <ac:spMk id="10" creationId="{A289E4F9-369A-4EFB-8B19-9E4FB3EF35B8}"/>
          </ac:spMkLst>
        </pc:spChg>
        <pc:spChg chg="del">
          <ac:chgData name="Sidney Seckler" userId="73470fc2d5f88927" providerId="LiveId" clId="{DAB1B2FD-CBE1-4741-BE9F-5D0BACEBBAA7}" dt="2020-04-23T22:34:05.924" v="894" actId="478"/>
          <ac:spMkLst>
            <pc:docMk/>
            <pc:sldMk cId="0" sldId="409"/>
            <ac:spMk id="1904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29.754" v="1213" actId="1076"/>
          <ac:spMkLst>
            <pc:docMk/>
            <pc:sldMk cId="0" sldId="409"/>
            <ac:spMk id="19047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34.283" v="1214" actId="1076"/>
          <ac:spMkLst>
            <pc:docMk/>
            <pc:sldMk cId="0" sldId="409"/>
            <ac:spMk id="190473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19:04.354" v="780" actId="1076"/>
        <pc:sldMkLst>
          <pc:docMk/>
          <pc:sldMk cId="0" sldId="410"/>
        </pc:sldMkLst>
        <pc:spChg chg="add del mod">
          <ac:chgData name="Sidney Seckler" userId="73470fc2d5f88927" providerId="LiveId" clId="{DAB1B2FD-CBE1-4741-BE9F-5D0BACEBBAA7}" dt="2020-04-23T22:18:43.877" v="775" actId="478"/>
          <ac:spMkLst>
            <pc:docMk/>
            <pc:sldMk cId="0" sldId="410"/>
            <ac:spMk id="4" creationId="{7E597F27-9E21-4698-8048-AC12F515BBD9}"/>
          </ac:spMkLst>
        </pc:spChg>
        <pc:spChg chg="add">
          <ac:chgData name="Sidney Seckler" userId="73470fc2d5f88927" providerId="LiveId" clId="{DAB1B2FD-CBE1-4741-BE9F-5D0BACEBBAA7}" dt="2020-04-23T22:18:47.393" v="776"/>
          <ac:spMkLst>
            <pc:docMk/>
            <pc:sldMk cId="0" sldId="410"/>
            <ac:spMk id="7" creationId="{A9EC1700-818D-41C6-A67F-8B4EE5B0523A}"/>
          </ac:spMkLst>
        </pc:spChg>
        <pc:spChg chg="del mod">
          <ac:chgData name="Sidney Seckler" userId="73470fc2d5f88927" providerId="LiveId" clId="{DAB1B2FD-CBE1-4741-BE9F-5D0BACEBBAA7}" dt="2020-04-23T22:18:41.205" v="774" actId="478"/>
          <ac:spMkLst>
            <pc:docMk/>
            <pc:sldMk cId="0" sldId="410"/>
            <ac:spMk id="191491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19:04.354" v="780" actId="1076"/>
          <ac:graphicFrameMkLst>
            <pc:docMk/>
            <pc:sldMk cId="0" sldId="410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7:56.128" v="673" actId="1076"/>
        <pc:sldMkLst>
          <pc:docMk/>
          <pc:sldMk cId="0" sldId="411"/>
        </pc:sldMkLst>
        <pc:spChg chg="add del mod">
          <ac:chgData name="Sidney Seckler" userId="73470fc2d5f88927" providerId="LiveId" clId="{DAB1B2FD-CBE1-4741-BE9F-5D0BACEBBAA7}" dt="2020-04-23T21:57:30.408" v="667" actId="478"/>
          <ac:spMkLst>
            <pc:docMk/>
            <pc:sldMk cId="0" sldId="411"/>
            <ac:spMk id="4" creationId="{21B68857-0152-4C4D-AD5F-E0ECF7814EF9}"/>
          </ac:spMkLst>
        </pc:spChg>
        <pc:spChg chg="add">
          <ac:chgData name="Sidney Seckler" userId="73470fc2d5f88927" providerId="LiveId" clId="{DAB1B2FD-CBE1-4741-BE9F-5D0BACEBBAA7}" dt="2020-04-23T21:57:31.767" v="668"/>
          <ac:spMkLst>
            <pc:docMk/>
            <pc:sldMk cId="0" sldId="411"/>
            <ac:spMk id="8" creationId="{F2196EC4-68D2-42E9-B73A-3F440EC9F3B9}"/>
          </ac:spMkLst>
        </pc:spChg>
        <pc:spChg chg="mod">
          <ac:chgData name="Sidney Seckler" userId="73470fc2d5f88927" providerId="LiveId" clId="{DAB1B2FD-CBE1-4741-BE9F-5D0BACEBBAA7}" dt="2020-04-23T21:57:56.128" v="673" actId="1076"/>
          <ac:spMkLst>
            <pc:docMk/>
            <pc:sldMk cId="0" sldId="411"/>
            <ac:spMk id="7270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7:27.189" v="666" actId="478"/>
          <ac:spMkLst>
            <pc:docMk/>
            <pc:sldMk cId="0" sldId="411"/>
            <ac:spMk id="192515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7:44.580" v="671" actId="255"/>
          <ac:graphicFrameMkLst>
            <pc:docMk/>
            <pc:sldMk cId="0" sldId="41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8:52.275" v="682"/>
        <pc:sldMkLst>
          <pc:docMk/>
          <pc:sldMk cId="0" sldId="412"/>
        </pc:sldMkLst>
        <pc:spChg chg="add del mod">
          <ac:chgData name="Sidney Seckler" userId="73470fc2d5f88927" providerId="LiveId" clId="{DAB1B2FD-CBE1-4741-BE9F-5D0BACEBBAA7}" dt="2020-04-23T21:58:51.008" v="681" actId="478"/>
          <ac:spMkLst>
            <pc:docMk/>
            <pc:sldMk cId="0" sldId="412"/>
            <ac:spMk id="4" creationId="{4056D683-32B6-4460-AB69-C0A906277978}"/>
          </ac:spMkLst>
        </pc:spChg>
        <pc:spChg chg="add">
          <ac:chgData name="Sidney Seckler" userId="73470fc2d5f88927" providerId="LiveId" clId="{DAB1B2FD-CBE1-4741-BE9F-5D0BACEBBAA7}" dt="2020-04-23T21:58:52.275" v="682"/>
          <ac:spMkLst>
            <pc:docMk/>
            <pc:sldMk cId="0" sldId="412"/>
            <ac:spMk id="8" creationId="{C31435A4-9338-49DA-9891-57152CFF2E42}"/>
          </ac:spMkLst>
        </pc:spChg>
        <pc:spChg chg="mod">
          <ac:chgData name="Sidney Seckler" userId="73470fc2d5f88927" providerId="LiveId" clId="{DAB1B2FD-CBE1-4741-BE9F-5D0BACEBBAA7}" dt="2020-04-23T21:58:36.846" v="679" actId="1076"/>
          <ac:spMkLst>
            <pc:docMk/>
            <pc:sldMk cId="0" sldId="412"/>
            <ac:spMk id="7373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8:48.004" v="680" actId="478"/>
          <ac:spMkLst>
            <pc:docMk/>
            <pc:sldMk cId="0" sldId="412"/>
            <ac:spMk id="193539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8:24.516" v="677" actId="1076"/>
          <ac:graphicFrameMkLst>
            <pc:docMk/>
            <pc:sldMk cId="0" sldId="412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2"/>
        </pc:sldMkLst>
      </pc:sldChg>
      <pc:sldChg chg="modSp add mod">
        <pc:chgData name="Sidney Seckler" userId="73470fc2d5f88927" providerId="LiveId" clId="{DAB1B2FD-CBE1-4741-BE9F-5D0BACEBBAA7}" dt="2020-04-23T20:53:00.659" v="155" actId="14100"/>
        <pc:sldMkLst>
          <pc:docMk/>
          <pc:sldMk cId="0" sldId="423"/>
        </pc:sldMkLst>
        <pc:spChg chg="mod">
          <ac:chgData name="Sidney Seckler" userId="73470fc2d5f88927" providerId="LiveId" clId="{DAB1B2FD-CBE1-4741-BE9F-5D0BACEBBAA7}" dt="2020-04-23T20:53:00.659" v="155" actId="14100"/>
          <ac:spMkLst>
            <pc:docMk/>
            <pc:sldMk cId="0" sldId="423"/>
            <ac:spMk id="2048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2:55.487" v="154" actId="1076"/>
          <ac:spMkLst>
            <pc:docMk/>
            <pc:sldMk cId="0" sldId="423"/>
            <ac:spMk id="20480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2:29.129" v="149" actId="14100"/>
          <ac:picMkLst>
            <pc:docMk/>
            <pc:sldMk cId="0" sldId="423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5"/>
        </pc:sldMkLst>
      </pc:sldChg>
      <pc:sldChg chg="modSp add">
        <pc:chgData name="Sidney Seckler" userId="73470fc2d5f88927" providerId="LiveId" clId="{DAB1B2FD-CBE1-4741-BE9F-5D0BACEBBAA7}" dt="2020-04-23T20:49:59.766" v="126" actId="14100"/>
        <pc:sldMkLst>
          <pc:docMk/>
          <pc:sldMk cId="0" sldId="426"/>
        </pc:sldMkLst>
        <pc:spChg chg="mod">
          <ac:chgData name="Sidney Seckler" userId="73470fc2d5f88927" providerId="LiveId" clId="{DAB1B2FD-CBE1-4741-BE9F-5D0BACEBBAA7}" dt="2020-04-23T20:49:39.252" v="122" actId="207"/>
          <ac:spMkLst>
            <pc:docMk/>
            <pc:sldMk cId="0" sldId="426"/>
            <ac:spMk id="1229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49:52.206" v="125" actId="1076"/>
          <ac:spMkLst>
            <pc:docMk/>
            <pc:sldMk cId="0" sldId="426"/>
            <ac:spMk id="12293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49:49.221" v="124" actId="14100"/>
          <ac:picMkLst>
            <pc:docMk/>
            <pc:sldMk cId="0" sldId="426"/>
            <ac:picMk id="12290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49:59.766" v="126" actId="14100"/>
          <ac:cxnSpMkLst>
            <pc:docMk/>
            <pc:sldMk cId="0" sldId="426"/>
            <ac:cxnSpMk id="12292" creationId="{00000000-0000-0000-0000-000000000000}"/>
          </ac:cxnSpMkLst>
        </pc:cxn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8"/>
        </pc:sldMkLst>
      </pc:sldChg>
      <pc:sldChg chg="modSp add del mod">
        <pc:chgData name="Sidney Seckler" userId="73470fc2d5f88927" providerId="LiveId" clId="{DAB1B2FD-CBE1-4741-BE9F-5D0BACEBBAA7}" dt="2020-04-23T21:26:45.425" v="450" actId="255"/>
        <pc:sldMkLst>
          <pc:docMk/>
          <pc:sldMk cId="0" sldId="429"/>
        </pc:sldMkLst>
        <pc:spChg chg="mod">
          <ac:chgData name="Sidney Seckler" userId="73470fc2d5f88927" providerId="LiveId" clId="{DAB1B2FD-CBE1-4741-BE9F-5D0BACEBBAA7}" dt="2020-04-23T21:26:45.425" v="450" actId="255"/>
          <ac:spMkLst>
            <pc:docMk/>
            <pc:sldMk cId="0" sldId="429"/>
            <ac:spMk id="211971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6:29.314" v="448" actId="1076"/>
          <ac:picMkLst>
            <pc:docMk/>
            <pc:sldMk cId="0" sldId="429"/>
            <ac:picMk id="43010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2"/>
        </pc:sldMkLst>
      </pc:sldChg>
      <pc:sldChg chg="addSp delSp modSp add del mod">
        <pc:chgData name="Sidney Seckler" userId="73470fc2d5f88927" providerId="LiveId" clId="{DAB1B2FD-CBE1-4741-BE9F-5D0BACEBBAA7}" dt="2020-04-23T21:27:50.128" v="467" actId="1076"/>
        <pc:sldMkLst>
          <pc:docMk/>
          <pc:sldMk cId="0" sldId="433"/>
        </pc:sldMkLst>
        <pc:spChg chg="add del mod">
          <ac:chgData name="Sidney Seckler" userId="73470fc2d5f88927" providerId="LiveId" clId="{DAB1B2FD-CBE1-4741-BE9F-5D0BACEBBAA7}" dt="2020-04-23T21:27:41.204" v="464" actId="478"/>
          <ac:spMkLst>
            <pc:docMk/>
            <pc:sldMk cId="0" sldId="433"/>
            <ac:spMk id="3" creationId="{0D69397B-490E-47EE-8962-CE8768138AC0}"/>
          </ac:spMkLst>
        </pc:spChg>
        <pc:spChg chg="add">
          <ac:chgData name="Sidney Seckler" userId="73470fc2d5f88927" providerId="LiveId" clId="{DAB1B2FD-CBE1-4741-BE9F-5D0BACEBBAA7}" dt="2020-04-23T21:27:42.375" v="465"/>
          <ac:spMkLst>
            <pc:docMk/>
            <pc:sldMk cId="0" sldId="433"/>
            <ac:spMk id="7" creationId="{B7F6C9C6-CD60-4BD3-9FD2-00CA4BD7F0D0}"/>
          </ac:spMkLst>
        </pc:spChg>
        <pc:spChg chg="del mod">
          <ac:chgData name="Sidney Seckler" userId="73470fc2d5f88927" providerId="LiveId" clId="{DAB1B2FD-CBE1-4741-BE9F-5D0BACEBBAA7}" dt="2020-04-23T21:27:38.068" v="463" actId="478"/>
          <ac:spMkLst>
            <pc:docMk/>
            <pc:sldMk cId="0" sldId="433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50.128" v="467" actId="1076"/>
          <ac:picMkLst>
            <pc:docMk/>
            <pc:sldMk cId="0" sldId="433"/>
            <ac:picMk id="55298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2:48:56.646" v="1050" actId="255"/>
        <pc:sldMkLst>
          <pc:docMk/>
          <pc:sldMk cId="0" sldId="435"/>
        </pc:sldMkLst>
        <pc:spChg chg="mod">
          <ac:chgData name="Sidney Seckler" userId="73470fc2d5f88927" providerId="LiveId" clId="{DAB1B2FD-CBE1-4741-BE9F-5D0BACEBBAA7}" dt="2020-04-23T22:48:56.646" v="1050" actId="255"/>
          <ac:spMkLst>
            <pc:docMk/>
            <pc:sldMk cId="0" sldId="435"/>
            <ac:spMk id="1239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48:52.287" v="1049" actId="255"/>
          <ac:spMkLst>
            <pc:docMk/>
            <pc:sldMk cId="0" sldId="435"/>
            <ac:spMk id="1239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26:33.629" v="785" actId="1076"/>
          <ac:spMkLst>
            <pc:docMk/>
            <pc:sldMk cId="0" sldId="435"/>
            <ac:spMk id="22118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48:23.301" v="1043" actId="255"/>
          <ac:spMkLst>
            <pc:docMk/>
            <pc:sldMk cId="0" sldId="435"/>
            <ac:spMk id="221189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47:49.366" v="1038" actId="1076"/>
          <ac:grpSpMkLst>
            <pc:docMk/>
            <pc:sldMk cId="0" sldId="435"/>
            <ac:grpSpMk id="123910" creationId="{00000000-0000-0000-0000-000000000000}"/>
          </ac:grpSpMkLst>
        </pc:grpChg>
        <pc:picChg chg="mod">
          <ac:chgData name="Sidney Seckler" userId="73470fc2d5f88927" providerId="LiveId" clId="{DAB1B2FD-CBE1-4741-BE9F-5D0BACEBBAA7}" dt="2020-04-23T22:48:14.331" v="1042" actId="14100"/>
          <ac:picMkLst>
            <pc:docMk/>
            <pc:sldMk cId="0" sldId="435"/>
            <ac:picMk id="12390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1:27.203" v="1080" actId="478"/>
        <pc:sldMkLst>
          <pc:docMk/>
          <pc:sldMk cId="0" sldId="436"/>
        </pc:sldMkLst>
        <pc:spChg chg="add del mod">
          <ac:chgData name="Sidney Seckler" userId="73470fc2d5f88927" providerId="LiveId" clId="{DAB1B2FD-CBE1-4741-BE9F-5D0BACEBBAA7}" dt="2020-04-23T22:26:43.954" v="787" actId="478"/>
          <ac:spMkLst>
            <pc:docMk/>
            <pc:sldMk cId="0" sldId="436"/>
            <ac:spMk id="3" creationId="{F78F0911-BE15-4CAA-BC1B-C8AC1BE4541B}"/>
          </ac:spMkLst>
        </pc:spChg>
        <pc:spChg chg="add">
          <ac:chgData name="Sidney Seckler" userId="73470fc2d5f88927" providerId="LiveId" clId="{DAB1B2FD-CBE1-4741-BE9F-5D0BACEBBAA7}" dt="2020-04-23T22:26:45.238" v="788"/>
          <ac:spMkLst>
            <pc:docMk/>
            <pc:sldMk cId="0" sldId="436"/>
            <ac:spMk id="24" creationId="{D5CEFCAB-FF89-4489-AE79-B1CA3EF2E05E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09.424" v="1076" actId="1076"/>
          <ac:spMkLst>
            <pc:docMk/>
            <pc:sldMk cId="0" sldId="436"/>
            <ac:spMk id="12698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01.833" v="1074" actId="1076"/>
          <ac:spMkLst>
            <pc:docMk/>
            <pc:sldMk cId="0" sldId="436"/>
            <ac:spMk id="12699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6:41.767" v="786" actId="478"/>
          <ac:spMkLst>
            <pc:docMk/>
            <pc:sldMk cId="0" sldId="436"/>
            <ac:spMk id="2222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18.486" v="1078" actId="1076"/>
          <ac:spMkLst>
            <pc:docMk/>
            <pc:sldMk cId="0" sldId="436"/>
            <ac:spMk id="222213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1:01.833" v="1074" actId="1076"/>
          <ac:grpSpMkLst>
            <pc:docMk/>
            <pc:sldMk cId="0" sldId="436"/>
            <ac:grpSpMk id="126982" creationId="{00000000-0000-0000-0000-000000000000}"/>
          </ac:grpSpMkLst>
        </pc:grpChg>
        <pc:picChg chg="del mod">
          <ac:chgData name="Sidney Seckler" userId="73470fc2d5f88927" providerId="LiveId" clId="{DAB1B2FD-CBE1-4741-BE9F-5D0BACEBBAA7}" dt="2020-04-23T22:51:27.203" v="1080" actId="478"/>
          <ac:picMkLst>
            <pc:docMk/>
            <pc:sldMk cId="0" sldId="436"/>
            <ac:picMk id="126978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2:34.142" v="1092" actId="14100"/>
        <pc:sldMkLst>
          <pc:docMk/>
          <pc:sldMk cId="0" sldId="437"/>
        </pc:sldMkLst>
        <pc:spChg chg="add del mod">
          <ac:chgData name="Sidney Seckler" userId="73470fc2d5f88927" providerId="LiveId" clId="{DAB1B2FD-CBE1-4741-BE9F-5D0BACEBBAA7}" dt="2020-04-23T22:28:11.019" v="810" actId="478"/>
          <ac:spMkLst>
            <pc:docMk/>
            <pc:sldMk cId="0" sldId="437"/>
            <ac:spMk id="3" creationId="{9625763D-72A0-4684-AD00-6B06D9D1F885}"/>
          </ac:spMkLst>
        </pc:spChg>
        <pc:spChg chg="add del mod">
          <ac:chgData name="Sidney Seckler" userId="73470fc2d5f88927" providerId="LiveId" clId="{DAB1B2FD-CBE1-4741-BE9F-5D0BACEBBAA7}" dt="2020-04-23T22:28:16.269" v="813" actId="478"/>
          <ac:spMkLst>
            <pc:docMk/>
            <pc:sldMk cId="0" sldId="437"/>
            <ac:spMk id="5" creationId="{1E98C531-1876-438B-A87E-92F9A610A943}"/>
          </ac:spMkLst>
        </pc:spChg>
        <pc:spChg chg="add del">
          <ac:chgData name="Sidney Seckler" userId="73470fc2d5f88927" providerId="LiveId" clId="{DAB1B2FD-CBE1-4741-BE9F-5D0BACEBBAA7}" dt="2020-04-23T22:28:14.378" v="812" actId="478"/>
          <ac:spMkLst>
            <pc:docMk/>
            <pc:sldMk cId="0" sldId="437"/>
            <ac:spMk id="25" creationId="{602E2040-7213-4BCD-B97A-B865D400ED75}"/>
          </ac:spMkLst>
        </pc:spChg>
        <pc:spChg chg="add">
          <ac:chgData name="Sidney Seckler" userId="73470fc2d5f88927" providerId="LiveId" clId="{DAB1B2FD-CBE1-4741-BE9F-5D0BACEBBAA7}" dt="2020-04-23T22:28:34.411" v="814"/>
          <ac:spMkLst>
            <pc:docMk/>
            <pc:sldMk cId="0" sldId="437"/>
            <ac:spMk id="28" creationId="{42C10335-1480-459F-A627-92B1049ABF64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34.142" v="1092" actId="14100"/>
          <ac:spMkLst>
            <pc:docMk/>
            <pc:sldMk cId="0" sldId="437"/>
            <ac:spMk id="13210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8:09.066" v="809" actId="478"/>
          <ac:spMkLst>
            <pc:docMk/>
            <pc:sldMk cId="0" sldId="437"/>
            <ac:spMk id="22323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58.157" v="1084" actId="1076"/>
          <ac:spMkLst>
            <pc:docMk/>
            <pc:sldMk cId="0" sldId="437"/>
            <ac:spMk id="223254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2:25.908" v="1090" actId="1076"/>
          <ac:grpSpMkLst>
            <pc:docMk/>
            <pc:sldMk cId="0" sldId="437"/>
            <ac:grpSpMk id="132101" creationId="{00000000-0000-0000-0000-000000000000}"/>
          </ac:grpSpMkLst>
        </pc:grpChg>
        <pc:picChg chg="del">
          <ac:chgData name="Sidney Seckler" userId="73470fc2d5f88927" providerId="LiveId" clId="{DAB1B2FD-CBE1-4741-BE9F-5D0BACEBBAA7}" dt="2020-04-23T22:51:42.138" v="1081" actId="478"/>
          <ac:picMkLst>
            <pc:docMk/>
            <pc:sldMk cId="0" sldId="437"/>
            <ac:picMk id="132098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4:10.095" v="1109" actId="14100"/>
        <pc:sldMkLst>
          <pc:docMk/>
          <pc:sldMk cId="0" sldId="438"/>
        </pc:sldMkLst>
        <pc:spChg chg="add del mod">
          <ac:chgData name="Sidney Seckler" userId="73470fc2d5f88927" providerId="LiveId" clId="{DAB1B2FD-CBE1-4741-BE9F-5D0BACEBBAA7}" dt="2020-04-23T22:28:42.017" v="816" actId="478"/>
          <ac:spMkLst>
            <pc:docMk/>
            <pc:sldMk cId="0" sldId="438"/>
            <ac:spMk id="3" creationId="{5EB718E2-2C88-4562-A68C-A713B963D0E6}"/>
          </ac:spMkLst>
        </pc:spChg>
        <pc:spChg chg="add">
          <ac:chgData name="Sidney Seckler" userId="73470fc2d5f88927" providerId="LiveId" clId="{DAB1B2FD-CBE1-4741-BE9F-5D0BACEBBAA7}" dt="2020-04-23T22:28:43.220" v="817"/>
          <ac:spMkLst>
            <pc:docMk/>
            <pc:sldMk cId="0" sldId="438"/>
            <ac:spMk id="26" creationId="{9C0DB033-0C43-4B27-8A2B-7292CDE85DC7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4:10.095" v="1109" actId="14100"/>
          <ac:spMkLst>
            <pc:docMk/>
            <pc:sldMk cId="0" sldId="438"/>
            <ac:spMk id="13312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4:00.630" v="1107" actId="1076"/>
          <ac:spMkLst>
            <pc:docMk/>
            <pc:sldMk cId="0" sldId="438"/>
            <ac:spMk id="13313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8:40.020" v="815" actId="478"/>
          <ac:spMkLst>
            <pc:docMk/>
            <pc:sldMk cId="0" sldId="438"/>
            <ac:spMk id="22426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53.259" v="1105" actId="1076"/>
          <ac:spMkLst>
            <pc:docMk/>
            <pc:sldMk cId="0" sldId="438"/>
            <ac:spMk id="224279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4:00.630" v="1107" actId="1076"/>
          <ac:grpSpMkLst>
            <pc:docMk/>
            <pc:sldMk cId="0" sldId="438"/>
            <ac:grpSpMk id="133125" creationId="{00000000-0000-0000-0000-000000000000}"/>
          </ac:grpSpMkLst>
        </pc:grpChg>
        <pc:picChg chg="del">
          <ac:chgData name="Sidney Seckler" userId="73470fc2d5f88927" providerId="LiveId" clId="{DAB1B2FD-CBE1-4741-BE9F-5D0BACEBBAA7}" dt="2020-04-23T22:52:41.972" v="1093" actId="478"/>
          <ac:picMkLst>
            <pc:docMk/>
            <pc:sldMk cId="0" sldId="438"/>
            <ac:picMk id="13312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4-23T22:27:03.769" v="793" actId="1076"/>
        <pc:sldMkLst>
          <pc:docMk/>
          <pc:sldMk cId="0" sldId="448"/>
        </pc:sldMkLst>
        <pc:spChg chg="mod">
          <ac:chgData name="Sidney Seckler" userId="73470fc2d5f88927" providerId="LiveId" clId="{DAB1B2FD-CBE1-4741-BE9F-5D0BACEBBAA7}" dt="2020-04-23T22:26:56.502" v="791" actId="1076"/>
          <ac:spMkLst>
            <pc:docMk/>
            <pc:sldMk cId="0" sldId="448"/>
            <ac:spMk id="239619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03.769" v="793" actId="1076"/>
          <ac:picMkLst>
            <pc:docMk/>
            <pc:sldMk cId="0" sldId="448"/>
            <ac:picMk id="128002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7:29.849" v="798" actId="1076"/>
        <pc:sldMkLst>
          <pc:docMk/>
          <pc:sldMk cId="0" sldId="449"/>
        </pc:sldMkLst>
        <pc:spChg chg="add del mod">
          <ac:chgData name="Sidney Seckler" userId="73470fc2d5f88927" providerId="LiveId" clId="{DAB1B2FD-CBE1-4741-BE9F-5D0BACEBBAA7}" dt="2020-04-23T22:27:22.394" v="795" actId="478"/>
          <ac:spMkLst>
            <pc:docMk/>
            <pc:sldMk cId="0" sldId="449"/>
            <ac:spMk id="3" creationId="{97431407-2EDC-4833-87FA-6A33E795D993}"/>
          </ac:spMkLst>
        </pc:spChg>
        <pc:spChg chg="add">
          <ac:chgData name="Sidney Seckler" userId="73470fc2d5f88927" providerId="LiveId" clId="{DAB1B2FD-CBE1-4741-BE9F-5D0BACEBBAA7}" dt="2020-04-23T22:27:23.519" v="796"/>
          <ac:spMkLst>
            <pc:docMk/>
            <pc:sldMk cId="0" sldId="449"/>
            <ac:spMk id="7" creationId="{02435DB8-D2AB-414F-B6C8-1CC78A940BF6}"/>
          </ac:spMkLst>
        </pc:spChg>
        <pc:spChg chg="del mod">
          <ac:chgData name="Sidney Seckler" userId="73470fc2d5f88927" providerId="LiveId" clId="{DAB1B2FD-CBE1-4741-BE9F-5D0BACEBBAA7}" dt="2020-04-23T22:27:19.528" v="794" actId="478"/>
          <ac:spMkLst>
            <pc:docMk/>
            <pc:sldMk cId="0" sldId="449"/>
            <ac:spMk id="24166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29.849" v="798" actId="1076"/>
          <ac:picMkLst>
            <pc:docMk/>
            <pc:sldMk cId="0" sldId="449"/>
            <ac:picMk id="129026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7:46.688" v="803" actId="1076"/>
        <pc:sldMkLst>
          <pc:docMk/>
          <pc:sldMk cId="0" sldId="450"/>
        </pc:sldMkLst>
        <pc:spChg chg="add del mod">
          <ac:chgData name="Sidney Seckler" userId="73470fc2d5f88927" providerId="LiveId" clId="{DAB1B2FD-CBE1-4741-BE9F-5D0BACEBBAA7}" dt="2020-04-23T22:27:38.490" v="800" actId="478"/>
          <ac:spMkLst>
            <pc:docMk/>
            <pc:sldMk cId="0" sldId="450"/>
            <ac:spMk id="3" creationId="{B0224385-0070-4202-A9FE-A58CC343FEA3}"/>
          </ac:spMkLst>
        </pc:spChg>
        <pc:spChg chg="add">
          <ac:chgData name="Sidney Seckler" userId="73470fc2d5f88927" providerId="LiveId" clId="{DAB1B2FD-CBE1-4741-BE9F-5D0BACEBBAA7}" dt="2020-04-23T22:27:39.599" v="801"/>
          <ac:spMkLst>
            <pc:docMk/>
            <pc:sldMk cId="0" sldId="450"/>
            <ac:spMk id="7" creationId="{B16E9D2B-09FF-4367-A276-73E6DE7D972E}"/>
          </ac:spMkLst>
        </pc:spChg>
        <pc:spChg chg="del mod">
          <ac:chgData name="Sidney Seckler" userId="73470fc2d5f88927" providerId="LiveId" clId="{DAB1B2FD-CBE1-4741-BE9F-5D0BACEBBAA7}" dt="2020-04-23T22:27:34.995" v="799" actId="478"/>
          <ac:spMkLst>
            <pc:docMk/>
            <pc:sldMk cId="0" sldId="450"/>
            <ac:spMk id="24371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46.688" v="803" actId="1076"/>
          <ac:picMkLst>
            <pc:docMk/>
            <pc:sldMk cId="0" sldId="450"/>
            <ac:picMk id="130050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8:04.160" v="808" actId="1076"/>
        <pc:sldMkLst>
          <pc:docMk/>
          <pc:sldMk cId="0" sldId="451"/>
        </pc:sldMkLst>
        <pc:spChg chg="add del mod">
          <ac:chgData name="Sidney Seckler" userId="73470fc2d5f88927" providerId="LiveId" clId="{DAB1B2FD-CBE1-4741-BE9F-5D0BACEBBAA7}" dt="2020-04-23T22:27:54.440" v="805" actId="478"/>
          <ac:spMkLst>
            <pc:docMk/>
            <pc:sldMk cId="0" sldId="451"/>
            <ac:spMk id="3" creationId="{0EC90FFD-25CA-4A14-9CA6-34EDF8AEC625}"/>
          </ac:spMkLst>
        </pc:spChg>
        <pc:spChg chg="add">
          <ac:chgData name="Sidney Seckler" userId="73470fc2d5f88927" providerId="LiveId" clId="{DAB1B2FD-CBE1-4741-BE9F-5D0BACEBBAA7}" dt="2020-04-23T22:27:55.610" v="806"/>
          <ac:spMkLst>
            <pc:docMk/>
            <pc:sldMk cId="0" sldId="451"/>
            <ac:spMk id="7" creationId="{70E35F4C-3253-4556-863B-AA174E88D547}"/>
          </ac:spMkLst>
        </pc:spChg>
        <pc:spChg chg="del mod">
          <ac:chgData name="Sidney Seckler" userId="73470fc2d5f88927" providerId="LiveId" clId="{DAB1B2FD-CBE1-4741-BE9F-5D0BACEBBAA7}" dt="2020-04-23T22:27:52.299" v="804" actId="478"/>
          <ac:spMkLst>
            <pc:docMk/>
            <pc:sldMk cId="0" sldId="451"/>
            <ac:spMk id="244740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8:04.160" v="808" actId="1076"/>
          <ac:picMkLst>
            <pc:docMk/>
            <pc:sldMk cId="0" sldId="451"/>
            <ac:picMk id="131074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4-23T22:29:01.939" v="822" actId="1076"/>
        <pc:sldMkLst>
          <pc:docMk/>
          <pc:sldMk cId="0" sldId="452"/>
        </pc:sldMkLst>
        <pc:spChg chg="mod">
          <ac:chgData name="Sidney Seckler" userId="73470fc2d5f88927" providerId="LiveId" clId="{DAB1B2FD-CBE1-4741-BE9F-5D0BACEBBAA7}" dt="2020-04-23T22:28:56.124" v="820" actId="1076"/>
          <ac:spMkLst>
            <pc:docMk/>
            <pc:sldMk cId="0" sldId="452"/>
            <ac:spMk id="245763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01.939" v="822" actId="1076"/>
          <ac:picMkLst>
            <pc:docMk/>
            <pc:sldMk cId="0" sldId="452"/>
            <ac:picMk id="13414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29:20.894" v="827" actId="1076"/>
        <pc:sldMkLst>
          <pc:docMk/>
          <pc:sldMk cId="0" sldId="453"/>
        </pc:sldMkLst>
        <pc:spChg chg="add del mod">
          <ac:chgData name="Sidney Seckler" userId="73470fc2d5f88927" providerId="LiveId" clId="{DAB1B2FD-CBE1-4741-BE9F-5D0BACEBBAA7}" dt="2020-04-23T22:29:13.283" v="824" actId="478"/>
          <ac:spMkLst>
            <pc:docMk/>
            <pc:sldMk cId="0" sldId="453"/>
            <ac:spMk id="3" creationId="{E7436ABC-AAAC-4808-A4A0-5FB9C8C387A7}"/>
          </ac:spMkLst>
        </pc:spChg>
        <pc:spChg chg="add">
          <ac:chgData name="Sidney Seckler" userId="73470fc2d5f88927" providerId="LiveId" clId="{DAB1B2FD-CBE1-4741-BE9F-5D0BACEBBAA7}" dt="2020-04-23T22:29:14.439" v="825"/>
          <ac:spMkLst>
            <pc:docMk/>
            <pc:sldMk cId="0" sldId="453"/>
            <ac:spMk id="7" creationId="{EB8F1875-4A3F-436B-8128-8EBA7E11F34D}"/>
          </ac:spMkLst>
        </pc:spChg>
        <pc:spChg chg="del">
          <ac:chgData name="Sidney Seckler" userId="73470fc2d5f88927" providerId="LiveId" clId="{DAB1B2FD-CBE1-4741-BE9F-5D0BACEBBAA7}" dt="2020-04-23T22:29:11.533" v="823" actId="478"/>
          <ac:spMkLst>
            <pc:docMk/>
            <pc:sldMk cId="0" sldId="453"/>
            <ac:spMk id="24781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20.894" v="827" actId="1076"/>
          <ac:picMkLst>
            <pc:docMk/>
            <pc:sldMk cId="0" sldId="453"/>
            <ac:picMk id="135170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9:45.255" v="835" actId="1076"/>
        <pc:sldMkLst>
          <pc:docMk/>
          <pc:sldMk cId="0" sldId="454"/>
        </pc:sldMkLst>
        <pc:spChg chg="add del mod">
          <ac:chgData name="Sidney Seckler" userId="73470fc2d5f88927" providerId="LiveId" clId="{DAB1B2FD-CBE1-4741-BE9F-5D0BACEBBAA7}" dt="2020-04-23T22:29:29.113" v="829" actId="478"/>
          <ac:spMkLst>
            <pc:docMk/>
            <pc:sldMk cId="0" sldId="454"/>
            <ac:spMk id="3" creationId="{26154EC6-2893-4465-9589-2B3A8D3F8741}"/>
          </ac:spMkLst>
        </pc:spChg>
        <pc:spChg chg="add">
          <ac:chgData name="Sidney Seckler" userId="73470fc2d5f88927" providerId="LiveId" clId="{DAB1B2FD-CBE1-4741-BE9F-5D0BACEBBAA7}" dt="2020-04-23T22:29:30.229" v="830"/>
          <ac:spMkLst>
            <pc:docMk/>
            <pc:sldMk cId="0" sldId="454"/>
            <ac:spMk id="7" creationId="{1FA172BD-2935-4A5C-8C11-B9B60B0B6EF9}"/>
          </ac:spMkLst>
        </pc:spChg>
        <pc:spChg chg="del">
          <ac:chgData name="Sidney Seckler" userId="73470fc2d5f88927" providerId="LiveId" clId="{DAB1B2FD-CBE1-4741-BE9F-5D0BACEBBAA7}" dt="2020-04-23T22:29:27.456" v="828" actId="478"/>
          <ac:spMkLst>
            <pc:docMk/>
            <pc:sldMk cId="0" sldId="454"/>
            <ac:spMk id="25088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45.255" v="835" actId="1076"/>
          <ac:picMkLst>
            <pc:docMk/>
            <pc:sldMk cId="0" sldId="454"/>
            <ac:picMk id="136194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1"/>
        </pc:sldMkLst>
      </pc:sldChg>
      <pc:sldChg chg="modSp add mod">
        <pc:chgData name="Sidney Seckler" userId="73470fc2d5f88927" providerId="LiveId" clId="{DAB1B2FD-CBE1-4741-BE9F-5D0BACEBBAA7}" dt="2020-04-23T21:24:21.236" v="426" actId="14100"/>
        <pc:sldMkLst>
          <pc:docMk/>
          <pc:sldMk cId="1886839313" sldId="463"/>
        </pc:sldMkLst>
        <pc:picChg chg="mod">
          <ac:chgData name="Sidney Seckler" userId="73470fc2d5f88927" providerId="LiveId" clId="{DAB1B2FD-CBE1-4741-BE9F-5D0BACEBBAA7}" dt="2020-04-23T21:24:21.236" v="426" actId="14100"/>
          <ac:picMkLst>
            <pc:docMk/>
            <pc:sldMk cId="1886839313" sldId="463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4"/>
        </pc:sldMkLst>
      </pc:sldChg>
      <pc:sldChg chg="modSp add mod">
        <pc:chgData name="Sidney Seckler" userId="73470fc2d5f88927" providerId="LiveId" clId="{DAB1B2FD-CBE1-4741-BE9F-5D0BACEBBAA7}" dt="2020-04-23T21:24:29.002" v="428" actId="1076"/>
        <pc:sldMkLst>
          <pc:docMk/>
          <pc:sldMk cId="341106671" sldId="465"/>
        </pc:sldMkLst>
        <pc:picChg chg="mod">
          <ac:chgData name="Sidney Seckler" userId="73470fc2d5f88927" providerId="LiveId" clId="{DAB1B2FD-CBE1-4741-BE9F-5D0BACEBBAA7}" dt="2020-04-23T21:24:29.002" v="428" actId="1076"/>
          <ac:picMkLst>
            <pc:docMk/>
            <pc:sldMk cId="341106671" sldId="465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33:20.765" v="518" actId="108"/>
        <pc:sldMkLst>
          <pc:docMk/>
          <pc:sldMk cId="3709069003" sldId="467"/>
        </pc:sldMkLst>
        <pc:spChg chg="mod">
          <ac:chgData name="Sidney Seckler" userId="73470fc2d5f88927" providerId="LiveId" clId="{DAB1B2FD-CBE1-4741-BE9F-5D0BACEBBAA7}" dt="2020-04-23T21:33:20.765" v="518" actId="108"/>
          <ac:spMkLst>
            <pc:docMk/>
            <pc:sldMk cId="3709069003" sldId="467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2:10.240" v="515" actId="27636"/>
          <ac:spMkLst>
            <pc:docMk/>
            <pc:sldMk cId="3709069003" sldId="467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035844551" sldId="46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633779736" sldId="468"/>
        </pc:sldMkLst>
      </pc:sldChg>
      <pc:sldChg chg="modSp add mod">
        <pc:chgData name="Sidney Seckler" userId="73470fc2d5f88927" providerId="LiveId" clId="{DAB1B2FD-CBE1-4741-BE9F-5D0BACEBBAA7}" dt="2020-04-23T21:28:45.567" v="483" actId="255"/>
        <pc:sldMkLst>
          <pc:docMk/>
          <pc:sldMk cId="2435543595" sldId="468"/>
        </pc:sldMkLst>
        <pc:spChg chg="mod">
          <ac:chgData name="Sidney Seckler" userId="73470fc2d5f88927" providerId="LiveId" clId="{DAB1B2FD-CBE1-4741-BE9F-5D0BACEBBAA7}" dt="2020-04-23T21:28:45.567" v="483" actId="255"/>
          <ac:spMkLst>
            <pc:docMk/>
            <pc:sldMk cId="2435543595" sldId="468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8:34.909" v="480" actId="14100"/>
          <ac:picMkLst>
            <pc:docMk/>
            <pc:sldMk cId="2435543595" sldId="468"/>
            <ac:picMk id="3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8:39.219" v="481" actId="1076"/>
          <ac:picMkLst>
            <pc:docMk/>
            <pc:sldMk cId="2435543595" sldId="468"/>
            <ac:picMk id="4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9:04.578" v="489" actId="14100"/>
        <pc:sldMkLst>
          <pc:docMk/>
          <pc:sldMk cId="1683665882" sldId="469"/>
        </pc:sldMkLst>
        <pc:spChg chg="mod">
          <ac:chgData name="Sidney Seckler" userId="73470fc2d5f88927" providerId="LiveId" clId="{DAB1B2FD-CBE1-4741-BE9F-5D0BACEBBAA7}" dt="2020-04-23T21:28:52.333" v="484" actId="14100"/>
          <ac:spMkLst>
            <pc:docMk/>
            <pc:sldMk cId="1683665882" sldId="469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9:01.406" v="488" actId="1076"/>
          <ac:picMkLst>
            <pc:docMk/>
            <pc:sldMk cId="1683665882" sldId="469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9:04.578" v="489" actId="14100"/>
          <ac:picMkLst>
            <pc:docMk/>
            <pc:sldMk cId="1683665882" sldId="469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142150138" sldId="46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34598539" sldId="470"/>
        </pc:sldMkLst>
      </pc:sldChg>
      <pc:sldChg chg="modSp add mod">
        <pc:chgData name="Sidney Seckler" userId="73470fc2d5f88927" providerId="LiveId" clId="{DAB1B2FD-CBE1-4741-BE9F-5D0BACEBBAA7}" dt="2020-04-23T21:29:29.892" v="497" actId="1076"/>
        <pc:sldMkLst>
          <pc:docMk/>
          <pc:sldMk cId="1512694354" sldId="470"/>
        </pc:sldMkLst>
        <pc:spChg chg="mod">
          <ac:chgData name="Sidney Seckler" userId="73470fc2d5f88927" providerId="LiveId" clId="{DAB1B2FD-CBE1-4741-BE9F-5D0BACEBBAA7}" dt="2020-04-23T21:29:10.704" v="490" actId="14100"/>
          <ac:spMkLst>
            <pc:docMk/>
            <pc:sldMk cId="1512694354" sldId="470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9:26.017" v="495" actId="1076"/>
          <ac:picMkLst>
            <pc:docMk/>
            <pc:sldMk cId="1512694354" sldId="470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9:29.892" v="497" actId="1076"/>
          <ac:picMkLst>
            <pc:docMk/>
            <pc:sldMk cId="1512694354" sldId="470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3227930" sldId="471"/>
        </pc:sldMkLst>
      </pc:sldChg>
      <pc:sldChg chg="modSp add mod">
        <pc:chgData name="Sidney Seckler" userId="73470fc2d5f88927" providerId="LiveId" clId="{DAB1B2FD-CBE1-4741-BE9F-5D0BACEBBAA7}" dt="2020-04-23T21:31:56.968" v="511" actId="1076"/>
        <pc:sldMkLst>
          <pc:docMk/>
          <pc:sldMk cId="381429350" sldId="471"/>
        </pc:sldMkLst>
        <pc:spChg chg="mod">
          <ac:chgData name="Sidney Seckler" userId="73470fc2d5f88927" providerId="LiveId" clId="{DAB1B2FD-CBE1-4741-BE9F-5D0BACEBBAA7}" dt="2020-04-23T21:29:36.829" v="498" actId="14100"/>
          <ac:spMkLst>
            <pc:docMk/>
            <pc:sldMk cId="381429350" sldId="471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31:56.968" v="511" actId="1076"/>
          <ac:picMkLst>
            <pc:docMk/>
            <pc:sldMk cId="381429350" sldId="471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31:53.958" v="510" actId="1076"/>
          <ac:picMkLst>
            <pc:docMk/>
            <pc:sldMk cId="381429350" sldId="471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54:46.862" v="645" actId="1076"/>
        <pc:sldMkLst>
          <pc:docMk/>
          <pc:sldMk cId="1940988757" sldId="472"/>
        </pc:sldMkLst>
        <pc:spChg chg="add mod">
          <ac:chgData name="Sidney Seckler" userId="73470fc2d5f88927" providerId="LiveId" clId="{DAB1B2FD-CBE1-4741-BE9F-5D0BACEBBAA7}" dt="2020-04-23T21:54:30.766" v="644" actId="1076"/>
          <ac:spMkLst>
            <pc:docMk/>
            <pc:sldMk cId="1940988757" sldId="472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4:46.862" v="645" actId="1076"/>
          <ac:spMkLst>
            <pc:docMk/>
            <pc:sldMk cId="1940988757" sldId="472"/>
            <ac:spMk id="6758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4:22.409" v="642" actId="1076"/>
          <ac:spMkLst>
            <pc:docMk/>
            <pc:sldMk cId="1940988757" sldId="472"/>
            <ac:spMk id="675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3:44.503" v="602" actId="14100"/>
          <ac:spMkLst>
            <pc:docMk/>
            <pc:sldMk cId="1940988757" sldId="472"/>
            <ac:spMk id="67592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940988757" sldId="472"/>
            <ac:graphicFrameMk id="3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940988757" sldId="472"/>
            <ac:graphicFrameMk id="5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263041459" sldId="47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615283484" sldId="47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0216731" sldId="474"/>
        </pc:sldMkLst>
      </pc:sldChg>
      <pc:sldChg chg="modSp add mod">
        <pc:chgData name="Sidney Seckler" userId="73470fc2d5f88927" providerId="LiveId" clId="{DAB1B2FD-CBE1-4741-BE9F-5D0BACEBBAA7}" dt="2020-04-23T21:34:02.797" v="529" actId="27636"/>
        <pc:sldMkLst>
          <pc:docMk/>
          <pc:sldMk cId="1210940066" sldId="475"/>
        </pc:sldMkLst>
        <pc:spChg chg="mod">
          <ac:chgData name="Sidney Seckler" userId="73470fc2d5f88927" providerId="LiveId" clId="{DAB1B2FD-CBE1-4741-BE9F-5D0BACEBBAA7}" dt="2020-04-23T21:33:39.550" v="521" actId="108"/>
          <ac:spMkLst>
            <pc:docMk/>
            <pc:sldMk cId="1210940066" sldId="475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4:02.797" v="529" actId="27636"/>
          <ac:spMkLst>
            <pc:docMk/>
            <pc:sldMk cId="1210940066" sldId="475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807143570" sldId="475"/>
        </pc:sldMkLst>
      </pc:sldChg>
      <pc:sldChg chg="add del">
        <pc:chgData name="Sidney Seckler" userId="73470fc2d5f88927" providerId="LiveId" clId="{DAB1B2FD-CBE1-4741-BE9F-5D0BACEBBAA7}" dt="2020-05-08T14:10:03.375" v="1891" actId="2696"/>
        <pc:sldMkLst>
          <pc:docMk/>
          <pc:sldMk cId="2300932533" sldId="476"/>
        </pc:sldMkLst>
      </pc:sldChg>
      <pc:sldChg chg="add">
        <pc:chgData name="Sidney Seckler" userId="73470fc2d5f88927" providerId="LiveId" clId="{DAB1B2FD-CBE1-4741-BE9F-5D0BACEBBAA7}" dt="2020-05-08T14:10:08.608" v="1892"/>
        <pc:sldMkLst>
          <pc:docMk/>
          <pc:sldMk cId="3268903586" sldId="47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960109148" sldId="476"/>
        </pc:sldMkLst>
      </pc:sldChg>
      <pc:sldChg chg="modSp add del mod">
        <pc:chgData name="Sidney Seckler" userId="73470fc2d5f88927" providerId="LiveId" clId="{DAB1B2FD-CBE1-4741-BE9F-5D0BACEBBAA7}" dt="2020-04-24T00:31:38.352" v="1888" actId="2696"/>
        <pc:sldMkLst>
          <pc:docMk/>
          <pc:sldMk cId="4197820250" sldId="476"/>
        </pc:sldMkLst>
        <pc:spChg chg="mod">
          <ac:chgData name="Sidney Seckler" userId="73470fc2d5f88927" providerId="LiveId" clId="{DAB1B2FD-CBE1-4741-BE9F-5D0BACEBBAA7}" dt="2020-04-23T21:46:37.424" v="534" actId="14100"/>
          <ac:spMkLst>
            <pc:docMk/>
            <pc:sldMk cId="4197820250" sldId="476"/>
            <ac:spMk id="501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8:42.766" v="553" actId="113"/>
          <ac:spMkLst>
            <pc:docMk/>
            <pc:sldMk cId="4197820250" sldId="476"/>
            <ac:spMk id="50222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48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50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74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75" creationId="{00000000-0000-0000-0000-000000000000}"/>
          </ac:grpSpMkLst>
        </pc:grpChg>
      </pc:sldChg>
      <pc:sldChg chg="add">
        <pc:chgData name="Sidney Seckler" userId="73470fc2d5f88927" providerId="LiveId" clId="{DAB1B2FD-CBE1-4741-BE9F-5D0BACEBBAA7}" dt="2020-05-08T14:10:08.608" v="1892"/>
        <pc:sldMkLst>
          <pc:docMk/>
          <pc:sldMk cId="135107220" sldId="477"/>
        </pc:sldMkLst>
      </pc:sldChg>
      <pc:sldChg chg="modSp add del mod">
        <pc:chgData name="Sidney Seckler" userId="73470fc2d5f88927" providerId="LiveId" clId="{DAB1B2FD-CBE1-4741-BE9F-5D0BACEBBAA7}" dt="2020-04-24T00:31:38.352" v="1888" actId="2696"/>
        <pc:sldMkLst>
          <pc:docMk/>
          <pc:sldMk cId="334875958" sldId="477"/>
        </pc:sldMkLst>
        <pc:spChg chg="mod">
          <ac:chgData name="Sidney Seckler" userId="73470fc2d5f88927" providerId="LiveId" clId="{DAB1B2FD-CBE1-4741-BE9F-5D0BACEBBAA7}" dt="2020-04-23T21:47:21.624" v="543" actId="14100"/>
          <ac:spMkLst>
            <pc:docMk/>
            <pc:sldMk cId="334875958" sldId="477"/>
            <ac:spMk id="1996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7:55.626" v="549" actId="14100"/>
          <ac:spMkLst>
            <pc:docMk/>
            <pc:sldMk cId="334875958" sldId="477"/>
            <ac:spMk id="19973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8:33.362" v="551" actId="113"/>
          <ac:spMkLst>
            <pc:docMk/>
            <pc:sldMk cId="334875958" sldId="477"/>
            <ac:spMk id="19973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743678328" sldId="477"/>
        </pc:sldMkLst>
      </pc:sldChg>
      <pc:sldChg chg="add del">
        <pc:chgData name="Sidney Seckler" userId="73470fc2d5f88927" providerId="LiveId" clId="{DAB1B2FD-CBE1-4741-BE9F-5D0BACEBBAA7}" dt="2020-05-08T14:10:03.375" v="1891" actId="2696"/>
        <pc:sldMkLst>
          <pc:docMk/>
          <pc:sldMk cId="3850324367" sldId="47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940910523" sldId="478"/>
        </pc:sldMkLst>
      </pc:sldChg>
      <pc:sldChg chg="modSp add mod">
        <pc:chgData name="Sidney Seckler" userId="73470fc2d5f88927" providerId="LiveId" clId="{DAB1B2FD-CBE1-4741-BE9F-5D0BACEBBAA7}" dt="2020-04-23T22:31:50.555" v="860" actId="1076"/>
        <pc:sldMkLst>
          <pc:docMk/>
          <pc:sldMk cId="3023873278" sldId="478"/>
        </pc:sldMkLst>
        <pc:spChg chg="mod">
          <ac:chgData name="Sidney Seckler" userId="73470fc2d5f88927" providerId="LiveId" clId="{DAB1B2FD-CBE1-4741-BE9F-5D0BACEBBAA7}" dt="2020-04-23T22:31:50.555" v="860" actId="1076"/>
          <ac:spMkLst>
            <pc:docMk/>
            <pc:sldMk cId="3023873278" sldId="478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21.581" v="858" actId="27636"/>
          <ac:spMkLst>
            <pc:docMk/>
            <pc:sldMk cId="3023873278" sldId="478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33:51.816" v="525" actId="27636"/>
        <pc:sldMkLst>
          <pc:docMk/>
          <pc:sldMk cId="223308552" sldId="479"/>
        </pc:sldMkLst>
        <pc:spChg chg="mod">
          <ac:chgData name="Sidney Seckler" userId="73470fc2d5f88927" providerId="LiveId" clId="{DAB1B2FD-CBE1-4741-BE9F-5D0BACEBBAA7}" dt="2020-04-23T21:33:26.472" v="519" actId="108"/>
          <ac:spMkLst>
            <pc:docMk/>
            <pc:sldMk cId="223308552" sldId="479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3:51.816" v="525" actId="27636"/>
          <ac:spMkLst>
            <pc:docMk/>
            <pc:sldMk cId="223308552" sldId="479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051076940" sldId="479"/>
        </pc:sldMkLst>
      </pc:sldChg>
      <pc:sldChg chg="modSp add mod">
        <pc:chgData name="Sidney Seckler" userId="73470fc2d5f88927" providerId="LiveId" clId="{DAB1B2FD-CBE1-4741-BE9F-5D0BACEBBAA7}" dt="2020-04-23T21:24:54.830" v="435" actId="1076"/>
        <pc:sldMkLst>
          <pc:docMk/>
          <pc:sldMk cId="1500828701" sldId="480"/>
        </pc:sldMkLst>
        <pc:picChg chg="mod">
          <ac:chgData name="Sidney Seckler" userId="73470fc2d5f88927" providerId="LiveId" clId="{DAB1B2FD-CBE1-4741-BE9F-5D0BACEBBAA7}" dt="2020-04-23T21:24:54.830" v="435" actId="1076"/>
          <ac:picMkLst>
            <pc:docMk/>
            <pc:sldMk cId="1500828701" sldId="480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598272998" sldId="48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922955758" sldId="481"/>
        </pc:sldMkLst>
      </pc:sldChg>
      <pc:sldChg chg="delSp modSp add mod">
        <pc:chgData name="Sidney Seckler" userId="73470fc2d5f88927" providerId="LiveId" clId="{DAB1B2FD-CBE1-4741-BE9F-5D0BACEBBAA7}" dt="2020-04-23T22:58:33.316" v="1134" actId="14100"/>
        <pc:sldMkLst>
          <pc:docMk/>
          <pc:sldMk cId="904492499" sldId="482"/>
        </pc:sldMkLst>
        <pc:spChg chg="mod">
          <ac:chgData name="Sidney Seckler" userId="73470fc2d5f88927" providerId="LiveId" clId="{DAB1B2FD-CBE1-4741-BE9F-5D0BACEBBAA7}" dt="2020-04-23T22:57:26.300" v="1124" actId="108"/>
          <ac:spMkLst>
            <pc:docMk/>
            <pc:sldMk cId="904492499" sldId="482"/>
            <ac:spMk id="4608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8:29.948" v="1133" actId="1076"/>
          <ac:spMkLst>
            <pc:docMk/>
            <pc:sldMk cId="904492499" sldId="482"/>
            <ac:spMk id="460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8:33.316" v="1134" actId="14100"/>
          <ac:spMkLst>
            <pc:docMk/>
            <pc:sldMk cId="904492499" sldId="482"/>
            <ac:spMk id="46084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6:52.251" v="1122" actId="478"/>
          <ac:picMkLst>
            <pc:docMk/>
            <pc:sldMk cId="904492499" sldId="482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480762827" sldId="482"/>
        </pc:sldMkLst>
      </pc:sldChg>
      <pc:sldChg chg="addSp delSp modSp add mod">
        <pc:chgData name="Sidney Seckler" userId="73470fc2d5f88927" providerId="LiveId" clId="{DAB1B2FD-CBE1-4741-BE9F-5D0BACEBBAA7}" dt="2020-04-23T22:59:28.376" v="1143" actId="478"/>
        <pc:sldMkLst>
          <pc:docMk/>
          <pc:sldMk cId="1490447822" sldId="483"/>
        </pc:sldMkLst>
        <pc:spChg chg="add del mod">
          <ac:chgData name="Sidney Seckler" userId="73470fc2d5f88927" providerId="LiveId" clId="{DAB1B2FD-CBE1-4741-BE9F-5D0BACEBBAA7}" dt="2020-04-23T22:59:28.376" v="1143" actId="478"/>
          <ac:spMkLst>
            <pc:docMk/>
            <pc:sldMk cId="1490447822" sldId="483"/>
            <ac:spMk id="3" creationId="{DE560B73-527C-4279-9048-1A0C8CA3A42A}"/>
          </ac:spMkLst>
        </pc:spChg>
        <pc:spChg chg="add del mod">
          <ac:chgData name="Sidney Seckler" userId="73470fc2d5f88927" providerId="LiveId" clId="{DAB1B2FD-CBE1-4741-BE9F-5D0BACEBBAA7}" dt="2020-04-23T22:59:25.424" v="1142" actId="478"/>
          <ac:spMkLst>
            <pc:docMk/>
            <pc:sldMk cId="1490447822" sldId="483"/>
            <ac:spMk id="6" creationId="{D954C13D-DB45-4D99-9D56-5685B14CE9AF}"/>
          </ac:spMkLst>
        </pc:spChg>
        <pc:spChg chg="mod">
          <ac:chgData name="Sidney Seckler" userId="73470fc2d5f88927" providerId="LiveId" clId="{DAB1B2FD-CBE1-4741-BE9F-5D0BACEBBAA7}" dt="2020-04-23T22:57:32.004" v="1125" actId="108"/>
          <ac:spMkLst>
            <pc:docMk/>
            <pc:sldMk cId="1490447822" sldId="483"/>
            <ac:spMk id="175109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39.394" v="1135" actId="478"/>
          <ac:picMkLst>
            <pc:docMk/>
            <pc:sldMk cId="1490447822" sldId="483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521489308" sldId="48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072494048" sldId="484"/>
        </pc:sldMkLst>
      </pc:sldChg>
      <pc:sldChg chg="delSp modSp add mod">
        <pc:chgData name="Sidney Seckler" userId="73470fc2d5f88927" providerId="LiveId" clId="{DAB1B2FD-CBE1-4741-BE9F-5D0BACEBBAA7}" dt="2020-04-23T22:59:09.757" v="1139" actId="14100"/>
        <pc:sldMkLst>
          <pc:docMk/>
          <pc:sldMk cId="3129141679" sldId="484"/>
        </pc:sldMkLst>
        <pc:spChg chg="mod">
          <ac:chgData name="Sidney Seckler" userId="73470fc2d5f88927" providerId="LiveId" clId="{DAB1B2FD-CBE1-4741-BE9F-5D0BACEBBAA7}" dt="2020-04-23T22:57:44.394" v="1126" actId="108"/>
          <ac:spMkLst>
            <pc:docMk/>
            <pc:sldMk cId="3129141679" sldId="484"/>
            <ac:spMk id="17613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9:09.757" v="1139" actId="14100"/>
          <ac:spMkLst>
            <pc:docMk/>
            <pc:sldMk cId="3129141679" sldId="484"/>
            <ac:spMk id="176135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44.520" v="1136" actId="478"/>
          <ac:picMkLst>
            <pc:docMk/>
            <pc:sldMk cId="3129141679" sldId="484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934390779" sldId="485"/>
        </pc:sldMkLst>
      </pc:sldChg>
      <pc:sldChg chg="delSp modSp add mod">
        <pc:chgData name="Sidney Seckler" userId="73470fc2d5f88927" providerId="LiveId" clId="{DAB1B2FD-CBE1-4741-BE9F-5D0BACEBBAA7}" dt="2020-04-23T22:58:56.826" v="1138" actId="478"/>
        <pc:sldMkLst>
          <pc:docMk/>
          <pc:sldMk cId="3831420623" sldId="485"/>
        </pc:sldMkLst>
        <pc:spChg chg="mod">
          <ac:chgData name="Sidney Seckler" userId="73470fc2d5f88927" providerId="LiveId" clId="{DAB1B2FD-CBE1-4741-BE9F-5D0BACEBBAA7}" dt="2020-04-23T22:57:48.485" v="1127" actId="108"/>
          <ac:spMkLst>
            <pc:docMk/>
            <pc:sldMk cId="3831420623" sldId="485"/>
            <ac:spMk id="177157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56.826" v="1138" actId="478"/>
          <ac:picMkLst>
            <pc:docMk/>
            <pc:sldMk cId="3831420623" sldId="485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420707911" sldId="48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14545138" sldId="487"/>
        </pc:sldMkLst>
      </pc:sldChg>
      <pc:sldChg chg="addSp delSp modSp add mod">
        <pc:chgData name="Sidney Seckler" userId="73470fc2d5f88927" providerId="LiveId" clId="{DAB1B2FD-CBE1-4741-BE9F-5D0BACEBBAA7}" dt="2020-04-23T23:00:07.626" v="1148" actId="1076"/>
        <pc:sldMkLst>
          <pc:docMk/>
          <pc:sldMk cId="3976506698" sldId="494"/>
        </pc:sldMkLst>
        <pc:spChg chg="add del mod">
          <ac:chgData name="Sidney Seckler" userId="73470fc2d5f88927" providerId="LiveId" clId="{DAB1B2FD-CBE1-4741-BE9F-5D0BACEBBAA7}" dt="2020-04-23T22:33:05.441" v="877" actId="478"/>
          <ac:spMkLst>
            <pc:docMk/>
            <pc:sldMk cId="3976506698" sldId="494"/>
            <ac:spMk id="3" creationId="{ED6ED586-2AB1-41A7-B473-2A18E067DD4B}"/>
          </ac:spMkLst>
        </pc:spChg>
        <pc:spChg chg="mod">
          <ac:chgData name="Sidney Seckler" userId="73470fc2d5f88927" providerId="LiveId" clId="{DAB1B2FD-CBE1-4741-BE9F-5D0BACEBBAA7}" dt="2020-04-23T23:00:00.455" v="1147" actId="14100"/>
          <ac:spMkLst>
            <pc:docMk/>
            <pc:sldMk cId="3976506698" sldId="494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07.377" v="878"/>
          <ac:spMkLst>
            <pc:docMk/>
            <pc:sldMk cId="3976506698" sldId="494"/>
            <ac:spMk id="10" creationId="{2F771416-7F9D-442D-A826-7B654D0FD07C}"/>
          </ac:spMkLst>
        </pc:spChg>
        <pc:spChg chg="del">
          <ac:chgData name="Sidney Seckler" userId="73470fc2d5f88927" providerId="LiveId" clId="{DAB1B2FD-CBE1-4741-BE9F-5D0BACEBBAA7}" dt="2020-04-23T22:33:02.426" v="876" actId="478"/>
          <ac:spMkLst>
            <pc:docMk/>
            <pc:sldMk cId="3976506698" sldId="494"/>
            <ac:spMk id="1863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0:07.626" v="1148" actId="1076"/>
          <ac:spMkLst>
            <pc:docMk/>
            <pc:sldMk cId="3976506698" sldId="494"/>
            <ac:spMk id="1863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9:51.719" v="1145" actId="6549"/>
          <ac:spMkLst>
            <pc:docMk/>
            <pc:sldMk cId="3976506698" sldId="494"/>
            <ac:spMk id="18637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15:57.488" v="751" actId="1076"/>
        <pc:sldMkLst>
          <pc:docMk/>
          <pc:sldMk cId="860176865" sldId="495"/>
        </pc:sldMkLst>
        <pc:spChg chg="mod">
          <ac:chgData name="Sidney Seckler" userId="73470fc2d5f88927" providerId="LiveId" clId="{DAB1B2FD-CBE1-4741-BE9F-5D0BACEBBAA7}" dt="2020-04-23T22:10:31.018" v="718" actId="14100"/>
          <ac:spMkLst>
            <pc:docMk/>
            <pc:sldMk cId="860176865" sldId="495"/>
            <ac:spMk id="5941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2:16.409" v="735" actId="1076"/>
          <ac:spMkLst>
            <pc:docMk/>
            <pc:sldMk cId="860176865" sldId="495"/>
            <ac:spMk id="12288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5:46.706" v="748" actId="1076"/>
          <ac:spMkLst>
            <pc:docMk/>
            <pc:sldMk cId="860176865" sldId="495"/>
            <ac:spMk id="1228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5:49.282" v="749" actId="1076"/>
          <ac:spMkLst>
            <pc:docMk/>
            <pc:sldMk cId="860176865" sldId="495"/>
            <ac:spMk id="1228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2:03.532" v="733" actId="255"/>
          <ac:spMkLst>
            <pc:docMk/>
            <pc:sldMk cId="860176865" sldId="495"/>
            <ac:spMk id="122887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5:43.739" v="747" actId="14100"/>
          <ac:spMkLst>
            <pc:docMk/>
            <pc:sldMk cId="860176865" sldId="495"/>
            <ac:spMk id="12288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1:52.235" v="732" actId="1076"/>
          <ac:spMkLst>
            <pc:docMk/>
            <pc:sldMk cId="860176865" sldId="495"/>
            <ac:spMk id="1228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5:53.611" v="750" actId="1076"/>
          <ac:spMkLst>
            <pc:docMk/>
            <pc:sldMk cId="860176865" sldId="495"/>
            <ac:spMk id="122891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15:57.488" v="751" actId="1076"/>
          <ac:grpSpMkLst>
            <pc:docMk/>
            <pc:sldMk cId="860176865" sldId="495"/>
            <ac:grpSpMk id="122886" creationId="{00000000-0000-0000-0000-000000000000}"/>
          </ac:grpSpMkLst>
        </pc:gr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4:52.079" v="1218" actId="14100"/>
        <pc:sldMkLst>
          <pc:docMk/>
          <pc:sldMk cId="440869401" sldId="496"/>
        </pc:sldMkLst>
        <pc:spChg chg="add del mod">
          <ac:chgData name="Sidney Seckler" userId="73470fc2d5f88927" providerId="LiveId" clId="{DAB1B2FD-CBE1-4741-BE9F-5D0BACEBBAA7}" dt="2020-04-23T22:34:20.651" v="898" actId="478"/>
          <ac:spMkLst>
            <pc:docMk/>
            <pc:sldMk cId="440869401" sldId="496"/>
            <ac:spMk id="3" creationId="{DDC44730-25F8-4713-988B-14A75D7E933C}"/>
          </ac:spMkLst>
        </pc:spChg>
        <pc:spChg chg="add">
          <ac:chgData name="Sidney Seckler" userId="73470fc2d5f88927" providerId="LiveId" clId="{DAB1B2FD-CBE1-4741-BE9F-5D0BACEBBAA7}" dt="2020-04-23T22:34:21.940" v="899"/>
          <ac:spMkLst>
            <pc:docMk/>
            <pc:sldMk cId="440869401" sldId="496"/>
            <ac:spMk id="7" creationId="{2B63A2B8-73D8-4F72-8C20-688D702B8334}"/>
          </ac:spMkLst>
        </pc:spChg>
        <pc:spChg chg="del">
          <ac:chgData name="Sidney Seckler" userId="73470fc2d5f88927" providerId="LiveId" clId="{DAB1B2FD-CBE1-4741-BE9F-5D0BACEBBAA7}" dt="2020-04-23T22:34:15.878" v="897" actId="478"/>
          <ac:spMkLst>
            <pc:docMk/>
            <pc:sldMk cId="440869401" sldId="496"/>
            <ac:spMk id="1904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52.079" v="1218" actId="14100"/>
          <ac:spMkLst>
            <pc:docMk/>
            <pc:sldMk cId="440869401" sldId="496"/>
            <ac:spMk id="190473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1:10:10.857" v="312" actId="1076"/>
        <pc:sldMkLst>
          <pc:docMk/>
          <pc:sldMk cId="3115124760" sldId="497"/>
        </pc:sldMkLst>
        <pc:spChg chg="mod">
          <ac:chgData name="Sidney Seckler" userId="73470fc2d5f88927" providerId="LiveId" clId="{DAB1B2FD-CBE1-4741-BE9F-5D0BACEBBAA7}" dt="2020-04-23T21:09:45.456" v="297" actId="20577"/>
          <ac:spMkLst>
            <pc:docMk/>
            <pc:sldMk cId="3115124760" sldId="497"/>
            <ac:spMk id="2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9:58.660" v="304" actId="1076"/>
          <ac:spMkLst>
            <pc:docMk/>
            <pc:sldMk cId="3115124760" sldId="497"/>
            <ac:spMk id="28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02:28.391" v="245"/>
          <ac:spMkLst>
            <pc:docMk/>
            <pc:sldMk cId="3115124760" sldId="497"/>
            <ac:spMk id="31" creationId="{5D1F5401-1AB7-4CC4-B8B9-30D1D07611B0}"/>
          </ac:spMkLst>
        </pc:spChg>
        <pc:spChg chg="mod">
          <ac:chgData name="Sidney Seckler" userId="73470fc2d5f88927" providerId="LiveId" clId="{DAB1B2FD-CBE1-4741-BE9F-5D0BACEBBAA7}" dt="2020-04-23T21:10:10.857" v="312" actId="1076"/>
          <ac:spMkLst>
            <pc:docMk/>
            <pc:sldMk cId="3115124760" sldId="497"/>
            <ac:spMk id="3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02.159" v="252" actId="1076"/>
          <ac:spMkLst>
            <pc:docMk/>
            <pc:sldMk cId="3115124760" sldId="497"/>
            <ac:spMk id="3379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08.032" v="253" actId="1076"/>
          <ac:spMkLst>
            <pc:docMk/>
            <pc:sldMk cId="3115124760" sldId="497"/>
            <ac:spMk id="3379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15.221" v="254" actId="1076"/>
          <ac:spMkLst>
            <pc:docMk/>
            <pc:sldMk cId="3115124760" sldId="497"/>
            <ac:spMk id="3379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2:56.849" v="251" actId="1076"/>
          <ac:spMkLst>
            <pc:docMk/>
            <pc:sldMk cId="3115124760" sldId="497"/>
            <ac:spMk id="129028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2:26.954" v="244" actId="478"/>
          <ac:spMkLst>
            <pc:docMk/>
            <pc:sldMk cId="3115124760" sldId="497"/>
            <ac:spMk id="129033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02:34.924" v="246" actId="1076"/>
          <ac:grpSpMkLst>
            <pc:docMk/>
            <pc:sldMk cId="3115124760" sldId="497"/>
            <ac:grpSpMk id="20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09:58.660" v="304" actId="1076"/>
          <ac:grpSpMkLst>
            <pc:docMk/>
            <pc:sldMk cId="3115124760" sldId="497"/>
            <ac:grpSpMk id="25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09:58.660" v="304" actId="1076"/>
          <ac:grpSpMkLst>
            <pc:docMk/>
            <pc:sldMk cId="3115124760" sldId="497"/>
            <ac:grpSpMk id="26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10:10.857" v="312" actId="1076"/>
          <ac:grpSpMkLst>
            <pc:docMk/>
            <pc:sldMk cId="3115124760" sldId="497"/>
            <ac:grpSpMk id="32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10:10.857" v="312" actId="1076"/>
          <ac:grpSpMkLst>
            <pc:docMk/>
            <pc:sldMk cId="3115124760" sldId="497"/>
            <ac:grpSpMk id="33" creationId="{00000000-0000-0000-0000-000000000000}"/>
          </ac:grpSpMkLst>
        </pc:grpChg>
      </pc:sldChg>
      <pc:sldChg chg="addSp modSp add mod ord">
        <pc:chgData name="Sidney Seckler" userId="73470fc2d5f88927" providerId="LiveId" clId="{DAB1B2FD-CBE1-4741-BE9F-5D0BACEBBAA7}" dt="2020-05-08T14:34:13.337" v="1955"/>
        <pc:sldMkLst>
          <pc:docMk/>
          <pc:sldMk cId="3730080003" sldId="499"/>
        </pc:sldMkLst>
        <pc:spChg chg="add mod">
          <ac:chgData name="Sidney Seckler" userId="73470fc2d5f88927" providerId="LiveId" clId="{DAB1B2FD-CBE1-4741-BE9F-5D0BACEBBAA7}" dt="2020-04-24T00:11:14.095" v="1296" actId="14100"/>
          <ac:spMkLst>
            <pc:docMk/>
            <pc:sldMk cId="3730080003" sldId="499"/>
            <ac:spMk id="5" creationId="{E7FD43E3-FF87-4116-B147-27BBB8CE3400}"/>
          </ac:spMkLst>
        </pc:spChg>
        <pc:spChg chg="mod">
          <ac:chgData name="Sidney Seckler" userId="73470fc2d5f88927" providerId="LiveId" clId="{DAB1B2FD-CBE1-4741-BE9F-5D0BACEBBAA7}" dt="2020-04-23T21:17:32.439" v="358" actId="14100"/>
          <ac:spMkLst>
            <pc:docMk/>
            <pc:sldMk cId="3730080003" sldId="499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5:52.815" v="345"/>
          <ac:graphicFrameMkLst>
            <pc:docMk/>
            <pc:sldMk cId="3730080003" sldId="499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22:57.845" v="402" actId="1076"/>
        <pc:sldMkLst>
          <pc:docMk/>
          <pc:sldMk cId="2624033174" sldId="500"/>
        </pc:sldMkLst>
        <pc:spChg chg="add del mod">
          <ac:chgData name="Sidney Seckler" userId="73470fc2d5f88927" providerId="LiveId" clId="{DAB1B2FD-CBE1-4741-BE9F-5D0BACEBBAA7}" dt="2020-04-23T21:22:09.278" v="389" actId="478"/>
          <ac:spMkLst>
            <pc:docMk/>
            <pc:sldMk cId="2624033174" sldId="500"/>
            <ac:spMk id="2" creationId="{54F8F623-10B3-48B5-969D-A7CE4FD9B6D0}"/>
          </ac:spMkLst>
        </pc:spChg>
        <pc:spChg chg="add mod">
          <ac:chgData name="Sidney Seckler" userId="73470fc2d5f88927" providerId="LiveId" clId="{DAB1B2FD-CBE1-4741-BE9F-5D0BACEBBAA7}" dt="2020-04-23T21:22:57.845" v="402" actId="1076"/>
          <ac:spMkLst>
            <pc:docMk/>
            <pc:sldMk cId="2624033174" sldId="500"/>
            <ac:spMk id="3" creationId="{0CD47D53-CB98-4011-A6B4-130538CD23A9}"/>
          </ac:spMkLst>
        </pc:spChg>
        <pc:spChg chg="del">
          <ac:chgData name="Sidney Seckler" userId="73470fc2d5f88927" providerId="LiveId" clId="{DAB1B2FD-CBE1-4741-BE9F-5D0BACEBBAA7}" dt="2020-04-23T21:21:40.320" v="379" actId="478"/>
          <ac:spMkLst>
            <pc:docMk/>
            <pc:sldMk cId="2624033174" sldId="500"/>
            <ac:spMk id="1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20:55.441" v="376" actId="27636"/>
          <ac:spMkLst>
            <pc:docMk/>
            <pc:sldMk cId="2624033174" sldId="500"/>
            <ac:spMk id="45058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21:09.876" v="378" actId="14100"/>
          <ac:grpSpMkLst>
            <pc:docMk/>
            <pc:sldMk cId="2624033174" sldId="500"/>
            <ac:grpSpMk id="17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21:04.079" v="377" actId="1076"/>
          <ac:grpSpMkLst>
            <pc:docMk/>
            <pc:sldMk cId="2624033174" sldId="500"/>
            <ac:grpSpMk id="18" creationId="{00000000-0000-0000-0000-000000000000}"/>
          </ac:grpSpMkLst>
        </pc:grpChg>
      </pc:sldChg>
      <pc:sldChg chg="addSp delSp modSp add mod">
        <pc:chgData name="Sidney Seckler" userId="73470fc2d5f88927" providerId="LiveId" clId="{DAB1B2FD-CBE1-4741-BE9F-5D0BACEBBAA7}" dt="2020-04-23T21:55:27.702" v="652"/>
        <pc:sldMkLst>
          <pc:docMk/>
          <pc:sldMk cId="1425701995" sldId="501"/>
        </pc:sldMkLst>
        <pc:spChg chg="add del mod">
          <ac:chgData name="Sidney Seckler" userId="73470fc2d5f88927" providerId="LiveId" clId="{DAB1B2FD-CBE1-4741-BE9F-5D0BACEBBAA7}" dt="2020-04-23T21:55:13.251" v="650" actId="478"/>
          <ac:spMkLst>
            <pc:docMk/>
            <pc:sldMk cId="1425701995" sldId="501"/>
            <ac:spMk id="4" creationId="{51F6AF78-C1C2-4A33-A632-C86C1AD7B098}"/>
          </ac:spMkLst>
        </pc:spChg>
        <pc:spChg chg="add">
          <ac:chgData name="Sidney Seckler" userId="73470fc2d5f88927" providerId="LiveId" clId="{DAB1B2FD-CBE1-4741-BE9F-5D0BACEBBAA7}" dt="2020-04-23T21:54:59.642" v="647"/>
          <ac:spMkLst>
            <pc:docMk/>
            <pc:sldMk cId="1425701995" sldId="501"/>
            <ac:spMk id="12" creationId="{D90255EA-A478-437C-BBE7-31F60ED62F7C}"/>
          </ac:spMkLst>
        </pc:spChg>
        <pc:spChg chg="add">
          <ac:chgData name="Sidney Seckler" userId="73470fc2d5f88927" providerId="LiveId" clId="{DAB1B2FD-CBE1-4741-BE9F-5D0BACEBBAA7}" dt="2020-04-23T21:55:27.702" v="652"/>
          <ac:spMkLst>
            <pc:docMk/>
            <pc:sldMk cId="1425701995" sldId="501"/>
            <ac:spMk id="13" creationId="{1A8BA0CA-9354-4E33-A717-0684EEC42172}"/>
          </ac:spMkLst>
        </pc:spChg>
        <pc:spChg chg="del">
          <ac:chgData name="Sidney Seckler" userId="73470fc2d5f88927" providerId="LiveId" clId="{DAB1B2FD-CBE1-4741-BE9F-5D0BACEBBAA7}" dt="2020-04-23T21:54:58.126" v="646" actId="478"/>
          <ac:spMkLst>
            <pc:docMk/>
            <pc:sldMk cId="1425701995" sldId="501"/>
            <ac:spMk id="67588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5:26.378" v="651" actId="478"/>
          <ac:spMkLst>
            <pc:docMk/>
            <pc:sldMk cId="1425701995" sldId="501"/>
            <ac:spMk id="67592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0:51:11.969" v="138" actId="47"/>
        <pc:sldMkLst>
          <pc:docMk/>
          <pc:sldMk cId="0" sldId="502"/>
        </pc:sldMkLst>
      </pc:sldChg>
      <pc:sldChg chg="modSp add del mod">
        <pc:chgData name="Sidney Seckler" userId="73470fc2d5f88927" providerId="LiveId" clId="{DAB1B2FD-CBE1-4741-BE9F-5D0BACEBBAA7}" dt="2020-04-23T22:55:28.112" v="1111" actId="47"/>
        <pc:sldMkLst>
          <pc:docMk/>
          <pc:sldMk cId="370257531" sldId="502"/>
        </pc:sldMkLst>
        <pc:spChg chg="mod">
          <ac:chgData name="Sidney Seckler" userId="73470fc2d5f88927" providerId="LiveId" clId="{DAB1B2FD-CBE1-4741-BE9F-5D0BACEBBAA7}" dt="2020-04-23T21:51:46.970" v="586" actId="27636"/>
          <ac:spMkLst>
            <pc:docMk/>
            <pc:sldMk cId="370257531" sldId="502"/>
            <ac:spMk id="4505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18:20.550" v="366" actId="1076"/>
        <pc:sldMkLst>
          <pc:docMk/>
          <pc:sldMk cId="91128201" sldId="503"/>
        </pc:sldMkLst>
        <pc:spChg chg="mod">
          <ac:chgData name="Sidney Seckler" userId="73470fc2d5f88927" providerId="LiveId" clId="{DAB1B2FD-CBE1-4741-BE9F-5D0BACEBBAA7}" dt="2020-04-23T21:17:14.922" v="354" actId="1076"/>
          <ac:spMkLst>
            <pc:docMk/>
            <pc:sldMk cId="91128201" sldId="503"/>
            <ac:spMk id="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8:20.550" v="366" actId="1076"/>
          <ac:spMkLst>
            <pc:docMk/>
            <pc:sldMk cId="91128201" sldId="503"/>
            <ac:spMk id="8" creationId="{00000000-0000-0000-0000-000000000000}"/>
          </ac:spMkLst>
        </pc:spChg>
        <pc:graphicFrameChg chg="mod modGraphic">
          <ac:chgData name="Sidney Seckler" userId="73470fc2d5f88927" providerId="LiveId" clId="{DAB1B2FD-CBE1-4741-BE9F-5D0BACEBBAA7}" dt="2020-04-23T21:18:13.002" v="365" actId="14100"/>
          <ac:graphicFrameMkLst>
            <pc:docMk/>
            <pc:sldMk cId="91128201" sldId="503"/>
            <ac:graphicFrameMk id="3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4T00:11:52.380" v="1298" actId="14100"/>
        <pc:sldMkLst>
          <pc:docMk/>
          <pc:sldMk cId="620380204" sldId="504"/>
        </pc:sldMkLst>
        <pc:spChg chg="mod">
          <ac:chgData name="Sidney Seckler" userId="73470fc2d5f88927" providerId="LiveId" clId="{DAB1B2FD-CBE1-4741-BE9F-5D0BACEBBAA7}" dt="2020-04-24T00:11:52.380" v="1298" actId="14100"/>
          <ac:spMkLst>
            <pc:docMk/>
            <pc:sldMk cId="620380204" sldId="504"/>
            <ac:spMk id="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7:24.595" v="356" actId="1076"/>
          <ac:spMkLst>
            <pc:docMk/>
            <pc:sldMk cId="620380204" sldId="504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6:21.751" v="347" actId="1076"/>
          <ac:graphicFrameMkLst>
            <pc:docMk/>
            <pc:sldMk cId="620380204" sldId="504"/>
            <ac:graphicFrameMk id="3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4T00:11:41.862" v="1297" actId="14100"/>
        <pc:sldMkLst>
          <pc:docMk/>
          <pc:sldMk cId="604572278" sldId="505"/>
        </pc:sldMkLst>
        <pc:spChg chg="mod">
          <ac:chgData name="Sidney Seckler" userId="73470fc2d5f88927" providerId="LiveId" clId="{DAB1B2FD-CBE1-4741-BE9F-5D0BACEBBAA7}" dt="2020-04-24T00:11:41.862" v="1297" actId="14100"/>
          <ac:spMkLst>
            <pc:docMk/>
            <pc:sldMk cId="604572278" sldId="505"/>
            <ac:spMk id="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7:44.457" v="361" actId="1076"/>
          <ac:spMkLst>
            <pc:docMk/>
            <pc:sldMk cId="604572278" sldId="505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6:43.221" v="349" actId="1076"/>
          <ac:graphicFrameMkLst>
            <pc:docMk/>
            <pc:sldMk cId="604572278" sldId="505"/>
            <ac:graphicFrameMk id="3" creationId="{00000000-0000-0000-0000-000000000000}"/>
          </ac:graphicFrameMkLst>
        </pc:graphicFrameChg>
      </pc:sldChg>
      <pc:sldChg chg="add del">
        <pc:chgData name="Sidney Seckler" userId="73470fc2d5f88927" providerId="LiveId" clId="{DAB1B2FD-CBE1-4741-BE9F-5D0BACEBBAA7}" dt="2020-04-23T21:18:31.440" v="367" actId="47"/>
        <pc:sldMkLst>
          <pc:docMk/>
          <pc:sldMk cId="1032784368" sldId="506"/>
        </pc:sldMkLst>
      </pc:sldChg>
      <pc:sldChg chg="modSp add del mod">
        <pc:chgData name="Sidney Seckler" userId="73470fc2d5f88927" providerId="LiveId" clId="{DAB1B2FD-CBE1-4741-BE9F-5D0BACEBBAA7}" dt="2020-05-08T14:28:48.019" v="1943" actId="47"/>
        <pc:sldMkLst>
          <pc:docMk/>
          <pc:sldMk cId="510256855" sldId="507"/>
        </pc:sldMkLst>
        <pc:picChg chg="mod">
          <ac:chgData name="Sidney Seckler" userId="73470fc2d5f88927" providerId="LiveId" clId="{DAB1B2FD-CBE1-4741-BE9F-5D0BACEBBAA7}" dt="2020-04-23T21:23:08.756" v="405" actId="14100"/>
          <ac:picMkLst>
            <pc:docMk/>
            <pc:sldMk cId="510256855" sldId="507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31:08.347" v="854" actId="1076"/>
        <pc:sldMkLst>
          <pc:docMk/>
          <pc:sldMk cId="1204539836" sldId="508"/>
        </pc:sldMkLst>
        <pc:spChg chg="mod">
          <ac:chgData name="Sidney Seckler" userId="73470fc2d5f88927" providerId="LiveId" clId="{DAB1B2FD-CBE1-4741-BE9F-5D0BACEBBAA7}" dt="2020-04-23T22:30:05.098" v="838" actId="14100"/>
          <ac:spMkLst>
            <pc:docMk/>
            <pc:sldMk cId="1204539836" sldId="508"/>
            <ac:spMk id="4915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30:35.343" v="847" actId="1076"/>
          <ac:spMkLst>
            <pc:docMk/>
            <pc:sldMk cId="1204539836" sldId="508"/>
            <ac:spMk id="11573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30:29.376" v="846" actId="1076"/>
          <ac:spMkLst>
            <pc:docMk/>
            <pc:sldMk cId="1204539836" sldId="508"/>
            <ac:spMk id="11573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0:59.957" v="851" actId="1076"/>
          <ac:spMkLst>
            <pc:docMk/>
            <pc:sldMk cId="1204539836" sldId="508"/>
            <ac:spMk id="11573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2.673" v="852" actId="1076"/>
          <ac:spMkLst>
            <pc:docMk/>
            <pc:sldMk cId="1204539836" sldId="508"/>
            <ac:spMk id="11573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4.954" v="853" actId="1076"/>
          <ac:spMkLst>
            <pc:docMk/>
            <pc:sldMk cId="1204539836" sldId="508"/>
            <ac:spMk id="11573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8.347" v="854" actId="1076"/>
          <ac:spMkLst>
            <pc:docMk/>
            <pc:sldMk cId="1204539836" sldId="508"/>
            <ac:spMk id="115738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204539836" sldId="50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204539836" sldId="508"/>
            <ac:graphicFrameMk id="4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1:23:40.033" v="415" actId="1076"/>
        <pc:sldMkLst>
          <pc:docMk/>
          <pc:sldMk cId="2747569581" sldId="509"/>
        </pc:sldMkLst>
        <pc:picChg chg="mod">
          <ac:chgData name="Sidney Seckler" userId="73470fc2d5f88927" providerId="LiveId" clId="{DAB1B2FD-CBE1-4741-BE9F-5D0BACEBBAA7}" dt="2020-04-23T21:23:40.033" v="415" actId="1076"/>
          <ac:picMkLst>
            <pc:docMk/>
            <pc:sldMk cId="2747569581" sldId="509"/>
            <ac:picMk id="5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28:51.159" v="1944" actId="47"/>
        <pc:sldMkLst>
          <pc:docMk/>
          <pc:sldMk cId="3290644246" sldId="510"/>
        </pc:sldMkLst>
        <pc:picChg chg="mod ord">
          <ac:chgData name="Sidney Seckler" userId="73470fc2d5f88927" providerId="LiveId" clId="{DAB1B2FD-CBE1-4741-BE9F-5D0BACEBBAA7}" dt="2020-04-23T21:23:34.598" v="414" actId="1076"/>
          <ac:picMkLst>
            <pc:docMk/>
            <pc:sldMk cId="3290644246" sldId="510"/>
            <ac:picMk id="4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4:01.347" v="421" actId="1076"/>
        <pc:sldMkLst>
          <pc:docMk/>
          <pc:sldMk cId="918635645" sldId="511"/>
        </pc:sldMkLst>
        <pc:picChg chg="mod">
          <ac:chgData name="Sidney Seckler" userId="73470fc2d5f88927" providerId="LiveId" clId="{DAB1B2FD-CBE1-4741-BE9F-5D0BACEBBAA7}" dt="2020-04-23T21:24:01.347" v="421" actId="1076"/>
          <ac:picMkLst>
            <pc:docMk/>
            <pc:sldMk cId="918635645" sldId="511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3:49.633" v="417" actId="1076"/>
        <pc:sldMkLst>
          <pc:docMk/>
          <pc:sldMk cId="2932661238" sldId="512"/>
        </pc:sldMkLst>
        <pc:picChg chg="mod">
          <ac:chgData name="Sidney Seckler" userId="73470fc2d5f88927" providerId="LiveId" clId="{DAB1B2FD-CBE1-4741-BE9F-5D0BACEBBAA7}" dt="2020-04-23T21:23:49.633" v="417" actId="1076"/>
          <ac:picMkLst>
            <pc:docMk/>
            <pc:sldMk cId="2932661238" sldId="512"/>
            <ac:picMk id="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37:38.569" v="1962" actId="47"/>
        <pc:sldMkLst>
          <pc:docMk/>
          <pc:sldMk cId="388315374" sldId="513"/>
        </pc:sldMkLst>
        <pc:picChg chg="mod">
          <ac:chgData name="Sidney Seckler" userId="73470fc2d5f88927" providerId="LiveId" clId="{DAB1B2FD-CBE1-4741-BE9F-5D0BACEBBAA7}" dt="2020-04-23T22:55:49.364" v="1115" actId="1076"/>
          <ac:picMkLst>
            <pc:docMk/>
            <pc:sldMk cId="388315374" sldId="513"/>
            <ac:picMk id="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38:56.815" v="1968" actId="47"/>
        <pc:sldMkLst>
          <pc:docMk/>
          <pc:sldMk cId="3303101881" sldId="514"/>
        </pc:sldMkLst>
        <pc:picChg chg="mod">
          <ac:chgData name="Sidney Seckler" userId="73470fc2d5f88927" providerId="LiveId" clId="{DAB1B2FD-CBE1-4741-BE9F-5D0BACEBBAA7}" dt="2020-04-23T23:04:59.065" v="1220" actId="1076"/>
          <ac:picMkLst>
            <pc:docMk/>
            <pc:sldMk cId="3303101881" sldId="514"/>
            <ac:picMk id="2" creationId="{00000000-0000-0000-0000-000000000000}"/>
          </ac:picMkLst>
        </pc:picChg>
      </pc:sldChg>
      <pc:sldChg chg="modSp add mod ord">
        <pc:chgData name="Sidney Seckler" userId="73470fc2d5f88927" providerId="LiveId" clId="{DAB1B2FD-CBE1-4741-BE9F-5D0BACEBBAA7}" dt="2020-04-24T00:19:36.721" v="1595"/>
        <pc:sldMkLst>
          <pc:docMk/>
          <pc:sldMk cId="2779316326" sldId="515"/>
        </pc:sldMkLst>
        <pc:spChg chg="mod">
          <ac:chgData name="Sidney Seckler" userId="73470fc2d5f88927" providerId="LiveId" clId="{DAB1B2FD-CBE1-4741-BE9F-5D0BACEBBAA7}" dt="2020-04-23T21:52:38.284" v="595" actId="108"/>
          <ac:spMkLst>
            <pc:docMk/>
            <pc:sldMk cId="2779316326" sldId="515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2:07.003" v="592" actId="14100"/>
          <ac:spMkLst>
            <pc:docMk/>
            <pc:sldMk cId="2779316326" sldId="515"/>
            <ac:spMk id="101378" creationId="{00000000-0000-0000-0000-000000000000}"/>
          </ac:spMkLst>
        </pc:spChg>
      </pc:sldChg>
      <pc:sldChg chg="add del">
        <pc:chgData name="Sidney Seckler" userId="73470fc2d5f88927" providerId="LiveId" clId="{DAB1B2FD-CBE1-4741-BE9F-5D0BACEBBAA7}" dt="2020-04-23T21:52:56.394" v="597" actId="47"/>
        <pc:sldMkLst>
          <pc:docMk/>
          <pc:sldMk cId="4130480952" sldId="516"/>
        </pc:sldMkLst>
      </pc:sldChg>
      <pc:sldChg chg="modSp add del mod">
        <pc:chgData name="Sidney Seckler" userId="73470fc2d5f88927" providerId="LiveId" clId="{DAB1B2FD-CBE1-4741-BE9F-5D0BACEBBAA7}" dt="2020-04-23T22:01:53.691" v="703" actId="47"/>
        <pc:sldMkLst>
          <pc:docMk/>
          <pc:sldMk cId="3716536282" sldId="517"/>
        </pc:sldMkLst>
        <pc:spChg chg="mod">
          <ac:chgData name="Sidney Seckler" userId="73470fc2d5f88927" providerId="LiveId" clId="{DAB1B2FD-CBE1-4741-BE9F-5D0BACEBBAA7}" dt="2020-04-23T21:51:46.877" v="574" actId="27636"/>
          <ac:spMkLst>
            <pc:docMk/>
            <pc:sldMk cId="3716536282" sldId="517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2:19.835" v="866"/>
        <pc:sldMkLst>
          <pc:docMk/>
          <pc:sldMk cId="2651801891" sldId="518"/>
        </pc:sldMkLst>
        <pc:spChg chg="add del mod">
          <ac:chgData name="Sidney Seckler" userId="73470fc2d5f88927" providerId="LiveId" clId="{DAB1B2FD-CBE1-4741-BE9F-5D0BACEBBAA7}" dt="2020-04-23T22:32:18.717" v="865" actId="478"/>
          <ac:spMkLst>
            <pc:docMk/>
            <pc:sldMk cId="2651801891" sldId="518"/>
            <ac:spMk id="3" creationId="{33FBFBBD-55FE-4AF3-8310-533F918E56AB}"/>
          </ac:spMkLst>
        </pc:spChg>
        <pc:spChg chg="add">
          <ac:chgData name="Sidney Seckler" userId="73470fc2d5f88927" providerId="LiveId" clId="{DAB1B2FD-CBE1-4741-BE9F-5D0BACEBBAA7}" dt="2020-04-23T22:32:19.835" v="866"/>
          <ac:spMkLst>
            <pc:docMk/>
            <pc:sldMk cId="2651801891" sldId="518"/>
            <ac:spMk id="9" creationId="{ABEC8482-8B1E-4F03-B2FC-5F682D7AA021}"/>
          </ac:spMkLst>
        </pc:spChg>
        <pc:spChg chg="del">
          <ac:chgData name="Sidney Seckler" userId="73470fc2d5f88927" providerId="LiveId" clId="{DAB1B2FD-CBE1-4741-BE9F-5D0BACEBBAA7}" dt="2020-04-23T22:32:16.407" v="864" actId="478"/>
          <ac:spMkLst>
            <pc:docMk/>
            <pc:sldMk cId="2651801891" sldId="518"/>
            <ac:spMk id="18432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2:41.735" v="872"/>
        <pc:sldMkLst>
          <pc:docMk/>
          <pc:sldMk cId="3696158497" sldId="519"/>
        </pc:sldMkLst>
        <pc:spChg chg="add del mod">
          <ac:chgData name="Sidney Seckler" userId="73470fc2d5f88927" providerId="LiveId" clId="{DAB1B2FD-CBE1-4741-BE9F-5D0BACEBBAA7}" dt="2020-04-23T22:32:40.512" v="871" actId="478"/>
          <ac:spMkLst>
            <pc:docMk/>
            <pc:sldMk cId="3696158497" sldId="519"/>
            <ac:spMk id="3" creationId="{544EA00E-631C-4F7B-AA0D-0437074C1AA6}"/>
          </ac:spMkLst>
        </pc:spChg>
        <pc:spChg chg="add">
          <ac:chgData name="Sidney Seckler" userId="73470fc2d5f88927" providerId="LiveId" clId="{DAB1B2FD-CBE1-4741-BE9F-5D0BACEBBAA7}" dt="2020-04-23T22:32:41.735" v="872"/>
          <ac:spMkLst>
            <pc:docMk/>
            <pc:sldMk cId="3696158497" sldId="519"/>
            <ac:spMk id="9" creationId="{C09C2DD3-15FB-42D6-871A-ABBBEF46F882}"/>
          </ac:spMkLst>
        </pc:spChg>
        <pc:spChg chg="del">
          <ac:chgData name="Sidney Seckler" userId="73470fc2d5f88927" providerId="LiveId" clId="{DAB1B2FD-CBE1-4741-BE9F-5D0BACEBBAA7}" dt="2020-04-23T22:32:37.517" v="870" actId="478"/>
          <ac:spMkLst>
            <pc:docMk/>
            <pc:sldMk cId="3696158497" sldId="519"/>
            <ac:spMk id="185348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1:58.797" v="1166" actId="47"/>
        <pc:sldMkLst>
          <pc:docMk/>
          <pc:sldMk cId="2864834360" sldId="520"/>
        </pc:sldMkLst>
        <pc:spChg chg="add del mod">
          <ac:chgData name="Sidney Seckler" userId="73470fc2d5f88927" providerId="LiveId" clId="{DAB1B2FD-CBE1-4741-BE9F-5D0BACEBBAA7}" dt="2020-04-23T22:33:29.395" v="883" actId="478"/>
          <ac:spMkLst>
            <pc:docMk/>
            <pc:sldMk cId="2864834360" sldId="520"/>
            <ac:spMk id="9" creationId="{ED23C184-03F0-4ACF-8F5D-B363FB7EFAB8}"/>
          </ac:spMkLst>
        </pc:spChg>
        <pc:spChg chg="add">
          <ac:chgData name="Sidney Seckler" userId="73470fc2d5f88927" providerId="LiveId" clId="{DAB1B2FD-CBE1-4741-BE9F-5D0BACEBBAA7}" dt="2020-04-23T22:33:30.741" v="884"/>
          <ac:spMkLst>
            <pc:docMk/>
            <pc:sldMk cId="2864834360" sldId="520"/>
            <ac:spMk id="19" creationId="{CD3F6A43-AFAC-44B2-9A45-D388BE3CBFC7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4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26.051" v="882" actId="478"/>
          <ac:spMkLst>
            <pc:docMk/>
            <pc:sldMk cId="2864834360" sldId="520"/>
            <ac:spMk id="187396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3:56.625" v="1206" actId="1076"/>
        <pc:sldMkLst>
          <pc:docMk/>
          <pc:sldMk cId="1752616983" sldId="521"/>
        </pc:sldMkLst>
        <pc:spChg chg="add del mod">
          <ac:chgData name="Sidney Seckler" userId="73470fc2d5f88927" providerId="LiveId" clId="{DAB1B2FD-CBE1-4741-BE9F-5D0BACEBBAA7}" dt="2020-04-23T22:33:49.895" v="889" actId="478"/>
          <ac:spMkLst>
            <pc:docMk/>
            <pc:sldMk cId="1752616983" sldId="521"/>
            <ac:spMk id="3" creationId="{F7A4DD1D-369F-4AD9-B0F3-972755638B10}"/>
          </ac:spMkLst>
        </pc:spChg>
        <pc:spChg chg="mod">
          <ac:chgData name="Sidney Seckler" userId="73470fc2d5f88927" providerId="LiveId" clId="{DAB1B2FD-CBE1-4741-BE9F-5D0BACEBBAA7}" dt="2020-04-23T23:03:56.625" v="1206" actId="1076"/>
          <ac:spMkLst>
            <pc:docMk/>
            <pc:sldMk cId="1752616983" sldId="521"/>
            <ac:spMk id="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51.059" v="890"/>
          <ac:spMkLst>
            <pc:docMk/>
            <pc:sldMk cId="1752616983" sldId="521"/>
            <ac:spMk id="9" creationId="{7CAD88C5-C1BB-4733-8E10-1DEE446DA644}"/>
          </ac:spMkLst>
        </pc:spChg>
        <pc:spChg chg="del">
          <ac:chgData name="Sidney Seckler" userId="73470fc2d5f88927" providerId="LiveId" clId="{DAB1B2FD-CBE1-4741-BE9F-5D0BACEBBAA7}" dt="2020-04-23T22:33:47.411" v="888" actId="478"/>
          <ac:spMkLst>
            <pc:docMk/>
            <pc:sldMk cId="1752616983" sldId="521"/>
            <ac:spMk id="18944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3:53.416" v="1205" actId="1076"/>
          <ac:spMkLst>
            <pc:docMk/>
            <pc:sldMk cId="1752616983" sldId="521"/>
            <ac:spMk id="189449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5:22.043" v="1223" actId="47"/>
        <pc:sldMkLst>
          <pc:docMk/>
          <pc:sldMk cId="1293189" sldId="522"/>
        </pc:sldMkLst>
        <pc:spChg chg="add del mod">
          <ac:chgData name="Sidney Seckler" userId="73470fc2d5f88927" providerId="LiveId" clId="{DAB1B2FD-CBE1-4741-BE9F-5D0BACEBBAA7}" dt="2020-04-23T22:34:33.503" v="901" actId="478"/>
          <ac:spMkLst>
            <pc:docMk/>
            <pc:sldMk cId="1293189" sldId="522"/>
            <ac:spMk id="3" creationId="{9BCF59F1-3E45-4BFF-85C2-98BE720CDBF9}"/>
          </ac:spMkLst>
        </pc:spChg>
        <pc:spChg chg="add">
          <ac:chgData name="Sidney Seckler" userId="73470fc2d5f88927" providerId="LiveId" clId="{DAB1B2FD-CBE1-4741-BE9F-5D0BACEBBAA7}" dt="2020-04-23T22:34:34.753" v="902"/>
          <ac:spMkLst>
            <pc:docMk/>
            <pc:sldMk cId="1293189" sldId="522"/>
            <ac:spMk id="10" creationId="{8B862A7F-5549-4B8F-9F26-D79356ADAD9D}"/>
          </ac:spMkLst>
        </pc:spChg>
        <pc:spChg chg="del">
          <ac:chgData name="Sidney Seckler" userId="73470fc2d5f88927" providerId="LiveId" clId="{DAB1B2FD-CBE1-4741-BE9F-5D0BACEBBAA7}" dt="2020-04-23T22:34:30.240" v="900" actId="478"/>
          <ac:spMkLst>
            <pc:docMk/>
            <pc:sldMk cId="1293189" sldId="522"/>
            <ac:spMk id="190468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5:44.079" v="1228" actId="47"/>
        <pc:sldMkLst>
          <pc:docMk/>
          <pc:sldMk cId="2773530131" sldId="523"/>
        </pc:sldMkLst>
        <pc:spChg chg="add del mod">
          <ac:chgData name="Sidney Seckler" userId="73470fc2d5f88927" providerId="LiveId" clId="{DAB1B2FD-CBE1-4741-BE9F-5D0BACEBBAA7}" dt="2020-04-23T22:34:41.549" v="904" actId="478"/>
          <ac:spMkLst>
            <pc:docMk/>
            <pc:sldMk cId="2773530131" sldId="523"/>
            <ac:spMk id="3" creationId="{5CC4E2F1-9F2B-4610-AE94-D069373D7E26}"/>
          </ac:spMkLst>
        </pc:spChg>
        <pc:spChg chg="add">
          <ac:chgData name="Sidney Seckler" userId="73470fc2d5f88927" providerId="LiveId" clId="{DAB1B2FD-CBE1-4741-BE9F-5D0BACEBBAA7}" dt="2020-04-23T22:34:42.752" v="905"/>
          <ac:spMkLst>
            <pc:docMk/>
            <pc:sldMk cId="2773530131" sldId="523"/>
            <ac:spMk id="10" creationId="{E57382D2-3DD6-43CE-A9D8-10B33438AA99}"/>
          </ac:spMkLst>
        </pc:spChg>
        <pc:spChg chg="del">
          <ac:chgData name="Sidney Seckler" userId="73470fc2d5f88927" providerId="LiveId" clId="{DAB1B2FD-CBE1-4741-BE9F-5D0BACEBBAA7}" dt="2020-04-23T22:34:39.144" v="903" actId="478"/>
          <ac:spMkLst>
            <pc:docMk/>
            <pc:sldMk cId="2773530131" sldId="523"/>
            <ac:spMk id="19046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24:36.363" v="430" actId="1076"/>
        <pc:sldMkLst>
          <pc:docMk/>
          <pc:sldMk cId="2962212118" sldId="524"/>
        </pc:sldMkLst>
        <pc:picChg chg="mod">
          <ac:chgData name="Sidney Seckler" userId="73470fc2d5f88927" providerId="LiveId" clId="{DAB1B2FD-CBE1-4741-BE9F-5D0BACEBBAA7}" dt="2020-04-23T21:24:36.363" v="430" actId="1076"/>
          <ac:picMkLst>
            <pc:docMk/>
            <pc:sldMk cId="2962212118" sldId="524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4:45.332" v="433" actId="14100"/>
        <pc:sldMkLst>
          <pc:docMk/>
          <pc:sldMk cId="3386822793" sldId="525"/>
        </pc:sldMkLst>
        <pc:picChg chg="mod">
          <ac:chgData name="Sidney Seckler" userId="73470fc2d5f88927" providerId="LiveId" clId="{DAB1B2FD-CBE1-4741-BE9F-5D0BACEBBAA7}" dt="2020-04-23T21:24:45.332" v="433" actId="14100"/>
          <ac:picMkLst>
            <pc:docMk/>
            <pc:sldMk cId="3386822793" sldId="525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4T00:24:50.843" v="1606" actId="1076"/>
        <pc:sldMkLst>
          <pc:docMk/>
          <pc:sldMk cId="3862669140" sldId="526"/>
        </pc:sldMkLst>
        <pc:spChg chg="add del mod">
          <ac:chgData name="Sidney Seckler" userId="73470fc2d5f88927" providerId="LiveId" clId="{DAB1B2FD-CBE1-4741-BE9F-5D0BACEBBAA7}" dt="2020-04-24T00:24:28.441" v="1600" actId="478"/>
          <ac:spMkLst>
            <pc:docMk/>
            <pc:sldMk cId="3862669140" sldId="526"/>
            <ac:spMk id="3" creationId="{55C9FCE7-63D7-435C-A445-AE345C9AAED4}"/>
          </ac:spMkLst>
        </pc:spChg>
        <pc:spChg chg="add">
          <ac:chgData name="Sidney Seckler" userId="73470fc2d5f88927" providerId="LiveId" clId="{DAB1B2FD-CBE1-4741-BE9F-5D0BACEBBAA7}" dt="2020-04-24T00:24:36.971" v="1601"/>
          <ac:spMkLst>
            <pc:docMk/>
            <pc:sldMk cId="3862669140" sldId="526"/>
            <ac:spMk id="8" creationId="{184DE77D-12BC-4BE9-87FE-8AD0B49AF97C}"/>
          </ac:spMkLst>
        </pc:spChg>
        <pc:spChg chg="del mod">
          <ac:chgData name="Sidney Seckler" userId="73470fc2d5f88927" providerId="LiveId" clId="{DAB1B2FD-CBE1-4741-BE9F-5D0BACEBBAA7}" dt="2020-04-24T00:24:25.081" v="1599" actId="478"/>
          <ac:spMkLst>
            <pc:docMk/>
            <pc:sldMk cId="3862669140" sldId="526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4T00:24:48.315" v="1605" actId="14100"/>
          <ac:picMkLst>
            <pc:docMk/>
            <pc:sldMk cId="3862669140" sldId="526"/>
            <ac:picMk id="5" creationId="{CA8708EA-DC0F-48F8-AC6F-7AA718DCA75E}"/>
          </ac:picMkLst>
        </pc:picChg>
        <pc:picChg chg="mod">
          <ac:chgData name="Sidney Seckler" userId="73470fc2d5f88927" providerId="LiveId" clId="{DAB1B2FD-CBE1-4741-BE9F-5D0BACEBBAA7}" dt="2020-04-24T00:24:50.843" v="1606" actId="1076"/>
          <ac:picMkLst>
            <pc:docMk/>
            <pc:sldMk cId="3862669140" sldId="526"/>
            <ac:picMk id="7" creationId="{EEBDCB31-4E40-4471-82AC-F4CF9AD03D4A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3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4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73077893" sldId="54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12806899" sldId="54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4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4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473109089" sldId="54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172524032" sldId="54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04548737" sldId="54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420147857" sldId="54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949032112" sldId="54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17209782" sldId="55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522888407" sldId="553"/>
        </pc:sldMkLst>
      </pc:sldChg>
      <pc:sldChg chg="addSp delSp modSp mod">
        <pc:chgData name="Sidney Seckler" userId="73470fc2d5f88927" providerId="LiveId" clId="{DAB1B2FD-CBE1-4741-BE9F-5D0BACEBBAA7}" dt="2020-04-24T00:26:55.997" v="1692" actId="5793"/>
        <pc:sldMkLst>
          <pc:docMk/>
          <pc:sldMk cId="191925196" sldId="554"/>
        </pc:sldMkLst>
        <pc:spChg chg="add del mod">
          <ac:chgData name="Sidney Seckler" userId="73470fc2d5f88927" providerId="LiveId" clId="{DAB1B2FD-CBE1-4741-BE9F-5D0BACEBBAA7}" dt="2020-04-23T20:45:48.502" v="76" actId="478"/>
          <ac:spMkLst>
            <pc:docMk/>
            <pc:sldMk cId="191925196" sldId="554"/>
            <ac:spMk id="3" creationId="{D6F6694D-9D14-4068-8BFE-22C98DEE2AB3}"/>
          </ac:spMkLst>
        </pc:spChg>
        <pc:spChg chg="add">
          <ac:chgData name="Sidney Seckler" userId="73470fc2d5f88927" providerId="LiveId" clId="{DAB1B2FD-CBE1-4741-BE9F-5D0BACEBBAA7}" dt="2020-04-23T20:46:02.892" v="78"/>
          <ac:spMkLst>
            <pc:docMk/>
            <pc:sldMk cId="191925196" sldId="554"/>
            <ac:spMk id="7" creationId="{9143C355-1AD7-4F26-9610-B3D623CA3224}"/>
          </ac:spMkLst>
        </pc:spChg>
        <pc:spChg chg="del">
          <ac:chgData name="Sidney Seckler" userId="73470fc2d5f88927" providerId="LiveId" clId="{DAB1B2FD-CBE1-4741-BE9F-5D0BACEBBAA7}" dt="2020-04-23T20:45:46.099" v="75" actId="478"/>
          <ac:spMkLst>
            <pc:docMk/>
            <pc:sldMk cId="191925196" sldId="554"/>
            <ac:spMk id="1454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26:55.997" v="1692" actId="5793"/>
          <ac:spMkLst>
            <pc:docMk/>
            <pc:sldMk cId="191925196" sldId="554"/>
            <ac:spMk id="145412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11533245" sldId="5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469640932" sldId="55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256514242" sldId="557"/>
        </pc:sldMkLst>
      </pc:sldChg>
      <pc:sldChg chg="modSp add mod">
        <pc:chgData name="Sidney Seckler" userId="73470fc2d5f88927" providerId="LiveId" clId="{DAB1B2FD-CBE1-4741-BE9F-5D0BACEBBAA7}" dt="2020-04-23T20:47:42.066" v="114" actId="20577"/>
        <pc:sldMkLst>
          <pc:docMk/>
          <pc:sldMk cId="3315383872" sldId="558"/>
        </pc:sldMkLst>
        <pc:spChg chg="mod">
          <ac:chgData name="Sidney Seckler" userId="73470fc2d5f88927" providerId="LiveId" clId="{DAB1B2FD-CBE1-4741-BE9F-5D0BACEBBAA7}" dt="2020-04-23T20:47:42.066" v="114" actId="20577"/>
          <ac:spMkLst>
            <pc:docMk/>
            <pc:sldMk cId="3315383872" sldId="558"/>
            <ac:spMk id="35842" creationId="{00000000-0000-0000-0000-000000000000}"/>
          </ac:spMkLst>
        </pc:spChg>
      </pc:sldChg>
      <pc:sldChg chg="modSp add">
        <pc:chgData name="Sidney Seckler" userId="73470fc2d5f88927" providerId="LiveId" clId="{DAB1B2FD-CBE1-4741-BE9F-5D0BACEBBAA7}" dt="2020-04-23T20:49:26.510" v="121" actId="692"/>
        <pc:sldMkLst>
          <pc:docMk/>
          <pc:sldMk cId="0" sldId="559"/>
        </pc:sldMkLst>
        <pc:spChg chg="mod">
          <ac:chgData name="Sidney Seckler" userId="73470fc2d5f88927" providerId="LiveId" clId="{DAB1B2FD-CBE1-4741-BE9F-5D0BACEBBAA7}" dt="2020-04-23T20:49:15.861" v="120" actId="1076"/>
          <ac:spMkLst>
            <pc:docMk/>
            <pc:sldMk cId="0" sldId="559"/>
            <ac:spMk id="1024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49:00.613" v="118" actId="1076"/>
          <ac:spMkLst>
            <pc:docMk/>
            <pc:sldMk cId="0" sldId="559"/>
            <ac:spMk id="1024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48:58.175" v="117" actId="1076"/>
          <ac:picMkLst>
            <pc:docMk/>
            <pc:sldMk cId="0" sldId="559"/>
            <ac:picMk id="10242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49:26.510" v="121" actId="692"/>
          <ac:cxnSpMkLst>
            <pc:docMk/>
            <pc:sldMk cId="0" sldId="559"/>
            <ac:cxnSpMk id="10246" creationId="{00000000-0000-0000-0000-000000000000}"/>
          </ac:cxnSpMkLst>
        </pc:cxnChg>
      </pc:sldChg>
      <pc:sldChg chg="modSp add">
        <pc:chgData name="Sidney Seckler" userId="73470fc2d5f88927" providerId="LiveId" clId="{DAB1B2FD-CBE1-4741-BE9F-5D0BACEBBAA7}" dt="2020-04-23T20:50:13.297" v="129" actId="1076"/>
        <pc:sldMkLst>
          <pc:docMk/>
          <pc:sldMk cId="0" sldId="560"/>
        </pc:sldMkLst>
        <pc:picChg chg="mod">
          <ac:chgData name="Sidney Seckler" userId="73470fc2d5f88927" providerId="LiveId" clId="{DAB1B2FD-CBE1-4741-BE9F-5D0BACEBBAA7}" dt="2020-04-23T20:50:13.297" v="129" actId="1076"/>
          <ac:picMkLst>
            <pc:docMk/>
            <pc:sldMk cId="0" sldId="560"/>
            <ac:picMk id="14338" creationId="{00000000-0000-0000-0000-000000000000}"/>
          </ac:picMkLst>
        </pc:picChg>
      </pc:sldChg>
      <pc:sldChg chg="modSp add">
        <pc:chgData name="Sidney Seckler" userId="73470fc2d5f88927" providerId="LiveId" clId="{DAB1B2FD-CBE1-4741-BE9F-5D0BACEBBAA7}" dt="2020-04-23T20:50:49.798" v="135" actId="692"/>
        <pc:sldMkLst>
          <pc:docMk/>
          <pc:sldMk cId="3686231527" sldId="561"/>
        </pc:sldMkLst>
        <pc:spChg chg="mod">
          <ac:chgData name="Sidney Seckler" userId="73470fc2d5f88927" providerId="LiveId" clId="{DAB1B2FD-CBE1-4741-BE9F-5D0BACEBBAA7}" dt="2020-04-23T20:50:33.643" v="132" actId="1076"/>
          <ac:spMkLst>
            <pc:docMk/>
            <pc:sldMk cId="3686231527" sldId="561"/>
            <ac:spMk id="1536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0:43.472" v="134" actId="207"/>
          <ac:spMkLst>
            <pc:docMk/>
            <pc:sldMk cId="3686231527" sldId="561"/>
            <ac:spMk id="1536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0:28.453" v="131" actId="1076"/>
          <ac:picMkLst>
            <pc:docMk/>
            <pc:sldMk cId="3686231527" sldId="561"/>
            <ac:picMk id="15362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50:49.798" v="135" actId="692"/>
          <ac:cxnSpMkLst>
            <pc:docMk/>
            <pc:sldMk cId="3686231527" sldId="561"/>
            <ac:cxnSpMk id="15365" creationId="{00000000-0000-0000-0000-000000000000}"/>
          </ac:cxnSpMkLst>
        </pc:cxnChg>
      </pc:sldChg>
      <pc:sldChg chg="modSp add">
        <pc:chgData name="Sidney Seckler" userId="73470fc2d5f88927" providerId="LiveId" clId="{DAB1B2FD-CBE1-4741-BE9F-5D0BACEBBAA7}" dt="2020-04-23T20:51:01.408" v="137" actId="1076"/>
        <pc:sldMkLst>
          <pc:docMk/>
          <pc:sldMk cId="3145150456" sldId="562"/>
        </pc:sldMkLst>
        <pc:picChg chg="mod">
          <ac:chgData name="Sidney Seckler" userId="73470fc2d5f88927" providerId="LiveId" clId="{DAB1B2FD-CBE1-4741-BE9F-5D0BACEBBAA7}" dt="2020-04-23T20:51:01.408" v="137" actId="1076"/>
          <ac:picMkLst>
            <pc:docMk/>
            <pc:sldMk cId="3145150456" sldId="562"/>
            <ac:picMk id="1638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03:54.678" v="261" actId="1076"/>
        <pc:sldMkLst>
          <pc:docMk/>
          <pc:sldMk cId="3418844473" sldId="563"/>
        </pc:sldMkLst>
        <pc:spChg chg="add del mod">
          <ac:chgData name="Sidney Seckler" userId="73470fc2d5f88927" providerId="LiveId" clId="{DAB1B2FD-CBE1-4741-BE9F-5D0BACEBBAA7}" dt="2020-04-23T21:03:42.150" v="256" actId="478"/>
          <ac:spMkLst>
            <pc:docMk/>
            <pc:sldMk cId="3418844473" sldId="563"/>
            <ac:spMk id="3" creationId="{3CFA7579-3494-4F98-B510-98A6823789D2}"/>
          </ac:spMkLst>
        </pc:spChg>
        <pc:spChg chg="add">
          <ac:chgData name="Sidney Seckler" userId="73470fc2d5f88927" providerId="LiveId" clId="{DAB1B2FD-CBE1-4741-BE9F-5D0BACEBBAA7}" dt="2020-04-23T21:03:43.344" v="257"/>
          <ac:spMkLst>
            <pc:docMk/>
            <pc:sldMk cId="3418844473" sldId="563"/>
            <ac:spMk id="8" creationId="{8AEC17D6-2291-46B6-8932-1B03E600CE9C}"/>
          </ac:spMkLst>
        </pc:spChg>
        <pc:spChg chg="del mod">
          <ac:chgData name="Sidney Seckler" userId="73470fc2d5f88927" providerId="LiveId" clId="{DAB1B2FD-CBE1-4741-BE9F-5D0BACEBBAA7}" dt="2020-04-23T21:03:37.434" v="255" actId="478"/>
          <ac:spMkLst>
            <pc:docMk/>
            <pc:sldMk cId="3418844473" sldId="563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03:49.334" v="259" actId="1076"/>
          <ac:picMkLst>
            <pc:docMk/>
            <pc:sldMk cId="3418844473" sldId="563"/>
            <ac:picMk id="5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03:54.678" v="261" actId="1076"/>
          <ac:picMkLst>
            <pc:docMk/>
            <pc:sldMk cId="3418844473" sldId="563"/>
            <ac:picMk id="6" creationId="{00000000-0000-0000-0000-000000000000}"/>
          </ac:picMkLst>
        </pc:picChg>
      </pc:sldChg>
      <pc:sldChg chg="add ord">
        <pc:chgData name="Sidney Seckler" userId="73470fc2d5f88927" providerId="LiveId" clId="{DAB1B2FD-CBE1-4741-BE9F-5D0BACEBBAA7}" dt="2020-05-08T14:33:15.331" v="1950"/>
        <pc:sldMkLst>
          <pc:docMk/>
          <pc:sldMk cId="3743677909" sldId="564"/>
        </pc:sldMkLst>
      </pc:sldChg>
      <pc:sldChg chg="modSp add mod">
        <pc:chgData name="Sidney Seckler" userId="73470fc2d5f88927" providerId="LiveId" clId="{DAB1B2FD-CBE1-4741-BE9F-5D0BACEBBAA7}" dt="2020-04-23T21:18:47.798" v="370" actId="14100"/>
        <pc:sldMkLst>
          <pc:docMk/>
          <pc:sldMk cId="123746450" sldId="565"/>
        </pc:sldMkLst>
        <pc:spChg chg="mod">
          <ac:chgData name="Sidney Seckler" userId="73470fc2d5f88927" providerId="LiveId" clId="{DAB1B2FD-CBE1-4741-BE9F-5D0BACEBBAA7}" dt="2020-04-23T21:18:47.798" v="370" actId="14100"/>
          <ac:spMkLst>
            <pc:docMk/>
            <pc:sldMk cId="123746450" sldId="565"/>
            <ac:spMk id="8" creationId="{00000000-0000-0000-0000-000000000000}"/>
          </ac:spMkLst>
        </pc:spChg>
      </pc:sldChg>
      <pc:sldChg chg="add">
        <pc:chgData name="Sidney Seckler" userId="73470fc2d5f88927" providerId="LiveId" clId="{DAB1B2FD-CBE1-4741-BE9F-5D0BACEBBAA7}" dt="2020-04-23T21:25:47.845" v="436"/>
        <pc:sldMkLst>
          <pc:docMk/>
          <pc:sldMk cId="2406551042" sldId="566"/>
        </pc:sldMkLst>
      </pc:sldChg>
      <pc:sldChg chg="add">
        <pc:chgData name="Sidney Seckler" userId="73470fc2d5f88927" providerId="LiveId" clId="{DAB1B2FD-CBE1-4741-BE9F-5D0BACEBBAA7}" dt="2020-04-23T21:52:53.690" v="596"/>
        <pc:sldMkLst>
          <pc:docMk/>
          <pc:sldMk cId="311716567" sldId="567"/>
        </pc:sldMkLst>
      </pc:sldChg>
      <pc:sldChg chg="add">
        <pc:chgData name="Sidney Seckler" userId="73470fc2d5f88927" providerId="LiveId" clId="{DAB1B2FD-CBE1-4741-BE9F-5D0BACEBBAA7}" dt="2020-04-23T21:57:08.207" v="664"/>
        <pc:sldMkLst>
          <pc:docMk/>
          <pc:sldMk cId="3781612321" sldId="568"/>
        </pc:sldMkLst>
      </pc:sldChg>
      <pc:sldChg chg="add">
        <pc:chgData name="Sidney Seckler" userId="73470fc2d5f88927" providerId="LiveId" clId="{DAB1B2FD-CBE1-4741-BE9F-5D0BACEBBAA7}" dt="2020-04-23T21:59:04.235" v="683"/>
        <pc:sldMkLst>
          <pc:docMk/>
          <pc:sldMk cId="4102610954" sldId="569"/>
        </pc:sldMkLst>
      </pc:sldChg>
      <pc:sldChg chg="modSp add mod">
        <pc:chgData name="Sidney Seckler" userId="73470fc2d5f88927" providerId="LiveId" clId="{DAB1B2FD-CBE1-4741-BE9F-5D0BACEBBAA7}" dt="2020-04-23T22:01:46.954" v="702" actId="14100"/>
        <pc:sldMkLst>
          <pc:docMk/>
          <pc:sldMk cId="2361050482" sldId="570"/>
        </pc:sldMkLst>
        <pc:spChg chg="mod">
          <ac:chgData name="Sidney Seckler" userId="73470fc2d5f88927" providerId="LiveId" clId="{DAB1B2FD-CBE1-4741-BE9F-5D0BACEBBAA7}" dt="2020-04-23T22:01:46.954" v="702" actId="14100"/>
          <ac:spMkLst>
            <pc:docMk/>
            <pc:sldMk cId="2361050482" sldId="570"/>
            <ac:spMk id="5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7:59.176" v="985" actId="1076"/>
        <pc:sldMkLst>
          <pc:docMk/>
          <pc:sldMk cId="180390689" sldId="571"/>
        </pc:sldMkLst>
        <pc:spChg chg="add mod">
          <ac:chgData name="Sidney Seckler" userId="73470fc2d5f88927" providerId="LiveId" clId="{DAB1B2FD-CBE1-4741-BE9F-5D0BACEBBAA7}" dt="2020-04-23T22:37:59.176" v="985" actId="1076"/>
          <ac:spMkLst>
            <pc:docMk/>
            <pc:sldMk cId="180390689" sldId="571"/>
            <ac:spMk id="2" creationId="{D1410310-99B6-4725-8E78-AD91CC1D295E}"/>
          </ac:spMkLst>
        </pc:spChg>
        <pc:spChg chg="add mod">
          <ac:chgData name="Sidney Seckler" userId="73470fc2d5f88927" providerId="LiveId" clId="{DAB1B2FD-CBE1-4741-BE9F-5D0BACEBBAA7}" dt="2020-04-23T22:37:20.814" v="974" actId="1076"/>
          <ac:spMkLst>
            <pc:docMk/>
            <pc:sldMk cId="180390689" sldId="571"/>
            <ac:spMk id="10" creationId="{716F5B9D-C561-478A-BB3B-5F217B7C4945}"/>
          </ac:spMkLst>
        </pc:spChg>
        <pc:spChg chg="mod">
          <ac:chgData name="Sidney Seckler" userId="73470fc2d5f88927" providerId="LiveId" clId="{DAB1B2FD-CBE1-4741-BE9F-5D0BACEBBAA7}" dt="2020-04-23T22:35:35.002" v="967" actId="20577"/>
          <ac:spMkLst>
            <pc:docMk/>
            <pc:sldMk cId="180390689" sldId="571"/>
            <ac:spMk id="5633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5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8:46.100" v="995" actId="1076"/>
        <pc:sldMkLst>
          <pc:docMk/>
          <pc:sldMk cId="94021207" sldId="572"/>
        </pc:sldMkLst>
        <pc:spChg chg="del">
          <ac:chgData name="Sidney Seckler" userId="73470fc2d5f88927" providerId="LiveId" clId="{DAB1B2FD-CBE1-4741-BE9F-5D0BACEBBAA7}" dt="2020-04-23T22:38:14.675" v="987" actId="478"/>
          <ac:spMkLst>
            <pc:docMk/>
            <pc:sldMk cId="94021207" sldId="572"/>
            <ac:spMk id="2" creationId="{D1410310-99B6-4725-8E78-AD91CC1D295E}"/>
          </ac:spMkLst>
        </pc:spChg>
        <pc:spChg chg="add mod">
          <ac:chgData name="Sidney Seckler" userId="73470fc2d5f88927" providerId="LiveId" clId="{DAB1B2FD-CBE1-4741-BE9F-5D0BACEBBAA7}" dt="2020-04-23T22:38:46.100" v="995" actId="1076"/>
          <ac:spMkLst>
            <pc:docMk/>
            <pc:sldMk cId="94021207" sldId="572"/>
            <ac:spMk id="3" creationId="{6E843BEE-4E58-46D5-9F4D-CD705C01F602}"/>
          </ac:spMkLst>
        </pc:spChg>
        <pc:spChg chg="del">
          <ac:chgData name="Sidney Seckler" userId="73470fc2d5f88927" providerId="LiveId" clId="{DAB1B2FD-CBE1-4741-BE9F-5D0BACEBBAA7}" dt="2020-04-23T22:38:14.675" v="987" actId="478"/>
          <ac:spMkLst>
            <pc:docMk/>
            <pc:sldMk cId="94021207" sldId="572"/>
            <ac:spMk id="10" creationId="{716F5B9D-C561-478A-BB3B-5F217B7C4945}"/>
          </ac:spMkLst>
        </pc:spChg>
      </pc:sldChg>
      <pc:sldChg chg="addSp delSp modSp add mod">
        <pc:chgData name="Sidney Seckler" userId="73470fc2d5f88927" providerId="LiveId" clId="{DAB1B2FD-CBE1-4741-BE9F-5D0BACEBBAA7}" dt="2020-04-23T22:42:06.325" v="1029" actId="1076"/>
        <pc:sldMkLst>
          <pc:docMk/>
          <pc:sldMk cId="1003568323" sldId="573"/>
        </pc:sldMkLst>
        <pc:spChg chg="add del mod">
          <ac:chgData name="Sidney Seckler" userId="73470fc2d5f88927" providerId="LiveId" clId="{DAB1B2FD-CBE1-4741-BE9F-5D0BACEBBAA7}" dt="2020-04-23T22:40:11.876" v="1006" actId="478"/>
          <ac:spMkLst>
            <pc:docMk/>
            <pc:sldMk cId="1003568323" sldId="573"/>
            <ac:spMk id="2" creationId="{4C886381-4991-4528-B71E-B5E862F37C7F}"/>
          </ac:spMkLst>
        </pc:spChg>
        <pc:spChg chg="del">
          <ac:chgData name="Sidney Seckler" userId="73470fc2d5f88927" providerId="LiveId" clId="{DAB1B2FD-CBE1-4741-BE9F-5D0BACEBBAA7}" dt="2020-04-23T22:38:58.700" v="997" actId="478"/>
          <ac:spMkLst>
            <pc:docMk/>
            <pc:sldMk cId="1003568323" sldId="573"/>
            <ac:spMk id="3" creationId="{6E843BEE-4E58-46D5-9F4D-CD705C01F602}"/>
          </ac:spMkLst>
        </pc:spChg>
        <pc:spChg chg="add mod">
          <ac:chgData name="Sidney Seckler" userId="73470fc2d5f88927" providerId="LiveId" clId="{DAB1B2FD-CBE1-4741-BE9F-5D0BACEBBAA7}" dt="2020-04-23T22:41:55.596" v="1026" actId="1076"/>
          <ac:spMkLst>
            <pc:docMk/>
            <pc:sldMk cId="1003568323" sldId="573"/>
            <ac:spMk id="4" creationId="{B8EE9F07-789E-40CA-A6B1-9682ABCBE946}"/>
          </ac:spMkLst>
        </pc:spChg>
        <pc:spChg chg="add mod">
          <ac:chgData name="Sidney Seckler" userId="73470fc2d5f88927" providerId="LiveId" clId="{DAB1B2FD-CBE1-4741-BE9F-5D0BACEBBAA7}" dt="2020-04-23T22:41:58.504" v="1027" actId="1076"/>
          <ac:spMkLst>
            <pc:docMk/>
            <pc:sldMk cId="1003568323" sldId="573"/>
            <ac:spMk id="5" creationId="{89BD3425-8DB5-43E8-B7B7-31CEC067DF50}"/>
          </ac:spMkLst>
        </pc:spChg>
        <pc:spChg chg="add mod">
          <ac:chgData name="Sidney Seckler" userId="73470fc2d5f88927" providerId="LiveId" clId="{DAB1B2FD-CBE1-4741-BE9F-5D0BACEBBAA7}" dt="2020-04-23T22:41:49.065" v="1024" actId="1076"/>
          <ac:spMkLst>
            <pc:docMk/>
            <pc:sldMk cId="1003568323" sldId="573"/>
            <ac:spMk id="6" creationId="{7207E543-D563-4ABF-B827-3B5F3A1E47B4}"/>
          </ac:spMkLst>
        </pc:spChg>
        <pc:spChg chg="add mod">
          <ac:chgData name="Sidney Seckler" userId="73470fc2d5f88927" providerId="LiveId" clId="{DAB1B2FD-CBE1-4741-BE9F-5D0BACEBBAA7}" dt="2020-04-23T22:42:02.752" v="1028" actId="1076"/>
          <ac:spMkLst>
            <pc:docMk/>
            <pc:sldMk cId="1003568323" sldId="573"/>
            <ac:spMk id="7" creationId="{8E884158-E919-4F0D-9BF5-ACB8A66A353C}"/>
          </ac:spMkLst>
        </pc:spChg>
        <pc:spChg chg="add mod">
          <ac:chgData name="Sidney Seckler" userId="73470fc2d5f88927" providerId="LiveId" clId="{DAB1B2FD-CBE1-4741-BE9F-5D0BACEBBAA7}" dt="2020-04-23T22:42:06.325" v="1029" actId="1076"/>
          <ac:spMkLst>
            <pc:docMk/>
            <pc:sldMk cId="1003568323" sldId="573"/>
            <ac:spMk id="8" creationId="{4EF8D970-F87B-4CE0-A4DB-203A163DDBB4}"/>
          </ac:spMkLst>
        </pc:spChg>
      </pc:sldChg>
      <pc:sldChg chg="add">
        <pc:chgData name="Sidney Seckler" userId="73470fc2d5f88927" providerId="LiveId" clId="{DAB1B2FD-CBE1-4741-BE9F-5D0BACEBBAA7}" dt="2020-04-23T22:55:23.628" v="1110"/>
        <pc:sldMkLst>
          <pc:docMk/>
          <pc:sldMk cId="4218526745" sldId="574"/>
        </pc:sldMkLst>
      </pc:sldChg>
      <pc:sldChg chg="modSp add mod">
        <pc:chgData name="Sidney Seckler" userId="73470fc2d5f88927" providerId="LiveId" clId="{DAB1B2FD-CBE1-4741-BE9F-5D0BACEBBAA7}" dt="2020-04-23T23:01:53.141" v="1165" actId="14100"/>
        <pc:sldMkLst>
          <pc:docMk/>
          <pc:sldMk cId="15624743" sldId="575"/>
        </pc:sldMkLst>
        <pc:spChg chg="mod">
          <ac:chgData name="Sidney Seckler" userId="73470fc2d5f88927" providerId="LiveId" clId="{DAB1B2FD-CBE1-4741-BE9F-5D0BACEBBAA7}" dt="2020-04-23T23:01:53.141" v="1165" actId="14100"/>
          <ac:spMkLst>
            <pc:docMk/>
            <pc:sldMk cId="15624743" sldId="575"/>
            <ac:spMk id="10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4:15.112" v="1209" actId="14100"/>
        <pc:sldMkLst>
          <pc:docMk/>
          <pc:sldMk cId="21359454" sldId="576"/>
        </pc:sldMkLst>
        <pc:spChg chg="mod">
          <ac:chgData name="Sidney Seckler" userId="73470fc2d5f88927" providerId="LiveId" clId="{DAB1B2FD-CBE1-4741-BE9F-5D0BACEBBAA7}" dt="2020-04-23T23:04:15.112" v="1209" actId="14100"/>
          <ac:spMkLst>
            <pc:docMk/>
            <pc:sldMk cId="21359454" sldId="576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5:18.333" v="1222" actId="1076"/>
        <pc:sldMkLst>
          <pc:docMk/>
          <pc:sldMk cId="2018781152" sldId="577"/>
        </pc:sldMkLst>
        <pc:spChg chg="mod">
          <ac:chgData name="Sidney Seckler" userId="73470fc2d5f88927" providerId="LiveId" clId="{DAB1B2FD-CBE1-4741-BE9F-5D0BACEBBAA7}" dt="2020-04-23T23:05:18.333" v="1222" actId="1076"/>
          <ac:spMkLst>
            <pc:docMk/>
            <pc:sldMk cId="2018781152" sldId="577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5:41.298" v="1227" actId="1076"/>
        <pc:sldMkLst>
          <pc:docMk/>
          <pc:sldMk cId="3361742105" sldId="578"/>
        </pc:sldMkLst>
        <pc:spChg chg="mod">
          <ac:chgData name="Sidney Seckler" userId="73470fc2d5f88927" providerId="LiveId" clId="{DAB1B2FD-CBE1-4741-BE9F-5D0BACEBBAA7}" dt="2020-04-23T23:05:41.298" v="1227" actId="1076"/>
          <ac:spMkLst>
            <pc:docMk/>
            <pc:sldMk cId="3361742105" sldId="578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4T00:19:24.775" v="1593" actId="1076"/>
        <pc:sldMkLst>
          <pc:docMk/>
          <pc:sldMk cId="456641302" sldId="579"/>
        </pc:sldMkLst>
        <pc:spChg chg="add del mod">
          <ac:chgData name="Sidney Seckler" userId="73470fc2d5f88927" providerId="LiveId" clId="{DAB1B2FD-CBE1-4741-BE9F-5D0BACEBBAA7}" dt="2020-04-24T00:16:51.766" v="1541" actId="478"/>
          <ac:spMkLst>
            <pc:docMk/>
            <pc:sldMk cId="456641302" sldId="579"/>
            <ac:spMk id="2" creationId="{80143F88-96A8-4F28-B7AA-A043B13B36B8}"/>
          </ac:spMkLst>
        </pc:spChg>
        <pc:spChg chg="mod">
          <ac:chgData name="Sidney Seckler" userId="73470fc2d5f88927" providerId="LiveId" clId="{DAB1B2FD-CBE1-4741-BE9F-5D0BACEBBAA7}" dt="2020-04-24T00:17:45.941" v="1551" actId="164"/>
          <ac:spMkLst>
            <pc:docMk/>
            <pc:sldMk cId="456641302" sldId="579"/>
            <ac:spMk id="6" creationId="{BD95CF9B-BA3C-4242-8A26-2CF4D0236AAD}"/>
          </ac:spMkLst>
        </pc:spChg>
        <pc:spChg chg="add mod">
          <ac:chgData name="Sidney Seckler" userId="73470fc2d5f88927" providerId="LiveId" clId="{DAB1B2FD-CBE1-4741-BE9F-5D0BACEBBAA7}" dt="2020-04-24T00:19:24.775" v="1593" actId="1076"/>
          <ac:spMkLst>
            <pc:docMk/>
            <pc:sldMk cId="456641302" sldId="579"/>
            <ac:spMk id="11" creationId="{2730401E-149A-484D-81E7-5D623E88B1D6}"/>
          </ac:spMkLst>
        </pc:spChg>
        <pc:spChg chg="del">
          <ac:chgData name="Sidney Seckler" userId="73470fc2d5f88927" providerId="LiveId" clId="{DAB1B2FD-CBE1-4741-BE9F-5D0BACEBBAA7}" dt="2020-04-24T00:16:49.331" v="1540" actId="478"/>
          <ac:spMkLst>
            <pc:docMk/>
            <pc:sldMk cId="456641302" sldId="579"/>
            <ac:spMk id="19" creationId="{F8C006EA-B24D-4DF0-BA37-1F909AF3D6BB}"/>
          </ac:spMkLst>
        </pc:spChg>
        <pc:spChg chg="del">
          <ac:chgData name="Sidney Seckler" userId="73470fc2d5f88927" providerId="LiveId" clId="{DAB1B2FD-CBE1-4741-BE9F-5D0BACEBBAA7}" dt="2020-04-24T00:17:06.893" v="1545" actId="478"/>
          <ac:spMkLst>
            <pc:docMk/>
            <pc:sldMk cId="456641302" sldId="579"/>
            <ac:spMk id="75" creationId="{A302CE76-51E7-40E3-A042-35EC41B8C7F7}"/>
          </ac:spMkLst>
        </pc:spChg>
        <pc:spChg chg="del">
          <ac:chgData name="Sidney Seckler" userId="73470fc2d5f88927" providerId="LiveId" clId="{DAB1B2FD-CBE1-4741-BE9F-5D0BACEBBAA7}" dt="2020-04-24T00:17:06.893" v="1545" actId="478"/>
          <ac:spMkLst>
            <pc:docMk/>
            <pc:sldMk cId="456641302" sldId="579"/>
            <ac:spMk id="76" creationId="{013C6092-2D6C-42D0-A713-DC37A4D864DC}"/>
          </ac:spMkLst>
        </pc:spChg>
        <pc:spChg chg="add">
          <ac:chgData name="Sidney Seckler" userId="73470fc2d5f88927" providerId="LiveId" clId="{DAB1B2FD-CBE1-4741-BE9F-5D0BACEBBAA7}" dt="2020-04-24T00:16:52.970" v="1542"/>
          <ac:spMkLst>
            <pc:docMk/>
            <pc:sldMk cId="456641302" sldId="579"/>
            <ac:spMk id="77" creationId="{62389033-02AB-4583-B32D-20C7804C458B}"/>
          </ac:spMkLst>
        </pc:spChg>
        <pc:spChg chg="del">
          <ac:chgData name="Sidney Seckler" userId="73470fc2d5f88927" providerId="LiveId" clId="{DAB1B2FD-CBE1-4741-BE9F-5D0BACEBBAA7}" dt="2020-04-24T00:17:03.190" v="1544" actId="478"/>
          <ac:spMkLst>
            <pc:docMk/>
            <pc:sldMk cId="456641302" sldId="579"/>
            <ac:spMk id="79" creationId="{E3AE29A4-A800-4EBF-BFD5-634C45ADB7D0}"/>
          </ac:spMkLst>
        </pc:spChg>
        <pc:spChg chg="del">
          <ac:chgData name="Sidney Seckler" userId="73470fc2d5f88927" providerId="LiveId" clId="{DAB1B2FD-CBE1-4741-BE9F-5D0BACEBBAA7}" dt="2020-04-24T00:16:58.877" v="1543" actId="478"/>
          <ac:spMkLst>
            <pc:docMk/>
            <pc:sldMk cId="456641302" sldId="579"/>
            <ac:spMk id="131075" creationId="{00000000-0000-0000-0000-000000000000}"/>
          </ac:spMkLst>
        </pc:spChg>
        <pc:grpChg chg="add 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3" creationId="{72F6C95B-4065-4A9B-B548-55A6DCDDDE42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24" creationId="{B6FFA722-BE16-4A54-95CE-38BB511FE87F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62" creationId="{9495E8C4-275C-4EFC-8FFD-3956879F3929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63" creationId="{23998097-99D2-4624-BE92-8F96CAA79979}"/>
          </ac:grpSpMkLst>
        </pc:grpChg>
        <pc:cxnChg chg="add mod">
          <ac:chgData name="Sidney Seckler" userId="73470fc2d5f88927" providerId="LiveId" clId="{DAB1B2FD-CBE1-4741-BE9F-5D0BACEBBAA7}" dt="2020-04-24T00:18:30.955" v="1553" actId="11529"/>
          <ac:cxnSpMkLst>
            <pc:docMk/>
            <pc:sldMk cId="456641302" sldId="579"/>
            <ac:cxnSpMk id="5" creationId="{60778929-5151-492C-AC54-E0EBFEF8211E}"/>
          </ac:cxnSpMkLst>
        </pc:cxnChg>
        <pc:cxnChg chg="add mod">
          <ac:chgData name="Sidney Seckler" userId="73470fc2d5f88927" providerId="LiveId" clId="{DAB1B2FD-CBE1-4741-BE9F-5D0BACEBBAA7}" dt="2020-04-24T00:18:41.877" v="1554" actId="11529"/>
          <ac:cxnSpMkLst>
            <pc:docMk/>
            <pc:sldMk cId="456641302" sldId="579"/>
            <ac:cxnSpMk id="8" creationId="{0B767E7B-E57D-41B8-AD7C-2BC2DEAB2B8F}"/>
          </ac:cxnSpMkLst>
        </pc:cxnChg>
        <pc:cxnChg chg="add mod">
          <ac:chgData name="Sidney Seckler" userId="73470fc2d5f88927" providerId="LiveId" clId="{DAB1B2FD-CBE1-4741-BE9F-5D0BACEBBAA7}" dt="2020-04-24T00:18:48.443" v="1555" actId="11529"/>
          <ac:cxnSpMkLst>
            <pc:docMk/>
            <pc:sldMk cId="456641302" sldId="579"/>
            <ac:cxnSpMk id="10" creationId="{E664596C-1F28-4FF9-9260-3A2BFB2BE339}"/>
          </ac:cxnSpMkLst>
        </pc:cxnChg>
      </pc:sldChg>
      <pc:sldChg chg="add">
        <pc:chgData name="Sidney Seckler" userId="73470fc2d5f88927" providerId="LiveId" clId="{DAB1B2FD-CBE1-4741-BE9F-5D0BACEBBAA7}" dt="2020-04-24T00:20:53.797" v="1596"/>
        <pc:sldMkLst>
          <pc:docMk/>
          <pc:sldMk cId="742266715" sldId="580"/>
        </pc:sldMkLst>
      </pc:sldChg>
      <pc:sldChg chg="modSp add mod">
        <pc:chgData name="Sidney Seckler" userId="73470fc2d5f88927" providerId="LiveId" clId="{DAB1B2FD-CBE1-4741-BE9F-5D0BACEBBAA7}" dt="2020-04-24T00:29:12.727" v="1887" actId="20577"/>
        <pc:sldMkLst>
          <pc:docMk/>
          <pc:sldMk cId="935554212" sldId="581"/>
        </pc:sldMkLst>
        <pc:spChg chg="mod">
          <ac:chgData name="Sidney Seckler" userId="73470fc2d5f88927" providerId="LiveId" clId="{DAB1B2FD-CBE1-4741-BE9F-5D0BACEBBAA7}" dt="2020-04-24T00:29:12.727" v="1887" actId="20577"/>
          <ac:spMkLst>
            <pc:docMk/>
            <pc:sldMk cId="935554212" sldId="581"/>
            <ac:spMk id="145412" creationId="{00000000-0000-0000-0000-000000000000}"/>
          </ac:spMkLst>
        </pc:spChg>
      </pc:sldChg>
      <pc:sldChg chg="add">
        <pc:chgData name="Sidney Seckler" userId="73470fc2d5f88927" providerId="LiveId" clId="{DAB1B2FD-CBE1-4741-BE9F-5D0BACEBBAA7}" dt="2020-04-24T11:32:34.415" v="1890"/>
        <pc:sldMkLst>
          <pc:docMk/>
          <pc:sldMk cId="3614730656" sldId="582"/>
        </pc:sldMkLst>
      </pc:sldChg>
      <pc:sldChg chg="delSp modSp add mod">
        <pc:chgData name="Sidney Seckler" userId="73470fc2d5f88927" providerId="LiveId" clId="{DAB1B2FD-CBE1-4741-BE9F-5D0BACEBBAA7}" dt="2020-05-08T14:19:36.097" v="1916" actId="1076"/>
        <pc:sldMkLst>
          <pc:docMk/>
          <pc:sldMk cId="3652827811" sldId="583"/>
        </pc:sldMkLst>
        <pc:spChg chg="mod">
          <ac:chgData name="Sidney Seckler" userId="73470fc2d5f88927" providerId="LiveId" clId="{DAB1B2FD-CBE1-4741-BE9F-5D0BACEBBAA7}" dt="2020-05-08T14:17:16.481" v="1911" actId="20577"/>
          <ac:spMkLst>
            <pc:docMk/>
            <pc:sldMk cId="3652827811" sldId="583"/>
            <ac:spMk id="87042" creationId="{00000000-0000-0000-0000-000000000000}"/>
          </ac:spMkLst>
        </pc:spChg>
        <pc:picChg chg="del">
          <ac:chgData name="Sidney Seckler" userId="73470fc2d5f88927" providerId="LiveId" clId="{DAB1B2FD-CBE1-4741-BE9F-5D0BACEBBAA7}" dt="2020-05-08T14:11:21.610" v="1894" actId="478"/>
          <ac:picMkLst>
            <pc:docMk/>
            <pc:sldMk cId="3652827811" sldId="583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5-08T14:19:36.097" v="1916" actId="1076"/>
          <ac:picMkLst>
            <pc:docMk/>
            <pc:sldMk cId="3652827811" sldId="583"/>
            <ac:picMk id="3" creationId="{E41F23B5-8C43-41B1-A135-E4B401BBB790}"/>
          </ac:picMkLst>
        </pc:picChg>
      </pc:sldChg>
      <pc:sldChg chg="modSp add mod">
        <pc:chgData name="Sidney Seckler" userId="73470fc2d5f88927" providerId="LiveId" clId="{DAB1B2FD-CBE1-4741-BE9F-5D0BACEBBAA7}" dt="2020-05-08T14:21:40.200" v="1923" actId="1076"/>
        <pc:sldMkLst>
          <pc:docMk/>
          <pc:sldMk cId="2860362529" sldId="584"/>
        </pc:sldMkLst>
        <pc:picChg chg="mod">
          <ac:chgData name="Sidney Seckler" userId="73470fc2d5f88927" providerId="LiveId" clId="{DAB1B2FD-CBE1-4741-BE9F-5D0BACEBBAA7}" dt="2020-05-08T14:21:40.200" v="1923" actId="1076"/>
          <ac:picMkLst>
            <pc:docMk/>
            <pc:sldMk cId="2860362529" sldId="584"/>
            <ac:picMk id="2" creationId="{7B7D09C5-5E0A-4673-BAED-F94B33F2297C}"/>
          </ac:picMkLst>
        </pc:picChg>
      </pc:sldChg>
      <pc:sldChg chg="add del">
        <pc:chgData name="Sidney Seckler" userId="73470fc2d5f88927" providerId="LiveId" clId="{DAB1B2FD-CBE1-4741-BE9F-5D0BACEBBAA7}" dt="2020-05-08T14:17:20.394" v="1912" actId="47"/>
        <pc:sldMkLst>
          <pc:docMk/>
          <pc:sldMk cId="3498167403" sldId="584"/>
        </pc:sldMkLst>
      </pc:sldChg>
      <pc:sldChg chg="modSp add mod">
        <pc:chgData name="Sidney Seckler" userId="73470fc2d5f88927" providerId="LiveId" clId="{DAB1B2FD-CBE1-4741-BE9F-5D0BACEBBAA7}" dt="2020-05-08T14:23:43.590" v="1930" actId="1076"/>
        <pc:sldMkLst>
          <pc:docMk/>
          <pc:sldMk cId="2063775855" sldId="585"/>
        </pc:sldMkLst>
        <pc:picChg chg="mod">
          <ac:chgData name="Sidney Seckler" userId="73470fc2d5f88927" providerId="LiveId" clId="{DAB1B2FD-CBE1-4741-BE9F-5D0BACEBBAA7}" dt="2020-05-08T14:23:43.590" v="1930" actId="1076"/>
          <ac:picMkLst>
            <pc:docMk/>
            <pc:sldMk cId="2063775855" sldId="585"/>
            <ac:picMk id="2" creationId="{291BB74A-A2F8-4642-B7FB-129E7E42025F}"/>
          </ac:picMkLst>
        </pc:picChg>
      </pc:sldChg>
      <pc:sldChg chg="modSp add mod">
        <pc:chgData name="Sidney Seckler" userId="73470fc2d5f88927" providerId="LiveId" clId="{DAB1B2FD-CBE1-4741-BE9F-5D0BACEBBAA7}" dt="2020-05-08T14:24:52.023" v="1938" actId="1038"/>
        <pc:sldMkLst>
          <pc:docMk/>
          <pc:sldMk cId="854093839" sldId="586"/>
        </pc:sldMkLst>
        <pc:picChg chg="mod">
          <ac:chgData name="Sidney Seckler" userId="73470fc2d5f88927" providerId="LiveId" clId="{DAB1B2FD-CBE1-4741-BE9F-5D0BACEBBAA7}" dt="2020-05-08T14:24:52.023" v="1938" actId="1038"/>
          <ac:picMkLst>
            <pc:docMk/>
            <pc:sldMk cId="854093839" sldId="586"/>
            <ac:picMk id="2" creationId="{8F31BABA-1D86-48BA-A455-9EB2DF0D0824}"/>
          </ac:picMkLst>
        </pc:picChg>
      </pc:sldChg>
      <pc:sldChg chg="modSp add mod">
        <pc:chgData name="Sidney Seckler" userId="73470fc2d5f88927" providerId="LiveId" clId="{DAB1B2FD-CBE1-4741-BE9F-5D0BACEBBAA7}" dt="2020-05-08T14:26:08.993" v="1942" actId="1076"/>
        <pc:sldMkLst>
          <pc:docMk/>
          <pc:sldMk cId="204397183" sldId="587"/>
        </pc:sldMkLst>
        <pc:picChg chg="mod">
          <ac:chgData name="Sidney Seckler" userId="73470fc2d5f88927" providerId="LiveId" clId="{DAB1B2FD-CBE1-4741-BE9F-5D0BACEBBAA7}" dt="2020-05-08T14:26:08.993" v="1942" actId="1076"/>
          <ac:picMkLst>
            <pc:docMk/>
            <pc:sldMk cId="204397183" sldId="587"/>
            <ac:picMk id="2" creationId="{D9609755-C4D8-4089-9166-DF3A7A333F08}"/>
          </ac:picMkLst>
        </pc:picChg>
      </pc:sldChg>
      <pc:sldChg chg="add del">
        <pc:chgData name="Sidney Seckler" userId="73470fc2d5f88927" providerId="LiveId" clId="{DAB1B2FD-CBE1-4741-BE9F-5D0BACEBBAA7}" dt="2020-05-08T14:41:36.739" v="1974" actId="2696"/>
        <pc:sldMkLst>
          <pc:docMk/>
          <pc:sldMk cId="123600163" sldId="588"/>
        </pc:sldMkLst>
      </pc:sldChg>
      <pc:sldChg chg="add">
        <pc:chgData name="Sidney Seckler" userId="73470fc2d5f88927" providerId="LiveId" clId="{DAB1B2FD-CBE1-4741-BE9F-5D0BACEBBAA7}" dt="2020-05-08T14:41:45.445" v="1975"/>
        <pc:sldMkLst>
          <pc:docMk/>
          <pc:sldMk cId="3353532921" sldId="588"/>
        </pc:sldMkLst>
      </pc:sldChg>
      <pc:sldChg chg="add del">
        <pc:chgData name="Sidney Seckler" userId="73470fc2d5f88927" providerId="LiveId" clId="{DAB1B2FD-CBE1-4741-BE9F-5D0BACEBBAA7}" dt="2020-05-08T14:41:58.926" v="1976" actId="2696"/>
        <pc:sldMkLst>
          <pc:docMk/>
          <pc:sldMk cId="2333740107" sldId="589"/>
        </pc:sldMkLst>
      </pc:sldChg>
      <pc:sldChg chg="add">
        <pc:chgData name="Sidney Seckler" userId="73470fc2d5f88927" providerId="LiveId" clId="{DAB1B2FD-CBE1-4741-BE9F-5D0BACEBBAA7}" dt="2020-05-08T14:42:13.164" v="1977"/>
        <pc:sldMkLst>
          <pc:docMk/>
          <pc:sldMk cId="3478169842" sldId="589"/>
        </pc:sldMkLst>
      </pc:sldChg>
      <pc:sldChg chg="add ord">
        <pc:chgData name="Sidney Seckler" userId="73470fc2d5f88927" providerId="LiveId" clId="{DAB1B2FD-CBE1-4741-BE9F-5D0BACEBBAA7}" dt="2020-05-08T14:40:32.363" v="1971"/>
        <pc:sldMkLst>
          <pc:docMk/>
          <pc:sldMk cId="4037825027" sldId="590"/>
        </pc:sldMkLst>
      </pc:sldChg>
      <pc:sldChg chg="add del">
        <pc:chgData name="Sidney Seckler" userId="73470fc2d5f88927" providerId="LiveId" clId="{DAB1B2FD-CBE1-4741-BE9F-5D0BACEBBAA7}" dt="2020-05-08T14:42:40.889" v="1979" actId="2696"/>
        <pc:sldMkLst>
          <pc:docMk/>
          <pc:sldMk cId="2327585507" sldId="591"/>
        </pc:sldMkLst>
      </pc:sldChg>
      <pc:sldChg chg="add">
        <pc:chgData name="Sidney Seckler" userId="73470fc2d5f88927" providerId="LiveId" clId="{DAB1B2FD-CBE1-4741-BE9F-5D0BACEBBAA7}" dt="2020-05-08T14:42:46.815" v="1980"/>
        <pc:sldMkLst>
          <pc:docMk/>
          <pc:sldMk cId="2675226749" sldId="591"/>
        </pc:sldMkLst>
      </pc:sldChg>
      <pc:sldChg chg="add ord">
        <pc:chgData name="Sidney Seckler" userId="73470fc2d5f88927" providerId="LiveId" clId="{DAB1B2FD-CBE1-4741-BE9F-5D0BACEBBAA7}" dt="2020-05-08T14:41:00.355" v="1973"/>
        <pc:sldMkLst>
          <pc:docMk/>
          <pc:sldMk cId="759947983" sldId="592"/>
        </pc:sldMkLst>
      </pc:sldChg>
      <pc:sldChg chg="modSp add mod">
        <pc:chgData name="Sidney Seckler" userId="73470fc2d5f88927" providerId="LiveId" clId="{DAB1B2FD-CBE1-4741-BE9F-5D0BACEBBAA7}" dt="2020-05-08T14:38:42.094" v="1967" actId="1076"/>
        <pc:sldMkLst>
          <pc:docMk/>
          <pc:sldMk cId="1225544192" sldId="593"/>
        </pc:sldMkLst>
        <pc:spChg chg="mod">
          <ac:chgData name="Sidney Seckler" userId="73470fc2d5f88927" providerId="LiveId" clId="{DAB1B2FD-CBE1-4741-BE9F-5D0BACEBBAA7}" dt="2020-05-08T14:38:42.094" v="1967" actId="1076"/>
          <ac:spMkLst>
            <pc:docMk/>
            <pc:sldMk cId="1225544192" sldId="593"/>
            <ac:spMk id="8" creationId="{00000000-0000-0000-0000-000000000000}"/>
          </ac:spMkLst>
        </pc:spChg>
      </pc:sldChg>
      <pc:sldChg chg="add del">
        <pc:chgData name="Sidney Seckler" userId="73470fc2d5f88927" providerId="LiveId" clId="{DAB1B2FD-CBE1-4741-BE9F-5D0BACEBBAA7}" dt="2020-05-08T14:42:31.833" v="1978" actId="47"/>
        <pc:sldMkLst>
          <pc:docMk/>
          <pc:sldMk cId="38096025" sldId="594"/>
        </pc:sldMkLst>
      </pc:sldChg>
    </pc:docChg>
  </pc:docChgLst>
  <pc:docChgLst>
    <pc:chgData name="Sidney Seckler" userId="73470fc2d5f88927" providerId="LiveId" clId="{B1E9112A-BFCC-48E7-8556-4567498392EF}"/>
    <pc:docChg chg="undo custSel addSld delSld modSld sldOrd">
      <pc:chgData name="Sidney Seckler" userId="73470fc2d5f88927" providerId="LiveId" clId="{B1E9112A-BFCC-48E7-8556-4567498392EF}" dt="2020-05-18T17:12:47.019" v="1520"/>
      <pc:docMkLst>
        <pc:docMk/>
      </pc:docMkLst>
      <pc:sldChg chg="modSp mod">
        <pc:chgData name="Sidney Seckler" userId="73470fc2d5f88927" providerId="LiveId" clId="{B1E9112A-BFCC-48E7-8556-4567498392EF}" dt="2020-05-18T14:02:23.189" v="95" actId="20577"/>
        <pc:sldMkLst>
          <pc:docMk/>
          <pc:sldMk cId="0" sldId="257"/>
        </pc:sldMkLst>
        <pc:spChg chg="mod">
          <ac:chgData name="Sidney Seckler" userId="73470fc2d5f88927" providerId="LiveId" clId="{B1E9112A-BFCC-48E7-8556-4567498392EF}" dt="2020-05-18T14:02:23.189" v="95" actId="20577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25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28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0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03"/>
        </pc:sldMkLst>
      </pc:sldChg>
      <pc:sldChg chg="add del">
        <pc:chgData name="Sidney Seckler" userId="73470fc2d5f88927" providerId="LiveId" clId="{B1E9112A-BFCC-48E7-8556-4567498392EF}" dt="2020-05-18T15:42:36.942" v="1097"/>
        <pc:sldMkLst>
          <pc:docMk/>
          <pc:sldMk cId="0" sldId="304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305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306"/>
        </pc:sldMkLst>
      </pc:sldChg>
      <pc:sldChg chg="add del">
        <pc:chgData name="Sidney Seckler" userId="73470fc2d5f88927" providerId="LiveId" clId="{B1E9112A-BFCC-48E7-8556-4567498392EF}" dt="2020-05-18T15:42:36.942" v="1097"/>
        <pc:sldMkLst>
          <pc:docMk/>
          <pc:sldMk cId="0" sldId="307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30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1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1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1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2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4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4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5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5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033017915" sldId="35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6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6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368"/>
        </pc:sldMkLst>
      </pc:sldChg>
      <pc:sldChg chg="modSp mod">
        <pc:chgData name="Sidney Seckler" userId="73470fc2d5f88927" providerId="LiveId" clId="{B1E9112A-BFCC-48E7-8556-4567498392EF}" dt="2020-05-18T14:04:52.784" v="219" actId="108"/>
        <pc:sldMkLst>
          <pc:docMk/>
          <pc:sldMk cId="0" sldId="373"/>
        </pc:sldMkLst>
        <pc:spChg chg="mod">
          <ac:chgData name="Sidney Seckler" userId="73470fc2d5f88927" providerId="LiveId" clId="{B1E9112A-BFCC-48E7-8556-4567498392EF}" dt="2020-05-18T14:02:44.160" v="109" actId="2763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04:52.784" v="219" actId="108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0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1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1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12"/>
        </pc:sldMkLst>
      </pc:sldChg>
      <pc:sldChg chg="modSp add mod">
        <pc:chgData name="Sidney Seckler" userId="73470fc2d5f88927" providerId="LiveId" clId="{B1E9112A-BFCC-48E7-8556-4567498392EF}" dt="2020-05-18T14:09:33.973" v="233" actId="14100"/>
        <pc:sldMkLst>
          <pc:docMk/>
          <pc:sldMk cId="0" sldId="417"/>
        </pc:sldMkLst>
        <pc:spChg chg="mod">
          <ac:chgData name="Sidney Seckler" userId="73470fc2d5f88927" providerId="LiveId" clId="{B1E9112A-BFCC-48E7-8556-4567498392EF}" dt="2020-05-18T14:09:33.973" v="233" actId="14100"/>
          <ac:spMkLst>
            <pc:docMk/>
            <pc:sldMk cId="0" sldId="417"/>
            <ac:spMk id="218116" creationId="{00000000-0000-0000-0000-000000000000}"/>
          </ac:spMkLst>
        </pc:spChg>
      </pc:sldChg>
      <pc:sldChg chg="add">
        <pc:chgData name="Sidney Seckler" userId="73470fc2d5f88927" providerId="LiveId" clId="{B1E9112A-BFCC-48E7-8556-4567498392EF}" dt="2020-05-18T14:08:05.894" v="230"/>
        <pc:sldMkLst>
          <pc:docMk/>
          <pc:sldMk cId="0" sldId="418"/>
        </pc:sldMkLst>
      </pc:sldChg>
      <pc:sldChg chg="addSp delSp modSp add mod">
        <pc:chgData name="Sidney Seckler" userId="73470fc2d5f88927" providerId="LiveId" clId="{B1E9112A-BFCC-48E7-8556-4567498392EF}" dt="2020-05-18T14:11:56.814" v="267" actId="1076"/>
        <pc:sldMkLst>
          <pc:docMk/>
          <pc:sldMk cId="0" sldId="419"/>
        </pc:sldMkLst>
        <pc:spChg chg="add del mod">
          <ac:chgData name="Sidney Seckler" userId="73470fc2d5f88927" providerId="LiveId" clId="{B1E9112A-BFCC-48E7-8556-4567498392EF}" dt="2020-05-18T14:10:31.722" v="247" actId="478"/>
          <ac:spMkLst>
            <pc:docMk/>
            <pc:sldMk cId="0" sldId="419"/>
            <ac:spMk id="3" creationId="{3CF341B4-3519-477A-A61C-D70BBC590EB3}"/>
          </ac:spMkLst>
        </pc:spChg>
        <pc:spChg chg="add mod">
          <ac:chgData name="Sidney Seckler" userId="73470fc2d5f88927" providerId="LiveId" clId="{B1E9112A-BFCC-48E7-8556-4567498392EF}" dt="2020-05-18T14:10:33.207" v="248"/>
          <ac:spMkLst>
            <pc:docMk/>
            <pc:sldMk cId="0" sldId="419"/>
            <ac:spMk id="12" creationId="{A2C680F2-50F4-48FD-987A-16CAD9842843}"/>
          </ac:spMkLst>
        </pc:spChg>
        <pc:spChg chg="del mod">
          <ac:chgData name="Sidney Seckler" userId="73470fc2d5f88927" providerId="LiveId" clId="{B1E9112A-BFCC-48E7-8556-4567498392EF}" dt="2020-05-18T14:10:27.861" v="246" actId="478"/>
          <ac:spMkLst>
            <pc:docMk/>
            <pc:sldMk cId="0" sldId="419"/>
            <ac:spMk id="2211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49.472" v="264" actId="1076"/>
          <ac:spMkLst>
            <pc:docMk/>
            <pc:sldMk cId="0" sldId="419"/>
            <ac:spMk id="2211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13.893" v="251" actId="108"/>
          <ac:spMkLst>
            <pc:docMk/>
            <pc:sldMk cId="0" sldId="419"/>
            <ac:spMk id="2211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54.282" v="266" actId="1076"/>
          <ac:spMkLst>
            <pc:docMk/>
            <pc:sldMk cId="0" sldId="419"/>
            <ac:spMk id="2211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15.514" v="253" actId="108"/>
          <ac:spMkLst>
            <pc:docMk/>
            <pc:sldMk cId="0" sldId="419"/>
            <ac:spMk id="2211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1:42.031" v="261" actId="1076"/>
          <ac:spMkLst>
            <pc:docMk/>
            <pc:sldMk cId="0" sldId="419"/>
            <ac:spMk id="221191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11:56.814" v="267" actId="1076"/>
          <ac:picMkLst>
            <pc:docMk/>
            <pc:sldMk cId="0" sldId="419"/>
            <ac:picMk id="221193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12:20.543" v="273" actId="1076"/>
        <pc:sldMkLst>
          <pc:docMk/>
          <pc:sldMk cId="0" sldId="420"/>
        </pc:sldMkLst>
        <pc:spChg chg="mod">
          <ac:chgData name="Sidney Seckler" userId="73470fc2d5f88927" providerId="LiveId" clId="{B1E9112A-BFCC-48E7-8556-4567498392EF}" dt="2020-05-18T14:10:17.033" v="245" actId="27636"/>
          <ac:spMkLst>
            <pc:docMk/>
            <pc:sldMk cId="0" sldId="420"/>
            <ac:spMk id="2222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2:14.473" v="271" actId="1076"/>
          <ac:spMkLst>
            <pc:docMk/>
            <pc:sldMk cId="0" sldId="420"/>
            <ac:spMk id="2222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2:17.957" v="272" actId="1076"/>
          <ac:spMkLst>
            <pc:docMk/>
            <pc:sldMk cId="0" sldId="420"/>
            <ac:spMk id="2222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2:20.543" v="273" actId="1076"/>
          <ac:spMkLst>
            <pc:docMk/>
            <pc:sldMk cId="0" sldId="420"/>
            <ac:spMk id="222213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12:11.051" v="270" actId="14100"/>
          <ac:picMkLst>
            <pc:docMk/>
            <pc:sldMk cId="0" sldId="420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13:17.846" v="276" actId="27636"/>
        <pc:sldMkLst>
          <pc:docMk/>
          <pc:sldMk cId="0" sldId="421"/>
        </pc:sldMkLst>
        <pc:spChg chg="mod">
          <ac:chgData name="Sidney Seckler" userId="73470fc2d5f88927" providerId="LiveId" clId="{B1E9112A-BFCC-48E7-8556-4567498392EF}" dt="2020-05-18T14:13:17.846" v="276" actId="27636"/>
          <ac:spMkLst>
            <pc:docMk/>
            <pc:sldMk cId="0" sldId="421"/>
            <ac:spMk id="223234" creationId="{00000000-0000-0000-0000-000000000000}"/>
          </ac:spMkLst>
        </pc:spChg>
      </pc:sldChg>
      <pc:sldChg chg="modSp add mod">
        <pc:chgData name="Sidney Seckler" userId="73470fc2d5f88927" providerId="LiveId" clId="{B1E9112A-BFCC-48E7-8556-4567498392EF}" dt="2020-05-18T14:16:45.409" v="308" actId="14100"/>
        <pc:sldMkLst>
          <pc:docMk/>
          <pc:sldMk cId="0" sldId="422"/>
        </pc:sldMkLst>
        <pc:spChg chg="mod">
          <ac:chgData name="Sidney Seckler" userId="73470fc2d5f88927" providerId="LiveId" clId="{B1E9112A-BFCC-48E7-8556-4567498392EF}" dt="2020-05-18T14:14:47.065" v="280" actId="27636"/>
          <ac:spMkLst>
            <pc:docMk/>
            <pc:sldMk cId="0" sldId="422"/>
            <ac:spMk id="2242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6:03.767" v="296" actId="14100"/>
          <ac:spMkLst>
            <pc:docMk/>
            <pc:sldMk cId="0" sldId="422"/>
            <ac:spMk id="22425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6:34.863" v="305" actId="1076"/>
          <ac:spMkLst>
            <pc:docMk/>
            <pc:sldMk cId="0" sldId="422"/>
            <ac:spMk id="22426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6:37.892" v="306" actId="1076"/>
          <ac:spMkLst>
            <pc:docMk/>
            <pc:sldMk cId="0" sldId="422"/>
            <ac:spMk id="224261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16:45.409" v="308" actId="14100"/>
          <ac:picMkLst>
            <pc:docMk/>
            <pc:sldMk cId="0" sldId="422"/>
            <ac:picMk id="224263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23"/>
        </pc:sldMkLst>
      </pc:sldChg>
      <pc:sldChg chg="modSp add mod">
        <pc:chgData name="Sidney Seckler" userId="73470fc2d5f88927" providerId="LiveId" clId="{B1E9112A-BFCC-48E7-8556-4567498392EF}" dt="2020-05-18T14:17:19.689" v="315" actId="1076"/>
        <pc:sldMkLst>
          <pc:docMk/>
          <pc:sldMk cId="0" sldId="424"/>
        </pc:sldMkLst>
        <pc:spChg chg="mod">
          <ac:chgData name="Sidney Seckler" userId="73470fc2d5f88927" providerId="LiveId" clId="{B1E9112A-BFCC-48E7-8556-4567498392EF}" dt="2020-05-18T14:14:54.712" v="283" actId="108"/>
          <ac:spMkLst>
            <pc:docMk/>
            <pc:sldMk cId="0" sldId="424"/>
            <ac:spMk id="22630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1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3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4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5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6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7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39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0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1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9.689" v="315" actId="1076"/>
          <ac:spMkLst>
            <pc:docMk/>
            <pc:sldMk cId="0" sldId="424"/>
            <ac:spMk id="22643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7:14.798" v="314" actId="1076"/>
          <ac:spMkLst>
            <pc:docMk/>
            <pc:sldMk cId="0" sldId="424"/>
            <ac:spMk id="226436" creationId="{00000000-0000-0000-0000-000000000000}"/>
          </ac:spMkLst>
        </pc:spChg>
        <pc:grpChg chg="mod">
          <ac:chgData name="Sidney Seckler" userId="73470fc2d5f88927" providerId="LiveId" clId="{B1E9112A-BFCC-48E7-8556-4567498392EF}" dt="2020-05-18T14:17:19.689" v="315" actId="1076"/>
          <ac:grpSpMkLst>
            <pc:docMk/>
            <pc:sldMk cId="0" sldId="424"/>
            <ac:grpSpMk id="226310" creationId="{00000000-0000-0000-0000-000000000000}"/>
          </ac:grpSpMkLst>
        </pc:grpChg>
      </pc:sldChg>
      <pc:sldChg chg="delSp modSp add mod">
        <pc:chgData name="Sidney Seckler" userId="73470fc2d5f88927" providerId="LiveId" clId="{B1E9112A-BFCC-48E7-8556-4567498392EF}" dt="2020-05-18T14:22:31.061" v="358" actId="14100"/>
        <pc:sldMkLst>
          <pc:docMk/>
          <pc:sldMk cId="0" sldId="425"/>
        </pc:sldMkLst>
        <pc:spChg chg="mod">
          <ac:chgData name="Sidney Seckler" userId="73470fc2d5f88927" providerId="LiveId" clId="{B1E9112A-BFCC-48E7-8556-4567498392EF}" dt="2020-05-18T14:22:31.061" v="358" actId="14100"/>
          <ac:spMkLst>
            <pc:docMk/>
            <pc:sldMk cId="0" sldId="425"/>
            <ac:spMk id="2273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19.205" v="330" actId="108"/>
          <ac:spMkLst>
            <pc:docMk/>
            <pc:sldMk cId="0" sldId="425"/>
            <ac:spMk id="2273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56.284" v="351" actId="14100"/>
          <ac:spMkLst>
            <pc:docMk/>
            <pc:sldMk cId="0" sldId="425"/>
            <ac:spMk id="2273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2:06.021" v="353" actId="1076"/>
          <ac:spMkLst>
            <pc:docMk/>
            <pc:sldMk cId="0" sldId="425"/>
            <ac:spMk id="2273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2:01.098" v="352" actId="1076"/>
          <ac:spMkLst>
            <pc:docMk/>
            <pc:sldMk cId="0" sldId="425"/>
            <ac:spMk id="227334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4:22:11.469" v="355" actId="478"/>
          <ac:spMkLst>
            <pc:docMk/>
            <pc:sldMk cId="0" sldId="425"/>
            <ac:spMk id="227344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22:15.380" v="356" actId="1076"/>
          <ac:picMkLst>
            <pc:docMk/>
            <pc:sldMk cId="0" sldId="425"/>
            <ac:picMk id="227340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2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29"/>
        </pc:sldMkLst>
      </pc:sldChg>
      <pc:sldChg chg="modSp add mod">
        <pc:chgData name="Sidney Seckler" userId="73470fc2d5f88927" providerId="LiveId" clId="{B1E9112A-BFCC-48E7-8556-4567498392EF}" dt="2020-05-18T14:28:54.642" v="417" actId="1076"/>
        <pc:sldMkLst>
          <pc:docMk/>
          <pc:sldMk cId="0" sldId="430"/>
        </pc:sldMkLst>
        <pc:spChg chg="mod">
          <ac:chgData name="Sidney Seckler" userId="73470fc2d5f88927" providerId="LiveId" clId="{B1E9112A-BFCC-48E7-8556-4567498392EF}" dt="2020-05-18T14:28:20.942" v="412" actId="14100"/>
          <ac:spMkLst>
            <pc:docMk/>
            <pc:sldMk cId="0" sldId="430"/>
            <ac:spMk id="232450" creationId="{00000000-0000-0000-0000-000000000000}"/>
          </ac:spMkLst>
        </pc:spChg>
        <pc:graphicFrameChg chg="mod">
          <ac:chgData name="Sidney Seckler" userId="73470fc2d5f88927" providerId="LiveId" clId="{B1E9112A-BFCC-48E7-8556-4567498392EF}" dt="2020-05-18T14:28:54.642" v="417" actId="1076"/>
          <ac:graphicFrameMkLst>
            <pc:docMk/>
            <pc:sldMk cId="0" sldId="430"/>
            <ac:graphicFrameMk id="232451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33"/>
        </pc:sldMkLst>
      </pc:sldChg>
      <pc:sldChg chg="add">
        <pc:chgData name="Sidney Seckler" userId="73470fc2d5f88927" providerId="LiveId" clId="{B1E9112A-BFCC-48E7-8556-4567498392EF}" dt="2020-05-18T14:37:43.370" v="708"/>
        <pc:sldMkLst>
          <pc:docMk/>
          <pc:sldMk cId="0" sldId="434"/>
        </pc:sldMkLst>
      </pc:sldChg>
      <pc:sldChg chg="modSp add del mod">
        <pc:chgData name="Sidney Seckler" userId="73470fc2d5f88927" providerId="LiveId" clId="{B1E9112A-BFCC-48E7-8556-4567498392EF}" dt="2020-05-18T15:08:11.620" v="867" actId="1076"/>
        <pc:sldMkLst>
          <pc:docMk/>
          <pc:sldMk cId="0" sldId="435"/>
        </pc:sldMkLst>
        <pc:spChg chg="mod">
          <ac:chgData name="Sidney Seckler" userId="73470fc2d5f88927" providerId="LiveId" clId="{B1E9112A-BFCC-48E7-8556-4567498392EF}" dt="2020-05-18T15:08:11.620" v="867" actId="1076"/>
          <ac:spMkLst>
            <pc:docMk/>
            <pc:sldMk cId="0" sldId="435"/>
            <ac:spMk id="237570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40:22.533" v="747" actId="1076"/>
        <pc:sldMkLst>
          <pc:docMk/>
          <pc:sldMk cId="0" sldId="436"/>
        </pc:sldMkLst>
        <pc:spChg chg="mod">
          <ac:chgData name="Sidney Seckler" userId="73470fc2d5f88927" providerId="LiveId" clId="{B1E9112A-BFCC-48E7-8556-4567498392EF}" dt="2020-05-18T14:38:54.829" v="714" actId="1076"/>
          <ac:spMkLst>
            <pc:docMk/>
            <pc:sldMk cId="0" sldId="436"/>
            <ac:spMk id="23859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40:16.665" v="746" actId="1076"/>
          <ac:spMkLst>
            <pc:docMk/>
            <pc:sldMk cId="0" sldId="436"/>
            <ac:spMk id="23859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40:22.533" v="747" actId="1076"/>
          <ac:spMkLst>
            <pc:docMk/>
            <pc:sldMk cId="0" sldId="436"/>
            <ac:spMk id="238596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42:43.627" v="763" actId="1076"/>
        <pc:sldMkLst>
          <pc:docMk/>
          <pc:sldMk cId="0" sldId="437"/>
        </pc:sldMkLst>
        <pc:spChg chg="mod">
          <ac:chgData name="Sidney Seckler" userId="73470fc2d5f88927" providerId="LiveId" clId="{B1E9112A-BFCC-48E7-8556-4567498392EF}" dt="2020-05-18T14:42:43.627" v="763" actId="1076"/>
          <ac:spMkLst>
            <pc:docMk/>
            <pc:sldMk cId="0" sldId="437"/>
            <ac:spMk id="239618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43:03.814" v="769" actId="1076"/>
        <pc:sldMkLst>
          <pc:docMk/>
          <pc:sldMk cId="0" sldId="438"/>
        </pc:sldMkLst>
        <pc:spChg chg="mod">
          <ac:chgData name="Sidney Seckler" userId="73470fc2d5f88927" providerId="LiveId" clId="{B1E9112A-BFCC-48E7-8556-4567498392EF}" dt="2020-05-18T14:42:58.455" v="767" actId="1076"/>
          <ac:spMkLst>
            <pc:docMk/>
            <pc:sldMk cId="0" sldId="438"/>
            <ac:spMk id="240642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03.814" v="769" actId="1076"/>
          <ac:picMkLst>
            <pc:docMk/>
            <pc:sldMk cId="0" sldId="438"/>
            <ac:picMk id="240645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43:41.550" v="778" actId="1076"/>
        <pc:sldMkLst>
          <pc:docMk/>
          <pc:sldMk cId="0" sldId="439"/>
        </pc:sldMkLst>
        <pc:spChg chg="mod">
          <ac:chgData name="Sidney Seckler" userId="73470fc2d5f88927" providerId="LiveId" clId="{B1E9112A-BFCC-48E7-8556-4567498392EF}" dt="2020-05-18T14:43:37.239" v="776" actId="14100"/>
          <ac:spMkLst>
            <pc:docMk/>
            <pc:sldMk cId="0" sldId="439"/>
            <ac:spMk id="241666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41.550" v="778" actId="1076"/>
          <ac:picMkLst>
            <pc:docMk/>
            <pc:sldMk cId="0" sldId="439"/>
            <ac:picMk id="241669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3:39.910" v="777" actId="1076"/>
          <ac:picMkLst>
            <pc:docMk/>
            <pc:sldMk cId="0" sldId="439"/>
            <ac:picMk id="241671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44:48.543" v="800" actId="1076"/>
        <pc:sldMkLst>
          <pc:docMk/>
          <pc:sldMk cId="0" sldId="440"/>
        </pc:sldMkLst>
        <pc:spChg chg="mod">
          <ac:chgData name="Sidney Seckler" userId="73470fc2d5f88927" providerId="LiveId" clId="{B1E9112A-BFCC-48E7-8556-4567498392EF}" dt="2020-05-18T14:44:40.380" v="798" actId="14100"/>
          <ac:spMkLst>
            <pc:docMk/>
            <pc:sldMk cId="0" sldId="440"/>
            <ac:spMk id="24269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4:48.543" v="800" actId="1076"/>
          <ac:picMkLst>
            <pc:docMk/>
            <pc:sldMk cId="0" sldId="440"/>
            <ac:picMk id="242693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59:42.110" v="832" actId="14100"/>
        <pc:sldMkLst>
          <pc:docMk/>
          <pc:sldMk cId="0" sldId="444"/>
        </pc:sldMkLst>
        <pc:spChg chg="mod">
          <ac:chgData name="Sidney Seckler" userId="73470fc2d5f88927" providerId="LiveId" clId="{B1E9112A-BFCC-48E7-8556-4567498392EF}" dt="2020-05-18T14:59:42.110" v="832" actId="14100"/>
          <ac:spMkLst>
            <pc:docMk/>
            <pc:sldMk cId="0" sldId="444"/>
            <ac:spMk id="246786" creationId="{00000000-0000-0000-0000-000000000000}"/>
          </ac:spMkLst>
        </pc:spChg>
      </pc:sldChg>
      <pc:sldChg chg="addSp delSp modSp add del mod">
        <pc:chgData name="Sidney Seckler" userId="73470fc2d5f88927" providerId="LiveId" clId="{B1E9112A-BFCC-48E7-8556-4567498392EF}" dt="2020-05-18T15:05:47.970" v="861" actId="14100"/>
        <pc:sldMkLst>
          <pc:docMk/>
          <pc:sldMk cId="0" sldId="447"/>
        </pc:sldMkLst>
        <pc:spChg chg="mod">
          <ac:chgData name="Sidney Seckler" userId="73470fc2d5f88927" providerId="LiveId" clId="{B1E9112A-BFCC-48E7-8556-4567498392EF}" dt="2020-05-18T14:59:58.159" v="834" actId="14100"/>
          <ac:spMkLst>
            <pc:docMk/>
            <pc:sldMk cId="0" sldId="447"/>
            <ac:spMk id="249858" creationId="{00000000-0000-0000-0000-000000000000}"/>
          </ac:spMkLst>
        </pc:spChg>
        <pc:picChg chg="add mod">
          <ac:chgData name="Sidney Seckler" userId="73470fc2d5f88927" providerId="LiveId" clId="{B1E9112A-BFCC-48E7-8556-4567498392EF}" dt="2020-05-18T15:05:47.970" v="861" actId="14100"/>
          <ac:picMkLst>
            <pc:docMk/>
            <pc:sldMk cId="0" sldId="447"/>
            <ac:picMk id="3" creationId="{85A0A920-6EC3-4099-A547-A6CD1969E8DF}"/>
          </ac:picMkLst>
        </pc:picChg>
        <pc:picChg chg="del">
          <ac:chgData name="Sidney Seckler" userId="73470fc2d5f88927" providerId="LiveId" clId="{B1E9112A-BFCC-48E7-8556-4567498392EF}" dt="2020-05-18T15:04:07.597" v="847" actId="478"/>
          <ac:picMkLst>
            <pc:docMk/>
            <pc:sldMk cId="0" sldId="447"/>
            <ac:picMk id="249859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4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4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1"/>
        </pc:sldMkLst>
      </pc:sldChg>
      <pc:sldChg chg="add del">
        <pc:chgData name="Sidney Seckler" userId="73470fc2d5f88927" providerId="LiveId" clId="{B1E9112A-BFCC-48E7-8556-4567498392EF}" dt="2020-05-18T15:35:14.097" v="1094"/>
        <pc:sldMkLst>
          <pc:docMk/>
          <pc:sldMk cId="0" sldId="45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454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455"/>
        </pc:sldMkLst>
      </pc:sldChg>
      <pc:sldChg chg="addSp delSp modSp add mod ord">
        <pc:chgData name="Sidney Seckler" userId="73470fc2d5f88927" providerId="LiveId" clId="{B1E9112A-BFCC-48E7-8556-4567498392EF}" dt="2020-05-18T15:32:46.007" v="1088"/>
        <pc:sldMkLst>
          <pc:docMk/>
          <pc:sldMk cId="0" sldId="457"/>
        </pc:sldMkLst>
        <pc:spChg chg="add del mod">
          <ac:chgData name="Sidney Seckler" userId="73470fc2d5f88927" providerId="LiveId" clId="{B1E9112A-BFCC-48E7-8556-4567498392EF}" dt="2020-05-18T15:11:29.466" v="891" actId="478"/>
          <ac:spMkLst>
            <pc:docMk/>
            <pc:sldMk cId="0" sldId="457"/>
            <ac:spMk id="3" creationId="{BE203D29-C790-4ABA-9E8D-325EBAB59C6B}"/>
          </ac:spMkLst>
        </pc:spChg>
        <pc:spChg chg="add mod">
          <ac:chgData name="Sidney Seckler" userId="73470fc2d5f88927" providerId="LiveId" clId="{B1E9112A-BFCC-48E7-8556-4567498392EF}" dt="2020-05-18T15:22:17.288" v="1017" actId="20577"/>
          <ac:spMkLst>
            <pc:docMk/>
            <pc:sldMk cId="0" sldId="457"/>
            <ac:spMk id="8" creationId="{5403BA1C-1E32-4A4B-B215-15F9ADD12DEB}"/>
          </ac:spMkLst>
        </pc:spChg>
        <pc:spChg chg="del">
          <ac:chgData name="Sidney Seckler" userId="73470fc2d5f88927" providerId="LiveId" clId="{B1E9112A-BFCC-48E7-8556-4567498392EF}" dt="2020-05-18T15:11:26.610" v="890" actId="478"/>
          <ac:spMkLst>
            <pc:docMk/>
            <pc:sldMk cId="0" sldId="457"/>
            <ac:spMk id="27034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32:06.466" v="1086" actId="20577"/>
          <ac:spMkLst>
            <pc:docMk/>
            <pc:sldMk cId="0" sldId="457"/>
            <ac:spMk id="270341" creationId="{00000000-0000-0000-0000-000000000000}"/>
          </ac:spMkLst>
        </pc:spChg>
        <pc:picChg chg="add del mod">
          <ac:chgData name="Sidney Seckler" userId="73470fc2d5f88927" providerId="LiveId" clId="{B1E9112A-BFCC-48E7-8556-4567498392EF}" dt="2020-05-18T15:26:43.417" v="1059" actId="478"/>
          <ac:picMkLst>
            <pc:docMk/>
            <pc:sldMk cId="0" sldId="457"/>
            <ac:picMk id="5" creationId="{3978B959-DBE8-4A6F-9EF7-E4FF1303F19E}"/>
          </ac:picMkLst>
        </pc:picChg>
        <pc:picChg chg="mod">
          <ac:chgData name="Sidney Seckler" userId="73470fc2d5f88927" providerId="LiveId" clId="{B1E9112A-BFCC-48E7-8556-4567498392EF}" dt="2020-05-18T15:27:06.028" v="1064" actId="14100"/>
          <ac:picMkLst>
            <pc:docMk/>
            <pc:sldMk cId="0" sldId="457"/>
            <ac:picMk id="6" creationId="{0521F703-5EE1-4418-A333-881C7EDD65C1}"/>
          </ac:picMkLst>
        </pc:picChg>
        <pc:picChg chg="del">
          <ac:chgData name="Sidney Seckler" userId="73470fc2d5f88927" providerId="LiveId" clId="{B1E9112A-BFCC-48E7-8556-4567498392EF}" dt="2020-05-18T15:11:39.062" v="893" actId="478"/>
          <ac:picMkLst>
            <pc:docMk/>
            <pc:sldMk cId="0" sldId="457"/>
            <ac:picMk id="60418" creationId="{00000000-0000-0000-0000-000000000000}"/>
          </ac:picMkLst>
        </pc:picChg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0" sldId="458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0" sldId="460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0" sldId="461"/>
        </pc:sldMkLst>
      </pc:sldChg>
      <pc:sldChg chg="add">
        <pc:chgData name="Sidney Seckler" userId="73470fc2d5f88927" providerId="LiveId" clId="{B1E9112A-BFCC-48E7-8556-4567498392EF}" dt="2020-05-18T15:52:57.397" v="1146"/>
        <pc:sldMkLst>
          <pc:docMk/>
          <pc:sldMk cId="0" sldId="462"/>
        </pc:sldMkLst>
      </pc:sldChg>
      <pc:sldChg chg="add">
        <pc:chgData name="Sidney Seckler" userId="73470fc2d5f88927" providerId="LiveId" clId="{B1E9112A-BFCC-48E7-8556-4567498392EF}" dt="2020-05-18T15:54:56.836" v="1178"/>
        <pc:sldMkLst>
          <pc:docMk/>
          <pc:sldMk cId="0" sldId="46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886839313" sldId="463"/>
        </pc:sldMkLst>
      </pc:sldChg>
      <pc:sldChg chg="modSp add mod setBg">
        <pc:chgData name="Sidney Seckler" userId="73470fc2d5f88927" providerId="LiveId" clId="{B1E9112A-BFCC-48E7-8556-4567498392EF}" dt="2020-05-18T16:15:48.019" v="1209" actId="1076"/>
        <pc:sldMkLst>
          <pc:docMk/>
          <pc:sldMk cId="0" sldId="464"/>
        </pc:sldMkLst>
        <pc:spChg chg="mod">
          <ac:chgData name="Sidney Seckler" userId="73470fc2d5f88927" providerId="LiveId" clId="{B1E9112A-BFCC-48E7-8556-4567498392EF}" dt="2020-05-18T16:15:48.019" v="1209" actId="1076"/>
          <ac:spMkLst>
            <pc:docMk/>
            <pc:sldMk cId="0" sldId="464"/>
            <ac:spMk id="2672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06.703" v="1203" actId="1076"/>
          <ac:spMkLst>
            <pc:docMk/>
            <pc:sldMk cId="0" sldId="464"/>
            <ac:spMk id="26726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15.347" v="1204" actId="947"/>
          <ac:spMkLst>
            <pc:docMk/>
            <pc:sldMk cId="0" sldId="464"/>
            <ac:spMk id="26726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29.112" v="1206" actId="947"/>
          <ac:spMkLst>
            <pc:docMk/>
            <pc:sldMk cId="0" sldId="464"/>
            <ac:spMk id="26726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5:39.704" v="1208" actId="947"/>
          <ac:spMkLst>
            <pc:docMk/>
            <pc:sldMk cId="0" sldId="464"/>
            <ac:spMk id="267270" creationId="{00000000-0000-0000-0000-000000000000}"/>
          </ac:spMkLst>
        </pc:spChg>
      </pc:sldChg>
      <pc:sldChg chg="addSp delSp modSp add mod">
        <pc:chgData name="Sidney Seckler" userId="73470fc2d5f88927" providerId="LiveId" clId="{B1E9112A-BFCC-48E7-8556-4567498392EF}" dt="2020-05-18T16:16:32.048" v="1217"/>
        <pc:sldMkLst>
          <pc:docMk/>
          <pc:sldMk cId="0" sldId="465"/>
        </pc:sldMkLst>
        <pc:spChg chg="add del mod">
          <ac:chgData name="Sidney Seckler" userId="73470fc2d5f88927" providerId="LiveId" clId="{B1E9112A-BFCC-48E7-8556-4567498392EF}" dt="2020-05-18T16:15:58.597" v="1211" actId="478"/>
          <ac:spMkLst>
            <pc:docMk/>
            <pc:sldMk cId="0" sldId="465"/>
            <ac:spMk id="3" creationId="{B9A0A38A-F548-42F9-9CEB-A517664D6A8D}"/>
          </ac:spMkLst>
        </pc:spChg>
        <pc:spChg chg="add mod">
          <ac:chgData name="Sidney Seckler" userId="73470fc2d5f88927" providerId="LiveId" clId="{B1E9112A-BFCC-48E7-8556-4567498392EF}" dt="2020-05-18T16:15:59.917" v="1212"/>
          <ac:spMkLst>
            <pc:docMk/>
            <pc:sldMk cId="0" sldId="465"/>
            <ac:spMk id="7" creationId="{60FE9587-7D13-46B9-A557-E4F382ED7AC1}"/>
          </ac:spMkLst>
        </pc:spChg>
        <pc:spChg chg="del">
          <ac:chgData name="Sidney Seckler" userId="73470fc2d5f88927" providerId="LiveId" clId="{B1E9112A-BFCC-48E7-8556-4567498392EF}" dt="2020-05-18T16:15:55.823" v="1210" actId="478"/>
          <ac:spMkLst>
            <pc:docMk/>
            <pc:sldMk cId="0" sldId="465"/>
            <ac:spMk id="268290" creationId="{00000000-0000-0000-0000-000000000000}"/>
          </ac:spMkLst>
        </pc:spChg>
        <pc:graphicFrameChg chg="mod">
          <ac:chgData name="Sidney Seckler" userId="73470fc2d5f88927" providerId="LiveId" clId="{B1E9112A-BFCC-48E7-8556-4567498392EF}" dt="2020-05-18T16:16:32.048" v="1217"/>
          <ac:graphicFrameMkLst>
            <pc:docMk/>
            <pc:sldMk cId="0" sldId="465"/>
            <ac:graphicFrameMk id="268291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41106671" sldId="465"/>
        </pc:sldMkLst>
      </pc:sldChg>
      <pc:sldChg chg="modSp add mod">
        <pc:chgData name="Sidney Seckler" userId="73470fc2d5f88927" providerId="LiveId" clId="{B1E9112A-BFCC-48E7-8556-4567498392EF}" dt="2020-05-18T16:19:03.254" v="1252" actId="947"/>
        <pc:sldMkLst>
          <pc:docMk/>
          <pc:sldMk cId="0" sldId="467"/>
        </pc:sldMkLst>
        <pc:spChg chg="mod">
          <ac:chgData name="Sidney Seckler" userId="73470fc2d5f88927" providerId="LiveId" clId="{B1E9112A-BFCC-48E7-8556-4567498392EF}" dt="2020-05-18T16:19:03.254" v="1252" actId="947"/>
          <ac:spMkLst>
            <pc:docMk/>
            <pc:sldMk cId="0" sldId="467"/>
            <ac:spMk id="27033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8:32.454" v="1245" actId="27636"/>
          <ac:spMkLst>
            <pc:docMk/>
            <pc:sldMk cId="0" sldId="467"/>
            <ac:spMk id="270340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09069003" sldId="467"/>
        </pc:sldMkLst>
      </pc:sldChg>
      <pc:sldChg chg="delSp modSp add mod">
        <pc:chgData name="Sidney Seckler" userId="73470fc2d5f88927" providerId="LiveId" clId="{B1E9112A-BFCC-48E7-8556-4567498392EF}" dt="2020-05-18T17:10:36.055" v="1508" actId="1076"/>
        <pc:sldMkLst>
          <pc:docMk/>
          <pc:sldMk cId="0" sldId="468"/>
        </pc:sldMkLst>
        <pc:picChg chg="mod">
          <ac:chgData name="Sidney Seckler" userId="73470fc2d5f88927" providerId="LiveId" clId="{B1E9112A-BFCC-48E7-8556-4567498392EF}" dt="2020-05-18T17:10:36.055" v="1508" actId="1076"/>
          <ac:picMkLst>
            <pc:docMk/>
            <pc:sldMk cId="0" sldId="468"/>
            <ac:picMk id="2" creationId="{E6A863A0-F284-4243-98CB-345DF2F1B215}"/>
          </ac:picMkLst>
        </pc:picChg>
        <pc:picChg chg="del mod">
          <ac:chgData name="Sidney Seckler" userId="73470fc2d5f88927" providerId="LiveId" clId="{B1E9112A-BFCC-48E7-8556-4567498392EF}" dt="2020-05-18T17:09:43.549" v="1503" actId="478"/>
          <ac:picMkLst>
            <pc:docMk/>
            <pc:sldMk cId="0" sldId="468"/>
            <ac:picMk id="271362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435543595" sldId="468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0" sldId="46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683665882" sldId="469"/>
        </pc:sldMkLst>
      </pc:sldChg>
      <pc:sldChg chg="addSp delSp modSp add mod">
        <pc:chgData name="Sidney Seckler" userId="73470fc2d5f88927" providerId="LiveId" clId="{B1E9112A-BFCC-48E7-8556-4567498392EF}" dt="2020-05-18T16:22:27.143" v="1325" actId="27636"/>
        <pc:sldMkLst>
          <pc:docMk/>
          <pc:sldMk cId="0" sldId="470"/>
        </pc:sldMkLst>
        <pc:spChg chg="mod">
          <ac:chgData name="Sidney Seckler" userId="73470fc2d5f88927" providerId="LiveId" clId="{B1E9112A-BFCC-48E7-8556-4567498392EF}" dt="2020-05-18T16:22:27.143" v="1325" actId="27636"/>
          <ac:spMkLst>
            <pc:docMk/>
            <pc:sldMk cId="0" sldId="470"/>
            <ac:spMk id="2734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19:30.049" v="1262" actId="27636"/>
          <ac:spMkLst>
            <pc:docMk/>
            <pc:sldMk cId="0" sldId="470"/>
            <ac:spMk id="273420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19:46.501" v="1287" actId="14100"/>
          <ac:spMkLst>
            <pc:docMk/>
            <pc:sldMk cId="0" sldId="470"/>
            <ac:spMk id="273421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1:05.564" v="1307" actId="1076"/>
          <ac:spMkLst>
            <pc:docMk/>
            <pc:sldMk cId="0" sldId="470"/>
            <ac:spMk id="273423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0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512694354" sldId="470"/>
        </pc:sldMkLst>
      </pc:sldChg>
      <pc:sldChg chg="addSp delSp modSp add mod">
        <pc:chgData name="Sidney Seckler" userId="73470fc2d5f88927" providerId="LiveId" clId="{B1E9112A-BFCC-48E7-8556-4567498392EF}" dt="2020-05-18T16:22:46.775" v="1329" actId="1076"/>
        <pc:sldMkLst>
          <pc:docMk/>
          <pc:sldMk cId="0" sldId="471"/>
        </pc:sldMkLst>
        <pc:spChg chg="mod">
          <ac:chgData name="Sidney Seckler" userId="73470fc2d5f88927" providerId="LiveId" clId="{B1E9112A-BFCC-48E7-8556-4567498392EF}" dt="2020-05-18T16:22:34.561" v="1327" actId="27636"/>
          <ac:spMkLst>
            <pc:docMk/>
            <pc:sldMk cId="0" sldId="471"/>
            <ac:spMk id="274434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36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38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3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1:12.003" v="1309" actId="27636"/>
          <ac:spMkLst>
            <pc:docMk/>
            <pc:sldMk cId="0" sldId="471"/>
            <ac:spMk id="274440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41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43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2:40.604" v="1328" actId="1076"/>
          <ac:spMkLst>
            <pc:docMk/>
            <pc:sldMk cId="0" sldId="471"/>
            <ac:spMk id="274445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46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2:00.298" v="1321" actId="1076"/>
          <ac:spMkLst>
            <pc:docMk/>
            <pc:sldMk cId="0" sldId="471"/>
            <ac:spMk id="274447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17.050" v="1310" actId="478"/>
          <ac:spMkLst>
            <pc:docMk/>
            <pc:sldMk cId="0" sldId="471"/>
            <ac:spMk id="27444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2:46.775" v="1329" actId="1076"/>
          <ac:spMkLst>
            <pc:docMk/>
            <pc:sldMk cId="0" sldId="471"/>
            <ac:spMk id="274449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21:33.300" v="1311" actId="478"/>
          <ac:spMkLst>
            <pc:docMk/>
            <pc:sldMk cId="0" sldId="471"/>
            <ac:spMk id="274450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1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81429350" sldId="471"/>
        </pc:sldMkLst>
      </pc:sldChg>
      <pc:sldChg chg="modSp add mod">
        <pc:chgData name="Sidney Seckler" userId="73470fc2d5f88927" providerId="LiveId" clId="{B1E9112A-BFCC-48E7-8556-4567498392EF}" dt="2020-05-18T16:23:22.830" v="1337" actId="14100"/>
        <pc:sldMkLst>
          <pc:docMk/>
          <pc:sldMk cId="0" sldId="472"/>
        </pc:sldMkLst>
        <pc:spChg chg="mod">
          <ac:chgData name="Sidney Seckler" userId="73470fc2d5f88927" providerId="LiveId" clId="{B1E9112A-BFCC-48E7-8556-4567498392EF}" dt="2020-05-18T16:22:55.408" v="1330" actId="108"/>
          <ac:spMkLst>
            <pc:docMk/>
            <pc:sldMk cId="0" sldId="472"/>
            <ac:spMk id="2754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22.830" v="1337" actId="14100"/>
          <ac:spMkLst>
            <pc:docMk/>
            <pc:sldMk cId="0" sldId="472"/>
            <ac:spMk id="27546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7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3:03.111" v="1332" actId="1076"/>
          <ac:spMkLst>
            <pc:docMk/>
            <pc:sldMk cId="0" sldId="472"/>
            <ac:spMk id="275496" creationId="{00000000-0000-0000-0000-000000000000}"/>
          </ac:spMkLst>
        </pc:spChg>
        <pc:grpChg chg="mod">
          <ac:chgData name="Sidney Seckler" userId="73470fc2d5f88927" providerId="LiveId" clId="{B1E9112A-BFCC-48E7-8556-4567498392EF}" dt="2020-05-18T16:23:03.111" v="1332" actId="1076"/>
          <ac:grpSpMkLst>
            <pc:docMk/>
            <pc:sldMk cId="0" sldId="472"/>
            <ac:grpSpMk id="275498" creationId="{00000000-0000-0000-0000-000000000000}"/>
          </ac:grpSpMkLst>
        </pc:gr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940988757" sldId="472"/>
        </pc:sldMkLst>
      </pc:sldChg>
      <pc:sldChg chg="addSp delSp modSp add mod">
        <pc:chgData name="Sidney Seckler" userId="73470fc2d5f88927" providerId="LiveId" clId="{B1E9112A-BFCC-48E7-8556-4567498392EF}" dt="2020-05-18T16:25:56.889" v="1370" actId="1076"/>
        <pc:sldMkLst>
          <pc:docMk/>
          <pc:sldMk cId="0" sldId="473"/>
        </pc:sldMkLst>
        <pc:spChg chg="mod">
          <ac:chgData name="Sidney Seckler" userId="73470fc2d5f88927" providerId="LiveId" clId="{B1E9112A-BFCC-48E7-8556-4567498392EF}" dt="2020-05-18T16:24:41.924" v="1352" actId="27636"/>
          <ac:spMkLst>
            <pc:docMk/>
            <pc:sldMk cId="0" sldId="473"/>
            <ac:spMk id="27648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26.533" v="1363" actId="1076"/>
          <ac:spMkLst>
            <pc:docMk/>
            <pc:sldMk cId="0" sldId="473"/>
            <ac:spMk id="276497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33.379" v="1365" actId="1076"/>
          <ac:spMkLst>
            <pc:docMk/>
            <pc:sldMk cId="0" sldId="473"/>
            <ac:spMk id="276499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50.594" v="1369" actId="14100"/>
          <ac:spMkLst>
            <pc:docMk/>
            <pc:sldMk cId="0" sldId="473"/>
            <ac:spMk id="276501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5:56.889" v="1370" actId="1076"/>
          <ac:spMkLst>
            <pc:docMk/>
            <pc:sldMk cId="0" sldId="473"/>
            <ac:spMk id="276503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1E9112A-BFCC-48E7-8556-4567498392EF}" dt="2020-05-18T16:27:20.940" v="1388" actId="1076"/>
        <pc:sldMkLst>
          <pc:docMk/>
          <pc:sldMk cId="0" sldId="474"/>
        </pc:sldMkLst>
        <pc:spChg chg="mod">
          <ac:chgData name="Sidney Seckler" userId="73470fc2d5f88927" providerId="LiveId" clId="{B1E9112A-BFCC-48E7-8556-4567498392EF}" dt="2020-05-18T16:26:20.660" v="1375" actId="1076"/>
          <ac:spMkLst>
            <pc:docMk/>
            <pc:sldMk cId="0" sldId="474"/>
            <ac:spMk id="277506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26:50.971" v="1382" actId="1076"/>
          <ac:spMkLst>
            <pc:docMk/>
            <pc:sldMk cId="0" sldId="474"/>
            <ac:spMk id="2775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7:20.940" v="1388" actId="1076"/>
          <ac:spMkLst>
            <pc:docMk/>
            <pc:sldMk cId="0" sldId="474"/>
            <ac:spMk id="277528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4"/>
            <ac:graphicFrameMk id="2" creationId="{00000000-0000-0000-0000-000000000000}"/>
          </ac:graphicFrameMkLst>
        </pc:graphicFrameChg>
      </pc:sldChg>
      <pc:sldChg chg="modSp add mod">
        <pc:chgData name="Sidney Seckler" userId="73470fc2d5f88927" providerId="LiveId" clId="{B1E9112A-BFCC-48E7-8556-4567498392EF}" dt="2020-05-18T16:28:43.909" v="1400" actId="14100"/>
        <pc:sldMkLst>
          <pc:docMk/>
          <pc:sldMk cId="0" sldId="475"/>
        </pc:sldMkLst>
        <pc:spChg chg="mod">
          <ac:chgData name="Sidney Seckler" userId="73470fc2d5f88927" providerId="LiveId" clId="{B1E9112A-BFCC-48E7-8556-4567498392EF}" dt="2020-05-18T16:28:43.909" v="1400" actId="14100"/>
          <ac:spMkLst>
            <pc:docMk/>
            <pc:sldMk cId="0" sldId="475"/>
            <ac:spMk id="2785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8:34.708" v="1399" actId="1076"/>
          <ac:spMkLst>
            <pc:docMk/>
            <pc:sldMk cId="0" sldId="475"/>
            <ac:spMk id="27854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7:38.657" v="1390" actId="108"/>
          <ac:spMkLst>
            <pc:docMk/>
            <pc:sldMk cId="0" sldId="475"/>
            <ac:spMk id="27854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8:28.282" v="1398" actId="947"/>
          <ac:spMkLst>
            <pc:docMk/>
            <pc:sldMk cId="0" sldId="475"/>
            <ac:spMk id="278548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10940066" sldId="475"/>
        </pc:sldMkLst>
      </pc:sldChg>
      <pc:sldChg chg="addSp delSp modSp add mod">
        <pc:chgData name="Sidney Seckler" userId="73470fc2d5f88927" providerId="LiveId" clId="{B1E9112A-BFCC-48E7-8556-4567498392EF}" dt="2020-05-18T16:31:42.751" v="1440" actId="1076"/>
        <pc:sldMkLst>
          <pc:docMk/>
          <pc:sldMk cId="0" sldId="476"/>
        </pc:sldMkLst>
        <pc:spChg chg="add mod">
          <ac:chgData name="Sidney Seckler" userId="73470fc2d5f88927" providerId="LiveId" clId="{B1E9112A-BFCC-48E7-8556-4567498392EF}" dt="2020-05-18T16:30:06.032" v="1422" actId="14100"/>
          <ac:spMkLst>
            <pc:docMk/>
            <pc:sldMk cId="0" sldId="476"/>
            <ac:spMk id="29" creationId="{35253DDA-334A-4418-A7EE-9F61929CD8F8}"/>
          </ac:spMkLst>
        </pc:spChg>
        <pc:spChg chg="mod">
          <ac:chgData name="Sidney Seckler" userId="73470fc2d5f88927" providerId="LiveId" clId="{B1E9112A-BFCC-48E7-8556-4567498392EF}" dt="2020-05-18T16:30:32.980" v="1426" actId="14100"/>
          <ac:spMkLst>
            <pc:docMk/>
            <pc:sldMk cId="0" sldId="476"/>
            <ac:spMk id="279569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6:29:11.425" v="1405" actId="478"/>
          <ac:spMkLst>
            <pc:docMk/>
            <pc:sldMk cId="0" sldId="476"/>
            <ac:spMk id="279570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31:33.487" v="1437" actId="1076"/>
          <ac:spMkLst>
            <pc:docMk/>
            <pc:sldMk cId="0" sldId="476"/>
            <ac:spMk id="27957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31:42.751" v="1440" actId="1076"/>
          <ac:spMkLst>
            <pc:docMk/>
            <pc:sldMk cId="0" sldId="476"/>
            <ac:spMk id="279574" creationId="{00000000-0000-0000-0000-000000000000}"/>
          </ac:spMkLst>
        </pc:spChg>
        <pc:spChg chg="add del mod">
          <ac:chgData name="Sidney Seckler" userId="73470fc2d5f88927" providerId="LiveId" clId="{B1E9112A-BFCC-48E7-8556-4567498392EF}" dt="2020-05-18T16:31:29.845" v="1436" actId="478"/>
          <ac:spMkLst>
            <pc:docMk/>
            <pc:sldMk cId="0" sldId="476"/>
            <ac:spMk id="279576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6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268903586" sldId="476"/>
        </pc:sldMkLst>
      </pc:sldChg>
      <pc:sldChg chg="addSp delSp modSp add mod">
        <pc:chgData name="Sidney Seckler" userId="73470fc2d5f88927" providerId="LiveId" clId="{B1E9112A-BFCC-48E7-8556-4567498392EF}" dt="2020-05-18T16:31:18.613" v="1435" actId="14100"/>
        <pc:sldMkLst>
          <pc:docMk/>
          <pc:sldMk cId="0" sldId="477"/>
        </pc:sldMkLst>
        <pc:spChg chg="add mod">
          <ac:chgData name="Sidney Seckler" userId="73470fc2d5f88927" providerId="LiveId" clId="{B1E9112A-BFCC-48E7-8556-4567498392EF}" dt="2020-05-18T16:30:51.082" v="1429"/>
          <ac:spMkLst>
            <pc:docMk/>
            <pc:sldMk cId="0" sldId="477"/>
            <ac:spMk id="24" creationId="{F753070A-345D-4062-BEC1-088E689A51C5}"/>
          </ac:spMkLst>
        </pc:spChg>
        <pc:spChg chg="add mod">
          <ac:chgData name="Sidney Seckler" userId="73470fc2d5f88927" providerId="LiveId" clId="{B1E9112A-BFCC-48E7-8556-4567498392EF}" dt="2020-05-18T16:31:07.537" v="1432" actId="1076"/>
          <ac:spMkLst>
            <pc:docMk/>
            <pc:sldMk cId="0" sldId="477"/>
            <ac:spMk id="25" creationId="{5299F36C-C12C-4496-9BCC-399A69CE64FE}"/>
          </ac:spMkLst>
        </pc:spChg>
        <pc:spChg chg="mod">
          <ac:chgData name="Sidney Seckler" userId="73470fc2d5f88927" providerId="LiveId" clId="{B1E9112A-BFCC-48E7-8556-4567498392EF}" dt="2020-05-18T16:30:37.956" v="1427" actId="108"/>
          <ac:spMkLst>
            <pc:docMk/>
            <pc:sldMk cId="0" sldId="477"/>
            <ac:spMk id="280591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6:30:42.207" v="1428" actId="478"/>
          <ac:spMkLst>
            <pc:docMk/>
            <pc:sldMk cId="0" sldId="477"/>
            <ac:spMk id="28059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31:18.613" v="1435" actId="14100"/>
          <ac:spMkLst>
            <pc:docMk/>
            <pc:sldMk cId="0" sldId="477"/>
            <ac:spMk id="280599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7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35107220" sldId="477"/>
        </pc:sldMkLst>
      </pc:sldChg>
      <pc:sldChg chg="addSp delSp modSp add mod">
        <pc:chgData name="Sidney Seckler" userId="73470fc2d5f88927" providerId="LiveId" clId="{B1E9112A-BFCC-48E7-8556-4567498392EF}" dt="2020-05-18T16:57:42.644" v="1451" actId="1076"/>
        <pc:sldMkLst>
          <pc:docMk/>
          <pc:sldMk cId="0" sldId="478"/>
        </pc:sldMkLst>
        <pc:spChg chg="mod">
          <ac:chgData name="Sidney Seckler" userId="73470fc2d5f88927" providerId="LiveId" clId="{B1E9112A-BFCC-48E7-8556-4567498392EF}" dt="2020-05-18T16:57:07.861" v="1442" actId="27636"/>
          <ac:spMkLst>
            <pc:docMk/>
            <pc:sldMk cId="0" sldId="478"/>
            <ac:spMk id="28160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57:17.330" v="1444" actId="14100"/>
          <ac:spMkLst>
            <pc:docMk/>
            <pc:sldMk cId="0" sldId="478"/>
            <ac:spMk id="28161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57:42.644" v="1451" actId="1076"/>
          <ac:spMkLst>
            <pc:docMk/>
            <pc:sldMk cId="0" sldId="478"/>
            <ac:spMk id="281620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8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023873278" sldId="478"/>
        </pc:sldMkLst>
      </pc:sldChg>
      <pc:sldChg chg="addSp delSp modSp add mod">
        <pc:chgData name="Sidney Seckler" userId="73470fc2d5f88927" providerId="LiveId" clId="{B1E9112A-BFCC-48E7-8556-4567498392EF}" dt="2020-05-18T16:58:52.673" v="1462" actId="1076"/>
        <pc:sldMkLst>
          <pc:docMk/>
          <pc:sldMk cId="0" sldId="479"/>
        </pc:sldMkLst>
        <pc:spChg chg="mod">
          <ac:chgData name="Sidney Seckler" userId="73470fc2d5f88927" providerId="LiveId" clId="{B1E9112A-BFCC-48E7-8556-4567498392EF}" dt="2020-05-18T16:57:55.478" v="1453" actId="27636"/>
          <ac:spMkLst>
            <pc:docMk/>
            <pc:sldMk cId="0" sldId="479"/>
            <ac:spMk id="282626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6:58:52.673" v="1462" actId="1076"/>
          <ac:spMkLst>
            <pc:docMk/>
            <pc:sldMk cId="0" sldId="479"/>
            <ac:spMk id="28264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58:39.098" v="1458" actId="947"/>
          <ac:spMkLst>
            <pc:docMk/>
            <pc:sldMk cId="0" sldId="479"/>
            <ac:spMk id="282644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79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23308552" sldId="479"/>
        </pc:sldMkLst>
      </pc:sldChg>
      <pc:sldChg chg="addSp delSp modSp add mod">
        <pc:chgData name="Sidney Seckler" userId="73470fc2d5f88927" providerId="LiveId" clId="{B1E9112A-BFCC-48E7-8556-4567498392EF}" dt="2020-05-18T17:01:26.644" v="1488" actId="1076"/>
        <pc:sldMkLst>
          <pc:docMk/>
          <pc:sldMk cId="0" sldId="480"/>
        </pc:sldMkLst>
        <pc:spChg chg="mod">
          <ac:chgData name="Sidney Seckler" userId="73470fc2d5f88927" providerId="LiveId" clId="{B1E9112A-BFCC-48E7-8556-4567498392EF}" dt="2020-05-18T16:59:05.673" v="1464" actId="27636"/>
          <ac:spMkLst>
            <pc:docMk/>
            <pc:sldMk cId="0" sldId="480"/>
            <ac:spMk id="28365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59:35.499" v="1468" actId="1076"/>
          <ac:spMkLst>
            <pc:docMk/>
            <pc:sldMk cId="0" sldId="480"/>
            <ac:spMk id="283665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1:26.644" v="1488" actId="1076"/>
          <ac:spMkLst>
            <pc:docMk/>
            <pc:sldMk cId="0" sldId="480"/>
            <ac:spMk id="2836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7:01:02.099" v="1481" actId="947"/>
          <ac:spMkLst>
            <pc:docMk/>
            <pc:sldMk cId="0" sldId="480"/>
            <ac:spMk id="283668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0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500828701" sldId="480"/>
        </pc:sldMkLst>
      </pc:sldChg>
      <pc:sldChg chg="addSp delSp modSp add mod">
        <pc:chgData name="Sidney Seckler" userId="73470fc2d5f88927" providerId="LiveId" clId="{B1E9112A-BFCC-48E7-8556-4567498392EF}" dt="2020-05-18T17:02:26.253" v="1502" actId="1076"/>
        <pc:sldMkLst>
          <pc:docMk/>
          <pc:sldMk cId="0" sldId="481"/>
        </pc:sldMkLst>
        <pc:spChg chg="mod">
          <ac:chgData name="Sidney Seckler" userId="73470fc2d5f88927" providerId="LiveId" clId="{B1E9112A-BFCC-48E7-8556-4567498392EF}" dt="2020-05-18T17:01:37.392" v="1489" actId="108"/>
          <ac:spMkLst>
            <pc:docMk/>
            <pc:sldMk cId="0" sldId="481"/>
            <ac:spMk id="284674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2:26.253" v="1502" actId="1076"/>
          <ac:spMkLst>
            <pc:docMk/>
            <pc:sldMk cId="0" sldId="481"/>
            <ac:spMk id="284692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2:15.048" v="1499" actId="1076"/>
          <ac:spMkLst>
            <pc:docMk/>
            <pc:sldMk cId="0" sldId="481"/>
            <ac:spMk id="284693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1:58.221" v="1494" actId="1076"/>
          <ac:spMkLst>
            <pc:docMk/>
            <pc:sldMk cId="0" sldId="481"/>
            <ac:spMk id="284694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7:01:50.127" v="1492" actId="1076"/>
          <ac:spMkLst>
            <pc:docMk/>
            <pc:sldMk cId="0" sldId="481"/>
            <ac:spMk id="284695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1E9112A-BFCC-48E7-8556-4567498392EF}" dt="2020-05-18T16:19:34.879" v="1285"/>
          <ac:graphicFrameMkLst>
            <pc:docMk/>
            <pc:sldMk cId="0" sldId="481"/>
            <ac:graphicFrameMk id="8" creationId="{00000000-0000-0000-0000-000000000000}"/>
          </ac:graphicFrameMkLst>
        </pc:graphicFrameChg>
      </pc:sldChg>
      <pc:sldChg chg="modSp add del">
        <pc:chgData name="Sidney Seckler" userId="73470fc2d5f88927" providerId="LiveId" clId="{B1E9112A-BFCC-48E7-8556-4567498392EF}" dt="2020-05-18T16:24:21.634" v="1348" actId="47"/>
        <pc:sldMkLst>
          <pc:docMk/>
          <pc:sldMk cId="0" sldId="482"/>
        </pc:sldMkLst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0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1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3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4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5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6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7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6:24:13.824" v="1347" actId="14100"/>
          <ac:spMkLst>
            <pc:docMk/>
            <pc:sldMk cId="0" sldId="482"/>
            <ac:spMk id="285792" creationId="{00000000-0000-0000-0000-000000000000}"/>
          </ac:spMkLst>
        </pc:s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0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2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4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760" creationId="{00000000-0000-0000-0000-000000000000}"/>
          </ac:grpSpMkLst>
        </pc:grpChg>
        <pc:grpChg chg="mod">
          <ac:chgData name="Sidney Seckler" userId="73470fc2d5f88927" providerId="LiveId" clId="{B1E9112A-BFCC-48E7-8556-4567498392EF}" dt="2020-05-18T16:24:13.824" v="1347" actId="14100"/>
          <ac:grpSpMkLst>
            <pc:docMk/>
            <pc:sldMk cId="0" sldId="482"/>
            <ac:grpSpMk id="285802" creationId="{00000000-0000-0000-0000-000000000000}"/>
          </ac:grpSpMkLst>
        </pc:gr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04492499" sldId="482"/>
        </pc:sldMkLst>
      </pc:sldChg>
      <pc:sldChg chg="add del">
        <pc:chgData name="Sidney Seckler" userId="73470fc2d5f88927" providerId="LiveId" clId="{B1E9112A-BFCC-48E7-8556-4567498392EF}" dt="2020-05-18T16:24:25.067" v="1349" actId="47"/>
        <pc:sldMkLst>
          <pc:docMk/>
          <pc:sldMk cId="0" sldId="48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490447822" sldId="483"/>
        </pc:sldMkLst>
      </pc:sldChg>
      <pc:sldChg chg="add del">
        <pc:chgData name="Sidney Seckler" userId="73470fc2d5f88927" providerId="LiveId" clId="{B1E9112A-BFCC-48E7-8556-4567498392EF}" dt="2020-05-18T16:24:27.208" v="1350" actId="47"/>
        <pc:sldMkLst>
          <pc:docMk/>
          <pc:sldMk cId="0" sldId="48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129141679" sldId="48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831420623" sldId="485"/>
        </pc:sldMkLst>
      </pc:sldChg>
      <pc:sldChg chg="modSp add mod">
        <pc:chgData name="Sidney Seckler" userId="73470fc2d5f88927" providerId="LiveId" clId="{B1E9112A-BFCC-48E7-8556-4567498392EF}" dt="2020-05-18T14:23:21.615" v="372" actId="1076"/>
        <pc:sldMkLst>
          <pc:docMk/>
          <pc:sldMk cId="0" sldId="487"/>
        </pc:sldMkLst>
        <pc:spChg chg="mod">
          <ac:chgData name="Sidney Seckler" userId="73470fc2d5f88927" providerId="LiveId" clId="{B1E9112A-BFCC-48E7-8556-4567498392EF}" dt="2020-05-18T14:22:35.807" v="359" actId="14100"/>
          <ac:spMkLst>
            <pc:docMk/>
            <pc:sldMk cId="0" sldId="487"/>
            <ac:spMk id="294924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2:46.209" v="362" actId="12"/>
          <ac:spMkLst>
            <pc:docMk/>
            <pc:sldMk cId="0" sldId="487"/>
            <ac:spMk id="294925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3:11.703" v="369" actId="14100"/>
          <ac:spMkLst>
            <pc:docMk/>
            <pc:sldMk cId="0" sldId="487"/>
            <ac:spMk id="2949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3:14.548" v="370" actId="1076"/>
          <ac:spMkLst>
            <pc:docMk/>
            <pc:sldMk cId="0" sldId="487"/>
            <ac:spMk id="294927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23:21.615" v="372" actId="1076"/>
          <ac:picMkLst>
            <pc:docMk/>
            <pc:sldMk cId="0" sldId="487"/>
            <ac:picMk id="8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976506698" sldId="49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860176865" sldId="49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40869401" sldId="49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115124760" sldId="49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30080003" sldId="49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624033174" sldId="50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425701995" sldId="50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1128201" sldId="50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620380204" sldId="50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604572278" sldId="505"/>
        </pc:sldMkLst>
      </pc:sldChg>
      <pc:sldChg chg="add">
        <pc:chgData name="Sidney Seckler" userId="73470fc2d5f88927" providerId="LiveId" clId="{B1E9112A-BFCC-48E7-8556-4567498392EF}" dt="2020-05-18T14:06:43.923" v="227"/>
        <pc:sldMkLst>
          <pc:docMk/>
          <pc:sldMk cId="0" sldId="507"/>
        </pc:sldMkLst>
      </pc:sldChg>
      <pc:sldChg chg="modSp add mod">
        <pc:chgData name="Sidney Seckler" userId="73470fc2d5f88927" providerId="LiveId" clId="{B1E9112A-BFCC-48E7-8556-4567498392EF}" dt="2020-05-18T14:43:26.361" v="775" actId="1076"/>
        <pc:sldMkLst>
          <pc:docMk/>
          <pc:sldMk cId="0" sldId="508"/>
        </pc:sldMkLst>
        <pc:spChg chg="mod">
          <ac:chgData name="Sidney Seckler" userId="73470fc2d5f88927" providerId="LiveId" clId="{B1E9112A-BFCC-48E7-8556-4567498392EF}" dt="2020-05-18T14:43:12.861" v="770" actId="14100"/>
          <ac:spMkLst>
            <pc:docMk/>
            <pc:sldMk cId="0" sldId="508"/>
            <ac:spMk id="324612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22.441" v="774" actId="1076"/>
          <ac:picMkLst>
            <pc:docMk/>
            <pc:sldMk cId="0" sldId="508"/>
            <ac:picMk id="324613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3:26.361" v="775" actId="1076"/>
          <ac:picMkLst>
            <pc:docMk/>
            <pc:sldMk cId="0" sldId="508"/>
            <ac:picMk id="324615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04539836" sldId="508"/>
        </pc:sldMkLst>
      </pc:sldChg>
      <pc:sldChg chg="modSp add mod">
        <pc:chgData name="Sidney Seckler" userId="73470fc2d5f88927" providerId="LiveId" clId="{B1E9112A-BFCC-48E7-8556-4567498392EF}" dt="2020-05-18T14:43:57.173" v="783" actId="1076"/>
        <pc:sldMkLst>
          <pc:docMk/>
          <pc:sldMk cId="0" sldId="509"/>
        </pc:sldMkLst>
        <pc:spChg chg="mod">
          <ac:chgData name="Sidney Seckler" userId="73470fc2d5f88927" providerId="LiveId" clId="{B1E9112A-BFCC-48E7-8556-4567498392EF}" dt="2020-05-18T14:43:49.141" v="779" actId="14100"/>
          <ac:spMkLst>
            <pc:docMk/>
            <pc:sldMk cId="0" sldId="509"/>
            <ac:spMk id="329732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3:50.959" v="780" actId="1076"/>
          <ac:picMkLst>
            <pc:docMk/>
            <pc:sldMk cId="0" sldId="509"/>
            <ac:picMk id="329730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3:57.173" v="783" actId="1076"/>
          <ac:picMkLst>
            <pc:docMk/>
            <pc:sldMk cId="0" sldId="509"/>
            <ac:picMk id="329734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747569581" sldId="509"/>
        </pc:sldMkLst>
      </pc:sldChg>
      <pc:sldChg chg="modSp add mod">
        <pc:chgData name="Sidney Seckler" userId="73470fc2d5f88927" providerId="LiveId" clId="{B1E9112A-BFCC-48E7-8556-4567498392EF}" dt="2020-05-18T14:44:09.816" v="788" actId="1076"/>
        <pc:sldMkLst>
          <pc:docMk/>
          <pc:sldMk cId="0" sldId="510"/>
        </pc:sldMkLst>
        <pc:spChg chg="mod">
          <ac:chgData name="Sidney Seckler" userId="73470fc2d5f88927" providerId="LiveId" clId="{B1E9112A-BFCC-48E7-8556-4567498392EF}" dt="2020-05-18T14:44:03.327" v="784" actId="14100"/>
          <ac:spMkLst>
            <pc:docMk/>
            <pc:sldMk cId="0" sldId="510"/>
            <ac:spMk id="331781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4:05.785" v="785" actId="1076"/>
          <ac:picMkLst>
            <pc:docMk/>
            <pc:sldMk cId="0" sldId="510"/>
            <ac:picMk id="331778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4:09.816" v="788" actId="1076"/>
          <ac:picMkLst>
            <pc:docMk/>
            <pc:sldMk cId="0" sldId="510"/>
            <ac:picMk id="331782" creationId="{00000000-0000-0000-0000-000000000000}"/>
          </ac:picMkLst>
        </pc:picChg>
      </pc:sldChg>
      <pc:sldChg chg="modSp add mod">
        <pc:chgData name="Sidney Seckler" userId="73470fc2d5f88927" providerId="LiveId" clId="{B1E9112A-BFCC-48E7-8556-4567498392EF}" dt="2020-05-18T14:44:30.532" v="797" actId="14100"/>
        <pc:sldMkLst>
          <pc:docMk/>
          <pc:sldMk cId="0" sldId="511"/>
        </pc:sldMkLst>
        <pc:spChg chg="mod">
          <ac:chgData name="Sidney Seckler" userId="73470fc2d5f88927" providerId="LiveId" clId="{B1E9112A-BFCC-48E7-8556-4567498392EF}" dt="2020-05-18T14:44:17.256" v="790" actId="14100"/>
          <ac:spMkLst>
            <pc:docMk/>
            <pc:sldMk cId="0" sldId="511"/>
            <ac:spMk id="333828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4:28.163" v="796" actId="14100"/>
          <ac:picMkLst>
            <pc:docMk/>
            <pc:sldMk cId="0" sldId="511"/>
            <ac:picMk id="333826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4:30.532" v="797" actId="14100"/>
          <ac:picMkLst>
            <pc:docMk/>
            <pc:sldMk cId="0" sldId="511"/>
            <ac:picMk id="333830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18635645" sldId="511"/>
        </pc:sldMkLst>
      </pc:sldChg>
      <pc:sldChg chg="modSp add mod">
        <pc:chgData name="Sidney Seckler" userId="73470fc2d5f88927" providerId="LiveId" clId="{B1E9112A-BFCC-48E7-8556-4567498392EF}" dt="2020-05-18T14:45:15.143" v="806" actId="1076"/>
        <pc:sldMkLst>
          <pc:docMk/>
          <pc:sldMk cId="0" sldId="512"/>
        </pc:sldMkLst>
        <pc:spChg chg="mod">
          <ac:chgData name="Sidney Seckler" userId="73470fc2d5f88927" providerId="LiveId" clId="{B1E9112A-BFCC-48E7-8556-4567498392EF}" dt="2020-05-18T14:44:57.735" v="801" actId="14100"/>
          <ac:spMkLst>
            <pc:docMk/>
            <pc:sldMk cId="0" sldId="512"/>
            <ac:spMk id="335876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5:15.143" v="806" actId="1076"/>
          <ac:picMkLst>
            <pc:docMk/>
            <pc:sldMk cId="0" sldId="512"/>
            <ac:picMk id="335877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932661238" sldId="512"/>
        </pc:sldMkLst>
      </pc:sldChg>
      <pc:sldChg chg="modSp add mod">
        <pc:chgData name="Sidney Seckler" userId="73470fc2d5f88927" providerId="LiveId" clId="{B1E9112A-BFCC-48E7-8556-4567498392EF}" dt="2020-05-18T14:45:38.677" v="814" actId="1076"/>
        <pc:sldMkLst>
          <pc:docMk/>
          <pc:sldMk cId="0" sldId="513"/>
        </pc:sldMkLst>
        <pc:spChg chg="mod">
          <ac:chgData name="Sidney Seckler" userId="73470fc2d5f88927" providerId="LiveId" clId="{B1E9112A-BFCC-48E7-8556-4567498392EF}" dt="2020-05-18T14:45:23.313" v="807" actId="14100"/>
          <ac:spMkLst>
            <pc:docMk/>
            <pc:sldMk cId="0" sldId="513"/>
            <ac:spMk id="337924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45:38.677" v="814" actId="1076"/>
          <ac:picMkLst>
            <pc:docMk/>
            <pc:sldMk cId="0" sldId="513"/>
            <ac:picMk id="337922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4:45:32.926" v="812" actId="14100"/>
          <ac:picMkLst>
            <pc:docMk/>
            <pc:sldMk cId="0" sldId="513"/>
            <ac:picMk id="337925" creationId="{00000000-0000-0000-0000-000000000000}"/>
          </ac:picMkLst>
        </pc:picChg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0" sldId="51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779316326" sldId="515"/>
        </pc:sldMkLst>
      </pc:sldChg>
      <pc:sldChg chg="add">
        <pc:chgData name="Sidney Seckler" userId="73470fc2d5f88927" providerId="LiveId" clId="{B1E9112A-BFCC-48E7-8556-4567498392EF}" dt="2020-05-18T14:46:54.516" v="815"/>
        <pc:sldMkLst>
          <pc:docMk/>
          <pc:sldMk cId="0" sldId="51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651801891" sldId="518"/>
        </pc:sldMkLst>
      </pc:sldChg>
      <pc:sldChg chg="add">
        <pc:chgData name="Sidney Seckler" userId="73470fc2d5f88927" providerId="LiveId" clId="{B1E9112A-BFCC-48E7-8556-4567498392EF}" dt="2020-05-18T14:46:54.516" v="815"/>
        <pc:sldMkLst>
          <pc:docMk/>
          <pc:sldMk cId="0" sldId="51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96158497" sldId="519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43871290" sldId="52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752616983" sldId="521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0" sldId="52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962212118" sldId="524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0" sldId="52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86822793" sldId="52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862669140" sldId="526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0" sldId="531"/>
        </pc:sldMkLst>
      </pc:sldChg>
      <pc:sldChg chg="addSp delSp modSp add mod setBg">
        <pc:chgData name="Sidney Seckler" userId="73470fc2d5f88927" providerId="LiveId" clId="{B1E9112A-BFCC-48E7-8556-4567498392EF}" dt="2020-05-18T15:49:20.882" v="1142" actId="1076"/>
        <pc:sldMkLst>
          <pc:docMk/>
          <pc:sldMk cId="0" sldId="535"/>
        </pc:sldMkLst>
        <pc:spChg chg="add del mod">
          <ac:chgData name="Sidney Seckler" userId="73470fc2d5f88927" providerId="LiveId" clId="{B1E9112A-BFCC-48E7-8556-4567498392EF}" dt="2020-05-18T15:47:01.465" v="1113" actId="478"/>
          <ac:spMkLst>
            <pc:docMk/>
            <pc:sldMk cId="0" sldId="535"/>
            <ac:spMk id="3" creationId="{1F1FA0CF-6DF3-4591-AFAF-EB72A6EE6A22}"/>
          </ac:spMkLst>
        </pc:spChg>
        <pc:spChg chg="add mod">
          <ac:chgData name="Sidney Seckler" userId="73470fc2d5f88927" providerId="LiveId" clId="{B1E9112A-BFCC-48E7-8556-4567498392EF}" dt="2020-05-18T15:47:02.657" v="1114"/>
          <ac:spMkLst>
            <pc:docMk/>
            <pc:sldMk cId="0" sldId="535"/>
            <ac:spMk id="14" creationId="{9E6D890A-52E9-4559-87B7-F111030630F0}"/>
          </ac:spMkLst>
        </pc:spChg>
        <pc:spChg chg="add mod">
          <ac:chgData name="Sidney Seckler" userId="73470fc2d5f88927" providerId="LiveId" clId="{B1E9112A-BFCC-48E7-8556-4567498392EF}" dt="2020-05-18T15:48:52.319" v="1136" actId="1076"/>
          <ac:spMkLst>
            <pc:docMk/>
            <pc:sldMk cId="0" sldId="535"/>
            <ac:spMk id="37478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8:52.319" v="1136" actId="1076"/>
          <ac:spMkLst>
            <pc:docMk/>
            <pc:sldMk cId="0" sldId="535"/>
            <ac:spMk id="37478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9:11.420" v="1140" actId="14100"/>
          <ac:spMkLst>
            <pc:docMk/>
            <pc:sldMk cId="0" sldId="535"/>
            <ac:spMk id="37478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9:13.644" v="1141" actId="14100"/>
          <ac:spMkLst>
            <pc:docMk/>
            <pc:sldMk cId="0" sldId="535"/>
            <ac:spMk id="37478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9:20.882" v="1142" actId="1076"/>
          <ac:spMkLst>
            <pc:docMk/>
            <pc:sldMk cId="0" sldId="535"/>
            <ac:spMk id="374790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8:52.319" v="1136" actId="1076"/>
          <ac:spMkLst>
            <pc:docMk/>
            <pc:sldMk cId="0" sldId="535"/>
            <ac:spMk id="374791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48:52.319" v="1136" actId="1076"/>
          <ac:spMkLst>
            <pc:docMk/>
            <pc:sldMk cId="0" sldId="535"/>
            <ac:spMk id="374792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5:46:58.347" v="1112" actId="478"/>
          <ac:spMkLst>
            <pc:docMk/>
            <pc:sldMk cId="0" sldId="535"/>
            <ac:spMk id="374794" creationId="{00000000-0000-0000-0000-000000000000}"/>
          </ac:spMkLst>
        </pc:spChg>
        <pc:spChg chg="del">
          <ac:chgData name="Sidney Seckler" userId="73470fc2d5f88927" providerId="LiveId" clId="{B1E9112A-BFCC-48E7-8556-4567498392EF}" dt="2020-05-18T15:48:07.666" v="1130" actId="478"/>
          <ac:spMkLst>
            <pc:docMk/>
            <pc:sldMk cId="0" sldId="535"/>
            <ac:spMk id="374795" creationId="{00000000-0000-0000-0000-000000000000}"/>
          </ac:spMkLst>
        </pc:spChg>
        <pc:graphicFrameChg chg="del mod replId">
          <ac:chgData name="Sidney Seckler" userId="73470fc2d5f88927" providerId="LiveId" clId="{B1E9112A-BFCC-48E7-8556-4567498392EF}" dt="2020-05-18T15:47:44.011" v="1122"/>
          <ac:graphicFrameMkLst>
            <pc:docMk/>
            <pc:sldMk cId="0" sldId="535"/>
            <ac:graphicFrameMk id="4" creationId="{00000000-0000-0000-0000-000000000000}"/>
          </ac:graphicFrameMkLst>
        </pc:graphicFrameChg>
      </pc:sldChg>
      <pc:sldChg chg="addSp delSp modSp add mod setBg">
        <pc:chgData name="Sidney Seckler" userId="73470fc2d5f88927" providerId="LiveId" clId="{B1E9112A-BFCC-48E7-8556-4567498392EF}" dt="2020-05-18T16:17:40.992" v="1236" actId="1076"/>
        <pc:sldMkLst>
          <pc:docMk/>
          <pc:sldMk cId="0" sldId="538"/>
        </pc:sldMkLst>
        <pc:spChg chg="add del mod">
          <ac:chgData name="Sidney Seckler" userId="73470fc2d5f88927" providerId="LiveId" clId="{B1E9112A-BFCC-48E7-8556-4567498392EF}" dt="2020-05-18T16:16:44.957" v="1219" actId="478"/>
          <ac:spMkLst>
            <pc:docMk/>
            <pc:sldMk cId="0" sldId="538"/>
            <ac:spMk id="3" creationId="{AD9DB0D9-0567-442E-A046-327AB1E77E37}"/>
          </ac:spMkLst>
        </pc:spChg>
        <pc:spChg chg="add mod">
          <ac:chgData name="Sidney Seckler" userId="73470fc2d5f88927" providerId="LiveId" clId="{B1E9112A-BFCC-48E7-8556-4567498392EF}" dt="2020-05-18T16:16:46.316" v="1220"/>
          <ac:spMkLst>
            <pc:docMk/>
            <pc:sldMk cId="0" sldId="538"/>
            <ac:spMk id="10" creationId="{C303ADDC-5DF4-48FC-A2ED-A8FB62C23D04}"/>
          </ac:spMkLst>
        </pc:spChg>
        <pc:spChg chg="add mod">
          <ac:chgData name="Sidney Seckler" userId="73470fc2d5f88927" providerId="LiveId" clId="{B1E9112A-BFCC-48E7-8556-4567498392EF}" dt="2020-05-18T16:17:18.454" v="1226" actId="1076"/>
          <ac:spMkLst>
            <pc:docMk/>
            <pc:sldMk cId="0" sldId="538"/>
            <ac:spMk id="11" creationId="{7A930E01-00BC-495C-8067-68F472C4390A}"/>
          </ac:spMkLst>
        </pc:spChg>
        <pc:spChg chg="del mod">
          <ac:chgData name="Sidney Seckler" userId="73470fc2d5f88927" providerId="LiveId" clId="{B1E9112A-BFCC-48E7-8556-4567498392EF}" dt="2020-05-18T16:16:40.926" v="1218" actId="478"/>
          <ac:spMkLst>
            <pc:docMk/>
            <pc:sldMk cId="0" sldId="538"/>
            <ac:spMk id="379907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6:17:11.784" v="1224" actId="478"/>
          <ac:spMkLst>
            <pc:docMk/>
            <pc:sldMk cId="0" sldId="538"/>
            <ac:spMk id="379911" creationId="{00000000-0000-0000-0000-000000000000}"/>
          </ac:spMkLst>
        </pc:spChg>
        <pc:spChg chg="del mod">
          <ac:chgData name="Sidney Seckler" userId="73470fc2d5f88927" providerId="LiveId" clId="{B1E9112A-BFCC-48E7-8556-4567498392EF}" dt="2020-05-18T16:16:51.722" v="1222" actId="478"/>
          <ac:spMkLst>
            <pc:docMk/>
            <pc:sldMk cId="0" sldId="538"/>
            <ac:spMk id="379913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6:17:37.910" v="1234" actId="1076"/>
          <ac:picMkLst>
            <pc:docMk/>
            <pc:sldMk cId="0" sldId="538"/>
            <ac:picMk id="379914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6:17:40.992" v="1236" actId="1076"/>
          <ac:picMkLst>
            <pc:docMk/>
            <pc:sldMk cId="0" sldId="538"/>
            <ac:picMk id="379916" creationId="{00000000-0000-0000-0000-000000000000}"/>
          </ac:picMkLst>
        </pc:picChg>
      </pc:sldChg>
      <pc:sldChg chg="addSp delSp modSp add mod setBg">
        <pc:chgData name="Sidney Seckler" userId="73470fc2d5f88927" providerId="LiveId" clId="{B1E9112A-BFCC-48E7-8556-4567498392EF}" dt="2020-05-18T16:18:17.315" v="1243" actId="14100"/>
        <pc:sldMkLst>
          <pc:docMk/>
          <pc:sldMk cId="0" sldId="539"/>
        </pc:sldMkLst>
        <pc:spChg chg="add del mod">
          <ac:chgData name="Sidney Seckler" userId="73470fc2d5f88927" providerId="LiveId" clId="{B1E9112A-BFCC-48E7-8556-4567498392EF}" dt="2020-05-18T16:18:05.191" v="1238" actId="478"/>
          <ac:spMkLst>
            <pc:docMk/>
            <pc:sldMk cId="0" sldId="539"/>
            <ac:spMk id="3" creationId="{188AAFE0-A0AD-48CB-89DA-5A1D3F854D57}"/>
          </ac:spMkLst>
        </pc:spChg>
        <pc:spChg chg="add mod">
          <ac:chgData name="Sidney Seckler" userId="73470fc2d5f88927" providerId="LiveId" clId="{B1E9112A-BFCC-48E7-8556-4567498392EF}" dt="2020-05-18T16:18:06.378" v="1239"/>
          <ac:spMkLst>
            <pc:docMk/>
            <pc:sldMk cId="0" sldId="539"/>
            <ac:spMk id="8" creationId="{649675F7-7CE4-4686-B94D-E36E1815596A}"/>
          </ac:spMkLst>
        </pc:spChg>
        <pc:spChg chg="del mod">
          <ac:chgData name="Sidney Seckler" userId="73470fc2d5f88927" providerId="LiveId" clId="{B1E9112A-BFCC-48E7-8556-4567498392EF}" dt="2020-05-18T16:18:00.143" v="1237" actId="478"/>
          <ac:spMkLst>
            <pc:docMk/>
            <pc:sldMk cId="0" sldId="539"/>
            <ac:spMk id="38298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6:18:17.315" v="1243" actId="14100"/>
          <ac:picMkLst>
            <pc:docMk/>
            <pc:sldMk cId="0" sldId="539"/>
            <ac:picMk id="382978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6:18:13.751" v="1242" actId="1076"/>
          <ac:picMkLst>
            <pc:docMk/>
            <pc:sldMk cId="0" sldId="539"/>
            <ac:picMk id="382984" creationId="{00000000-0000-0000-0000-000000000000}"/>
          </ac:picMkLst>
        </pc:picChg>
      </pc:sldChg>
      <pc:sldChg chg="modSp add del mod">
        <pc:chgData name="Sidney Seckler" userId="73470fc2d5f88927" providerId="LiveId" clId="{B1E9112A-BFCC-48E7-8556-4567498392EF}" dt="2020-05-18T14:24:30.161" v="390" actId="47"/>
        <pc:sldMkLst>
          <pc:docMk/>
          <pc:sldMk cId="4265892574" sldId="542"/>
        </pc:sldMkLst>
        <pc:spChg chg="mod">
          <ac:chgData name="Sidney Seckler" userId="73470fc2d5f88927" providerId="LiveId" clId="{B1E9112A-BFCC-48E7-8556-4567498392EF}" dt="2020-05-18T14:19:58.564" v="327" actId="27636"/>
          <ac:spMkLst>
            <pc:docMk/>
            <pc:sldMk cId="4265892574" sldId="542"/>
            <ac:spMk id="231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56.207" v="341" actId="108"/>
          <ac:spMkLst>
            <pc:docMk/>
            <pc:sldMk cId="4265892574" sldId="542"/>
            <ac:spMk id="231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58.968" v="342" actId="108"/>
          <ac:spMkLst>
            <pc:docMk/>
            <pc:sldMk cId="4265892574" sldId="542"/>
            <ac:spMk id="231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2.565" v="344" actId="108"/>
          <ac:spMkLst>
            <pc:docMk/>
            <pc:sldMk cId="4265892574" sldId="542"/>
            <ac:spMk id="231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0.001" v="343" actId="108"/>
          <ac:spMkLst>
            <pc:docMk/>
            <pc:sldMk cId="4265892574" sldId="542"/>
            <ac:spMk id="231433" creationId="{00000000-0000-0000-0000-000000000000}"/>
          </ac:spMkLst>
        </pc:spChg>
      </pc:sldChg>
      <pc:sldChg chg="modSp add del mod">
        <pc:chgData name="Sidney Seckler" userId="73470fc2d5f88927" providerId="LiveId" clId="{B1E9112A-BFCC-48E7-8556-4567498392EF}" dt="2020-05-18T14:24:27.550" v="389" actId="47"/>
        <pc:sldMkLst>
          <pc:docMk/>
          <pc:sldMk cId="3385644072" sldId="543"/>
        </pc:sldMkLst>
        <pc:spChg chg="mod">
          <ac:chgData name="Sidney Seckler" userId="73470fc2d5f88927" providerId="LiveId" clId="{B1E9112A-BFCC-48E7-8556-4567498392EF}" dt="2020-05-18T14:20:01.800" v="329" actId="27636"/>
          <ac:spMkLst>
            <pc:docMk/>
            <pc:sldMk cId="3385644072" sldId="543"/>
            <ac:spMk id="231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7.079" v="345" actId="108"/>
          <ac:spMkLst>
            <pc:docMk/>
            <pc:sldMk cId="3385644072" sldId="543"/>
            <ac:spMk id="231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9.923" v="348" actId="108"/>
          <ac:spMkLst>
            <pc:docMk/>
            <pc:sldMk cId="3385644072" sldId="543"/>
            <ac:spMk id="231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7.829" v="346" actId="108"/>
          <ac:spMkLst>
            <pc:docMk/>
            <pc:sldMk cId="3385644072" sldId="543"/>
            <ac:spMk id="231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1:08.844" v="347" actId="108"/>
          <ac:spMkLst>
            <pc:docMk/>
            <pc:sldMk cId="3385644072" sldId="543"/>
            <ac:spMk id="231433" creationId="{00000000-0000-0000-0000-000000000000}"/>
          </ac:spMkLst>
        </pc:spChg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0" sldId="550"/>
        </pc:sldMkLst>
      </pc:sldChg>
      <pc:sldChg chg="modSp add mod">
        <pc:chgData name="Sidney Seckler" userId="73470fc2d5f88927" providerId="LiveId" clId="{B1E9112A-BFCC-48E7-8556-4567498392EF}" dt="2020-05-18T15:00:57.189" v="844" actId="1076"/>
        <pc:sldMkLst>
          <pc:docMk/>
          <pc:sldMk cId="1502246306" sldId="553"/>
        </pc:sldMkLst>
        <pc:spChg chg="mod">
          <ac:chgData name="Sidney Seckler" userId="73470fc2d5f88927" providerId="LiveId" clId="{B1E9112A-BFCC-48E7-8556-4567498392EF}" dt="2020-05-18T15:00:57.189" v="844" actId="1076"/>
          <ac:spMkLst>
            <pc:docMk/>
            <pc:sldMk cId="1502246306" sldId="553"/>
            <ac:spMk id="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5:00:06.641" v="836" actId="14100"/>
          <ac:spMkLst>
            <pc:docMk/>
            <pc:sldMk cId="1502246306" sldId="553"/>
            <ac:spMk id="101378" creationId="{00000000-0000-0000-0000-000000000000}"/>
          </ac:spMkLst>
        </pc:spChg>
      </pc:sldChg>
      <pc:sldChg chg="addSp delSp modSp mod">
        <pc:chgData name="Sidney Seckler" userId="73470fc2d5f88927" providerId="LiveId" clId="{B1E9112A-BFCC-48E7-8556-4567498392EF}" dt="2020-05-18T14:11:03.676" v="249" actId="14100"/>
        <pc:sldMkLst>
          <pc:docMk/>
          <pc:sldMk cId="191925196" sldId="554"/>
        </pc:sldMkLst>
        <pc:spChg chg="add del mod">
          <ac:chgData name="Sidney Seckler" userId="73470fc2d5f88927" providerId="LiveId" clId="{B1E9112A-BFCC-48E7-8556-4567498392EF}" dt="2020-05-18T14:02:58.704" v="111" actId="478"/>
          <ac:spMkLst>
            <pc:docMk/>
            <pc:sldMk cId="191925196" sldId="554"/>
            <ac:spMk id="3" creationId="{AEE1AE60-5D49-4836-93E2-7C13A138C0D4}"/>
          </ac:spMkLst>
        </pc:spChg>
        <pc:spChg chg="del mod">
          <ac:chgData name="Sidney Seckler" userId="73470fc2d5f88927" providerId="LiveId" clId="{B1E9112A-BFCC-48E7-8556-4567498392EF}" dt="2020-05-18T14:02:55.004" v="110" actId="478"/>
          <ac:spMkLst>
            <pc:docMk/>
            <pc:sldMk cId="191925196" sldId="554"/>
            <ac:spMk id="7" creationId="{9143C355-1AD7-4F26-9610-B3D623CA3224}"/>
          </ac:spMkLst>
        </pc:spChg>
        <pc:spChg chg="add mod">
          <ac:chgData name="Sidney Seckler" userId="73470fc2d5f88927" providerId="LiveId" clId="{B1E9112A-BFCC-48E7-8556-4567498392EF}" dt="2020-05-18T14:02:59.918" v="112"/>
          <ac:spMkLst>
            <pc:docMk/>
            <pc:sldMk cId="191925196" sldId="554"/>
            <ac:spMk id="8" creationId="{E106FD86-4296-43EC-8837-16ED4B6B9443}"/>
          </ac:spMkLst>
        </pc:spChg>
        <pc:spChg chg="mod">
          <ac:chgData name="Sidney Seckler" userId="73470fc2d5f88927" providerId="LiveId" clId="{B1E9112A-BFCC-48E7-8556-4567498392EF}" dt="2020-05-18T14:11:03.676" v="249" actId="14100"/>
          <ac:spMkLst>
            <pc:docMk/>
            <pc:sldMk cId="191925196" sldId="554"/>
            <ac:spMk id="145412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15383872" sldId="55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55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0" sldId="560"/>
        </pc:sldMkLst>
      </pc:sldChg>
      <pc:sldChg chg="modSp add">
        <pc:chgData name="Sidney Seckler" userId="73470fc2d5f88927" providerId="LiveId" clId="{B1E9112A-BFCC-48E7-8556-4567498392EF}" dt="2020-05-18T16:23:35.361" v="1339" actId="1076"/>
        <pc:sldMkLst>
          <pc:docMk/>
          <pc:sldMk cId="3686231527" sldId="561"/>
        </pc:sldMkLst>
        <pc:spChg chg="mod">
          <ac:chgData name="Sidney Seckler" userId="73470fc2d5f88927" providerId="LiveId" clId="{B1E9112A-BFCC-48E7-8556-4567498392EF}" dt="2020-05-18T16:23:35.361" v="1339" actId="1076"/>
          <ac:spMkLst>
            <pc:docMk/>
            <pc:sldMk cId="3686231527" sldId="561"/>
            <ac:spMk id="275464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86231527" sldId="561"/>
        </pc:sldMkLst>
      </pc:sldChg>
      <pc:sldChg chg="modSp add">
        <pc:chgData name="Sidney Seckler" userId="73470fc2d5f88927" providerId="LiveId" clId="{B1E9112A-BFCC-48E7-8556-4567498392EF}" dt="2020-05-18T16:23:44.251" v="1341" actId="1076"/>
        <pc:sldMkLst>
          <pc:docMk/>
          <pc:sldMk cId="3145150456" sldId="562"/>
        </pc:sldMkLst>
        <pc:spChg chg="mod">
          <ac:chgData name="Sidney Seckler" userId="73470fc2d5f88927" providerId="LiveId" clId="{B1E9112A-BFCC-48E7-8556-4567498392EF}" dt="2020-05-18T16:23:44.251" v="1341" actId="1076"/>
          <ac:spMkLst>
            <pc:docMk/>
            <pc:sldMk cId="3145150456" sldId="562"/>
            <ac:spMk id="275464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145150456" sldId="562"/>
        </pc:sldMkLst>
      </pc:sldChg>
      <pc:sldChg chg="modSp add">
        <pc:chgData name="Sidney Seckler" userId="73470fc2d5f88927" providerId="LiveId" clId="{B1E9112A-BFCC-48E7-8556-4567498392EF}" dt="2020-05-18T16:24:00.817" v="1346" actId="1076"/>
        <pc:sldMkLst>
          <pc:docMk/>
          <pc:sldMk cId="1425102601" sldId="563"/>
        </pc:sldMkLst>
        <pc:spChg chg="mod">
          <ac:chgData name="Sidney Seckler" userId="73470fc2d5f88927" providerId="LiveId" clId="{B1E9112A-BFCC-48E7-8556-4567498392EF}" dt="2020-05-18T16:23:54.049" v="1343" actId="1076"/>
          <ac:spMkLst>
            <pc:docMk/>
            <pc:sldMk cId="1425102601" sldId="563"/>
            <ac:spMk id="275464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6:24:00.817" v="1346" actId="1076"/>
          <ac:picMkLst>
            <pc:docMk/>
            <pc:sldMk cId="1425102601" sldId="563"/>
            <ac:picMk id="392194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418844473" sldId="563"/>
        </pc:sldMkLst>
      </pc:sldChg>
      <pc:sldChg chg="modSp add mod">
        <pc:chgData name="Sidney Seckler" userId="73470fc2d5f88927" providerId="LiveId" clId="{B1E9112A-BFCC-48E7-8556-4567498392EF}" dt="2020-05-18T15:09:27.267" v="885" actId="1076"/>
        <pc:sldMkLst>
          <pc:docMk/>
          <pc:sldMk cId="2017048181" sldId="564"/>
        </pc:sldMkLst>
        <pc:spChg chg="mod">
          <ac:chgData name="Sidney Seckler" userId="73470fc2d5f88927" providerId="LiveId" clId="{B1E9112A-BFCC-48E7-8556-4567498392EF}" dt="2020-05-18T15:09:01.751" v="875" actId="1076"/>
          <ac:spMkLst>
            <pc:docMk/>
            <pc:sldMk cId="2017048181" sldId="564"/>
            <ac:spMk id="23757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5:09:23.988" v="883" actId="1076"/>
          <ac:picMkLst>
            <pc:docMk/>
            <pc:sldMk cId="2017048181" sldId="564"/>
            <ac:picMk id="2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5:09:27.267" v="885" actId="1076"/>
          <ac:picMkLst>
            <pc:docMk/>
            <pc:sldMk cId="2017048181" sldId="564"/>
            <ac:picMk id="3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43677909" sldId="56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3746450" sldId="565"/>
        </pc:sldMkLst>
      </pc:sldChg>
      <pc:sldChg chg="modSp add mod">
        <pc:chgData name="Sidney Seckler" userId="73470fc2d5f88927" providerId="LiveId" clId="{B1E9112A-BFCC-48E7-8556-4567498392EF}" dt="2020-05-18T15:09:36.334" v="888" actId="1076"/>
        <pc:sldMkLst>
          <pc:docMk/>
          <pc:sldMk cId="3124003376" sldId="565"/>
        </pc:sldMkLst>
        <pc:spChg chg="mod">
          <ac:chgData name="Sidney Seckler" userId="73470fc2d5f88927" providerId="LiveId" clId="{B1E9112A-BFCC-48E7-8556-4567498392EF}" dt="2020-05-18T15:09:09.378" v="877" actId="1076"/>
          <ac:spMkLst>
            <pc:docMk/>
            <pc:sldMk cId="3124003376" sldId="565"/>
            <ac:spMk id="237570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5:09:32.611" v="886" actId="14100"/>
          <ac:picMkLst>
            <pc:docMk/>
            <pc:sldMk cId="3124003376" sldId="565"/>
            <ac:picMk id="4" creationId="{00000000-0000-0000-0000-000000000000}"/>
          </ac:picMkLst>
        </pc:picChg>
        <pc:picChg chg="mod">
          <ac:chgData name="Sidney Seckler" userId="73470fc2d5f88927" providerId="LiveId" clId="{B1E9112A-BFCC-48E7-8556-4567498392EF}" dt="2020-05-18T15:09:36.334" v="888" actId="1076"/>
          <ac:picMkLst>
            <pc:docMk/>
            <pc:sldMk cId="3124003376" sldId="565"/>
            <ac:picMk id="5" creationId="{00000000-0000-0000-0000-000000000000}"/>
          </ac:picMkLst>
        </pc:pic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406551042" sldId="566"/>
        </pc:sldMkLst>
      </pc:sldChg>
      <pc:sldChg chg="modSp add mod">
        <pc:chgData name="Sidney Seckler" userId="73470fc2d5f88927" providerId="LiveId" clId="{B1E9112A-BFCC-48E7-8556-4567498392EF}" dt="2020-05-18T14:58:19.540" v="818" actId="14100"/>
        <pc:sldMkLst>
          <pc:docMk/>
          <pc:sldMk cId="3485759180" sldId="566"/>
        </pc:sldMkLst>
        <pc:spChg chg="mod">
          <ac:chgData name="Sidney Seckler" userId="73470fc2d5f88927" providerId="LiveId" clId="{B1E9112A-BFCC-48E7-8556-4567498392EF}" dt="2020-05-18T14:58:19.540" v="818" actId="14100"/>
          <ac:spMkLst>
            <pc:docMk/>
            <pc:sldMk cId="3485759180" sldId="566"/>
            <ac:spMk id="244738" creationId="{00000000-0000-0000-0000-000000000000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11716567" sldId="567"/>
        </pc:sldMkLst>
      </pc:sldChg>
      <pc:sldChg chg="modSp add mod">
        <pc:chgData name="Sidney Seckler" userId="73470fc2d5f88927" providerId="LiveId" clId="{B1E9112A-BFCC-48E7-8556-4567498392EF}" dt="2020-05-18T14:58:29.488" v="820" actId="14100"/>
        <pc:sldMkLst>
          <pc:docMk/>
          <pc:sldMk cId="3313321320" sldId="567"/>
        </pc:sldMkLst>
        <pc:spChg chg="mod">
          <ac:chgData name="Sidney Seckler" userId="73470fc2d5f88927" providerId="LiveId" clId="{B1E9112A-BFCC-48E7-8556-4567498392EF}" dt="2020-05-18T14:58:29.488" v="820" actId="14100"/>
          <ac:spMkLst>
            <pc:docMk/>
            <pc:sldMk cId="3313321320" sldId="567"/>
            <ac:spMk id="244738" creationId="{00000000-0000-0000-0000-000000000000}"/>
          </ac:spMkLst>
        </pc:spChg>
      </pc:sldChg>
      <pc:sldChg chg="addSp delSp modSp add mod">
        <pc:chgData name="Sidney Seckler" userId="73470fc2d5f88927" providerId="LiveId" clId="{B1E9112A-BFCC-48E7-8556-4567498392EF}" dt="2020-05-18T15:50:04.752" v="1145" actId="1076"/>
        <pc:sldMkLst>
          <pc:docMk/>
          <pc:sldMk cId="1671836270" sldId="568"/>
        </pc:sldMkLst>
        <pc:spChg chg="mod">
          <ac:chgData name="Sidney Seckler" userId="73470fc2d5f88927" providerId="LiveId" clId="{B1E9112A-BFCC-48E7-8556-4567498392EF}" dt="2020-05-18T15:50:04.752" v="1145" actId="1076"/>
          <ac:spMkLst>
            <pc:docMk/>
            <pc:sldMk cId="1671836270" sldId="568"/>
            <ac:spMk id="4" creationId="{00000000-0000-0000-0000-000000000000}"/>
          </ac:spMkLst>
        </pc:spChg>
        <pc:spChg chg="add del mod">
          <ac:chgData name="Sidney Seckler" userId="73470fc2d5f88927" providerId="LiveId" clId="{B1E9112A-BFCC-48E7-8556-4567498392EF}" dt="2020-05-18T15:47:10.881" v="1116" actId="478"/>
          <ac:spMkLst>
            <pc:docMk/>
            <pc:sldMk cId="1671836270" sldId="568"/>
            <ac:spMk id="5" creationId="{A27CA0FE-80C6-4830-ACEB-1FE941AF00AA}"/>
          </ac:spMkLst>
        </pc:spChg>
        <pc:spChg chg="del mod">
          <ac:chgData name="Sidney Seckler" userId="73470fc2d5f88927" providerId="LiveId" clId="{B1E9112A-BFCC-48E7-8556-4567498392EF}" dt="2020-05-18T15:47:07.637" v="1115" actId="478"/>
          <ac:spMkLst>
            <pc:docMk/>
            <pc:sldMk cId="1671836270" sldId="568"/>
            <ac:spMk id="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5:47:12.105" v="1117"/>
          <ac:spMkLst>
            <pc:docMk/>
            <pc:sldMk cId="1671836270" sldId="568"/>
            <ac:spMk id="9" creationId="{13CC2DC6-6387-449C-A720-3FC1C919CD03}"/>
          </ac:spMkLst>
        </pc:spChg>
        <pc:graphicFrameChg chg="mod modGraphic">
          <ac:chgData name="Sidney Seckler" userId="73470fc2d5f88927" providerId="LiveId" clId="{B1E9112A-BFCC-48E7-8556-4567498392EF}" dt="2020-05-18T15:49:59.649" v="1144" actId="1076"/>
          <ac:graphicFrameMkLst>
            <pc:docMk/>
            <pc:sldMk cId="1671836270" sldId="568"/>
            <ac:graphicFrameMk id="3" creationId="{00000000-0000-0000-0000-000000000000}"/>
          </ac:graphicFrameMkLst>
        </pc:graphicFrame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781612321" sldId="568"/>
        </pc:sldMkLst>
      </pc:sldChg>
      <pc:sldChg chg="addSp delSp modSp add mod">
        <pc:chgData name="Sidney Seckler" userId="73470fc2d5f88927" providerId="LiveId" clId="{B1E9112A-BFCC-48E7-8556-4567498392EF}" dt="2020-05-18T15:47:21.412" v="1120"/>
        <pc:sldMkLst>
          <pc:docMk/>
          <pc:sldMk cId="1212641733" sldId="569"/>
        </pc:sldMkLst>
        <pc:spChg chg="add del mod">
          <ac:chgData name="Sidney Seckler" userId="73470fc2d5f88927" providerId="LiveId" clId="{B1E9112A-BFCC-48E7-8556-4567498392EF}" dt="2020-05-18T15:47:20.155" v="1119" actId="478"/>
          <ac:spMkLst>
            <pc:docMk/>
            <pc:sldMk cId="1212641733" sldId="569"/>
            <ac:spMk id="5" creationId="{2322EB1C-72B8-4BF6-8475-37CBBA76EAC4}"/>
          </ac:spMkLst>
        </pc:spChg>
        <pc:spChg chg="del mod">
          <ac:chgData name="Sidney Seckler" userId="73470fc2d5f88927" providerId="LiveId" clId="{B1E9112A-BFCC-48E7-8556-4567498392EF}" dt="2020-05-18T15:47:17.245" v="1118" actId="478"/>
          <ac:spMkLst>
            <pc:docMk/>
            <pc:sldMk cId="1212641733" sldId="569"/>
            <ac:spMk id="8" creationId="{00000000-0000-0000-0000-000000000000}"/>
          </ac:spMkLst>
        </pc:spChg>
        <pc:spChg chg="add mod">
          <ac:chgData name="Sidney Seckler" userId="73470fc2d5f88927" providerId="LiveId" clId="{B1E9112A-BFCC-48E7-8556-4567498392EF}" dt="2020-05-18T15:47:21.412" v="1120"/>
          <ac:spMkLst>
            <pc:docMk/>
            <pc:sldMk cId="1212641733" sldId="569"/>
            <ac:spMk id="9" creationId="{4333DA2A-B08A-4700-9219-C2EC5BA4BC37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102610954" sldId="56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361050482" sldId="57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80390689" sldId="57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94021207" sldId="57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003568323" sldId="57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218526745" sldId="57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5624743" sldId="57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1359454" sldId="57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018781152" sldId="57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61742105" sldId="57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56641302" sldId="57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742266715" sldId="580"/>
        </pc:sldMkLst>
      </pc:sldChg>
      <pc:sldChg chg="addSp delSp modSp del mod">
        <pc:chgData name="Sidney Seckler" userId="73470fc2d5f88927" providerId="LiveId" clId="{B1E9112A-BFCC-48E7-8556-4567498392EF}" dt="2020-05-18T14:05:51.756" v="226" actId="47"/>
        <pc:sldMkLst>
          <pc:docMk/>
          <pc:sldMk cId="935554212" sldId="581"/>
        </pc:sldMkLst>
        <pc:spChg chg="add del mod">
          <ac:chgData name="Sidney Seckler" userId="73470fc2d5f88927" providerId="LiveId" clId="{B1E9112A-BFCC-48E7-8556-4567498392EF}" dt="2020-05-18T14:03:07.486" v="114" actId="478"/>
          <ac:spMkLst>
            <pc:docMk/>
            <pc:sldMk cId="935554212" sldId="581"/>
            <ac:spMk id="3" creationId="{64AF56E3-2842-4166-9E81-E3618FF3845D}"/>
          </ac:spMkLst>
        </pc:spChg>
        <pc:spChg chg="del mod">
          <ac:chgData name="Sidney Seckler" userId="73470fc2d5f88927" providerId="LiveId" clId="{B1E9112A-BFCC-48E7-8556-4567498392EF}" dt="2020-05-18T14:03:04.834" v="113" actId="478"/>
          <ac:spMkLst>
            <pc:docMk/>
            <pc:sldMk cId="935554212" sldId="581"/>
            <ac:spMk id="7" creationId="{9143C355-1AD7-4F26-9610-B3D623CA3224}"/>
          </ac:spMkLst>
        </pc:spChg>
        <pc:spChg chg="add mod">
          <ac:chgData name="Sidney Seckler" userId="73470fc2d5f88927" providerId="LiveId" clId="{B1E9112A-BFCC-48E7-8556-4567498392EF}" dt="2020-05-18T14:03:08.705" v="115"/>
          <ac:spMkLst>
            <pc:docMk/>
            <pc:sldMk cId="935554212" sldId="581"/>
            <ac:spMk id="8" creationId="{B2F8CC94-E09F-4EEF-AE1A-D7AB4F5417AB}"/>
          </ac:spMkLst>
        </pc:spChg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14730656" sldId="58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652827811" sldId="583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860362529" sldId="584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063775855" sldId="585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854093839" sldId="586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04397183" sldId="587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353532921" sldId="588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3478169842" sldId="589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4037825027" sldId="590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2675226749" sldId="591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759947983" sldId="592"/>
        </pc:sldMkLst>
      </pc:sldChg>
      <pc:sldChg chg="del">
        <pc:chgData name="Sidney Seckler" userId="73470fc2d5f88927" providerId="LiveId" clId="{B1E9112A-BFCC-48E7-8556-4567498392EF}" dt="2020-05-18T14:29:16.568" v="418" actId="47"/>
        <pc:sldMkLst>
          <pc:docMk/>
          <pc:sldMk cId="1225544192" sldId="593"/>
        </pc:sldMkLst>
      </pc:sldChg>
      <pc:sldChg chg="modSp add mod">
        <pc:chgData name="Sidney Seckler" userId="73470fc2d5f88927" providerId="LiveId" clId="{B1E9112A-BFCC-48E7-8556-4567498392EF}" dt="2020-05-18T14:09:44.775" v="237" actId="14100"/>
        <pc:sldMkLst>
          <pc:docMk/>
          <pc:sldMk cId="0" sldId="594"/>
        </pc:sldMkLst>
        <pc:spChg chg="mod">
          <ac:chgData name="Sidney Seckler" userId="73470fc2d5f88927" providerId="LiveId" clId="{B1E9112A-BFCC-48E7-8556-4567498392EF}" dt="2020-05-18T14:09:44.775" v="237" actId="14100"/>
          <ac:spMkLst>
            <pc:docMk/>
            <pc:sldMk cId="0" sldId="594"/>
            <ac:spMk id="6146" creationId="{00000000-0000-0000-0000-000000000000}"/>
          </ac:spMkLst>
        </pc:spChg>
      </pc:sldChg>
      <pc:sldChg chg="modSp add mod">
        <pc:chgData name="Sidney Seckler" userId="73470fc2d5f88927" providerId="LiveId" clId="{B1E9112A-BFCC-48E7-8556-4567498392EF}" dt="2020-05-18T14:15:21.329" v="288" actId="108"/>
        <pc:sldMkLst>
          <pc:docMk/>
          <pc:sldMk cId="0" sldId="595"/>
        </pc:sldMkLst>
        <pc:spChg chg="mod">
          <ac:chgData name="Sidney Seckler" userId="73470fc2d5f88927" providerId="LiveId" clId="{B1E9112A-BFCC-48E7-8556-4567498392EF}" dt="2020-05-18T14:14:50.875" v="282" actId="27636"/>
          <ac:spMkLst>
            <pc:docMk/>
            <pc:sldMk cId="0" sldId="595"/>
            <ac:spMk id="22528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5:19.471" v="287" actId="108"/>
          <ac:spMkLst>
            <pc:docMk/>
            <pc:sldMk cId="0" sldId="595"/>
            <ac:spMk id="225283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15:21.329" v="288" actId="108"/>
          <ac:spMkLst>
            <pc:docMk/>
            <pc:sldMk cId="0" sldId="595"/>
            <ac:spMk id="225285" creationId="{00000000-0000-0000-0000-000000000000}"/>
          </ac:spMkLst>
        </pc:spChg>
      </pc:sldChg>
      <pc:sldChg chg="addSp modSp add mod">
        <pc:chgData name="Sidney Seckler" userId="73470fc2d5f88927" providerId="LiveId" clId="{B1E9112A-BFCC-48E7-8556-4567498392EF}" dt="2020-05-18T14:25:15.001" v="394" actId="14100"/>
        <pc:sldMkLst>
          <pc:docMk/>
          <pc:sldMk cId="0" sldId="596"/>
        </pc:sldMkLst>
        <pc:spChg chg="add mod">
          <ac:chgData name="Sidney Seckler" userId="73470fc2d5f88927" providerId="LiveId" clId="{B1E9112A-BFCC-48E7-8556-4567498392EF}" dt="2020-05-18T14:25:15.001" v="394" actId="14100"/>
          <ac:spMkLst>
            <pc:docMk/>
            <pc:sldMk cId="0" sldId="596"/>
            <ac:spMk id="9" creationId="{AA994182-CAB5-48ED-BFD3-777687226501}"/>
          </ac:spMkLst>
        </pc:spChg>
        <pc:spChg chg="mod">
          <ac:chgData name="Sidney Seckler" userId="73470fc2d5f88927" providerId="LiveId" clId="{B1E9112A-BFCC-48E7-8556-4567498392EF}" dt="2020-05-18T14:23:38.362" v="375" actId="1076"/>
          <ac:spMkLst>
            <pc:docMk/>
            <pc:sldMk cId="0" sldId="596"/>
            <ac:spMk id="231426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3:53.660" v="378" actId="1076"/>
          <ac:spMkLst>
            <pc:docMk/>
            <pc:sldMk cId="0" sldId="596"/>
            <ac:spMk id="231427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4:09.016" v="384" actId="1076"/>
          <ac:spMkLst>
            <pc:docMk/>
            <pc:sldMk cId="0" sldId="596"/>
            <ac:spMk id="231428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4:14.420" v="386" actId="1076"/>
          <ac:spMkLst>
            <pc:docMk/>
            <pc:sldMk cId="0" sldId="596"/>
            <ac:spMk id="231429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20:34.439" v="339" actId="108"/>
          <ac:spMkLst>
            <pc:docMk/>
            <pc:sldMk cId="0" sldId="596"/>
            <ac:spMk id="231433" creationId="{00000000-0000-0000-0000-000000000000}"/>
          </ac:spMkLst>
        </pc:spChg>
        <pc:picChg chg="mod">
          <ac:chgData name="Sidney Seckler" userId="73470fc2d5f88927" providerId="LiveId" clId="{B1E9112A-BFCC-48E7-8556-4567498392EF}" dt="2020-05-18T14:24:20.556" v="388" actId="14100"/>
          <ac:picMkLst>
            <pc:docMk/>
            <pc:sldMk cId="0" sldId="596"/>
            <ac:picMk id="231431" creationId="{00000000-0000-0000-0000-000000000000}"/>
          </ac:picMkLst>
        </pc:picChg>
      </pc:sldChg>
      <pc:sldChg chg="modSp add">
        <pc:chgData name="Sidney Seckler" userId="73470fc2d5f88927" providerId="LiveId" clId="{B1E9112A-BFCC-48E7-8556-4567498392EF}" dt="2020-05-18T14:25:35.544" v="398" actId="14100"/>
        <pc:sldMkLst>
          <pc:docMk/>
          <pc:sldMk cId="2425038683" sldId="597"/>
        </pc:sldMkLst>
        <pc:spChg chg="mod">
          <ac:chgData name="Sidney Seckler" userId="73470fc2d5f88927" providerId="LiveId" clId="{B1E9112A-BFCC-48E7-8556-4567498392EF}" dt="2020-05-18T14:25:35.544" v="398" actId="14100"/>
          <ac:spMkLst>
            <pc:docMk/>
            <pc:sldMk cId="2425038683" sldId="597"/>
            <ac:spMk id="9" creationId="{AA994182-CAB5-48ED-BFD3-777687226501}"/>
          </ac:spMkLst>
        </pc:spChg>
      </pc:sldChg>
      <pc:sldChg chg="modSp add">
        <pc:chgData name="Sidney Seckler" userId="73470fc2d5f88927" providerId="LiveId" clId="{B1E9112A-BFCC-48E7-8556-4567498392EF}" dt="2020-05-18T14:25:52.812" v="406" actId="14100"/>
        <pc:sldMkLst>
          <pc:docMk/>
          <pc:sldMk cId="1143956968" sldId="598"/>
        </pc:sldMkLst>
        <pc:spChg chg="mod">
          <ac:chgData name="Sidney Seckler" userId="73470fc2d5f88927" providerId="LiveId" clId="{B1E9112A-BFCC-48E7-8556-4567498392EF}" dt="2020-05-18T14:25:52.812" v="406" actId="14100"/>
          <ac:spMkLst>
            <pc:docMk/>
            <pc:sldMk cId="1143956968" sldId="598"/>
            <ac:spMk id="9" creationId="{AA994182-CAB5-48ED-BFD3-777687226501}"/>
          </ac:spMkLst>
        </pc:spChg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600"/>
        </pc:sldMkLst>
      </pc:sldChg>
      <pc:sldChg chg="addSp delSp modSp add mod">
        <pc:chgData name="Sidney Seckler" userId="73470fc2d5f88927" providerId="LiveId" clId="{B1E9112A-BFCC-48E7-8556-4567498392EF}" dt="2020-05-18T15:55:31.809" v="1181"/>
        <pc:sldMkLst>
          <pc:docMk/>
          <pc:sldMk cId="76353656" sldId="604"/>
        </pc:sldMkLst>
        <pc:spChg chg="add del mod">
          <ac:chgData name="Sidney Seckler" userId="73470fc2d5f88927" providerId="LiveId" clId="{B1E9112A-BFCC-48E7-8556-4567498392EF}" dt="2020-05-18T15:55:30.469" v="1180" actId="478"/>
          <ac:spMkLst>
            <pc:docMk/>
            <pc:sldMk cId="76353656" sldId="604"/>
            <ac:spMk id="3" creationId="{C0A83977-8DCA-4120-AB0D-E5CC7C047E12}"/>
          </ac:spMkLst>
        </pc:spChg>
        <pc:spChg chg="add mod">
          <ac:chgData name="Sidney Seckler" userId="73470fc2d5f88927" providerId="LiveId" clId="{B1E9112A-BFCC-48E7-8556-4567498392EF}" dt="2020-05-18T15:55:31.809" v="1181"/>
          <ac:spMkLst>
            <pc:docMk/>
            <pc:sldMk cId="76353656" sldId="604"/>
            <ac:spMk id="7" creationId="{44345000-1132-457D-999C-33344DE504E9}"/>
          </ac:spMkLst>
        </pc:spChg>
        <pc:spChg chg="del">
          <ac:chgData name="Sidney Seckler" userId="73470fc2d5f88927" providerId="LiveId" clId="{B1E9112A-BFCC-48E7-8556-4567498392EF}" dt="2020-05-18T15:55:27.258" v="1179" actId="478"/>
          <ac:spMkLst>
            <pc:docMk/>
            <pc:sldMk cId="76353656" sldId="604"/>
            <ac:spMk id="4099" creationId="{F8B96A61-C72F-4AE6-BD11-C8F2087FCF79}"/>
          </ac:spMkLst>
        </pc:spChg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340931938" sldId="607"/>
        </pc:sldMkLst>
      </pc:sldChg>
      <pc:sldChg chg="add">
        <pc:chgData name="Sidney Seckler" userId="73470fc2d5f88927" providerId="LiveId" clId="{B1E9112A-BFCC-48E7-8556-4567498392EF}" dt="2020-05-18T15:07:13.786" v="862"/>
        <pc:sldMkLst>
          <pc:docMk/>
          <pc:sldMk cId="1312223610" sldId="608"/>
        </pc:sldMkLst>
      </pc:sldChg>
      <pc:sldChg chg="add">
        <pc:chgData name="Sidney Seckler" userId="73470fc2d5f88927" providerId="LiveId" clId="{B1E9112A-BFCC-48E7-8556-4567498392EF}" dt="2020-05-18T15:07:13.786" v="862"/>
        <pc:sldMkLst>
          <pc:docMk/>
          <pc:sldMk cId="3461763945" sldId="609"/>
        </pc:sldMkLst>
      </pc:sldChg>
      <pc:sldChg chg="add">
        <pc:chgData name="Sidney Seckler" userId="73470fc2d5f88927" providerId="LiveId" clId="{B1E9112A-BFCC-48E7-8556-4567498392EF}" dt="2020-05-18T15:34:24.889" v="1093"/>
        <pc:sldMkLst>
          <pc:docMk/>
          <pc:sldMk cId="0" sldId="610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2009009693" sldId="611"/>
        </pc:sldMkLst>
      </pc:sldChg>
      <pc:sldChg chg="add">
        <pc:chgData name="Sidney Seckler" userId="73470fc2d5f88927" providerId="LiveId" clId="{B1E9112A-BFCC-48E7-8556-4567498392EF}" dt="2020-05-18T15:35:50.268" v="1095"/>
        <pc:sldMkLst>
          <pc:docMk/>
          <pc:sldMk cId="908334652" sldId="612"/>
        </pc:sldMkLst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2817258281" sldId="613"/>
        </pc:sldMkLst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2524556814" sldId="614"/>
        </pc:sldMkLst>
      </pc:sldChg>
      <pc:sldChg chg="add">
        <pc:chgData name="Sidney Seckler" userId="73470fc2d5f88927" providerId="LiveId" clId="{B1E9112A-BFCC-48E7-8556-4567498392EF}" dt="2020-05-18T14:30:20.673" v="419"/>
        <pc:sldMkLst>
          <pc:docMk/>
          <pc:sldMk cId="2358659337" sldId="615"/>
        </pc:sldMkLst>
      </pc:sldChg>
      <pc:sldChg chg="addSp delSp modSp add mod">
        <pc:chgData name="Sidney Seckler" userId="73470fc2d5f88927" providerId="LiveId" clId="{B1E9112A-BFCC-48E7-8556-4567498392EF}" dt="2020-05-18T14:34:43.221" v="698" actId="1076"/>
        <pc:sldMkLst>
          <pc:docMk/>
          <pc:sldMk cId="2438417013" sldId="616"/>
        </pc:sldMkLst>
        <pc:spChg chg="add mod">
          <ac:chgData name="Sidney Seckler" userId="73470fc2d5f88927" providerId="LiveId" clId="{B1E9112A-BFCC-48E7-8556-4567498392EF}" dt="2020-05-18T14:34:43.221" v="698" actId="1076"/>
          <ac:spMkLst>
            <pc:docMk/>
            <pc:sldMk cId="2438417013" sldId="616"/>
            <ac:spMk id="6" creationId="{BD1510F1-FAC0-4212-B80C-F51118FD780B}"/>
          </ac:spMkLst>
        </pc:spChg>
        <pc:spChg chg="mod">
          <ac:chgData name="Sidney Seckler" userId="73470fc2d5f88927" providerId="LiveId" clId="{B1E9112A-BFCC-48E7-8556-4567498392EF}" dt="2020-05-18T14:34:25.063" v="696" actId="948"/>
          <ac:spMkLst>
            <pc:docMk/>
            <pc:sldMk cId="2438417013" sldId="616"/>
            <ac:spMk id="318468" creationId="{134841FD-8CEA-4520-987C-A46ADA1DB691}"/>
          </ac:spMkLst>
        </pc:spChg>
        <pc:spChg chg="del">
          <ac:chgData name="Sidney Seckler" userId="73470fc2d5f88927" providerId="LiveId" clId="{B1E9112A-BFCC-48E7-8556-4567498392EF}" dt="2020-05-18T14:31:28.925" v="421" actId="478"/>
          <ac:spMkLst>
            <pc:docMk/>
            <pc:sldMk cId="2438417013" sldId="616"/>
            <ac:spMk id="318470" creationId="{BC95294B-D7BE-4898-AC1C-05F9517A439D}"/>
          </ac:spMkLst>
        </pc:spChg>
      </pc:sldChg>
      <pc:sldChg chg="modSp add">
        <pc:chgData name="Sidney Seckler" userId="73470fc2d5f88927" providerId="LiveId" clId="{B1E9112A-BFCC-48E7-8556-4567498392EF}" dt="2020-05-18T14:35:03.017" v="702" actId="1076"/>
        <pc:sldMkLst>
          <pc:docMk/>
          <pc:sldMk cId="2847622506" sldId="617"/>
        </pc:sldMkLst>
        <pc:spChg chg="mod">
          <ac:chgData name="Sidney Seckler" userId="73470fc2d5f88927" providerId="LiveId" clId="{B1E9112A-BFCC-48E7-8556-4567498392EF}" dt="2020-05-18T14:35:03.017" v="702" actId="1076"/>
          <ac:spMkLst>
            <pc:docMk/>
            <pc:sldMk cId="2847622506" sldId="617"/>
            <ac:spMk id="6" creationId="{BD1510F1-FAC0-4212-B80C-F51118FD780B}"/>
          </ac:spMkLst>
        </pc:spChg>
      </pc:sldChg>
      <pc:sldChg chg="modSp add">
        <pc:chgData name="Sidney Seckler" userId="73470fc2d5f88927" providerId="LiveId" clId="{B1E9112A-BFCC-48E7-8556-4567498392EF}" dt="2020-05-18T14:35:15.075" v="704" actId="14100"/>
        <pc:sldMkLst>
          <pc:docMk/>
          <pc:sldMk cId="4267926747" sldId="618"/>
        </pc:sldMkLst>
        <pc:spChg chg="mod">
          <ac:chgData name="Sidney Seckler" userId="73470fc2d5f88927" providerId="LiveId" clId="{B1E9112A-BFCC-48E7-8556-4567498392EF}" dt="2020-05-18T14:35:15.075" v="704" actId="14100"/>
          <ac:spMkLst>
            <pc:docMk/>
            <pc:sldMk cId="4267926747" sldId="618"/>
            <ac:spMk id="6" creationId="{BD1510F1-FAC0-4212-B80C-F51118FD780B}"/>
          </ac:spMkLst>
        </pc:spChg>
      </pc:sldChg>
      <pc:sldChg chg="modSp add">
        <pc:chgData name="Sidney Seckler" userId="73470fc2d5f88927" providerId="LiveId" clId="{B1E9112A-BFCC-48E7-8556-4567498392EF}" dt="2020-05-18T14:35:27.518" v="706" actId="14100"/>
        <pc:sldMkLst>
          <pc:docMk/>
          <pc:sldMk cId="2021036259" sldId="619"/>
        </pc:sldMkLst>
        <pc:spChg chg="mod">
          <ac:chgData name="Sidney Seckler" userId="73470fc2d5f88927" providerId="LiveId" clId="{B1E9112A-BFCC-48E7-8556-4567498392EF}" dt="2020-05-18T14:35:27.518" v="706" actId="14100"/>
          <ac:spMkLst>
            <pc:docMk/>
            <pc:sldMk cId="2021036259" sldId="619"/>
            <ac:spMk id="6" creationId="{BD1510F1-FAC0-4212-B80C-F51118FD780B}"/>
          </ac:spMkLst>
        </pc:spChg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1319044023" sldId="620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2564254927" sldId="621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3347383260" sldId="622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831084579" sldId="623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0" sldId="625"/>
        </pc:sldMkLst>
      </pc:sldChg>
      <pc:sldChg chg="add">
        <pc:chgData name="Sidney Seckler" userId="73470fc2d5f88927" providerId="LiveId" clId="{B1E9112A-BFCC-48E7-8556-4567498392EF}" dt="2020-05-18T15:52:57.397" v="1146"/>
        <pc:sldMkLst>
          <pc:docMk/>
          <pc:sldMk cId="2778133297" sldId="626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3566068495" sldId="627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936896956" sldId="628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2599013453" sldId="629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327171801" sldId="630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2551576880" sldId="631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780335807" sldId="632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786607963" sldId="633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1334881502" sldId="634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4141631476" sldId="635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874859140" sldId="636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542487633" sldId="637"/>
        </pc:sldMkLst>
      </pc:sldChg>
      <pc:sldChg chg="add">
        <pc:chgData name="Sidney Seckler" userId="73470fc2d5f88927" providerId="LiveId" clId="{B1E9112A-BFCC-48E7-8556-4567498392EF}" dt="2020-05-18T15:42:36.942" v="1097"/>
        <pc:sldMkLst>
          <pc:docMk/>
          <pc:sldMk cId="3528649848" sldId="638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504414517" sldId="639"/>
        </pc:sldMkLst>
      </pc:sldChg>
      <pc:sldChg chg="add">
        <pc:chgData name="Sidney Seckler" userId="73470fc2d5f88927" providerId="LiveId" clId="{B1E9112A-BFCC-48E7-8556-4567498392EF}" dt="2020-05-18T14:36:24.988" v="707"/>
        <pc:sldMkLst>
          <pc:docMk/>
          <pc:sldMk cId="71292480" sldId="640"/>
        </pc:sldMkLst>
      </pc:sldChg>
      <pc:sldChg chg="addSp delSp modSp add mod">
        <pc:chgData name="Sidney Seckler" userId="73470fc2d5f88927" providerId="LiveId" clId="{B1E9112A-BFCC-48E7-8556-4567498392EF}" dt="2020-05-18T15:05:04.097" v="854" actId="1076"/>
        <pc:sldMkLst>
          <pc:docMk/>
          <pc:sldMk cId="0" sldId="641"/>
        </pc:sldMkLst>
        <pc:spChg chg="mod">
          <ac:chgData name="Sidney Seckler" userId="73470fc2d5f88927" providerId="LiveId" clId="{B1E9112A-BFCC-48E7-8556-4567498392EF}" dt="2020-05-18T14:59:50.443" v="833" actId="14100"/>
          <ac:spMkLst>
            <pc:docMk/>
            <pc:sldMk cId="0" sldId="641"/>
            <ac:spMk id="342020" creationId="{00000000-0000-0000-0000-000000000000}"/>
          </ac:spMkLst>
        </pc:spChg>
        <pc:picChg chg="add mod">
          <ac:chgData name="Sidney Seckler" userId="73470fc2d5f88927" providerId="LiveId" clId="{B1E9112A-BFCC-48E7-8556-4567498392EF}" dt="2020-05-18T15:05:04.097" v="854" actId="1076"/>
          <ac:picMkLst>
            <pc:docMk/>
            <pc:sldMk cId="0" sldId="641"/>
            <ac:picMk id="3" creationId="{EFA70793-01AA-4627-B0B6-9C953AADEAB6}"/>
          </ac:picMkLst>
        </pc:picChg>
        <pc:picChg chg="del">
          <ac:chgData name="Sidney Seckler" userId="73470fc2d5f88927" providerId="LiveId" clId="{B1E9112A-BFCC-48E7-8556-4567498392EF}" dt="2020-05-18T15:04:03.871" v="846" actId="478"/>
          <ac:picMkLst>
            <pc:docMk/>
            <pc:sldMk cId="0" sldId="641"/>
            <ac:picMk id="342021" creationId="{00000000-0000-0000-0000-000000000000}"/>
          </ac:picMkLst>
        </pc:picChg>
      </pc:sldChg>
      <pc:sldChg chg="add ord">
        <pc:chgData name="Sidney Seckler" userId="73470fc2d5f88927" providerId="LiveId" clId="{B1E9112A-BFCC-48E7-8556-4567498392EF}" dt="2020-05-18T15:33:00.576" v="1092"/>
        <pc:sldMkLst>
          <pc:docMk/>
          <pc:sldMk cId="2289578451" sldId="642"/>
        </pc:sldMkLst>
      </pc:sldChg>
      <pc:sldChg chg="modSp add del mod">
        <pc:chgData name="Sidney Seckler" userId="73470fc2d5f88927" providerId="LiveId" clId="{B1E9112A-BFCC-48E7-8556-4567498392EF}" dt="2020-05-18T15:00:59.737" v="845" actId="47"/>
        <pc:sldMkLst>
          <pc:docMk/>
          <pc:sldMk cId="3487986550" sldId="642"/>
        </pc:sldMkLst>
        <pc:spChg chg="mod">
          <ac:chgData name="Sidney Seckler" userId="73470fc2d5f88927" providerId="LiveId" clId="{B1E9112A-BFCC-48E7-8556-4567498392EF}" dt="2020-05-18T15:00:39.452" v="840" actId="108"/>
          <ac:spMkLst>
            <pc:docMk/>
            <pc:sldMk cId="3487986550" sldId="642"/>
            <ac:spMk id="2" creationId="{00000000-0000-0000-0000-000000000000}"/>
          </ac:spMkLst>
        </pc:spChg>
        <pc:spChg chg="mod">
          <ac:chgData name="Sidney Seckler" userId="73470fc2d5f88927" providerId="LiveId" clId="{B1E9112A-BFCC-48E7-8556-4567498392EF}" dt="2020-05-18T14:59:34.133" v="830" actId="108"/>
          <ac:spMkLst>
            <pc:docMk/>
            <pc:sldMk cId="3487986550" sldId="642"/>
            <ac:spMk id="101378" creationId="{00000000-0000-0000-0000-000000000000}"/>
          </ac:spMkLst>
        </pc:spChg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3128682542" sldId="643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1682434061" sldId="644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1929670044" sldId="645"/>
        </pc:sldMkLst>
      </pc:sldChg>
      <pc:sldChg chg="add">
        <pc:chgData name="Sidney Seckler" userId="73470fc2d5f88927" providerId="LiveId" clId="{B1E9112A-BFCC-48E7-8556-4567498392EF}" dt="2020-05-18T15:39:32.042" v="1096"/>
        <pc:sldMkLst>
          <pc:docMk/>
          <pc:sldMk cId="3364755010" sldId="646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1473639983" sldId="647"/>
        </pc:sldMkLst>
      </pc:sldChg>
      <pc:sldChg chg="add">
        <pc:chgData name="Sidney Seckler" userId="73470fc2d5f88927" providerId="LiveId" clId="{B1E9112A-BFCC-48E7-8556-4567498392EF}" dt="2020-05-18T15:43:57.410" v="1098"/>
        <pc:sldMkLst>
          <pc:docMk/>
          <pc:sldMk cId="2745977816" sldId="648"/>
        </pc:sldMkLst>
      </pc:sldChg>
      <pc:sldChg chg="addSp delSp modSp add mod">
        <pc:chgData name="Sidney Seckler" userId="73470fc2d5f88927" providerId="LiveId" clId="{B1E9112A-BFCC-48E7-8556-4567498392EF}" dt="2020-05-18T15:45:20.208" v="1101"/>
        <pc:sldMkLst>
          <pc:docMk/>
          <pc:sldMk cId="1894768710" sldId="649"/>
        </pc:sldMkLst>
        <pc:spChg chg="add del mod">
          <ac:chgData name="Sidney Seckler" userId="73470fc2d5f88927" providerId="LiveId" clId="{B1E9112A-BFCC-48E7-8556-4567498392EF}" dt="2020-05-18T15:45:18.979" v="1100" actId="478"/>
          <ac:spMkLst>
            <pc:docMk/>
            <pc:sldMk cId="1894768710" sldId="649"/>
            <ac:spMk id="3" creationId="{CE2129DD-8573-4D47-B8D7-1C6BB37C6A3E}"/>
          </ac:spMkLst>
        </pc:spChg>
        <pc:spChg chg="add mod">
          <ac:chgData name="Sidney Seckler" userId="73470fc2d5f88927" providerId="LiveId" clId="{B1E9112A-BFCC-48E7-8556-4567498392EF}" dt="2020-05-18T15:45:20.208" v="1101"/>
          <ac:spMkLst>
            <pc:docMk/>
            <pc:sldMk cId="1894768710" sldId="649"/>
            <ac:spMk id="8" creationId="{CAA0B644-C4D4-45C9-9057-A1220F3E4DCD}"/>
          </ac:spMkLst>
        </pc:spChg>
        <pc:spChg chg="del">
          <ac:chgData name="Sidney Seckler" userId="73470fc2d5f88927" providerId="LiveId" clId="{B1E9112A-BFCC-48E7-8556-4567498392EF}" dt="2020-05-18T15:45:16.080" v="1099" actId="478"/>
          <ac:spMkLst>
            <pc:docMk/>
            <pc:sldMk cId="1894768710" sldId="649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45:30.999" v="1104"/>
        <pc:sldMkLst>
          <pc:docMk/>
          <pc:sldMk cId="3799963199" sldId="650"/>
        </pc:sldMkLst>
        <pc:spChg chg="add del mod">
          <ac:chgData name="Sidney Seckler" userId="73470fc2d5f88927" providerId="LiveId" clId="{B1E9112A-BFCC-48E7-8556-4567498392EF}" dt="2020-05-18T15:45:29.706" v="1103" actId="478"/>
          <ac:spMkLst>
            <pc:docMk/>
            <pc:sldMk cId="3799963199" sldId="650"/>
            <ac:spMk id="3" creationId="{D75D0040-942F-4FDF-9378-AB95B5129B16}"/>
          </ac:spMkLst>
        </pc:spChg>
        <pc:spChg chg="add mod">
          <ac:chgData name="Sidney Seckler" userId="73470fc2d5f88927" providerId="LiveId" clId="{B1E9112A-BFCC-48E7-8556-4567498392EF}" dt="2020-05-18T15:45:30.999" v="1104"/>
          <ac:spMkLst>
            <pc:docMk/>
            <pc:sldMk cId="3799963199" sldId="650"/>
            <ac:spMk id="8" creationId="{321F4324-BA44-4EAB-9772-8A2486712FB6}"/>
          </ac:spMkLst>
        </pc:spChg>
        <pc:spChg chg="del">
          <ac:chgData name="Sidney Seckler" userId="73470fc2d5f88927" providerId="LiveId" clId="{B1E9112A-BFCC-48E7-8556-4567498392EF}" dt="2020-05-18T15:45:25.040" v="1102" actId="478"/>
          <ac:spMkLst>
            <pc:docMk/>
            <pc:sldMk cId="3799963199" sldId="650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45:44.420" v="1107"/>
        <pc:sldMkLst>
          <pc:docMk/>
          <pc:sldMk cId="717782988" sldId="651"/>
        </pc:sldMkLst>
        <pc:spChg chg="add del mod">
          <ac:chgData name="Sidney Seckler" userId="73470fc2d5f88927" providerId="LiveId" clId="{B1E9112A-BFCC-48E7-8556-4567498392EF}" dt="2020-05-18T15:45:43.182" v="1106" actId="478"/>
          <ac:spMkLst>
            <pc:docMk/>
            <pc:sldMk cId="717782988" sldId="651"/>
            <ac:spMk id="4" creationId="{F35822B1-F36C-4DC9-97F5-291BD6114A68}"/>
          </ac:spMkLst>
        </pc:spChg>
        <pc:spChg chg="add mod">
          <ac:chgData name="Sidney Seckler" userId="73470fc2d5f88927" providerId="LiveId" clId="{B1E9112A-BFCC-48E7-8556-4567498392EF}" dt="2020-05-18T15:45:44.420" v="1107"/>
          <ac:spMkLst>
            <pc:docMk/>
            <pc:sldMk cId="717782988" sldId="651"/>
            <ac:spMk id="10" creationId="{A3135AD7-4708-4060-94D6-5821EC0746F3}"/>
          </ac:spMkLst>
        </pc:spChg>
        <pc:spChg chg="del">
          <ac:chgData name="Sidney Seckler" userId="73470fc2d5f88927" providerId="LiveId" clId="{B1E9112A-BFCC-48E7-8556-4567498392EF}" dt="2020-05-18T15:45:39.175" v="1105" actId="478"/>
          <ac:spMkLst>
            <pc:docMk/>
            <pc:sldMk cId="717782988" sldId="651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53:43.446" v="1173" actId="20577"/>
        <pc:sldMkLst>
          <pc:docMk/>
          <pc:sldMk cId="91939443" sldId="652"/>
        </pc:sldMkLst>
        <pc:spChg chg="add del mod">
          <ac:chgData name="Sidney Seckler" userId="73470fc2d5f88927" providerId="LiveId" clId="{B1E9112A-BFCC-48E7-8556-4567498392EF}" dt="2020-05-18T15:53:32.828" v="1148" actId="478"/>
          <ac:spMkLst>
            <pc:docMk/>
            <pc:sldMk cId="91939443" sldId="652"/>
            <ac:spMk id="3" creationId="{A9C5FA94-C0CD-4B89-99A4-86C5198D7485}"/>
          </ac:spMkLst>
        </pc:spChg>
        <pc:spChg chg="add mod">
          <ac:chgData name="Sidney Seckler" userId="73470fc2d5f88927" providerId="LiveId" clId="{B1E9112A-BFCC-48E7-8556-4567498392EF}" dt="2020-05-18T15:53:43.446" v="1173" actId="20577"/>
          <ac:spMkLst>
            <pc:docMk/>
            <pc:sldMk cId="91939443" sldId="652"/>
            <ac:spMk id="7" creationId="{210B1914-F2B4-4DEC-8D54-957A03D6EBE4}"/>
          </ac:spMkLst>
        </pc:spChg>
        <pc:spChg chg="del">
          <ac:chgData name="Sidney Seckler" userId="73470fc2d5f88927" providerId="LiveId" clId="{B1E9112A-BFCC-48E7-8556-4567498392EF}" dt="2020-05-18T15:53:29.553" v="1147" actId="478"/>
          <ac:spMkLst>
            <pc:docMk/>
            <pc:sldMk cId="91939443" sldId="652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B1E9112A-BFCC-48E7-8556-4567498392EF}" dt="2020-05-18T15:53:55.634" v="1176"/>
        <pc:sldMkLst>
          <pc:docMk/>
          <pc:sldMk cId="763508107" sldId="653"/>
        </pc:sldMkLst>
        <pc:spChg chg="add del mod">
          <ac:chgData name="Sidney Seckler" userId="73470fc2d5f88927" providerId="LiveId" clId="{B1E9112A-BFCC-48E7-8556-4567498392EF}" dt="2020-05-18T15:53:54.484" v="1175" actId="478"/>
          <ac:spMkLst>
            <pc:docMk/>
            <pc:sldMk cId="763508107" sldId="653"/>
            <ac:spMk id="3" creationId="{718F3F62-851B-4C4A-96F4-15435CCF2BFA}"/>
          </ac:spMkLst>
        </pc:spChg>
        <pc:spChg chg="add mod">
          <ac:chgData name="Sidney Seckler" userId="73470fc2d5f88927" providerId="LiveId" clId="{B1E9112A-BFCC-48E7-8556-4567498392EF}" dt="2020-05-18T15:53:55.634" v="1176"/>
          <ac:spMkLst>
            <pc:docMk/>
            <pc:sldMk cId="763508107" sldId="653"/>
            <ac:spMk id="7" creationId="{7114B7BB-5D28-4212-B4E6-A0CEEBA9624D}"/>
          </ac:spMkLst>
        </pc:spChg>
        <pc:spChg chg="del">
          <ac:chgData name="Sidney Seckler" userId="73470fc2d5f88927" providerId="LiveId" clId="{B1E9112A-BFCC-48E7-8556-4567498392EF}" dt="2020-05-18T15:53:52.267" v="1174" actId="478"/>
          <ac:spMkLst>
            <pc:docMk/>
            <pc:sldMk cId="763508107" sldId="653"/>
            <ac:spMk id="304131" creationId="{3FD46931-1260-486D-89A6-B0D903563948}"/>
          </ac:spMkLst>
        </pc:spChg>
      </pc:sldChg>
      <pc:sldChg chg="add">
        <pc:chgData name="Sidney Seckler" userId="73470fc2d5f88927" providerId="LiveId" clId="{B1E9112A-BFCC-48E7-8556-4567498392EF}" dt="2020-05-18T15:54:35.450" v="1177"/>
        <pc:sldMkLst>
          <pc:docMk/>
          <pc:sldMk cId="973549744" sldId="654"/>
        </pc:sldMkLst>
      </pc:sldChg>
      <pc:sldChg chg="addSp delSp modSp add mod">
        <pc:chgData name="Sidney Seckler" userId="73470fc2d5f88927" providerId="LiveId" clId="{B1E9112A-BFCC-48E7-8556-4567498392EF}" dt="2020-05-18T15:55:40.776" v="1184"/>
        <pc:sldMkLst>
          <pc:docMk/>
          <pc:sldMk cId="1742043202" sldId="655"/>
        </pc:sldMkLst>
        <pc:spChg chg="add del mod">
          <ac:chgData name="Sidney Seckler" userId="73470fc2d5f88927" providerId="LiveId" clId="{B1E9112A-BFCC-48E7-8556-4567498392EF}" dt="2020-05-18T15:55:39.569" v="1183" actId="478"/>
          <ac:spMkLst>
            <pc:docMk/>
            <pc:sldMk cId="1742043202" sldId="655"/>
            <ac:spMk id="3" creationId="{FD93CCD3-CBEF-4556-B5AE-F062B86DEA42}"/>
          </ac:spMkLst>
        </pc:spChg>
        <pc:spChg chg="add mod">
          <ac:chgData name="Sidney Seckler" userId="73470fc2d5f88927" providerId="LiveId" clId="{B1E9112A-BFCC-48E7-8556-4567498392EF}" dt="2020-05-18T15:55:40.776" v="1184"/>
          <ac:spMkLst>
            <pc:docMk/>
            <pc:sldMk cId="1742043202" sldId="655"/>
            <ac:spMk id="9" creationId="{275E31F4-F0FC-4AE1-9B6A-823C80508275}"/>
          </ac:spMkLst>
        </pc:spChg>
        <pc:spChg chg="del">
          <ac:chgData name="Sidney Seckler" userId="73470fc2d5f88927" providerId="LiveId" clId="{B1E9112A-BFCC-48E7-8556-4567498392EF}" dt="2020-05-18T15:55:37.403" v="1182" actId="478"/>
          <ac:spMkLst>
            <pc:docMk/>
            <pc:sldMk cId="1742043202" sldId="655"/>
            <ac:spMk id="4099" creationId="{F8B96A61-C72F-4AE6-BD11-C8F2087FCF79}"/>
          </ac:spMkLst>
        </pc:spChg>
      </pc:sldChg>
      <pc:sldChg chg="delSp modSp add mod">
        <pc:chgData name="Sidney Seckler" userId="73470fc2d5f88927" providerId="LiveId" clId="{B1E9112A-BFCC-48E7-8556-4567498392EF}" dt="2020-05-18T17:11:27.221" v="1514" actId="1076"/>
        <pc:sldMkLst>
          <pc:docMk/>
          <pc:sldMk cId="0" sldId="656"/>
        </pc:sldMkLst>
        <pc:picChg chg="mod">
          <ac:chgData name="Sidney Seckler" userId="73470fc2d5f88927" providerId="LiveId" clId="{B1E9112A-BFCC-48E7-8556-4567498392EF}" dt="2020-05-18T17:11:27.221" v="1514" actId="1076"/>
          <ac:picMkLst>
            <pc:docMk/>
            <pc:sldMk cId="0" sldId="656"/>
            <ac:picMk id="2" creationId="{EB2F5F11-267B-4E53-8A3A-62BD1E4DB999}"/>
          </ac:picMkLst>
        </pc:picChg>
        <pc:picChg chg="del mod">
          <ac:chgData name="Sidney Seckler" userId="73470fc2d5f88927" providerId="LiveId" clId="{B1E9112A-BFCC-48E7-8556-4567498392EF}" dt="2020-05-18T17:09:46.892" v="1504" actId="478"/>
          <ac:picMkLst>
            <pc:docMk/>
            <pc:sldMk cId="0" sldId="656"/>
            <ac:picMk id="272386" creationId="{00000000-0000-0000-0000-000000000000}"/>
          </ac:picMkLst>
        </pc:picChg>
        <pc:picChg chg="del mod">
          <ac:chgData name="Sidney Seckler" userId="73470fc2d5f88927" providerId="LiveId" clId="{B1E9112A-BFCC-48E7-8556-4567498392EF}" dt="2020-05-18T17:09:48.870" v="1505" actId="478"/>
          <ac:picMkLst>
            <pc:docMk/>
            <pc:sldMk cId="0" sldId="656"/>
            <ac:picMk id="272389" creationId="{00000000-0000-0000-0000-000000000000}"/>
          </ac:picMkLst>
        </pc:picChg>
      </pc:sldChg>
      <pc:sldChg chg="delSp modSp add mod">
        <pc:chgData name="Sidney Seckler" userId="73470fc2d5f88927" providerId="LiveId" clId="{B1E9112A-BFCC-48E7-8556-4567498392EF}" dt="2020-05-18T17:12:17.729" v="1519" actId="1076"/>
        <pc:sldMkLst>
          <pc:docMk/>
          <pc:sldMk cId="1478605718" sldId="657"/>
        </pc:sldMkLst>
        <pc:picChg chg="del">
          <ac:chgData name="Sidney Seckler" userId="73470fc2d5f88927" providerId="LiveId" clId="{B1E9112A-BFCC-48E7-8556-4567498392EF}" dt="2020-05-18T17:11:39.595" v="1516" actId="478"/>
          <ac:picMkLst>
            <pc:docMk/>
            <pc:sldMk cId="1478605718" sldId="657"/>
            <ac:picMk id="2" creationId="{EB2F5F11-267B-4E53-8A3A-62BD1E4DB999}"/>
          </ac:picMkLst>
        </pc:picChg>
        <pc:picChg chg="mod">
          <ac:chgData name="Sidney Seckler" userId="73470fc2d5f88927" providerId="LiveId" clId="{B1E9112A-BFCC-48E7-8556-4567498392EF}" dt="2020-05-18T17:12:17.729" v="1519" actId="1076"/>
          <ac:picMkLst>
            <pc:docMk/>
            <pc:sldMk cId="1478605718" sldId="657"/>
            <ac:picMk id="3" creationId="{4922FA8F-DFD4-419E-A48D-2B9A6ECD557B}"/>
          </ac:picMkLst>
        </pc:picChg>
      </pc:sldChg>
      <pc:sldChg chg="add">
        <pc:chgData name="Sidney Seckler" userId="73470fc2d5f88927" providerId="LiveId" clId="{B1E9112A-BFCC-48E7-8556-4567498392EF}" dt="2020-05-18T17:12:47.019" v="1520"/>
        <pc:sldMkLst>
          <pc:docMk/>
          <pc:sldMk cId="1872381155" sldId="658"/>
        </pc:sldMkLst>
      </pc:sldChg>
      <pc:sldChg chg="add">
        <pc:chgData name="Sidney Seckler" userId="73470fc2d5f88927" providerId="LiveId" clId="{B1E9112A-BFCC-48E7-8556-4567498392EF}" dt="2020-05-18T17:12:47.019" v="1520"/>
        <pc:sldMkLst>
          <pc:docMk/>
          <pc:sldMk cId="2911610418" sldId="659"/>
        </pc:sldMkLst>
      </pc:sldChg>
      <pc:sldChg chg="add">
        <pc:chgData name="Sidney Seckler" userId="73470fc2d5f88927" providerId="LiveId" clId="{B1E9112A-BFCC-48E7-8556-4567498392EF}" dt="2020-05-18T17:12:47.019" v="1520"/>
        <pc:sldMkLst>
          <pc:docMk/>
          <pc:sldMk cId="1311776182" sldId="66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besp%20-%20ETA%20Rio%20Grande%20-%20&#193;gua%20Vermelha/Figuras%20-%20ETA%20Rio%20Grande/Ocorr&#234;ncias%20Abril%202016%20-%20ETA%20Rio%20Gran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besp%20-%20ETA%20Rio%20Grande%20-%20&#193;gua%20Vermelha/Figuras%20-%20ETA%20Rio%20Grande/Ocorr&#234;ncias%20Abril%202016%20-%20ETA%20Rio%20Gran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01836092204578E-2"/>
          <c:y val="3.0683396329106112E-2"/>
          <c:w val="0.92291198733602364"/>
          <c:h val="0.790241977126483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'[Ocorrências Abril 2016 - ETA Rio Grande.xlsx]Dosagens de Cloro - Maio 16'!$E$4</c:f>
              <c:strCache>
                <c:ptCount val="1"/>
                <c:pt idx="0">
                  <c:v>Pré cloração - Captação (mg/L)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'[Ocorrências Abril 2016 - ETA Rio Grande.xlsx]Dosagens de Cloro - Maio 16'!$D$5:$D$743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42491.999305555553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42492.999305555553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42493.999305555553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42494.999305555553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42495.999305555553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42496.999305555553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42497.999305555553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42498.999305555553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42499.999305555553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42500.999305555553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42501.999305555553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42502.999305555553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42503.999305555553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42504.999305555553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42505.999305555553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42506.999305555553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42507.999305555553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42508.999305555553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42509.999305555553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42510.999305555553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42511.999305555553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42512.999305555553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42514.041666666664</c:v>
                </c:pt>
                <c:pt idx="541">
                  <c:v>42514.083333333336</c:v>
                </c:pt>
                <c:pt idx="542">
                  <c:v>42514.125</c:v>
                </c:pt>
                <c:pt idx="543">
                  <c:v>42514.166666666664</c:v>
                </c:pt>
                <c:pt idx="544">
                  <c:v>42514.208333333336</c:v>
                </c:pt>
                <c:pt idx="545">
                  <c:v>42514.25</c:v>
                </c:pt>
                <c:pt idx="546">
                  <c:v>42514.291666666664</c:v>
                </c:pt>
                <c:pt idx="547">
                  <c:v>42514.333333333336</c:v>
                </c:pt>
                <c:pt idx="548">
                  <c:v>42514.375</c:v>
                </c:pt>
                <c:pt idx="549">
                  <c:v>42514.416666666664</c:v>
                </c:pt>
                <c:pt idx="550">
                  <c:v>42514.458333333336</c:v>
                </c:pt>
                <c:pt idx="551">
                  <c:v>42514.5</c:v>
                </c:pt>
                <c:pt idx="552">
                  <c:v>42514.541666666664</c:v>
                </c:pt>
                <c:pt idx="553">
                  <c:v>42514.583333333336</c:v>
                </c:pt>
                <c:pt idx="554">
                  <c:v>42514.625</c:v>
                </c:pt>
                <c:pt idx="555">
                  <c:v>42514.666666666664</c:v>
                </c:pt>
                <c:pt idx="556">
                  <c:v>42514.708333333336</c:v>
                </c:pt>
                <c:pt idx="557">
                  <c:v>42514.75</c:v>
                </c:pt>
                <c:pt idx="558">
                  <c:v>42514.791666666664</c:v>
                </c:pt>
                <c:pt idx="559">
                  <c:v>42514.833333333336</c:v>
                </c:pt>
                <c:pt idx="560">
                  <c:v>42514.875</c:v>
                </c:pt>
                <c:pt idx="561">
                  <c:v>42514.916666666664</c:v>
                </c:pt>
                <c:pt idx="562">
                  <c:v>42514.958333333336</c:v>
                </c:pt>
                <c:pt idx="563">
                  <c:v>42514.999305555553</c:v>
                </c:pt>
                <c:pt idx="564">
                  <c:v>42515.041666666664</c:v>
                </c:pt>
                <c:pt idx="565">
                  <c:v>42515.083333333336</c:v>
                </c:pt>
                <c:pt idx="566">
                  <c:v>42515.125</c:v>
                </c:pt>
                <c:pt idx="567">
                  <c:v>42515.166666666664</c:v>
                </c:pt>
                <c:pt idx="568">
                  <c:v>42515.208333333336</c:v>
                </c:pt>
                <c:pt idx="569">
                  <c:v>42515.25</c:v>
                </c:pt>
                <c:pt idx="570">
                  <c:v>42515.333333333336</c:v>
                </c:pt>
                <c:pt idx="571">
                  <c:v>42515.375</c:v>
                </c:pt>
                <c:pt idx="572">
                  <c:v>42515.416666666664</c:v>
                </c:pt>
                <c:pt idx="573">
                  <c:v>42515.458333333336</c:v>
                </c:pt>
                <c:pt idx="574">
                  <c:v>42515.5</c:v>
                </c:pt>
                <c:pt idx="575">
                  <c:v>42515.541666666664</c:v>
                </c:pt>
                <c:pt idx="576">
                  <c:v>42515.583333333336</c:v>
                </c:pt>
                <c:pt idx="577">
                  <c:v>42515.625</c:v>
                </c:pt>
                <c:pt idx="578">
                  <c:v>42515.666666666664</c:v>
                </c:pt>
                <c:pt idx="579">
                  <c:v>42515.708333333336</c:v>
                </c:pt>
                <c:pt idx="580">
                  <c:v>42515.75</c:v>
                </c:pt>
                <c:pt idx="581">
                  <c:v>42515.791666666664</c:v>
                </c:pt>
                <c:pt idx="582">
                  <c:v>42515.833333333336</c:v>
                </c:pt>
                <c:pt idx="583">
                  <c:v>42515.875</c:v>
                </c:pt>
                <c:pt idx="584">
                  <c:v>42515.916666666664</c:v>
                </c:pt>
                <c:pt idx="585">
                  <c:v>42515.958333333336</c:v>
                </c:pt>
                <c:pt idx="586">
                  <c:v>42515.999305555553</c:v>
                </c:pt>
                <c:pt idx="587">
                  <c:v>42516.041666666664</c:v>
                </c:pt>
                <c:pt idx="588">
                  <c:v>42516.083333333336</c:v>
                </c:pt>
                <c:pt idx="589">
                  <c:v>42516.125</c:v>
                </c:pt>
                <c:pt idx="590">
                  <c:v>42516.166666666664</c:v>
                </c:pt>
                <c:pt idx="591">
                  <c:v>42516.208333333336</c:v>
                </c:pt>
                <c:pt idx="592">
                  <c:v>42516.25</c:v>
                </c:pt>
                <c:pt idx="593">
                  <c:v>42516.291666666664</c:v>
                </c:pt>
                <c:pt idx="594">
                  <c:v>42516.333333333336</c:v>
                </c:pt>
                <c:pt idx="595">
                  <c:v>42516.375</c:v>
                </c:pt>
                <c:pt idx="596">
                  <c:v>42516.416666666664</c:v>
                </c:pt>
                <c:pt idx="597">
                  <c:v>42516.458333333336</c:v>
                </c:pt>
                <c:pt idx="598">
                  <c:v>42516.5</c:v>
                </c:pt>
                <c:pt idx="599">
                  <c:v>42516.541666666664</c:v>
                </c:pt>
                <c:pt idx="600">
                  <c:v>42516.583333333336</c:v>
                </c:pt>
                <c:pt idx="601">
                  <c:v>42516.625</c:v>
                </c:pt>
                <c:pt idx="602">
                  <c:v>42516.666666666664</c:v>
                </c:pt>
                <c:pt idx="603">
                  <c:v>42516.708333333336</c:v>
                </c:pt>
                <c:pt idx="604">
                  <c:v>42516.75</c:v>
                </c:pt>
                <c:pt idx="605">
                  <c:v>42516.791666666664</c:v>
                </c:pt>
                <c:pt idx="606">
                  <c:v>42516.833333333336</c:v>
                </c:pt>
                <c:pt idx="607">
                  <c:v>42516.875</c:v>
                </c:pt>
                <c:pt idx="608">
                  <c:v>42516.916666666664</c:v>
                </c:pt>
                <c:pt idx="609">
                  <c:v>42516.958333333336</c:v>
                </c:pt>
                <c:pt idx="610">
                  <c:v>42516.999305555553</c:v>
                </c:pt>
                <c:pt idx="611">
                  <c:v>42517.041666666664</c:v>
                </c:pt>
                <c:pt idx="612">
                  <c:v>42517.083333333336</c:v>
                </c:pt>
                <c:pt idx="613">
                  <c:v>42517.125</c:v>
                </c:pt>
                <c:pt idx="614">
                  <c:v>42517.166666666664</c:v>
                </c:pt>
                <c:pt idx="615">
                  <c:v>42517.208333333336</c:v>
                </c:pt>
                <c:pt idx="616">
                  <c:v>42517.25</c:v>
                </c:pt>
                <c:pt idx="617">
                  <c:v>42517.291666666664</c:v>
                </c:pt>
                <c:pt idx="618">
                  <c:v>42517.333333333336</c:v>
                </c:pt>
                <c:pt idx="619">
                  <c:v>42517.375</c:v>
                </c:pt>
                <c:pt idx="620">
                  <c:v>42517.416666666664</c:v>
                </c:pt>
                <c:pt idx="621">
                  <c:v>42517.458333333336</c:v>
                </c:pt>
                <c:pt idx="622">
                  <c:v>42517.5</c:v>
                </c:pt>
                <c:pt idx="623">
                  <c:v>42517.541666666664</c:v>
                </c:pt>
                <c:pt idx="624">
                  <c:v>42517.583333333336</c:v>
                </c:pt>
                <c:pt idx="625">
                  <c:v>42517.625</c:v>
                </c:pt>
                <c:pt idx="626">
                  <c:v>42517.666666666664</c:v>
                </c:pt>
                <c:pt idx="627">
                  <c:v>42517.708333333336</c:v>
                </c:pt>
                <c:pt idx="628">
                  <c:v>42517.75</c:v>
                </c:pt>
                <c:pt idx="629">
                  <c:v>42517.791666666664</c:v>
                </c:pt>
                <c:pt idx="630">
                  <c:v>42517.833333333336</c:v>
                </c:pt>
                <c:pt idx="631">
                  <c:v>42517.875</c:v>
                </c:pt>
                <c:pt idx="632">
                  <c:v>42517.916666666664</c:v>
                </c:pt>
                <c:pt idx="633">
                  <c:v>42517.958333333336</c:v>
                </c:pt>
                <c:pt idx="634">
                  <c:v>42517.999305555553</c:v>
                </c:pt>
                <c:pt idx="635">
                  <c:v>42518.041666666664</c:v>
                </c:pt>
                <c:pt idx="636">
                  <c:v>42518.083333333336</c:v>
                </c:pt>
                <c:pt idx="637">
                  <c:v>42518.125</c:v>
                </c:pt>
                <c:pt idx="638">
                  <c:v>42518.166666666664</c:v>
                </c:pt>
                <c:pt idx="639">
                  <c:v>42518.208333333336</c:v>
                </c:pt>
                <c:pt idx="640">
                  <c:v>42518.25</c:v>
                </c:pt>
                <c:pt idx="641">
                  <c:v>42518.291666666664</c:v>
                </c:pt>
                <c:pt idx="642">
                  <c:v>42518.333333333336</c:v>
                </c:pt>
                <c:pt idx="643">
                  <c:v>42518.375</c:v>
                </c:pt>
                <c:pt idx="644">
                  <c:v>42518.416666666664</c:v>
                </c:pt>
                <c:pt idx="645">
                  <c:v>42518.458333333336</c:v>
                </c:pt>
                <c:pt idx="646">
                  <c:v>42518.5</c:v>
                </c:pt>
                <c:pt idx="647">
                  <c:v>42518.541666666664</c:v>
                </c:pt>
                <c:pt idx="648">
                  <c:v>42518.583333333336</c:v>
                </c:pt>
                <c:pt idx="649">
                  <c:v>42518.625</c:v>
                </c:pt>
                <c:pt idx="650">
                  <c:v>42518.666666666664</c:v>
                </c:pt>
                <c:pt idx="651">
                  <c:v>42518.708333333336</c:v>
                </c:pt>
                <c:pt idx="652">
                  <c:v>42518.75</c:v>
                </c:pt>
                <c:pt idx="653">
                  <c:v>42518.791666666664</c:v>
                </c:pt>
                <c:pt idx="654">
                  <c:v>42518.833333333336</c:v>
                </c:pt>
                <c:pt idx="655">
                  <c:v>42518.875</c:v>
                </c:pt>
                <c:pt idx="656">
                  <c:v>42518.916666666664</c:v>
                </c:pt>
                <c:pt idx="657">
                  <c:v>42518.958333333336</c:v>
                </c:pt>
                <c:pt idx="658">
                  <c:v>42518.999305555553</c:v>
                </c:pt>
                <c:pt idx="659">
                  <c:v>42519.041666666664</c:v>
                </c:pt>
                <c:pt idx="660">
                  <c:v>42519.083333333336</c:v>
                </c:pt>
                <c:pt idx="661">
                  <c:v>42519.125</c:v>
                </c:pt>
                <c:pt idx="662">
                  <c:v>42519.166666666664</c:v>
                </c:pt>
                <c:pt idx="663">
                  <c:v>42519.208333333336</c:v>
                </c:pt>
                <c:pt idx="664">
                  <c:v>42519.25</c:v>
                </c:pt>
                <c:pt idx="665">
                  <c:v>42519.291666666664</c:v>
                </c:pt>
                <c:pt idx="666">
                  <c:v>42519.333333333336</c:v>
                </c:pt>
                <c:pt idx="667">
                  <c:v>42519.375</c:v>
                </c:pt>
                <c:pt idx="668">
                  <c:v>42519.416666666664</c:v>
                </c:pt>
                <c:pt idx="669">
                  <c:v>42519.458333333336</c:v>
                </c:pt>
                <c:pt idx="670">
                  <c:v>42519.5</c:v>
                </c:pt>
                <c:pt idx="671">
                  <c:v>42519.541666666664</c:v>
                </c:pt>
                <c:pt idx="672">
                  <c:v>42519.583333333336</c:v>
                </c:pt>
                <c:pt idx="673">
                  <c:v>42519.625</c:v>
                </c:pt>
                <c:pt idx="674">
                  <c:v>42519.666666666664</c:v>
                </c:pt>
                <c:pt idx="675">
                  <c:v>42519.708333333336</c:v>
                </c:pt>
                <c:pt idx="676">
                  <c:v>42519.75</c:v>
                </c:pt>
                <c:pt idx="677">
                  <c:v>42519.791666666664</c:v>
                </c:pt>
                <c:pt idx="678">
                  <c:v>42519.833333333336</c:v>
                </c:pt>
                <c:pt idx="679">
                  <c:v>42519.875</c:v>
                </c:pt>
                <c:pt idx="680">
                  <c:v>42519.916666666664</c:v>
                </c:pt>
                <c:pt idx="681">
                  <c:v>42519.958333333336</c:v>
                </c:pt>
                <c:pt idx="682">
                  <c:v>42519.999305555553</c:v>
                </c:pt>
                <c:pt idx="683">
                  <c:v>42520.041666666664</c:v>
                </c:pt>
                <c:pt idx="684">
                  <c:v>42520.083333333336</c:v>
                </c:pt>
                <c:pt idx="685">
                  <c:v>42520.125</c:v>
                </c:pt>
                <c:pt idx="686">
                  <c:v>42520.166666666664</c:v>
                </c:pt>
                <c:pt idx="687">
                  <c:v>42520.208333333336</c:v>
                </c:pt>
                <c:pt idx="688">
                  <c:v>42520.25</c:v>
                </c:pt>
                <c:pt idx="689">
                  <c:v>42520.291666666664</c:v>
                </c:pt>
                <c:pt idx="690">
                  <c:v>42520.333333333336</c:v>
                </c:pt>
                <c:pt idx="691">
                  <c:v>42520.375</c:v>
                </c:pt>
                <c:pt idx="692">
                  <c:v>42520.416666666664</c:v>
                </c:pt>
                <c:pt idx="693">
                  <c:v>42520.458333333336</c:v>
                </c:pt>
                <c:pt idx="694">
                  <c:v>42520.5</c:v>
                </c:pt>
                <c:pt idx="695">
                  <c:v>42520.541666666664</c:v>
                </c:pt>
                <c:pt idx="696">
                  <c:v>42520.583333333336</c:v>
                </c:pt>
                <c:pt idx="697">
                  <c:v>42520.625</c:v>
                </c:pt>
                <c:pt idx="698">
                  <c:v>42520.666666666664</c:v>
                </c:pt>
                <c:pt idx="699">
                  <c:v>42520.708333333336</c:v>
                </c:pt>
                <c:pt idx="700">
                  <c:v>42520.75</c:v>
                </c:pt>
                <c:pt idx="701">
                  <c:v>42520.791666666664</c:v>
                </c:pt>
                <c:pt idx="702">
                  <c:v>42520.833333333336</c:v>
                </c:pt>
                <c:pt idx="703">
                  <c:v>42520.875</c:v>
                </c:pt>
                <c:pt idx="704">
                  <c:v>42520.916666666664</c:v>
                </c:pt>
                <c:pt idx="705">
                  <c:v>42520.958333333336</c:v>
                </c:pt>
                <c:pt idx="706">
                  <c:v>42520.999305555553</c:v>
                </c:pt>
                <c:pt idx="707">
                  <c:v>42521.041666666664</c:v>
                </c:pt>
                <c:pt idx="708">
                  <c:v>42521.083333333336</c:v>
                </c:pt>
                <c:pt idx="709">
                  <c:v>42521.125</c:v>
                </c:pt>
                <c:pt idx="710">
                  <c:v>42521.166666666664</c:v>
                </c:pt>
                <c:pt idx="711">
                  <c:v>42521.208333333336</c:v>
                </c:pt>
                <c:pt idx="712">
                  <c:v>42521.25</c:v>
                </c:pt>
                <c:pt idx="713">
                  <c:v>42521.291666666664</c:v>
                </c:pt>
                <c:pt idx="714">
                  <c:v>42521.333333333336</c:v>
                </c:pt>
                <c:pt idx="715">
                  <c:v>42521.375</c:v>
                </c:pt>
                <c:pt idx="716">
                  <c:v>42521.416666666664</c:v>
                </c:pt>
                <c:pt idx="717">
                  <c:v>42521.458333333336</c:v>
                </c:pt>
                <c:pt idx="718">
                  <c:v>42521.5</c:v>
                </c:pt>
                <c:pt idx="719">
                  <c:v>42521.541666666664</c:v>
                </c:pt>
                <c:pt idx="720">
                  <c:v>42521.583333333336</c:v>
                </c:pt>
                <c:pt idx="721">
                  <c:v>42521.625</c:v>
                </c:pt>
                <c:pt idx="722">
                  <c:v>42521.666666666664</c:v>
                </c:pt>
                <c:pt idx="723">
                  <c:v>42521.708333333336</c:v>
                </c:pt>
                <c:pt idx="724">
                  <c:v>42521.75</c:v>
                </c:pt>
                <c:pt idx="725">
                  <c:v>42521.791666666664</c:v>
                </c:pt>
                <c:pt idx="726">
                  <c:v>42521.833333333336</c:v>
                </c:pt>
                <c:pt idx="727">
                  <c:v>42521.875</c:v>
                </c:pt>
                <c:pt idx="728">
                  <c:v>42521.916666666664</c:v>
                </c:pt>
                <c:pt idx="729">
                  <c:v>42521.958333333336</c:v>
                </c:pt>
                <c:pt idx="730">
                  <c:v>42521.999305555553</c:v>
                </c:pt>
              </c:numCache>
            </c:numRef>
          </c:xVal>
          <c:yVal>
            <c:numRef>
              <c:f>'[Ocorrências Abril 2016 - ETA Rio Grande.xlsx]Dosagens de Cloro - Maio 16'!$E$5:$E$743</c:f>
              <c:numCache>
                <c:formatCode>@</c:formatCode>
                <c:ptCount val="739"/>
                <c:pt idx="0">
                  <c:v>2.4900000000000002</c:v>
                </c:pt>
                <c:pt idx="1">
                  <c:v>3.07</c:v>
                </c:pt>
                <c:pt idx="2">
                  <c:v>3.03</c:v>
                </c:pt>
                <c:pt idx="3">
                  <c:v>3.07</c:v>
                </c:pt>
                <c:pt idx="4">
                  <c:v>3.07</c:v>
                </c:pt>
                <c:pt idx="5">
                  <c:v>3.07</c:v>
                </c:pt>
                <c:pt idx="6">
                  <c:v>3.07</c:v>
                </c:pt>
                <c:pt idx="7">
                  <c:v>2.64</c:v>
                </c:pt>
                <c:pt idx="8">
                  <c:v>2.52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2.52</c:v>
                </c:pt>
                <c:pt idx="22">
                  <c:v>2.52</c:v>
                </c:pt>
                <c:pt idx="23">
                  <c:v>2.65</c:v>
                </c:pt>
                <c:pt idx="24">
                  <c:v>2.65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2.81</c:v>
                </c:pt>
                <c:pt idx="29">
                  <c:v>2.87</c:v>
                </c:pt>
                <c:pt idx="30">
                  <c:v>2.5299999999999998</c:v>
                </c:pt>
                <c:pt idx="31">
                  <c:v>2.5299999999999998</c:v>
                </c:pt>
                <c:pt idx="32">
                  <c:v>2.5299999999999998</c:v>
                </c:pt>
                <c:pt idx="33">
                  <c:v>2.5299999999999998</c:v>
                </c:pt>
                <c:pt idx="34">
                  <c:v>2.5299999999999998</c:v>
                </c:pt>
                <c:pt idx="35">
                  <c:v>2.5299999999999998</c:v>
                </c:pt>
                <c:pt idx="36">
                  <c:v>2.5499999999999998</c:v>
                </c:pt>
                <c:pt idx="37">
                  <c:v>2.5499999999999998</c:v>
                </c:pt>
                <c:pt idx="38">
                  <c:v>2.5499999999999998</c:v>
                </c:pt>
                <c:pt idx="39">
                  <c:v>2.5499999999999998</c:v>
                </c:pt>
                <c:pt idx="40">
                  <c:v>2.5499999999999998</c:v>
                </c:pt>
                <c:pt idx="41">
                  <c:v>2.5499999999999998</c:v>
                </c:pt>
                <c:pt idx="42">
                  <c:v>2.5499999999999998</c:v>
                </c:pt>
                <c:pt idx="43">
                  <c:v>2.5499999999999998</c:v>
                </c:pt>
                <c:pt idx="44">
                  <c:v>2.5499999999999998</c:v>
                </c:pt>
                <c:pt idx="45">
                  <c:v>2.52</c:v>
                </c:pt>
                <c:pt idx="46">
                  <c:v>2.52</c:v>
                </c:pt>
                <c:pt idx="47">
                  <c:v>2.52</c:v>
                </c:pt>
                <c:pt idx="48">
                  <c:v>2.52</c:v>
                </c:pt>
                <c:pt idx="49">
                  <c:v>2.87</c:v>
                </c:pt>
                <c:pt idx="50">
                  <c:v>2.87</c:v>
                </c:pt>
                <c:pt idx="51">
                  <c:v>2.87</c:v>
                </c:pt>
                <c:pt idx="52">
                  <c:v>3.14</c:v>
                </c:pt>
                <c:pt idx="53">
                  <c:v>2.84</c:v>
                </c:pt>
                <c:pt idx="54">
                  <c:v>2.5299999999999998</c:v>
                </c:pt>
                <c:pt idx="55">
                  <c:v>2.5299999999999998</c:v>
                </c:pt>
                <c:pt idx="56">
                  <c:v>2.5299999999999998</c:v>
                </c:pt>
                <c:pt idx="57">
                  <c:v>2.67</c:v>
                </c:pt>
                <c:pt idx="58">
                  <c:v>2.5299999999999998</c:v>
                </c:pt>
                <c:pt idx="59">
                  <c:v>2.5299999999999998</c:v>
                </c:pt>
                <c:pt idx="60">
                  <c:v>2.5299999999999998</c:v>
                </c:pt>
                <c:pt idx="61">
                  <c:v>2.52</c:v>
                </c:pt>
                <c:pt idx="62">
                  <c:v>2.5499999999999998</c:v>
                </c:pt>
                <c:pt idx="63">
                  <c:v>2.5299999999999998</c:v>
                </c:pt>
                <c:pt idx="64">
                  <c:v>2.5299999999999998</c:v>
                </c:pt>
                <c:pt idx="65">
                  <c:v>2.5299999999999998</c:v>
                </c:pt>
                <c:pt idx="66">
                  <c:v>2.5299999999999998</c:v>
                </c:pt>
                <c:pt idx="67">
                  <c:v>6.33</c:v>
                </c:pt>
                <c:pt idx="68">
                  <c:v>6.33</c:v>
                </c:pt>
                <c:pt idx="69">
                  <c:v>6.33</c:v>
                </c:pt>
                <c:pt idx="70">
                  <c:v>6.33</c:v>
                </c:pt>
                <c:pt idx="71">
                  <c:v>6.33</c:v>
                </c:pt>
                <c:pt idx="72">
                  <c:v>3.1</c:v>
                </c:pt>
                <c:pt idx="73">
                  <c:v>3.1</c:v>
                </c:pt>
                <c:pt idx="74">
                  <c:v>3.1</c:v>
                </c:pt>
                <c:pt idx="75">
                  <c:v>2.78</c:v>
                </c:pt>
                <c:pt idx="76">
                  <c:v>2.78</c:v>
                </c:pt>
                <c:pt idx="77">
                  <c:v>2.84</c:v>
                </c:pt>
                <c:pt idx="78">
                  <c:v>2.84</c:v>
                </c:pt>
                <c:pt idx="79">
                  <c:v>2.52</c:v>
                </c:pt>
                <c:pt idx="80">
                  <c:v>2.5299999999999998</c:v>
                </c:pt>
                <c:pt idx="81">
                  <c:v>2.5299999999999998</c:v>
                </c:pt>
                <c:pt idx="82">
                  <c:v>2.54</c:v>
                </c:pt>
                <c:pt idx="83">
                  <c:v>2.5299999999999998</c:v>
                </c:pt>
                <c:pt idx="84">
                  <c:v>2.54</c:v>
                </c:pt>
                <c:pt idx="85">
                  <c:v>2.54</c:v>
                </c:pt>
                <c:pt idx="86">
                  <c:v>2.5299999999999998</c:v>
                </c:pt>
                <c:pt idx="87">
                  <c:v>2.5299999999999998</c:v>
                </c:pt>
                <c:pt idx="88">
                  <c:v>2.5299999999999998</c:v>
                </c:pt>
                <c:pt idx="89">
                  <c:v>2.5299999999999998</c:v>
                </c:pt>
                <c:pt idx="90">
                  <c:v>2.5299999999999998</c:v>
                </c:pt>
                <c:pt idx="91">
                  <c:v>2.5299999999999998</c:v>
                </c:pt>
                <c:pt idx="92">
                  <c:v>2.5299999999999998</c:v>
                </c:pt>
                <c:pt idx="93">
                  <c:v>1.89</c:v>
                </c:pt>
                <c:pt idx="94">
                  <c:v>1.88</c:v>
                </c:pt>
                <c:pt idx="95">
                  <c:v>1.88</c:v>
                </c:pt>
                <c:pt idx="96">
                  <c:v>1.88</c:v>
                </c:pt>
                <c:pt idx="97">
                  <c:v>2.2999999999999998</c:v>
                </c:pt>
                <c:pt idx="98">
                  <c:v>2.2999999999999998</c:v>
                </c:pt>
                <c:pt idx="99">
                  <c:v>2.2999999999999998</c:v>
                </c:pt>
                <c:pt idx="100">
                  <c:v>2.2999999999999998</c:v>
                </c:pt>
                <c:pt idx="101">
                  <c:v>2.2999999999999998</c:v>
                </c:pt>
                <c:pt idx="102">
                  <c:v>2.2999999999999998</c:v>
                </c:pt>
                <c:pt idx="103">
                  <c:v>1.85</c:v>
                </c:pt>
                <c:pt idx="104">
                  <c:v>1.85</c:v>
                </c:pt>
                <c:pt idx="105">
                  <c:v>1.85</c:v>
                </c:pt>
                <c:pt idx="106">
                  <c:v>1.85</c:v>
                </c:pt>
                <c:pt idx="107">
                  <c:v>1.85</c:v>
                </c:pt>
                <c:pt idx="108">
                  <c:v>1.85</c:v>
                </c:pt>
                <c:pt idx="109">
                  <c:v>1.88</c:v>
                </c:pt>
                <c:pt idx="110">
                  <c:v>1.88</c:v>
                </c:pt>
                <c:pt idx="111">
                  <c:v>1.88</c:v>
                </c:pt>
                <c:pt idx="112">
                  <c:v>1.88</c:v>
                </c:pt>
                <c:pt idx="113">
                  <c:v>1.88</c:v>
                </c:pt>
                <c:pt idx="114">
                  <c:v>1.88</c:v>
                </c:pt>
                <c:pt idx="115">
                  <c:v>1.88</c:v>
                </c:pt>
                <c:pt idx="116">
                  <c:v>1.88</c:v>
                </c:pt>
                <c:pt idx="117">
                  <c:v>1.92</c:v>
                </c:pt>
                <c:pt idx="118">
                  <c:v>1.9</c:v>
                </c:pt>
                <c:pt idx="119">
                  <c:v>1.88</c:v>
                </c:pt>
                <c:pt idx="120">
                  <c:v>1.98</c:v>
                </c:pt>
                <c:pt idx="121">
                  <c:v>1.98</c:v>
                </c:pt>
                <c:pt idx="122">
                  <c:v>1.98</c:v>
                </c:pt>
                <c:pt idx="123">
                  <c:v>1.98</c:v>
                </c:pt>
                <c:pt idx="124">
                  <c:v>1.98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1.94</c:v>
                </c:pt>
                <c:pt idx="131">
                  <c:v>1.94</c:v>
                </c:pt>
                <c:pt idx="132">
                  <c:v>1.94</c:v>
                </c:pt>
                <c:pt idx="133">
                  <c:v>1.97</c:v>
                </c:pt>
                <c:pt idx="134">
                  <c:v>1.97</c:v>
                </c:pt>
                <c:pt idx="135">
                  <c:v>1.97</c:v>
                </c:pt>
                <c:pt idx="136">
                  <c:v>1.97</c:v>
                </c:pt>
                <c:pt idx="137">
                  <c:v>1.97</c:v>
                </c:pt>
                <c:pt idx="138">
                  <c:v>1.97</c:v>
                </c:pt>
                <c:pt idx="139">
                  <c:v>1.97</c:v>
                </c:pt>
                <c:pt idx="140">
                  <c:v>1.97</c:v>
                </c:pt>
                <c:pt idx="141">
                  <c:v>1.98</c:v>
                </c:pt>
                <c:pt idx="142">
                  <c:v>1.9</c:v>
                </c:pt>
                <c:pt idx="143">
                  <c:v>1.89</c:v>
                </c:pt>
                <c:pt idx="144">
                  <c:v>1.89</c:v>
                </c:pt>
                <c:pt idx="145">
                  <c:v>1.9</c:v>
                </c:pt>
                <c:pt idx="146">
                  <c:v>1.9</c:v>
                </c:pt>
                <c:pt idx="147">
                  <c:v>1.9</c:v>
                </c:pt>
                <c:pt idx="148">
                  <c:v>1.9</c:v>
                </c:pt>
                <c:pt idx="149">
                  <c:v>1.9</c:v>
                </c:pt>
                <c:pt idx="150">
                  <c:v>1.9</c:v>
                </c:pt>
                <c:pt idx="151">
                  <c:v>2.08</c:v>
                </c:pt>
                <c:pt idx="152">
                  <c:v>2.08</c:v>
                </c:pt>
                <c:pt idx="153">
                  <c:v>2.08</c:v>
                </c:pt>
                <c:pt idx="154">
                  <c:v>1.9</c:v>
                </c:pt>
                <c:pt idx="155">
                  <c:v>1.9</c:v>
                </c:pt>
                <c:pt idx="156">
                  <c:v>1.9</c:v>
                </c:pt>
                <c:pt idx="157">
                  <c:v>1.89</c:v>
                </c:pt>
                <c:pt idx="158">
                  <c:v>1.89</c:v>
                </c:pt>
                <c:pt idx="159">
                  <c:v>1.89</c:v>
                </c:pt>
                <c:pt idx="160">
                  <c:v>1.89</c:v>
                </c:pt>
                <c:pt idx="161">
                  <c:v>1.89</c:v>
                </c:pt>
                <c:pt idx="162">
                  <c:v>1.89</c:v>
                </c:pt>
                <c:pt idx="163">
                  <c:v>1.89</c:v>
                </c:pt>
                <c:pt idx="164">
                  <c:v>1.89</c:v>
                </c:pt>
                <c:pt idx="165">
                  <c:v>1.93</c:v>
                </c:pt>
                <c:pt idx="166">
                  <c:v>1.93</c:v>
                </c:pt>
                <c:pt idx="167">
                  <c:v>1.93</c:v>
                </c:pt>
                <c:pt idx="168">
                  <c:v>1.93</c:v>
                </c:pt>
                <c:pt idx="169">
                  <c:v>1.93</c:v>
                </c:pt>
                <c:pt idx="170">
                  <c:v>2.17</c:v>
                </c:pt>
                <c:pt idx="171">
                  <c:v>2.17</c:v>
                </c:pt>
                <c:pt idx="172">
                  <c:v>2.17</c:v>
                </c:pt>
                <c:pt idx="173">
                  <c:v>2.17</c:v>
                </c:pt>
                <c:pt idx="174">
                  <c:v>2.17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1.87</c:v>
                </c:pt>
                <c:pt idx="180">
                  <c:v>1.87</c:v>
                </c:pt>
                <c:pt idx="181">
                  <c:v>1.89</c:v>
                </c:pt>
                <c:pt idx="182">
                  <c:v>1.89</c:v>
                </c:pt>
                <c:pt idx="183">
                  <c:v>1.89</c:v>
                </c:pt>
                <c:pt idx="184">
                  <c:v>1.89</c:v>
                </c:pt>
                <c:pt idx="185">
                  <c:v>1.89</c:v>
                </c:pt>
                <c:pt idx="186">
                  <c:v>1.89</c:v>
                </c:pt>
                <c:pt idx="187">
                  <c:v>1.89</c:v>
                </c:pt>
                <c:pt idx="188">
                  <c:v>1.89</c:v>
                </c:pt>
                <c:pt idx="189">
                  <c:v>1.89</c:v>
                </c:pt>
                <c:pt idx="190">
                  <c:v>1.89</c:v>
                </c:pt>
                <c:pt idx="191">
                  <c:v>1.89</c:v>
                </c:pt>
                <c:pt idx="192">
                  <c:v>1.89</c:v>
                </c:pt>
                <c:pt idx="193">
                  <c:v>1.89</c:v>
                </c:pt>
                <c:pt idx="194">
                  <c:v>1.89</c:v>
                </c:pt>
                <c:pt idx="195">
                  <c:v>2.38</c:v>
                </c:pt>
                <c:pt idx="196">
                  <c:v>2.38</c:v>
                </c:pt>
                <c:pt idx="197">
                  <c:v>2.38</c:v>
                </c:pt>
                <c:pt idx="198">
                  <c:v>2.38</c:v>
                </c:pt>
                <c:pt idx="199">
                  <c:v>2.38</c:v>
                </c:pt>
                <c:pt idx="200">
                  <c:v>1.87</c:v>
                </c:pt>
                <c:pt idx="201">
                  <c:v>1.87</c:v>
                </c:pt>
                <c:pt idx="202">
                  <c:v>1.87</c:v>
                </c:pt>
                <c:pt idx="203">
                  <c:v>1.87</c:v>
                </c:pt>
                <c:pt idx="204">
                  <c:v>1.87</c:v>
                </c:pt>
                <c:pt idx="205">
                  <c:v>1.89</c:v>
                </c:pt>
                <c:pt idx="206">
                  <c:v>1.89</c:v>
                </c:pt>
                <c:pt idx="207">
                  <c:v>1.89</c:v>
                </c:pt>
                <c:pt idx="208">
                  <c:v>1.89</c:v>
                </c:pt>
                <c:pt idx="209">
                  <c:v>1.89</c:v>
                </c:pt>
                <c:pt idx="210">
                  <c:v>1.89</c:v>
                </c:pt>
                <c:pt idx="211">
                  <c:v>1.89</c:v>
                </c:pt>
                <c:pt idx="212">
                  <c:v>1.89</c:v>
                </c:pt>
                <c:pt idx="213">
                  <c:v>1.89</c:v>
                </c:pt>
                <c:pt idx="214">
                  <c:v>1.89</c:v>
                </c:pt>
                <c:pt idx="215">
                  <c:v>1.89</c:v>
                </c:pt>
                <c:pt idx="216">
                  <c:v>1.89</c:v>
                </c:pt>
                <c:pt idx="217">
                  <c:v>1.89</c:v>
                </c:pt>
                <c:pt idx="218">
                  <c:v>1.89</c:v>
                </c:pt>
                <c:pt idx="219">
                  <c:v>1.89</c:v>
                </c:pt>
                <c:pt idx="220">
                  <c:v>1.89</c:v>
                </c:pt>
                <c:pt idx="221">
                  <c:v>1.89</c:v>
                </c:pt>
                <c:pt idx="222">
                  <c:v>1.89</c:v>
                </c:pt>
                <c:pt idx="223">
                  <c:v>1.89</c:v>
                </c:pt>
                <c:pt idx="224">
                  <c:v>1.89</c:v>
                </c:pt>
                <c:pt idx="225">
                  <c:v>1.89</c:v>
                </c:pt>
                <c:pt idx="226">
                  <c:v>1.89</c:v>
                </c:pt>
                <c:pt idx="227">
                  <c:v>1.89</c:v>
                </c:pt>
                <c:pt idx="228">
                  <c:v>1.89</c:v>
                </c:pt>
                <c:pt idx="229">
                  <c:v>1.89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1.92</c:v>
                </c:pt>
                <c:pt idx="235">
                  <c:v>1.92</c:v>
                </c:pt>
                <c:pt idx="236">
                  <c:v>1.92</c:v>
                </c:pt>
                <c:pt idx="237">
                  <c:v>1.89</c:v>
                </c:pt>
                <c:pt idx="238">
                  <c:v>2.17</c:v>
                </c:pt>
                <c:pt idx="239">
                  <c:v>2.17</c:v>
                </c:pt>
                <c:pt idx="240">
                  <c:v>2.35</c:v>
                </c:pt>
                <c:pt idx="241">
                  <c:v>2.35</c:v>
                </c:pt>
                <c:pt idx="242">
                  <c:v>2.35</c:v>
                </c:pt>
                <c:pt idx="243">
                  <c:v>2.35</c:v>
                </c:pt>
                <c:pt idx="244">
                  <c:v>2.35</c:v>
                </c:pt>
                <c:pt idx="245">
                  <c:v>2.33</c:v>
                </c:pt>
                <c:pt idx="246">
                  <c:v>1.92</c:v>
                </c:pt>
                <c:pt idx="247">
                  <c:v>1.96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1.93</c:v>
                </c:pt>
                <c:pt idx="252">
                  <c:v>1.93</c:v>
                </c:pt>
                <c:pt idx="253">
                  <c:v>1.95</c:v>
                </c:pt>
                <c:pt idx="254">
                  <c:v>1.92</c:v>
                </c:pt>
                <c:pt idx="255">
                  <c:v>1.92</c:v>
                </c:pt>
                <c:pt idx="256">
                  <c:v>1.92</c:v>
                </c:pt>
                <c:pt idx="257">
                  <c:v>1.92</c:v>
                </c:pt>
                <c:pt idx="258">
                  <c:v>1.92</c:v>
                </c:pt>
                <c:pt idx="259">
                  <c:v>1.92</c:v>
                </c:pt>
                <c:pt idx="260">
                  <c:v>1.92</c:v>
                </c:pt>
                <c:pt idx="261">
                  <c:v>1.92</c:v>
                </c:pt>
                <c:pt idx="262">
                  <c:v>1.92</c:v>
                </c:pt>
                <c:pt idx="263">
                  <c:v>1.92</c:v>
                </c:pt>
                <c:pt idx="264">
                  <c:v>2.17</c:v>
                </c:pt>
                <c:pt idx="265">
                  <c:v>1.92</c:v>
                </c:pt>
                <c:pt idx="266">
                  <c:v>1.92</c:v>
                </c:pt>
                <c:pt idx="267">
                  <c:v>1.92</c:v>
                </c:pt>
                <c:pt idx="268">
                  <c:v>1.92</c:v>
                </c:pt>
                <c:pt idx="269">
                  <c:v>1.96</c:v>
                </c:pt>
                <c:pt idx="270">
                  <c:v>1.96</c:v>
                </c:pt>
                <c:pt idx="271">
                  <c:v>1.96</c:v>
                </c:pt>
                <c:pt idx="272">
                  <c:v>1.96</c:v>
                </c:pt>
                <c:pt idx="273">
                  <c:v>1.96</c:v>
                </c:pt>
                <c:pt idx="274">
                  <c:v>1.96</c:v>
                </c:pt>
                <c:pt idx="275">
                  <c:v>1.96</c:v>
                </c:pt>
                <c:pt idx="276">
                  <c:v>1.96</c:v>
                </c:pt>
                <c:pt idx="277">
                  <c:v>1.96</c:v>
                </c:pt>
                <c:pt idx="278">
                  <c:v>1.96</c:v>
                </c:pt>
                <c:pt idx="279">
                  <c:v>1.96</c:v>
                </c:pt>
                <c:pt idx="280">
                  <c:v>1.96</c:v>
                </c:pt>
                <c:pt idx="281">
                  <c:v>1.96</c:v>
                </c:pt>
                <c:pt idx="282">
                  <c:v>1.96</c:v>
                </c:pt>
                <c:pt idx="283">
                  <c:v>1.96</c:v>
                </c:pt>
                <c:pt idx="284">
                  <c:v>1.96</c:v>
                </c:pt>
                <c:pt idx="285">
                  <c:v>1.96</c:v>
                </c:pt>
                <c:pt idx="286">
                  <c:v>1.96</c:v>
                </c:pt>
                <c:pt idx="287">
                  <c:v>1.96</c:v>
                </c:pt>
                <c:pt idx="288">
                  <c:v>1.96</c:v>
                </c:pt>
                <c:pt idx="289">
                  <c:v>1.96</c:v>
                </c:pt>
                <c:pt idx="290">
                  <c:v>1.96</c:v>
                </c:pt>
                <c:pt idx="291">
                  <c:v>2.33</c:v>
                </c:pt>
                <c:pt idx="292">
                  <c:v>2.33</c:v>
                </c:pt>
                <c:pt idx="293">
                  <c:v>1.96</c:v>
                </c:pt>
                <c:pt idx="294">
                  <c:v>1.95</c:v>
                </c:pt>
                <c:pt idx="295">
                  <c:v>1.94</c:v>
                </c:pt>
                <c:pt idx="296">
                  <c:v>1.95</c:v>
                </c:pt>
                <c:pt idx="297">
                  <c:v>1.95</c:v>
                </c:pt>
                <c:pt idx="298">
                  <c:v>1.94</c:v>
                </c:pt>
                <c:pt idx="299">
                  <c:v>1.96</c:v>
                </c:pt>
                <c:pt idx="300">
                  <c:v>1.96</c:v>
                </c:pt>
                <c:pt idx="301">
                  <c:v>1.96</c:v>
                </c:pt>
                <c:pt idx="302">
                  <c:v>1.96</c:v>
                </c:pt>
                <c:pt idx="303">
                  <c:v>1.96</c:v>
                </c:pt>
                <c:pt idx="304">
                  <c:v>1.96</c:v>
                </c:pt>
                <c:pt idx="305">
                  <c:v>1.94</c:v>
                </c:pt>
                <c:pt idx="306">
                  <c:v>1.96</c:v>
                </c:pt>
                <c:pt idx="307">
                  <c:v>1.96</c:v>
                </c:pt>
                <c:pt idx="308">
                  <c:v>1.96</c:v>
                </c:pt>
                <c:pt idx="309">
                  <c:v>1.94</c:v>
                </c:pt>
                <c:pt idx="310">
                  <c:v>1.94</c:v>
                </c:pt>
                <c:pt idx="311">
                  <c:v>1.94</c:v>
                </c:pt>
                <c:pt idx="312">
                  <c:v>1.94</c:v>
                </c:pt>
                <c:pt idx="313">
                  <c:v>2.33</c:v>
                </c:pt>
                <c:pt idx="314">
                  <c:v>2.33</c:v>
                </c:pt>
                <c:pt idx="315">
                  <c:v>2.33</c:v>
                </c:pt>
                <c:pt idx="316">
                  <c:v>2.33</c:v>
                </c:pt>
                <c:pt idx="317">
                  <c:v>2.38</c:v>
                </c:pt>
                <c:pt idx="318">
                  <c:v>1.94</c:v>
                </c:pt>
                <c:pt idx="319">
                  <c:v>1.96</c:v>
                </c:pt>
                <c:pt idx="320">
                  <c:v>1.94</c:v>
                </c:pt>
                <c:pt idx="321">
                  <c:v>1.94</c:v>
                </c:pt>
                <c:pt idx="322">
                  <c:v>1.94</c:v>
                </c:pt>
                <c:pt idx="323">
                  <c:v>1.94</c:v>
                </c:pt>
                <c:pt idx="324">
                  <c:v>1.94</c:v>
                </c:pt>
                <c:pt idx="325">
                  <c:v>1.94</c:v>
                </c:pt>
                <c:pt idx="326">
                  <c:v>1.94</c:v>
                </c:pt>
                <c:pt idx="327">
                  <c:v>1.94</c:v>
                </c:pt>
                <c:pt idx="328">
                  <c:v>1.94</c:v>
                </c:pt>
                <c:pt idx="329">
                  <c:v>1.94</c:v>
                </c:pt>
                <c:pt idx="330">
                  <c:v>1.94</c:v>
                </c:pt>
                <c:pt idx="331">
                  <c:v>1.94</c:v>
                </c:pt>
                <c:pt idx="332">
                  <c:v>1.94</c:v>
                </c:pt>
                <c:pt idx="333">
                  <c:v>1.94</c:v>
                </c:pt>
                <c:pt idx="334">
                  <c:v>1.94</c:v>
                </c:pt>
                <c:pt idx="335">
                  <c:v>1.94</c:v>
                </c:pt>
                <c:pt idx="336">
                  <c:v>1.94</c:v>
                </c:pt>
                <c:pt idx="337">
                  <c:v>1.94</c:v>
                </c:pt>
                <c:pt idx="338">
                  <c:v>1.94</c:v>
                </c:pt>
                <c:pt idx="339">
                  <c:v>1.94</c:v>
                </c:pt>
                <c:pt idx="340">
                  <c:v>1.94</c:v>
                </c:pt>
                <c:pt idx="341">
                  <c:v>2.06</c:v>
                </c:pt>
                <c:pt idx="342">
                  <c:v>2.06</c:v>
                </c:pt>
                <c:pt idx="343">
                  <c:v>2.06</c:v>
                </c:pt>
                <c:pt idx="344">
                  <c:v>2.06</c:v>
                </c:pt>
                <c:pt idx="345">
                  <c:v>2.06</c:v>
                </c:pt>
                <c:pt idx="346">
                  <c:v>2.06</c:v>
                </c:pt>
                <c:pt idx="347">
                  <c:v>1.96</c:v>
                </c:pt>
                <c:pt idx="348">
                  <c:v>1.96</c:v>
                </c:pt>
                <c:pt idx="349">
                  <c:v>1.94</c:v>
                </c:pt>
                <c:pt idx="350">
                  <c:v>1.94</c:v>
                </c:pt>
                <c:pt idx="351">
                  <c:v>1.94</c:v>
                </c:pt>
                <c:pt idx="352">
                  <c:v>1.94</c:v>
                </c:pt>
                <c:pt idx="353">
                  <c:v>1.94</c:v>
                </c:pt>
                <c:pt idx="354">
                  <c:v>1.94</c:v>
                </c:pt>
                <c:pt idx="355">
                  <c:v>1.94</c:v>
                </c:pt>
                <c:pt idx="356">
                  <c:v>1.94</c:v>
                </c:pt>
                <c:pt idx="357">
                  <c:v>2.02</c:v>
                </c:pt>
                <c:pt idx="358">
                  <c:v>2.02</c:v>
                </c:pt>
                <c:pt idx="359">
                  <c:v>2.02</c:v>
                </c:pt>
                <c:pt idx="360">
                  <c:v>2.02</c:v>
                </c:pt>
                <c:pt idx="361">
                  <c:v>2.02</c:v>
                </c:pt>
                <c:pt idx="362">
                  <c:v>2.02</c:v>
                </c:pt>
                <c:pt idx="363">
                  <c:v>2.02</c:v>
                </c:pt>
                <c:pt idx="364">
                  <c:v>2.02</c:v>
                </c:pt>
                <c:pt idx="365">
                  <c:v>2.04</c:v>
                </c:pt>
                <c:pt idx="366">
                  <c:v>2.04</c:v>
                </c:pt>
                <c:pt idx="367">
                  <c:v>2.04</c:v>
                </c:pt>
                <c:pt idx="368">
                  <c:v>2.02</c:v>
                </c:pt>
                <c:pt idx="369">
                  <c:v>2.02</c:v>
                </c:pt>
                <c:pt idx="370">
                  <c:v>2.02</c:v>
                </c:pt>
                <c:pt idx="371">
                  <c:v>1.92</c:v>
                </c:pt>
                <c:pt idx="372">
                  <c:v>1.92</c:v>
                </c:pt>
                <c:pt idx="373">
                  <c:v>1.92</c:v>
                </c:pt>
                <c:pt idx="374">
                  <c:v>1.92</c:v>
                </c:pt>
                <c:pt idx="375">
                  <c:v>1.94</c:v>
                </c:pt>
                <c:pt idx="376">
                  <c:v>1.94</c:v>
                </c:pt>
                <c:pt idx="377">
                  <c:v>2.08</c:v>
                </c:pt>
                <c:pt idx="378">
                  <c:v>2.08</c:v>
                </c:pt>
                <c:pt idx="379">
                  <c:v>2.08</c:v>
                </c:pt>
                <c:pt idx="380">
                  <c:v>2.08</c:v>
                </c:pt>
                <c:pt idx="381">
                  <c:v>1.96</c:v>
                </c:pt>
                <c:pt idx="382">
                  <c:v>1.96</c:v>
                </c:pt>
                <c:pt idx="383">
                  <c:v>1.96</c:v>
                </c:pt>
                <c:pt idx="384">
                  <c:v>1.96</c:v>
                </c:pt>
                <c:pt idx="385">
                  <c:v>1.96</c:v>
                </c:pt>
                <c:pt idx="386">
                  <c:v>1.96</c:v>
                </c:pt>
                <c:pt idx="387">
                  <c:v>1.95</c:v>
                </c:pt>
                <c:pt idx="388">
                  <c:v>1.95</c:v>
                </c:pt>
                <c:pt idx="389">
                  <c:v>2.15</c:v>
                </c:pt>
                <c:pt idx="390">
                  <c:v>2.15</c:v>
                </c:pt>
                <c:pt idx="391">
                  <c:v>2.15</c:v>
                </c:pt>
                <c:pt idx="392">
                  <c:v>1.94</c:v>
                </c:pt>
                <c:pt idx="393">
                  <c:v>1.94</c:v>
                </c:pt>
                <c:pt idx="394">
                  <c:v>1.94</c:v>
                </c:pt>
                <c:pt idx="395">
                  <c:v>1.92</c:v>
                </c:pt>
                <c:pt idx="396">
                  <c:v>1.92</c:v>
                </c:pt>
                <c:pt idx="397">
                  <c:v>1.92</c:v>
                </c:pt>
                <c:pt idx="398">
                  <c:v>1.92</c:v>
                </c:pt>
                <c:pt idx="399">
                  <c:v>1.92</c:v>
                </c:pt>
                <c:pt idx="400">
                  <c:v>1.92</c:v>
                </c:pt>
                <c:pt idx="401">
                  <c:v>1.92</c:v>
                </c:pt>
                <c:pt idx="402">
                  <c:v>1.92</c:v>
                </c:pt>
                <c:pt idx="403">
                  <c:v>1.92</c:v>
                </c:pt>
                <c:pt idx="404">
                  <c:v>1.92</c:v>
                </c:pt>
                <c:pt idx="405">
                  <c:v>1.92</c:v>
                </c:pt>
                <c:pt idx="406">
                  <c:v>1.92</c:v>
                </c:pt>
                <c:pt idx="407">
                  <c:v>1.92</c:v>
                </c:pt>
                <c:pt idx="408">
                  <c:v>1.92</c:v>
                </c:pt>
                <c:pt idx="409">
                  <c:v>1.92</c:v>
                </c:pt>
                <c:pt idx="410">
                  <c:v>2.13</c:v>
                </c:pt>
                <c:pt idx="411">
                  <c:v>2.13</c:v>
                </c:pt>
                <c:pt idx="412">
                  <c:v>2.13</c:v>
                </c:pt>
                <c:pt idx="413">
                  <c:v>2.13</c:v>
                </c:pt>
                <c:pt idx="414">
                  <c:v>2.13</c:v>
                </c:pt>
                <c:pt idx="415">
                  <c:v>1.94</c:v>
                </c:pt>
                <c:pt idx="416">
                  <c:v>1.94</c:v>
                </c:pt>
                <c:pt idx="417">
                  <c:v>1.94</c:v>
                </c:pt>
                <c:pt idx="418">
                  <c:v>1.94</c:v>
                </c:pt>
                <c:pt idx="419">
                  <c:v>1.94</c:v>
                </c:pt>
                <c:pt idx="420">
                  <c:v>1.94</c:v>
                </c:pt>
                <c:pt idx="421">
                  <c:v>1.92</c:v>
                </c:pt>
                <c:pt idx="422">
                  <c:v>1.92</c:v>
                </c:pt>
                <c:pt idx="423">
                  <c:v>1.92</c:v>
                </c:pt>
                <c:pt idx="424">
                  <c:v>1.92</c:v>
                </c:pt>
                <c:pt idx="425">
                  <c:v>1.92</c:v>
                </c:pt>
                <c:pt idx="426">
                  <c:v>1.92</c:v>
                </c:pt>
                <c:pt idx="427">
                  <c:v>2.02</c:v>
                </c:pt>
                <c:pt idx="428">
                  <c:v>2.02</c:v>
                </c:pt>
                <c:pt idx="429">
                  <c:v>2.02</c:v>
                </c:pt>
                <c:pt idx="430">
                  <c:v>1.98</c:v>
                </c:pt>
                <c:pt idx="431">
                  <c:v>1.98</c:v>
                </c:pt>
                <c:pt idx="432">
                  <c:v>1.98</c:v>
                </c:pt>
                <c:pt idx="433">
                  <c:v>1.98</c:v>
                </c:pt>
                <c:pt idx="434">
                  <c:v>1.98</c:v>
                </c:pt>
                <c:pt idx="435">
                  <c:v>2.44</c:v>
                </c:pt>
                <c:pt idx="436">
                  <c:v>2.44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1.89</c:v>
                </c:pt>
                <c:pt idx="444">
                  <c:v>1.89</c:v>
                </c:pt>
                <c:pt idx="445">
                  <c:v>1.92</c:v>
                </c:pt>
                <c:pt idx="446">
                  <c:v>1.89</c:v>
                </c:pt>
                <c:pt idx="447">
                  <c:v>1.89</c:v>
                </c:pt>
                <c:pt idx="448">
                  <c:v>1.89</c:v>
                </c:pt>
                <c:pt idx="449">
                  <c:v>1.89</c:v>
                </c:pt>
                <c:pt idx="450">
                  <c:v>1.89</c:v>
                </c:pt>
                <c:pt idx="451">
                  <c:v>1.89</c:v>
                </c:pt>
                <c:pt idx="452">
                  <c:v>1.89</c:v>
                </c:pt>
                <c:pt idx="453">
                  <c:v>1.92</c:v>
                </c:pt>
                <c:pt idx="454">
                  <c:v>1.92</c:v>
                </c:pt>
                <c:pt idx="455">
                  <c:v>1.92</c:v>
                </c:pt>
                <c:pt idx="456">
                  <c:v>1.92</c:v>
                </c:pt>
                <c:pt idx="457">
                  <c:v>2.2999999999999998</c:v>
                </c:pt>
                <c:pt idx="458">
                  <c:v>2.2999999999999998</c:v>
                </c:pt>
                <c:pt idx="459">
                  <c:v>2.2999999999999998</c:v>
                </c:pt>
                <c:pt idx="460">
                  <c:v>2.2999999999999998</c:v>
                </c:pt>
                <c:pt idx="461">
                  <c:v>1.92</c:v>
                </c:pt>
                <c:pt idx="462">
                  <c:v>1.92</c:v>
                </c:pt>
                <c:pt idx="463">
                  <c:v>1.92</c:v>
                </c:pt>
                <c:pt idx="464">
                  <c:v>1.92</c:v>
                </c:pt>
                <c:pt idx="465">
                  <c:v>1.92</c:v>
                </c:pt>
                <c:pt idx="466">
                  <c:v>1.92</c:v>
                </c:pt>
                <c:pt idx="467">
                  <c:v>1.92</c:v>
                </c:pt>
                <c:pt idx="468">
                  <c:v>1.92</c:v>
                </c:pt>
                <c:pt idx="469">
                  <c:v>1.92</c:v>
                </c:pt>
                <c:pt idx="470">
                  <c:v>1.92</c:v>
                </c:pt>
                <c:pt idx="471">
                  <c:v>1.92</c:v>
                </c:pt>
                <c:pt idx="472">
                  <c:v>1.92</c:v>
                </c:pt>
                <c:pt idx="473">
                  <c:v>1.92</c:v>
                </c:pt>
                <c:pt idx="474">
                  <c:v>1.92</c:v>
                </c:pt>
                <c:pt idx="475">
                  <c:v>1.92</c:v>
                </c:pt>
                <c:pt idx="476">
                  <c:v>1.92</c:v>
                </c:pt>
                <c:pt idx="477">
                  <c:v>1.92</c:v>
                </c:pt>
                <c:pt idx="478">
                  <c:v>1.92</c:v>
                </c:pt>
                <c:pt idx="479">
                  <c:v>1.92</c:v>
                </c:pt>
                <c:pt idx="480">
                  <c:v>1.92</c:v>
                </c:pt>
                <c:pt idx="481">
                  <c:v>1.92</c:v>
                </c:pt>
                <c:pt idx="482">
                  <c:v>1.92</c:v>
                </c:pt>
                <c:pt idx="483">
                  <c:v>1.92</c:v>
                </c:pt>
                <c:pt idx="484">
                  <c:v>1.92</c:v>
                </c:pt>
                <c:pt idx="485">
                  <c:v>2.13</c:v>
                </c:pt>
                <c:pt idx="486">
                  <c:v>1.74</c:v>
                </c:pt>
                <c:pt idx="487">
                  <c:v>2.13</c:v>
                </c:pt>
                <c:pt idx="488">
                  <c:v>2.13</c:v>
                </c:pt>
                <c:pt idx="489">
                  <c:v>2.13</c:v>
                </c:pt>
                <c:pt idx="490">
                  <c:v>1.94</c:v>
                </c:pt>
                <c:pt idx="491">
                  <c:v>1.95</c:v>
                </c:pt>
                <c:pt idx="492">
                  <c:v>1.95</c:v>
                </c:pt>
                <c:pt idx="493">
                  <c:v>1.94</c:v>
                </c:pt>
                <c:pt idx="494">
                  <c:v>1.94</c:v>
                </c:pt>
                <c:pt idx="495">
                  <c:v>1.94</c:v>
                </c:pt>
                <c:pt idx="496">
                  <c:v>1.94</c:v>
                </c:pt>
                <c:pt idx="497">
                  <c:v>1.94</c:v>
                </c:pt>
                <c:pt idx="498">
                  <c:v>1.94</c:v>
                </c:pt>
                <c:pt idx="499">
                  <c:v>1.94</c:v>
                </c:pt>
                <c:pt idx="500">
                  <c:v>1.94</c:v>
                </c:pt>
                <c:pt idx="501">
                  <c:v>1.94</c:v>
                </c:pt>
                <c:pt idx="502">
                  <c:v>1.94</c:v>
                </c:pt>
                <c:pt idx="503">
                  <c:v>1.94</c:v>
                </c:pt>
                <c:pt idx="504">
                  <c:v>1.94</c:v>
                </c:pt>
                <c:pt idx="505">
                  <c:v>1.94</c:v>
                </c:pt>
                <c:pt idx="506">
                  <c:v>1.94</c:v>
                </c:pt>
                <c:pt idx="507">
                  <c:v>2.41</c:v>
                </c:pt>
                <c:pt idx="508">
                  <c:v>2.41</c:v>
                </c:pt>
                <c:pt idx="509">
                  <c:v>2.38</c:v>
                </c:pt>
                <c:pt idx="510">
                  <c:v>2.38</c:v>
                </c:pt>
                <c:pt idx="511">
                  <c:v>1.96</c:v>
                </c:pt>
                <c:pt idx="512">
                  <c:v>1.96</c:v>
                </c:pt>
                <c:pt idx="513">
                  <c:v>1.96</c:v>
                </c:pt>
                <c:pt idx="514">
                  <c:v>1.96</c:v>
                </c:pt>
                <c:pt idx="515">
                  <c:v>1.96</c:v>
                </c:pt>
                <c:pt idx="516">
                  <c:v>1.96</c:v>
                </c:pt>
                <c:pt idx="517">
                  <c:v>1.96</c:v>
                </c:pt>
                <c:pt idx="518">
                  <c:v>1.96</c:v>
                </c:pt>
                <c:pt idx="519">
                  <c:v>1.96</c:v>
                </c:pt>
                <c:pt idx="520">
                  <c:v>1.89</c:v>
                </c:pt>
                <c:pt idx="521">
                  <c:v>1.89</c:v>
                </c:pt>
                <c:pt idx="522">
                  <c:v>1.89</c:v>
                </c:pt>
                <c:pt idx="523">
                  <c:v>1.89</c:v>
                </c:pt>
                <c:pt idx="524">
                  <c:v>1.89</c:v>
                </c:pt>
                <c:pt idx="525">
                  <c:v>1.89</c:v>
                </c:pt>
                <c:pt idx="526">
                  <c:v>2</c:v>
                </c:pt>
                <c:pt idx="527">
                  <c:v>2</c:v>
                </c:pt>
                <c:pt idx="528">
                  <c:v>1.96</c:v>
                </c:pt>
                <c:pt idx="529">
                  <c:v>1.96</c:v>
                </c:pt>
                <c:pt idx="530">
                  <c:v>1.96</c:v>
                </c:pt>
                <c:pt idx="531">
                  <c:v>2.7</c:v>
                </c:pt>
                <c:pt idx="532">
                  <c:v>2.7</c:v>
                </c:pt>
                <c:pt idx="533">
                  <c:v>2.65</c:v>
                </c:pt>
                <c:pt idx="534">
                  <c:v>1.89</c:v>
                </c:pt>
                <c:pt idx="535">
                  <c:v>1.9</c:v>
                </c:pt>
                <c:pt idx="536">
                  <c:v>1.89</c:v>
                </c:pt>
                <c:pt idx="537">
                  <c:v>1.89</c:v>
                </c:pt>
                <c:pt idx="538">
                  <c:v>1.9</c:v>
                </c:pt>
                <c:pt idx="539">
                  <c:v>1.89</c:v>
                </c:pt>
                <c:pt idx="540">
                  <c:v>1.89</c:v>
                </c:pt>
                <c:pt idx="541">
                  <c:v>2.2200000000000002</c:v>
                </c:pt>
                <c:pt idx="542">
                  <c:v>2.2200000000000002</c:v>
                </c:pt>
                <c:pt idx="543">
                  <c:v>2.17</c:v>
                </c:pt>
                <c:pt idx="544">
                  <c:v>2.17</c:v>
                </c:pt>
                <c:pt idx="545">
                  <c:v>2.17</c:v>
                </c:pt>
                <c:pt idx="546">
                  <c:v>2.17</c:v>
                </c:pt>
                <c:pt idx="547">
                  <c:v>2.17</c:v>
                </c:pt>
                <c:pt idx="548">
                  <c:v>1.89</c:v>
                </c:pt>
                <c:pt idx="549">
                  <c:v>1.89</c:v>
                </c:pt>
                <c:pt idx="550">
                  <c:v>1.89</c:v>
                </c:pt>
                <c:pt idx="551">
                  <c:v>1.89</c:v>
                </c:pt>
                <c:pt idx="552">
                  <c:v>1.89</c:v>
                </c:pt>
                <c:pt idx="553">
                  <c:v>1.89</c:v>
                </c:pt>
                <c:pt idx="554">
                  <c:v>1.89</c:v>
                </c:pt>
                <c:pt idx="555">
                  <c:v>1.89</c:v>
                </c:pt>
                <c:pt idx="556">
                  <c:v>1.89</c:v>
                </c:pt>
                <c:pt idx="557">
                  <c:v>1.89</c:v>
                </c:pt>
                <c:pt idx="558">
                  <c:v>1.89</c:v>
                </c:pt>
                <c:pt idx="559">
                  <c:v>1.89</c:v>
                </c:pt>
                <c:pt idx="560">
                  <c:v>1.89</c:v>
                </c:pt>
                <c:pt idx="561">
                  <c:v>2.1</c:v>
                </c:pt>
                <c:pt idx="562">
                  <c:v>2.1</c:v>
                </c:pt>
                <c:pt idx="563">
                  <c:v>2.1</c:v>
                </c:pt>
                <c:pt idx="564">
                  <c:v>2.09</c:v>
                </c:pt>
                <c:pt idx="565">
                  <c:v>1.89</c:v>
                </c:pt>
                <c:pt idx="566">
                  <c:v>1.89</c:v>
                </c:pt>
                <c:pt idx="567">
                  <c:v>2.25</c:v>
                </c:pt>
                <c:pt idx="568">
                  <c:v>2.25</c:v>
                </c:pt>
                <c:pt idx="569">
                  <c:v>2.25</c:v>
                </c:pt>
                <c:pt idx="570">
                  <c:v>2.27</c:v>
                </c:pt>
                <c:pt idx="571">
                  <c:v>1.92</c:v>
                </c:pt>
                <c:pt idx="572">
                  <c:v>1.92</c:v>
                </c:pt>
                <c:pt idx="573">
                  <c:v>1.92</c:v>
                </c:pt>
                <c:pt idx="574">
                  <c:v>1.92</c:v>
                </c:pt>
                <c:pt idx="575">
                  <c:v>1.92</c:v>
                </c:pt>
                <c:pt idx="576">
                  <c:v>1.92</c:v>
                </c:pt>
                <c:pt idx="577">
                  <c:v>1.92</c:v>
                </c:pt>
                <c:pt idx="578">
                  <c:v>1.92</c:v>
                </c:pt>
                <c:pt idx="579">
                  <c:v>1.92</c:v>
                </c:pt>
                <c:pt idx="580">
                  <c:v>1.92</c:v>
                </c:pt>
                <c:pt idx="581">
                  <c:v>1.92</c:v>
                </c:pt>
                <c:pt idx="582">
                  <c:v>1.92</c:v>
                </c:pt>
                <c:pt idx="583">
                  <c:v>1.92</c:v>
                </c:pt>
                <c:pt idx="584">
                  <c:v>1.92</c:v>
                </c:pt>
                <c:pt idx="585">
                  <c:v>1.96</c:v>
                </c:pt>
                <c:pt idx="586">
                  <c:v>1.95</c:v>
                </c:pt>
                <c:pt idx="587">
                  <c:v>2.13</c:v>
                </c:pt>
                <c:pt idx="588">
                  <c:v>2.13</c:v>
                </c:pt>
                <c:pt idx="589">
                  <c:v>2.13</c:v>
                </c:pt>
                <c:pt idx="590">
                  <c:v>2.33</c:v>
                </c:pt>
                <c:pt idx="591">
                  <c:v>2.33</c:v>
                </c:pt>
                <c:pt idx="592">
                  <c:v>2.33</c:v>
                </c:pt>
                <c:pt idx="593">
                  <c:v>2.33</c:v>
                </c:pt>
                <c:pt idx="594">
                  <c:v>1.94</c:v>
                </c:pt>
                <c:pt idx="595">
                  <c:v>1.94</c:v>
                </c:pt>
                <c:pt idx="596">
                  <c:v>1.94</c:v>
                </c:pt>
                <c:pt idx="597">
                  <c:v>1.89</c:v>
                </c:pt>
                <c:pt idx="598">
                  <c:v>1.89</c:v>
                </c:pt>
                <c:pt idx="599">
                  <c:v>1.89</c:v>
                </c:pt>
                <c:pt idx="600">
                  <c:v>1.89</c:v>
                </c:pt>
                <c:pt idx="601">
                  <c:v>1.89</c:v>
                </c:pt>
                <c:pt idx="602">
                  <c:v>1.89</c:v>
                </c:pt>
                <c:pt idx="603">
                  <c:v>1.89</c:v>
                </c:pt>
                <c:pt idx="604">
                  <c:v>1.89</c:v>
                </c:pt>
                <c:pt idx="605">
                  <c:v>1.89</c:v>
                </c:pt>
                <c:pt idx="606">
                  <c:v>1.89</c:v>
                </c:pt>
                <c:pt idx="607">
                  <c:v>1.89</c:v>
                </c:pt>
                <c:pt idx="608">
                  <c:v>1.89</c:v>
                </c:pt>
                <c:pt idx="609">
                  <c:v>1.89</c:v>
                </c:pt>
                <c:pt idx="610">
                  <c:v>1.89</c:v>
                </c:pt>
                <c:pt idx="611">
                  <c:v>1.89</c:v>
                </c:pt>
                <c:pt idx="612">
                  <c:v>2.25</c:v>
                </c:pt>
                <c:pt idx="613">
                  <c:v>2.2599999999999998</c:v>
                </c:pt>
                <c:pt idx="614">
                  <c:v>2.2599999999999998</c:v>
                </c:pt>
                <c:pt idx="615">
                  <c:v>2.08</c:v>
                </c:pt>
                <c:pt idx="616">
                  <c:v>2.08</c:v>
                </c:pt>
                <c:pt idx="617">
                  <c:v>2.08</c:v>
                </c:pt>
                <c:pt idx="618">
                  <c:v>2.08</c:v>
                </c:pt>
                <c:pt idx="619">
                  <c:v>2.08</c:v>
                </c:pt>
                <c:pt idx="620">
                  <c:v>2.08</c:v>
                </c:pt>
                <c:pt idx="621">
                  <c:v>1.89</c:v>
                </c:pt>
                <c:pt idx="622">
                  <c:v>1.89</c:v>
                </c:pt>
                <c:pt idx="623">
                  <c:v>1.9</c:v>
                </c:pt>
                <c:pt idx="624">
                  <c:v>1.89</c:v>
                </c:pt>
                <c:pt idx="625">
                  <c:v>1.89</c:v>
                </c:pt>
                <c:pt idx="626">
                  <c:v>1.89</c:v>
                </c:pt>
                <c:pt idx="627">
                  <c:v>1.89</c:v>
                </c:pt>
                <c:pt idx="628">
                  <c:v>1.89</c:v>
                </c:pt>
                <c:pt idx="629">
                  <c:v>1.89</c:v>
                </c:pt>
                <c:pt idx="630">
                  <c:v>1.89</c:v>
                </c:pt>
                <c:pt idx="631">
                  <c:v>1.89</c:v>
                </c:pt>
                <c:pt idx="632">
                  <c:v>1.89</c:v>
                </c:pt>
                <c:pt idx="633">
                  <c:v>2.11</c:v>
                </c:pt>
                <c:pt idx="634">
                  <c:v>2.11</c:v>
                </c:pt>
                <c:pt idx="635">
                  <c:v>2.11</c:v>
                </c:pt>
                <c:pt idx="636">
                  <c:v>2.11</c:v>
                </c:pt>
                <c:pt idx="637">
                  <c:v>2.11</c:v>
                </c:pt>
                <c:pt idx="638">
                  <c:v>2.11</c:v>
                </c:pt>
                <c:pt idx="639">
                  <c:v>2.41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2.13</c:v>
                </c:pt>
                <c:pt idx="644">
                  <c:v>2.13</c:v>
                </c:pt>
                <c:pt idx="645">
                  <c:v>2.13</c:v>
                </c:pt>
                <c:pt idx="646">
                  <c:v>2</c:v>
                </c:pt>
                <c:pt idx="647">
                  <c:v>2</c:v>
                </c:pt>
                <c:pt idx="648">
                  <c:v>1.92</c:v>
                </c:pt>
                <c:pt idx="649">
                  <c:v>1.92</c:v>
                </c:pt>
                <c:pt idx="650">
                  <c:v>1.92</c:v>
                </c:pt>
                <c:pt idx="651">
                  <c:v>1.92</c:v>
                </c:pt>
                <c:pt idx="652">
                  <c:v>1.92</c:v>
                </c:pt>
                <c:pt idx="653">
                  <c:v>1.92</c:v>
                </c:pt>
                <c:pt idx="654">
                  <c:v>1.92</c:v>
                </c:pt>
                <c:pt idx="655">
                  <c:v>1.92</c:v>
                </c:pt>
                <c:pt idx="656">
                  <c:v>1.92</c:v>
                </c:pt>
                <c:pt idx="657">
                  <c:v>1.92</c:v>
                </c:pt>
                <c:pt idx="658">
                  <c:v>1.92</c:v>
                </c:pt>
                <c:pt idx="659">
                  <c:v>1.92</c:v>
                </c:pt>
                <c:pt idx="660">
                  <c:v>1.92</c:v>
                </c:pt>
                <c:pt idx="661">
                  <c:v>2.27</c:v>
                </c:pt>
                <c:pt idx="662">
                  <c:v>2.56</c:v>
                </c:pt>
                <c:pt idx="663">
                  <c:v>2.56</c:v>
                </c:pt>
                <c:pt idx="664">
                  <c:v>2.13</c:v>
                </c:pt>
                <c:pt idx="665">
                  <c:v>2.13</c:v>
                </c:pt>
                <c:pt idx="666">
                  <c:v>2.13</c:v>
                </c:pt>
                <c:pt idx="667">
                  <c:v>2.13</c:v>
                </c:pt>
                <c:pt idx="668">
                  <c:v>1.92</c:v>
                </c:pt>
                <c:pt idx="669">
                  <c:v>1.92</c:v>
                </c:pt>
                <c:pt idx="670">
                  <c:v>1.92</c:v>
                </c:pt>
                <c:pt idx="671">
                  <c:v>1.92</c:v>
                </c:pt>
                <c:pt idx="672">
                  <c:v>1.92</c:v>
                </c:pt>
                <c:pt idx="673">
                  <c:v>1.92</c:v>
                </c:pt>
                <c:pt idx="674">
                  <c:v>1.92</c:v>
                </c:pt>
                <c:pt idx="675">
                  <c:v>1.92</c:v>
                </c:pt>
                <c:pt idx="676">
                  <c:v>1.92</c:v>
                </c:pt>
                <c:pt idx="677">
                  <c:v>1.92</c:v>
                </c:pt>
                <c:pt idx="678">
                  <c:v>1.92</c:v>
                </c:pt>
                <c:pt idx="679">
                  <c:v>1.92</c:v>
                </c:pt>
                <c:pt idx="680">
                  <c:v>1.92</c:v>
                </c:pt>
                <c:pt idx="681">
                  <c:v>1.92</c:v>
                </c:pt>
                <c:pt idx="682">
                  <c:v>1.92</c:v>
                </c:pt>
                <c:pt idx="683">
                  <c:v>1.92</c:v>
                </c:pt>
                <c:pt idx="684">
                  <c:v>1.92</c:v>
                </c:pt>
                <c:pt idx="685">
                  <c:v>1.92</c:v>
                </c:pt>
                <c:pt idx="686">
                  <c:v>2.17</c:v>
                </c:pt>
                <c:pt idx="687">
                  <c:v>2.17</c:v>
                </c:pt>
                <c:pt idx="688">
                  <c:v>2.17</c:v>
                </c:pt>
                <c:pt idx="689">
                  <c:v>2.17</c:v>
                </c:pt>
                <c:pt idx="690">
                  <c:v>2.17</c:v>
                </c:pt>
                <c:pt idx="691">
                  <c:v>1.92</c:v>
                </c:pt>
                <c:pt idx="692">
                  <c:v>1.92</c:v>
                </c:pt>
                <c:pt idx="693">
                  <c:v>1.92</c:v>
                </c:pt>
                <c:pt idx="694">
                  <c:v>1.92</c:v>
                </c:pt>
                <c:pt idx="695">
                  <c:v>1.92</c:v>
                </c:pt>
                <c:pt idx="696">
                  <c:v>1.92</c:v>
                </c:pt>
                <c:pt idx="697">
                  <c:v>1.92</c:v>
                </c:pt>
                <c:pt idx="698">
                  <c:v>1.92</c:v>
                </c:pt>
                <c:pt idx="699">
                  <c:v>1.92</c:v>
                </c:pt>
                <c:pt idx="700">
                  <c:v>1.92</c:v>
                </c:pt>
                <c:pt idx="701">
                  <c:v>1.92</c:v>
                </c:pt>
                <c:pt idx="702">
                  <c:v>1.92</c:v>
                </c:pt>
                <c:pt idx="703">
                  <c:v>1.92</c:v>
                </c:pt>
                <c:pt idx="704">
                  <c:v>1.92</c:v>
                </c:pt>
                <c:pt idx="705">
                  <c:v>1.92</c:v>
                </c:pt>
                <c:pt idx="706">
                  <c:v>1.92</c:v>
                </c:pt>
                <c:pt idx="707">
                  <c:v>1.92</c:v>
                </c:pt>
                <c:pt idx="708">
                  <c:v>1.92</c:v>
                </c:pt>
                <c:pt idx="709">
                  <c:v>1.92</c:v>
                </c:pt>
                <c:pt idx="710">
                  <c:v>2.27</c:v>
                </c:pt>
                <c:pt idx="711">
                  <c:v>2.27</c:v>
                </c:pt>
                <c:pt idx="712">
                  <c:v>2.27</c:v>
                </c:pt>
                <c:pt idx="713">
                  <c:v>2.27</c:v>
                </c:pt>
                <c:pt idx="714">
                  <c:v>2</c:v>
                </c:pt>
                <c:pt idx="715">
                  <c:v>2</c:v>
                </c:pt>
                <c:pt idx="716">
                  <c:v>1.89</c:v>
                </c:pt>
                <c:pt idx="717">
                  <c:v>1.89</c:v>
                </c:pt>
                <c:pt idx="718">
                  <c:v>1.89</c:v>
                </c:pt>
                <c:pt idx="719">
                  <c:v>1.89</c:v>
                </c:pt>
                <c:pt idx="720">
                  <c:v>1.89</c:v>
                </c:pt>
                <c:pt idx="721">
                  <c:v>1.89</c:v>
                </c:pt>
                <c:pt idx="722">
                  <c:v>1.89</c:v>
                </c:pt>
                <c:pt idx="723">
                  <c:v>1.89</c:v>
                </c:pt>
                <c:pt idx="724">
                  <c:v>1.89</c:v>
                </c:pt>
                <c:pt idx="725">
                  <c:v>1.89</c:v>
                </c:pt>
                <c:pt idx="726">
                  <c:v>1.89</c:v>
                </c:pt>
                <c:pt idx="727">
                  <c:v>1.89</c:v>
                </c:pt>
                <c:pt idx="728">
                  <c:v>1.92</c:v>
                </c:pt>
                <c:pt idx="729">
                  <c:v>2.13</c:v>
                </c:pt>
                <c:pt idx="730">
                  <c:v>2.13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DE-444A-A0A8-A8016E5C9C00}"/>
            </c:ext>
          </c:extLst>
        </c:ser>
        <c:ser>
          <c:idx val="1"/>
          <c:order val="1"/>
          <c:tx>
            <c:strRef>
              <c:f>'[Ocorrências Abril 2016 - ETA Rio Grande.xlsx]Dosagens de Cloro - Maio 16'!$G$4</c:f>
              <c:strCache>
                <c:ptCount val="1"/>
                <c:pt idx="0">
                  <c:v>Pré cloração - ETA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'[Ocorrências Abril 2016 - ETA Rio Grande.xlsx]Dosagens de Cloro - Maio 16'!$F$5:$F$743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42491.999305555553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42492.999305555553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42493.999305555553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42494.999305555553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42495.999305555553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42496.999305555553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42497.999305555553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42498.999305555553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42499.999305555553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42500.999305555553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42501.999305555553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42502.999305555553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42503.999305555553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42504.999305555553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42505.999305555553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42506.999305555553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42507.999305555553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42508.999305555553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42509.999305555553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42510.999305555553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42511.999305555553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42512.999305555553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42514.041666666664</c:v>
                </c:pt>
                <c:pt idx="541">
                  <c:v>42514.083333333336</c:v>
                </c:pt>
                <c:pt idx="542">
                  <c:v>42514.125</c:v>
                </c:pt>
                <c:pt idx="543">
                  <c:v>42514.166666666664</c:v>
                </c:pt>
                <c:pt idx="544">
                  <c:v>42514.208333333336</c:v>
                </c:pt>
                <c:pt idx="545">
                  <c:v>42514.25</c:v>
                </c:pt>
                <c:pt idx="546">
                  <c:v>42514.291666666664</c:v>
                </c:pt>
                <c:pt idx="547">
                  <c:v>42514.333333333336</c:v>
                </c:pt>
                <c:pt idx="548">
                  <c:v>42514.375</c:v>
                </c:pt>
                <c:pt idx="549">
                  <c:v>42514.416666666664</c:v>
                </c:pt>
                <c:pt idx="550">
                  <c:v>42514.458333333336</c:v>
                </c:pt>
                <c:pt idx="551">
                  <c:v>42514.5</c:v>
                </c:pt>
                <c:pt idx="552">
                  <c:v>42514.541666666664</c:v>
                </c:pt>
                <c:pt idx="553">
                  <c:v>42514.583333333336</c:v>
                </c:pt>
                <c:pt idx="554">
                  <c:v>42514.625</c:v>
                </c:pt>
                <c:pt idx="555">
                  <c:v>42514.666666666664</c:v>
                </c:pt>
                <c:pt idx="556">
                  <c:v>42514.708333333336</c:v>
                </c:pt>
                <c:pt idx="557">
                  <c:v>42514.75</c:v>
                </c:pt>
                <c:pt idx="558">
                  <c:v>42514.791666666664</c:v>
                </c:pt>
                <c:pt idx="559">
                  <c:v>42514.833333333336</c:v>
                </c:pt>
                <c:pt idx="560">
                  <c:v>42514.875</c:v>
                </c:pt>
                <c:pt idx="561">
                  <c:v>42514.916666666664</c:v>
                </c:pt>
                <c:pt idx="562">
                  <c:v>42514.958333333336</c:v>
                </c:pt>
                <c:pt idx="563">
                  <c:v>42514.999305555553</c:v>
                </c:pt>
                <c:pt idx="564">
                  <c:v>42515.041666666664</c:v>
                </c:pt>
                <c:pt idx="565">
                  <c:v>42515.083333333336</c:v>
                </c:pt>
                <c:pt idx="566">
                  <c:v>42515.125</c:v>
                </c:pt>
                <c:pt idx="567">
                  <c:v>42515.166666666664</c:v>
                </c:pt>
                <c:pt idx="568">
                  <c:v>42515.208333333336</c:v>
                </c:pt>
                <c:pt idx="569">
                  <c:v>42515.25</c:v>
                </c:pt>
                <c:pt idx="570">
                  <c:v>42515.333333333336</c:v>
                </c:pt>
                <c:pt idx="571">
                  <c:v>42515.375</c:v>
                </c:pt>
                <c:pt idx="572">
                  <c:v>42515.416666666664</c:v>
                </c:pt>
                <c:pt idx="573">
                  <c:v>42515.458333333336</c:v>
                </c:pt>
                <c:pt idx="574">
                  <c:v>42515.5</c:v>
                </c:pt>
                <c:pt idx="575">
                  <c:v>42515.541666666664</c:v>
                </c:pt>
                <c:pt idx="576">
                  <c:v>42515.583333333336</c:v>
                </c:pt>
                <c:pt idx="577">
                  <c:v>42515.625</c:v>
                </c:pt>
                <c:pt idx="578">
                  <c:v>42515.666666666664</c:v>
                </c:pt>
                <c:pt idx="579">
                  <c:v>42515.708333333336</c:v>
                </c:pt>
                <c:pt idx="580">
                  <c:v>42515.75</c:v>
                </c:pt>
                <c:pt idx="581">
                  <c:v>42515.791666666664</c:v>
                </c:pt>
                <c:pt idx="582">
                  <c:v>42515.833333333336</c:v>
                </c:pt>
                <c:pt idx="583">
                  <c:v>42515.875</c:v>
                </c:pt>
                <c:pt idx="584">
                  <c:v>42515.916666666664</c:v>
                </c:pt>
                <c:pt idx="585">
                  <c:v>42515.958333333336</c:v>
                </c:pt>
                <c:pt idx="586">
                  <c:v>42515.999305555553</c:v>
                </c:pt>
                <c:pt idx="587">
                  <c:v>42516.041666666664</c:v>
                </c:pt>
                <c:pt idx="588">
                  <c:v>42516.083333333336</c:v>
                </c:pt>
                <c:pt idx="589">
                  <c:v>42516.125</c:v>
                </c:pt>
                <c:pt idx="590">
                  <c:v>42516.166666666664</c:v>
                </c:pt>
                <c:pt idx="591">
                  <c:v>42516.208333333336</c:v>
                </c:pt>
                <c:pt idx="592">
                  <c:v>42516.25</c:v>
                </c:pt>
                <c:pt idx="593">
                  <c:v>42516.291666666664</c:v>
                </c:pt>
                <c:pt idx="594">
                  <c:v>42516.333333333336</c:v>
                </c:pt>
                <c:pt idx="595">
                  <c:v>42516.375</c:v>
                </c:pt>
                <c:pt idx="596">
                  <c:v>42516.416666666664</c:v>
                </c:pt>
                <c:pt idx="597">
                  <c:v>42516.458333333336</c:v>
                </c:pt>
                <c:pt idx="598">
                  <c:v>42516.5</c:v>
                </c:pt>
                <c:pt idx="599">
                  <c:v>42516.541666666664</c:v>
                </c:pt>
                <c:pt idx="600">
                  <c:v>42516.583333333336</c:v>
                </c:pt>
                <c:pt idx="601">
                  <c:v>42516.625</c:v>
                </c:pt>
                <c:pt idx="602">
                  <c:v>42516.666666666664</c:v>
                </c:pt>
                <c:pt idx="603">
                  <c:v>42516.708333333336</c:v>
                </c:pt>
                <c:pt idx="604">
                  <c:v>42516.75</c:v>
                </c:pt>
                <c:pt idx="605">
                  <c:v>42516.791666666664</c:v>
                </c:pt>
                <c:pt idx="606">
                  <c:v>42516.833333333336</c:v>
                </c:pt>
                <c:pt idx="607">
                  <c:v>42516.875</c:v>
                </c:pt>
                <c:pt idx="608">
                  <c:v>42516.916666666664</c:v>
                </c:pt>
                <c:pt idx="609">
                  <c:v>42516.958333333336</c:v>
                </c:pt>
                <c:pt idx="610">
                  <c:v>42516.999305555553</c:v>
                </c:pt>
                <c:pt idx="611">
                  <c:v>42517.041666666664</c:v>
                </c:pt>
                <c:pt idx="612">
                  <c:v>42517.083333333336</c:v>
                </c:pt>
                <c:pt idx="613">
                  <c:v>42517.125</c:v>
                </c:pt>
                <c:pt idx="614">
                  <c:v>42517.166666666664</c:v>
                </c:pt>
                <c:pt idx="615">
                  <c:v>42517.208333333336</c:v>
                </c:pt>
                <c:pt idx="616">
                  <c:v>42517.25</c:v>
                </c:pt>
                <c:pt idx="617">
                  <c:v>42517.291666666664</c:v>
                </c:pt>
                <c:pt idx="618">
                  <c:v>42517.333333333336</c:v>
                </c:pt>
                <c:pt idx="619">
                  <c:v>42517.375</c:v>
                </c:pt>
                <c:pt idx="620">
                  <c:v>42517.416666666664</c:v>
                </c:pt>
                <c:pt idx="621">
                  <c:v>42517.458333333336</c:v>
                </c:pt>
                <c:pt idx="622">
                  <c:v>42517.5</c:v>
                </c:pt>
                <c:pt idx="623">
                  <c:v>42517.541666666664</c:v>
                </c:pt>
                <c:pt idx="624">
                  <c:v>42517.583333333336</c:v>
                </c:pt>
                <c:pt idx="625">
                  <c:v>42517.625</c:v>
                </c:pt>
                <c:pt idx="626">
                  <c:v>42517.666666666664</c:v>
                </c:pt>
                <c:pt idx="627">
                  <c:v>42517.708333333336</c:v>
                </c:pt>
                <c:pt idx="628">
                  <c:v>42517.75</c:v>
                </c:pt>
                <c:pt idx="629">
                  <c:v>42517.791666666664</c:v>
                </c:pt>
                <c:pt idx="630">
                  <c:v>42517.833333333336</c:v>
                </c:pt>
                <c:pt idx="631">
                  <c:v>42517.875</c:v>
                </c:pt>
                <c:pt idx="632">
                  <c:v>42517.916666666664</c:v>
                </c:pt>
                <c:pt idx="633">
                  <c:v>42517.958333333336</c:v>
                </c:pt>
                <c:pt idx="634">
                  <c:v>42517.999305555553</c:v>
                </c:pt>
                <c:pt idx="635">
                  <c:v>42518.041666666664</c:v>
                </c:pt>
                <c:pt idx="636">
                  <c:v>42518.083333333336</c:v>
                </c:pt>
                <c:pt idx="637">
                  <c:v>42518.125</c:v>
                </c:pt>
                <c:pt idx="638">
                  <c:v>42518.166666666664</c:v>
                </c:pt>
                <c:pt idx="639">
                  <c:v>42518.208333333336</c:v>
                </c:pt>
                <c:pt idx="640">
                  <c:v>42518.25</c:v>
                </c:pt>
                <c:pt idx="641">
                  <c:v>42518.291666666664</c:v>
                </c:pt>
                <c:pt idx="642">
                  <c:v>42518.333333333336</c:v>
                </c:pt>
                <c:pt idx="643">
                  <c:v>42518.375</c:v>
                </c:pt>
                <c:pt idx="644">
                  <c:v>42518.416666666664</c:v>
                </c:pt>
                <c:pt idx="645">
                  <c:v>42518.458333333336</c:v>
                </c:pt>
                <c:pt idx="646">
                  <c:v>42518.5</c:v>
                </c:pt>
                <c:pt idx="647">
                  <c:v>42518.541666666664</c:v>
                </c:pt>
                <c:pt idx="648">
                  <c:v>42518.583333333336</c:v>
                </c:pt>
                <c:pt idx="649">
                  <c:v>42518.625</c:v>
                </c:pt>
                <c:pt idx="650">
                  <c:v>42518.666666666664</c:v>
                </c:pt>
                <c:pt idx="651">
                  <c:v>42518.708333333336</c:v>
                </c:pt>
                <c:pt idx="652">
                  <c:v>42518.75</c:v>
                </c:pt>
                <c:pt idx="653">
                  <c:v>42518.791666666664</c:v>
                </c:pt>
                <c:pt idx="654">
                  <c:v>42518.833333333336</c:v>
                </c:pt>
                <c:pt idx="655">
                  <c:v>42518.875</c:v>
                </c:pt>
                <c:pt idx="656">
                  <c:v>42518.916666666664</c:v>
                </c:pt>
                <c:pt idx="657">
                  <c:v>42518.958333333336</c:v>
                </c:pt>
                <c:pt idx="658">
                  <c:v>42518.999305555553</c:v>
                </c:pt>
                <c:pt idx="659">
                  <c:v>42519.041666666664</c:v>
                </c:pt>
                <c:pt idx="660">
                  <c:v>42519.083333333336</c:v>
                </c:pt>
                <c:pt idx="661">
                  <c:v>42519.125</c:v>
                </c:pt>
                <c:pt idx="662">
                  <c:v>42519.166666666664</c:v>
                </c:pt>
                <c:pt idx="663">
                  <c:v>42519.208333333336</c:v>
                </c:pt>
                <c:pt idx="664">
                  <c:v>42519.25</c:v>
                </c:pt>
                <c:pt idx="665">
                  <c:v>42519.291666666664</c:v>
                </c:pt>
                <c:pt idx="666">
                  <c:v>42519.333333333336</c:v>
                </c:pt>
                <c:pt idx="667">
                  <c:v>42519.375</c:v>
                </c:pt>
                <c:pt idx="668">
                  <c:v>42519.416666666664</c:v>
                </c:pt>
                <c:pt idx="669">
                  <c:v>42519.458333333336</c:v>
                </c:pt>
                <c:pt idx="670">
                  <c:v>42519.5</c:v>
                </c:pt>
                <c:pt idx="671">
                  <c:v>42519.541666666664</c:v>
                </c:pt>
                <c:pt idx="672">
                  <c:v>42519.583333333336</c:v>
                </c:pt>
                <c:pt idx="673">
                  <c:v>42519.625</c:v>
                </c:pt>
                <c:pt idx="674">
                  <c:v>42519.666666666664</c:v>
                </c:pt>
                <c:pt idx="675">
                  <c:v>42519.708333333336</c:v>
                </c:pt>
                <c:pt idx="676">
                  <c:v>42519.75</c:v>
                </c:pt>
                <c:pt idx="677">
                  <c:v>42519.791666666664</c:v>
                </c:pt>
                <c:pt idx="678">
                  <c:v>42519.833333333336</c:v>
                </c:pt>
                <c:pt idx="679">
                  <c:v>42519.875</c:v>
                </c:pt>
                <c:pt idx="680">
                  <c:v>42519.916666666664</c:v>
                </c:pt>
                <c:pt idx="681">
                  <c:v>42519.958333333336</c:v>
                </c:pt>
                <c:pt idx="682">
                  <c:v>42519.999305555553</c:v>
                </c:pt>
                <c:pt idx="683">
                  <c:v>42520.041666666664</c:v>
                </c:pt>
                <c:pt idx="684">
                  <c:v>42520.083333333336</c:v>
                </c:pt>
                <c:pt idx="685">
                  <c:v>42520.125</c:v>
                </c:pt>
                <c:pt idx="686">
                  <c:v>42520.166666666664</c:v>
                </c:pt>
                <c:pt idx="687">
                  <c:v>42520.208333333336</c:v>
                </c:pt>
                <c:pt idx="688">
                  <c:v>42520.25</c:v>
                </c:pt>
                <c:pt idx="689">
                  <c:v>42520.291666666664</c:v>
                </c:pt>
                <c:pt idx="690">
                  <c:v>42520.333333333336</c:v>
                </c:pt>
                <c:pt idx="691">
                  <c:v>42520.375</c:v>
                </c:pt>
                <c:pt idx="692">
                  <c:v>42520.416666666664</c:v>
                </c:pt>
                <c:pt idx="693">
                  <c:v>42520.458333333336</c:v>
                </c:pt>
                <c:pt idx="694">
                  <c:v>42520.5</c:v>
                </c:pt>
                <c:pt idx="695">
                  <c:v>42520.541666666664</c:v>
                </c:pt>
                <c:pt idx="696">
                  <c:v>42520.583333333336</c:v>
                </c:pt>
                <c:pt idx="697">
                  <c:v>42520.625</c:v>
                </c:pt>
                <c:pt idx="698">
                  <c:v>42520.666666666664</c:v>
                </c:pt>
                <c:pt idx="699">
                  <c:v>42520.708333333336</c:v>
                </c:pt>
                <c:pt idx="700">
                  <c:v>42520.75</c:v>
                </c:pt>
                <c:pt idx="701">
                  <c:v>42520.791666666664</c:v>
                </c:pt>
                <c:pt idx="702">
                  <c:v>42520.833333333336</c:v>
                </c:pt>
                <c:pt idx="703">
                  <c:v>42520.875</c:v>
                </c:pt>
                <c:pt idx="704">
                  <c:v>42520.916666666664</c:v>
                </c:pt>
                <c:pt idx="705">
                  <c:v>42520.958333333336</c:v>
                </c:pt>
                <c:pt idx="706">
                  <c:v>42520.999305555553</c:v>
                </c:pt>
                <c:pt idx="707">
                  <c:v>42521.041666666664</c:v>
                </c:pt>
                <c:pt idx="708">
                  <c:v>42521.083333333336</c:v>
                </c:pt>
                <c:pt idx="709">
                  <c:v>42521.125</c:v>
                </c:pt>
                <c:pt idx="710">
                  <c:v>42521.166666666664</c:v>
                </c:pt>
                <c:pt idx="711">
                  <c:v>42521.208333333336</c:v>
                </c:pt>
                <c:pt idx="712">
                  <c:v>42521.25</c:v>
                </c:pt>
                <c:pt idx="713">
                  <c:v>42521.291666666664</c:v>
                </c:pt>
                <c:pt idx="714">
                  <c:v>42521.333333333336</c:v>
                </c:pt>
                <c:pt idx="715">
                  <c:v>42521.375</c:v>
                </c:pt>
                <c:pt idx="716">
                  <c:v>42521.416666666664</c:v>
                </c:pt>
                <c:pt idx="717">
                  <c:v>42521.458333333336</c:v>
                </c:pt>
                <c:pt idx="718">
                  <c:v>42521.5</c:v>
                </c:pt>
                <c:pt idx="719">
                  <c:v>42521.541666666664</c:v>
                </c:pt>
                <c:pt idx="720">
                  <c:v>42521.583333333336</c:v>
                </c:pt>
                <c:pt idx="721">
                  <c:v>42521.625</c:v>
                </c:pt>
                <c:pt idx="722">
                  <c:v>42521.666666666664</c:v>
                </c:pt>
                <c:pt idx="723">
                  <c:v>42521.708333333336</c:v>
                </c:pt>
                <c:pt idx="724">
                  <c:v>42521.75</c:v>
                </c:pt>
                <c:pt idx="725">
                  <c:v>42521.791666666664</c:v>
                </c:pt>
                <c:pt idx="726">
                  <c:v>42521.833333333336</c:v>
                </c:pt>
                <c:pt idx="727">
                  <c:v>42521.875</c:v>
                </c:pt>
                <c:pt idx="728">
                  <c:v>42521.916666666664</c:v>
                </c:pt>
                <c:pt idx="729">
                  <c:v>42521.958333333336</c:v>
                </c:pt>
                <c:pt idx="730">
                  <c:v>42521.999305555553</c:v>
                </c:pt>
              </c:numCache>
            </c:numRef>
          </c:xVal>
          <c:yVal>
            <c:numRef>
              <c:f>'[Ocorrências Abril 2016 - ETA Rio Grande.xlsx]Dosagens de Cloro - Maio 16'!$G$5:$G$743</c:f>
              <c:numCache>
                <c:formatCode>@</c:formatCode>
                <c:ptCount val="739"/>
                <c:pt idx="0">
                  <c:v>6.49</c:v>
                </c:pt>
                <c:pt idx="1">
                  <c:v>5.59</c:v>
                </c:pt>
                <c:pt idx="2">
                  <c:v>5.52</c:v>
                </c:pt>
                <c:pt idx="3">
                  <c:v>5.59</c:v>
                </c:pt>
                <c:pt idx="4">
                  <c:v>5.59</c:v>
                </c:pt>
                <c:pt idx="5">
                  <c:v>5.59</c:v>
                </c:pt>
                <c:pt idx="6">
                  <c:v>5.59</c:v>
                </c:pt>
                <c:pt idx="7">
                  <c:v>7.11</c:v>
                </c:pt>
                <c:pt idx="8">
                  <c:v>6.77</c:v>
                </c:pt>
                <c:pt idx="9">
                  <c:v>6.72</c:v>
                </c:pt>
                <c:pt idx="10">
                  <c:v>6.73</c:v>
                </c:pt>
                <c:pt idx="11">
                  <c:v>6.72</c:v>
                </c:pt>
                <c:pt idx="12">
                  <c:v>6.73</c:v>
                </c:pt>
                <c:pt idx="13">
                  <c:v>6.73</c:v>
                </c:pt>
                <c:pt idx="14">
                  <c:v>6.73</c:v>
                </c:pt>
                <c:pt idx="15">
                  <c:v>6.73</c:v>
                </c:pt>
                <c:pt idx="16">
                  <c:v>6.73</c:v>
                </c:pt>
                <c:pt idx="17">
                  <c:v>6.73</c:v>
                </c:pt>
                <c:pt idx="18">
                  <c:v>6.73</c:v>
                </c:pt>
                <c:pt idx="19">
                  <c:v>6.73</c:v>
                </c:pt>
                <c:pt idx="20">
                  <c:v>6.73</c:v>
                </c:pt>
                <c:pt idx="21">
                  <c:v>6.71</c:v>
                </c:pt>
                <c:pt idx="22">
                  <c:v>6.71</c:v>
                </c:pt>
                <c:pt idx="23">
                  <c:v>7.04</c:v>
                </c:pt>
                <c:pt idx="24">
                  <c:v>7.04</c:v>
                </c:pt>
                <c:pt idx="25">
                  <c:v>6.43</c:v>
                </c:pt>
                <c:pt idx="26">
                  <c:v>6.43</c:v>
                </c:pt>
                <c:pt idx="27">
                  <c:v>6.43</c:v>
                </c:pt>
                <c:pt idx="28">
                  <c:v>6.03</c:v>
                </c:pt>
                <c:pt idx="29">
                  <c:v>6.15</c:v>
                </c:pt>
                <c:pt idx="30">
                  <c:v>7.02</c:v>
                </c:pt>
                <c:pt idx="31">
                  <c:v>7.02</c:v>
                </c:pt>
                <c:pt idx="32">
                  <c:v>7.02</c:v>
                </c:pt>
                <c:pt idx="33">
                  <c:v>7.04</c:v>
                </c:pt>
                <c:pt idx="34">
                  <c:v>7.04</c:v>
                </c:pt>
                <c:pt idx="35">
                  <c:v>7.02</c:v>
                </c:pt>
                <c:pt idx="36">
                  <c:v>7.08</c:v>
                </c:pt>
                <c:pt idx="37">
                  <c:v>7.08</c:v>
                </c:pt>
                <c:pt idx="38">
                  <c:v>7.08</c:v>
                </c:pt>
                <c:pt idx="39">
                  <c:v>7.08</c:v>
                </c:pt>
                <c:pt idx="40">
                  <c:v>7.08</c:v>
                </c:pt>
                <c:pt idx="41">
                  <c:v>7.08</c:v>
                </c:pt>
                <c:pt idx="42">
                  <c:v>7.08</c:v>
                </c:pt>
                <c:pt idx="43">
                  <c:v>7.08</c:v>
                </c:pt>
                <c:pt idx="44">
                  <c:v>7.08</c:v>
                </c:pt>
                <c:pt idx="45">
                  <c:v>7.14</c:v>
                </c:pt>
                <c:pt idx="46">
                  <c:v>7.14</c:v>
                </c:pt>
                <c:pt idx="47">
                  <c:v>7.14</c:v>
                </c:pt>
                <c:pt idx="48">
                  <c:v>7.14</c:v>
                </c:pt>
                <c:pt idx="49">
                  <c:v>7.14</c:v>
                </c:pt>
                <c:pt idx="50">
                  <c:v>6.9</c:v>
                </c:pt>
                <c:pt idx="51">
                  <c:v>6.4</c:v>
                </c:pt>
                <c:pt idx="52">
                  <c:v>6.19</c:v>
                </c:pt>
                <c:pt idx="53">
                  <c:v>7.02</c:v>
                </c:pt>
                <c:pt idx="54">
                  <c:v>7.14</c:v>
                </c:pt>
                <c:pt idx="55">
                  <c:v>7.14</c:v>
                </c:pt>
                <c:pt idx="56">
                  <c:v>7.14</c:v>
                </c:pt>
                <c:pt idx="57">
                  <c:v>7.54</c:v>
                </c:pt>
                <c:pt idx="58">
                  <c:v>7.14</c:v>
                </c:pt>
                <c:pt idx="59">
                  <c:v>7.14</c:v>
                </c:pt>
                <c:pt idx="60">
                  <c:v>7.14</c:v>
                </c:pt>
                <c:pt idx="61">
                  <c:v>5.61</c:v>
                </c:pt>
                <c:pt idx="62">
                  <c:v>7.6</c:v>
                </c:pt>
                <c:pt idx="63">
                  <c:v>7.56</c:v>
                </c:pt>
                <c:pt idx="64">
                  <c:v>7.56</c:v>
                </c:pt>
                <c:pt idx="65">
                  <c:v>7.56</c:v>
                </c:pt>
                <c:pt idx="66">
                  <c:v>5.63</c:v>
                </c:pt>
                <c:pt idx="67">
                  <c:v>5.63</c:v>
                </c:pt>
                <c:pt idx="68">
                  <c:v>5.63</c:v>
                </c:pt>
                <c:pt idx="69">
                  <c:v>5.63</c:v>
                </c:pt>
                <c:pt idx="70">
                  <c:v>5.63</c:v>
                </c:pt>
                <c:pt idx="71">
                  <c:v>5.63</c:v>
                </c:pt>
                <c:pt idx="72">
                  <c:v>7.18</c:v>
                </c:pt>
                <c:pt idx="73">
                  <c:v>7.18</c:v>
                </c:pt>
                <c:pt idx="74">
                  <c:v>7.18</c:v>
                </c:pt>
                <c:pt idx="75">
                  <c:v>5.49</c:v>
                </c:pt>
                <c:pt idx="76">
                  <c:v>5.49</c:v>
                </c:pt>
                <c:pt idx="77">
                  <c:v>5.6</c:v>
                </c:pt>
                <c:pt idx="78">
                  <c:v>5.85</c:v>
                </c:pt>
                <c:pt idx="79">
                  <c:v>5.19</c:v>
                </c:pt>
                <c:pt idx="80">
                  <c:v>5.21</c:v>
                </c:pt>
                <c:pt idx="81">
                  <c:v>5.21</c:v>
                </c:pt>
                <c:pt idx="82">
                  <c:v>5.22</c:v>
                </c:pt>
                <c:pt idx="83">
                  <c:v>5.21</c:v>
                </c:pt>
                <c:pt idx="84">
                  <c:v>5.22</c:v>
                </c:pt>
                <c:pt idx="85">
                  <c:v>5.85</c:v>
                </c:pt>
                <c:pt idx="86">
                  <c:v>5.84</c:v>
                </c:pt>
                <c:pt idx="87">
                  <c:v>5.84</c:v>
                </c:pt>
                <c:pt idx="88">
                  <c:v>5.84</c:v>
                </c:pt>
                <c:pt idx="89">
                  <c:v>5.63</c:v>
                </c:pt>
                <c:pt idx="90">
                  <c:v>5.63</c:v>
                </c:pt>
                <c:pt idx="91">
                  <c:v>5.21</c:v>
                </c:pt>
                <c:pt idx="92">
                  <c:v>5.21</c:v>
                </c:pt>
                <c:pt idx="93">
                  <c:v>7.21</c:v>
                </c:pt>
                <c:pt idx="94">
                  <c:v>7.17</c:v>
                </c:pt>
                <c:pt idx="95">
                  <c:v>7.17</c:v>
                </c:pt>
                <c:pt idx="96">
                  <c:v>7.17</c:v>
                </c:pt>
                <c:pt idx="97">
                  <c:v>6.92</c:v>
                </c:pt>
                <c:pt idx="98">
                  <c:v>6.92</c:v>
                </c:pt>
                <c:pt idx="99">
                  <c:v>6.92</c:v>
                </c:pt>
                <c:pt idx="100">
                  <c:v>6.92</c:v>
                </c:pt>
                <c:pt idx="101">
                  <c:v>6.65</c:v>
                </c:pt>
                <c:pt idx="102">
                  <c:v>6.65</c:v>
                </c:pt>
                <c:pt idx="103">
                  <c:v>5.36</c:v>
                </c:pt>
                <c:pt idx="104">
                  <c:v>6.43</c:v>
                </c:pt>
                <c:pt idx="105">
                  <c:v>6.43</c:v>
                </c:pt>
                <c:pt idx="106">
                  <c:v>6.43</c:v>
                </c:pt>
                <c:pt idx="107">
                  <c:v>7.29</c:v>
                </c:pt>
                <c:pt idx="108">
                  <c:v>7.29</c:v>
                </c:pt>
                <c:pt idx="109">
                  <c:v>8.0399999999999991</c:v>
                </c:pt>
                <c:pt idx="110">
                  <c:v>8.0299999999999994</c:v>
                </c:pt>
                <c:pt idx="111">
                  <c:v>8.0299999999999994</c:v>
                </c:pt>
                <c:pt idx="112">
                  <c:v>8.0299999999999994</c:v>
                </c:pt>
                <c:pt idx="113">
                  <c:v>8.0299999999999994</c:v>
                </c:pt>
                <c:pt idx="114">
                  <c:v>8.0299999999999994</c:v>
                </c:pt>
                <c:pt idx="115">
                  <c:v>6.93</c:v>
                </c:pt>
                <c:pt idx="116">
                  <c:v>6.93</c:v>
                </c:pt>
                <c:pt idx="117">
                  <c:v>6.89</c:v>
                </c:pt>
                <c:pt idx="118">
                  <c:v>6.83</c:v>
                </c:pt>
                <c:pt idx="119">
                  <c:v>6.72</c:v>
                </c:pt>
                <c:pt idx="120">
                  <c:v>6.05</c:v>
                </c:pt>
                <c:pt idx="121">
                  <c:v>6.05</c:v>
                </c:pt>
                <c:pt idx="122">
                  <c:v>6.05</c:v>
                </c:pt>
                <c:pt idx="123">
                  <c:v>6.05</c:v>
                </c:pt>
                <c:pt idx="124">
                  <c:v>5.73</c:v>
                </c:pt>
                <c:pt idx="125">
                  <c:v>5.79</c:v>
                </c:pt>
                <c:pt idx="126">
                  <c:v>5.79</c:v>
                </c:pt>
                <c:pt idx="127">
                  <c:v>5.79</c:v>
                </c:pt>
                <c:pt idx="128">
                  <c:v>5.79</c:v>
                </c:pt>
                <c:pt idx="129">
                  <c:v>5.79</c:v>
                </c:pt>
                <c:pt idx="130">
                  <c:v>6.97</c:v>
                </c:pt>
                <c:pt idx="131">
                  <c:v>6.97</c:v>
                </c:pt>
                <c:pt idx="132">
                  <c:v>6.97</c:v>
                </c:pt>
                <c:pt idx="133">
                  <c:v>7.49</c:v>
                </c:pt>
                <c:pt idx="134">
                  <c:v>7.53</c:v>
                </c:pt>
                <c:pt idx="135">
                  <c:v>7.53</c:v>
                </c:pt>
                <c:pt idx="136">
                  <c:v>7.53</c:v>
                </c:pt>
                <c:pt idx="137">
                  <c:v>7.27</c:v>
                </c:pt>
                <c:pt idx="138">
                  <c:v>7.27</c:v>
                </c:pt>
                <c:pt idx="139">
                  <c:v>7.27</c:v>
                </c:pt>
                <c:pt idx="140">
                  <c:v>7.27</c:v>
                </c:pt>
                <c:pt idx="141">
                  <c:v>7.7</c:v>
                </c:pt>
                <c:pt idx="142">
                  <c:v>7.41</c:v>
                </c:pt>
                <c:pt idx="143">
                  <c:v>7.37</c:v>
                </c:pt>
                <c:pt idx="144">
                  <c:v>6.1</c:v>
                </c:pt>
                <c:pt idx="145">
                  <c:v>6.11</c:v>
                </c:pt>
                <c:pt idx="146">
                  <c:v>6.11</c:v>
                </c:pt>
                <c:pt idx="147">
                  <c:v>6.11</c:v>
                </c:pt>
                <c:pt idx="148">
                  <c:v>6.59</c:v>
                </c:pt>
                <c:pt idx="149">
                  <c:v>6.61</c:v>
                </c:pt>
                <c:pt idx="150">
                  <c:v>6.61</c:v>
                </c:pt>
                <c:pt idx="151">
                  <c:v>6.03</c:v>
                </c:pt>
                <c:pt idx="152">
                  <c:v>6.03</c:v>
                </c:pt>
                <c:pt idx="153">
                  <c:v>6.03</c:v>
                </c:pt>
                <c:pt idx="154">
                  <c:v>6.61</c:v>
                </c:pt>
                <c:pt idx="155">
                  <c:v>6.61</c:v>
                </c:pt>
                <c:pt idx="156">
                  <c:v>6.61</c:v>
                </c:pt>
                <c:pt idx="157">
                  <c:v>6.55</c:v>
                </c:pt>
                <c:pt idx="158">
                  <c:v>7.21</c:v>
                </c:pt>
                <c:pt idx="159">
                  <c:v>7.21</c:v>
                </c:pt>
                <c:pt idx="160">
                  <c:v>7.21</c:v>
                </c:pt>
                <c:pt idx="161">
                  <c:v>7.21</c:v>
                </c:pt>
                <c:pt idx="162">
                  <c:v>7.21</c:v>
                </c:pt>
                <c:pt idx="163">
                  <c:v>7.21</c:v>
                </c:pt>
                <c:pt idx="164">
                  <c:v>7.21</c:v>
                </c:pt>
                <c:pt idx="165">
                  <c:v>7.36</c:v>
                </c:pt>
                <c:pt idx="166">
                  <c:v>7.37</c:v>
                </c:pt>
                <c:pt idx="167">
                  <c:v>7.37</c:v>
                </c:pt>
                <c:pt idx="168">
                  <c:v>7.15</c:v>
                </c:pt>
                <c:pt idx="169">
                  <c:v>7.16</c:v>
                </c:pt>
                <c:pt idx="170">
                  <c:v>6.79</c:v>
                </c:pt>
                <c:pt idx="171">
                  <c:v>6.04</c:v>
                </c:pt>
                <c:pt idx="172">
                  <c:v>6.04</c:v>
                </c:pt>
                <c:pt idx="173">
                  <c:v>6.04</c:v>
                </c:pt>
                <c:pt idx="174">
                  <c:v>6.04</c:v>
                </c:pt>
                <c:pt idx="175">
                  <c:v>6.44</c:v>
                </c:pt>
                <c:pt idx="176">
                  <c:v>6.44</c:v>
                </c:pt>
                <c:pt idx="177">
                  <c:v>6.44</c:v>
                </c:pt>
                <c:pt idx="178">
                  <c:v>6.44</c:v>
                </c:pt>
                <c:pt idx="179">
                  <c:v>6.44</c:v>
                </c:pt>
                <c:pt idx="180">
                  <c:v>6.44</c:v>
                </c:pt>
                <c:pt idx="181">
                  <c:v>6.99</c:v>
                </c:pt>
                <c:pt idx="182">
                  <c:v>6.99</c:v>
                </c:pt>
                <c:pt idx="183">
                  <c:v>6.99</c:v>
                </c:pt>
                <c:pt idx="184">
                  <c:v>6.99</c:v>
                </c:pt>
                <c:pt idx="185">
                  <c:v>6.99</c:v>
                </c:pt>
                <c:pt idx="186">
                  <c:v>6.99</c:v>
                </c:pt>
                <c:pt idx="187">
                  <c:v>6.99</c:v>
                </c:pt>
                <c:pt idx="188">
                  <c:v>6.99</c:v>
                </c:pt>
                <c:pt idx="189">
                  <c:v>6.99</c:v>
                </c:pt>
                <c:pt idx="190">
                  <c:v>6.99</c:v>
                </c:pt>
                <c:pt idx="191">
                  <c:v>6.99</c:v>
                </c:pt>
                <c:pt idx="192">
                  <c:v>6.99</c:v>
                </c:pt>
                <c:pt idx="193">
                  <c:v>6.99</c:v>
                </c:pt>
                <c:pt idx="194">
                  <c:v>6.99</c:v>
                </c:pt>
                <c:pt idx="195">
                  <c:v>7.44</c:v>
                </c:pt>
                <c:pt idx="196">
                  <c:v>7.44</c:v>
                </c:pt>
                <c:pt idx="197">
                  <c:v>7.44</c:v>
                </c:pt>
                <c:pt idx="198">
                  <c:v>7.44</c:v>
                </c:pt>
                <c:pt idx="199">
                  <c:v>7.44</c:v>
                </c:pt>
                <c:pt idx="200">
                  <c:v>6.23</c:v>
                </c:pt>
                <c:pt idx="201">
                  <c:v>6.23</c:v>
                </c:pt>
                <c:pt idx="202">
                  <c:v>6.23</c:v>
                </c:pt>
                <c:pt idx="203">
                  <c:v>6.23</c:v>
                </c:pt>
                <c:pt idx="204">
                  <c:v>6.23</c:v>
                </c:pt>
                <c:pt idx="205">
                  <c:v>6.29</c:v>
                </c:pt>
                <c:pt idx="206">
                  <c:v>6.29</c:v>
                </c:pt>
                <c:pt idx="207">
                  <c:v>6.29</c:v>
                </c:pt>
                <c:pt idx="208">
                  <c:v>6.29</c:v>
                </c:pt>
                <c:pt idx="209">
                  <c:v>6.29</c:v>
                </c:pt>
                <c:pt idx="210">
                  <c:v>6.29</c:v>
                </c:pt>
                <c:pt idx="211">
                  <c:v>6.29</c:v>
                </c:pt>
                <c:pt idx="212">
                  <c:v>6.29</c:v>
                </c:pt>
                <c:pt idx="213">
                  <c:v>6.77</c:v>
                </c:pt>
                <c:pt idx="214">
                  <c:v>6.77</c:v>
                </c:pt>
                <c:pt idx="215">
                  <c:v>6.77</c:v>
                </c:pt>
                <c:pt idx="216">
                  <c:v>4.8</c:v>
                </c:pt>
                <c:pt idx="217">
                  <c:v>4.8</c:v>
                </c:pt>
                <c:pt idx="218">
                  <c:v>6.11</c:v>
                </c:pt>
                <c:pt idx="219">
                  <c:v>6.11</c:v>
                </c:pt>
                <c:pt idx="220">
                  <c:v>6.11</c:v>
                </c:pt>
                <c:pt idx="221">
                  <c:v>6.11</c:v>
                </c:pt>
                <c:pt idx="222">
                  <c:v>6.08</c:v>
                </c:pt>
                <c:pt idx="223">
                  <c:v>6.11</c:v>
                </c:pt>
                <c:pt idx="224">
                  <c:v>6.11</c:v>
                </c:pt>
                <c:pt idx="225">
                  <c:v>6.11</c:v>
                </c:pt>
                <c:pt idx="226">
                  <c:v>6.11</c:v>
                </c:pt>
                <c:pt idx="227">
                  <c:v>6.11</c:v>
                </c:pt>
                <c:pt idx="228">
                  <c:v>6.11</c:v>
                </c:pt>
                <c:pt idx="229">
                  <c:v>6.08</c:v>
                </c:pt>
                <c:pt idx="230">
                  <c:v>6.2</c:v>
                </c:pt>
                <c:pt idx="231">
                  <c:v>6.2</c:v>
                </c:pt>
                <c:pt idx="232">
                  <c:v>6.2</c:v>
                </c:pt>
                <c:pt idx="233">
                  <c:v>6.2</c:v>
                </c:pt>
                <c:pt idx="234">
                  <c:v>6.2</c:v>
                </c:pt>
                <c:pt idx="235">
                  <c:v>6.2</c:v>
                </c:pt>
                <c:pt idx="236">
                  <c:v>6.2</c:v>
                </c:pt>
                <c:pt idx="237">
                  <c:v>6.11</c:v>
                </c:pt>
                <c:pt idx="238">
                  <c:v>6.54</c:v>
                </c:pt>
                <c:pt idx="239">
                  <c:v>6.54</c:v>
                </c:pt>
                <c:pt idx="240">
                  <c:v>7.08</c:v>
                </c:pt>
                <c:pt idx="241">
                  <c:v>7.08</c:v>
                </c:pt>
                <c:pt idx="242">
                  <c:v>6.26</c:v>
                </c:pt>
                <c:pt idx="243">
                  <c:v>6.26</c:v>
                </c:pt>
                <c:pt idx="244">
                  <c:v>5.72</c:v>
                </c:pt>
                <c:pt idx="245">
                  <c:v>5.65</c:v>
                </c:pt>
                <c:pt idx="246">
                  <c:v>5.34</c:v>
                </c:pt>
                <c:pt idx="247">
                  <c:v>5.22</c:v>
                </c:pt>
                <c:pt idx="248">
                  <c:v>5.32</c:v>
                </c:pt>
                <c:pt idx="249">
                  <c:v>6.02</c:v>
                </c:pt>
                <c:pt idx="250">
                  <c:v>6.02</c:v>
                </c:pt>
                <c:pt idx="251">
                  <c:v>6.93</c:v>
                </c:pt>
                <c:pt idx="252">
                  <c:v>6.93</c:v>
                </c:pt>
                <c:pt idx="253">
                  <c:v>6.98</c:v>
                </c:pt>
                <c:pt idx="254">
                  <c:v>6.9</c:v>
                </c:pt>
                <c:pt idx="255">
                  <c:v>6.9</c:v>
                </c:pt>
                <c:pt idx="256">
                  <c:v>6.9</c:v>
                </c:pt>
                <c:pt idx="257">
                  <c:v>6.9</c:v>
                </c:pt>
                <c:pt idx="258">
                  <c:v>6.9</c:v>
                </c:pt>
                <c:pt idx="259">
                  <c:v>6.9</c:v>
                </c:pt>
                <c:pt idx="260">
                  <c:v>6.9</c:v>
                </c:pt>
                <c:pt idx="261">
                  <c:v>6.9</c:v>
                </c:pt>
                <c:pt idx="262">
                  <c:v>6.91</c:v>
                </c:pt>
                <c:pt idx="263">
                  <c:v>6.91</c:v>
                </c:pt>
                <c:pt idx="264">
                  <c:v>5.03</c:v>
                </c:pt>
                <c:pt idx="265">
                  <c:v>5.34</c:v>
                </c:pt>
                <c:pt idx="266">
                  <c:v>5.34</c:v>
                </c:pt>
                <c:pt idx="267">
                  <c:v>5.34</c:v>
                </c:pt>
                <c:pt idx="268">
                  <c:v>5.34</c:v>
                </c:pt>
                <c:pt idx="269">
                  <c:v>5.45</c:v>
                </c:pt>
                <c:pt idx="270">
                  <c:v>5.45</c:v>
                </c:pt>
                <c:pt idx="271">
                  <c:v>7.26</c:v>
                </c:pt>
                <c:pt idx="272">
                  <c:v>7.26</c:v>
                </c:pt>
                <c:pt idx="273">
                  <c:v>7.26</c:v>
                </c:pt>
                <c:pt idx="274">
                  <c:v>7.26</c:v>
                </c:pt>
                <c:pt idx="275">
                  <c:v>7.26</c:v>
                </c:pt>
                <c:pt idx="276">
                  <c:v>7.26</c:v>
                </c:pt>
                <c:pt idx="277">
                  <c:v>7.26</c:v>
                </c:pt>
                <c:pt idx="278">
                  <c:v>7.26</c:v>
                </c:pt>
                <c:pt idx="279">
                  <c:v>7.26</c:v>
                </c:pt>
                <c:pt idx="280">
                  <c:v>7.26</c:v>
                </c:pt>
                <c:pt idx="281">
                  <c:v>7.26</c:v>
                </c:pt>
                <c:pt idx="282">
                  <c:v>7.26</c:v>
                </c:pt>
                <c:pt idx="283">
                  <c:v>7.26</c:v>
                </c:pt>
                <c:pt idx="284">
                  <c:v>7.26</c:v>
                </c:pt>
                <c:pt idx="285">
                  <c:v>7.26</c:v>
                </c:pt>
                <c:pt idx="286">
                  <c:v>7.26</c:v>
                </c:pt>
                <c:pt idx="287">
                  <c:v>7.26</c:v>
                </c:pt>
                <c:pt idx="288">
                  <c:v>7.26</c:v>
                </c:pt>
                <c:pt idx="289">
                  <c:v>7.26</c:v>
                </c:pt>
                <c:pt idx="290">
                  <c:v>7.26</c:v>
                </c:pt>
                <c:pt idx="291">
                  <c:v>8.07</c:v>
                </c:pt>
                <c:pt idx="292">
                  <c:v>8.07</c:v>
                </c:pt>
                <c:pt idx="293">
                  <c:v>7.26</c:v>
                </c:pt>
                <c:pt idx="294">
                  <c:v>7.23</c:v>
                </c:pt>
                <c:pt idx="295">
                  <c:v>7.19</c:v>
                </c:pt>
                <c:pt idx="296">
                  <c:v>7.23</c:v>
                </c:pt>
                <c:pt idx="297">
                  <c:v>7.23</c:v>
                </c:pt>
                <c:pt idx="298">
                  <c:v>7.19</c:v>
                </c:pt>
                <c:pt idx="299">
                  <c:v>7.26</c:v>
                </c:pt>
                <c:pt idx="300">
                  <c:v>7.26</c:v>
                </c:pt>
                <c:pt idx="301">
                  <c:v>7.26</c:v>
                </c:pt>
                <c:pt idx="302">
                  <c:v>7.26</c:v>
                </c:pt>
                <c:pt idx="303">
                  <c:v>7.26</c:v>
                </c:pt>
                <c:pt idx="304">
                  <c:v>7.26</c:v>
                </c:pt>
                <c:pt idx="305">
                  <c:v>7.19</c:v>
                </c:pt>
                <c:pt idx="306">
                  <c:v>7.26</c:v>
                </c:pt>
                <c:pt idx="307">
                  <c:v>7.26</c:v>
                </c:pt>
                <c:pt idx="308">
                  <c:v>7.26</c:v>
                </c:pt>
                <c:pt idx="309">
                  <c:v>7.19</c:v>
                </c:pt>
                <c:pt idx="310">
                  <c:v>7.19</c:v>
                </c:pt>
                <c:pt idx="311">
                  <c:v>7.19</c:v>
                </c:pt>
                <c:pt idx="312">
                  <c:v>7.19</c:v>
                </c:pt>
                <c:pt idx="313">
                  <c:v>6.73</c:v>
                </c:pt>
                <c:pt idx="314">
                  <c:v>6.73</c:v>
                </c:pt>
                <c:pt idx="315">
                  <c:v>6.73</c:v>
                </c:pt>
                <c:pt idx="316">
                  <c:v>6.73</c:v>
                </c:pt>
                <c:pt idx="317">
                  <c:v>6.89</c:v>
                </c:pt>
                <c:pt idx="318">
                  <c:v>6.74</c:v>
                </c:pt>
                <c:pt idx="319">
                  <c:v>6.81</c:v>
                </c:pt>
                <c:pt idx="320">
                  <c:v>6.74</c:v>
                </c:pt>
                <c:pt idx="321">
                  <c:v>6.74</c:v>
                </c:pt>
                <c:pt idx="322">
                  <c:v>7.19</c:v>
                </c:pt>
                <c:pt idx="323">
                  <c:v>7.19</c:v>
                </c:pt>
                <c:pt idx="324">
                  <c:v>7.19</c:v>
                </c:pt>
                <c:pt idx="325">
                  <c:v>7.19</c:v>
                </c:pt>
                <c:pt idx="326">
                  <c:v>7.19</c:v>
                </c:pt>
                <c:pt idx="327">
                  <c:v>7.19</c:v>
                </c:pt>
                <c:pt idx="328">
                  <c:v>7.19</c:v>
                </c:pt>
                <c:pt idx="329">
                  <c:v>7.19</c:v>
                </c:pt>
                <c:pt idx="330">
                  <c:v>7.19</c:v>
                </c:pt>
                <c:pt idx="331">
                  <c:v>7.19</c:v>
                </c:pt>
                <c:pt idx="332">
                  <c:v>7.19</c:v>
                </c:pt>
                <c:pt idx="333">
                  <c:v>7.19</c:v>
                </c:pt>
                <c:pt idx="334">
                  <c:v>7.19</c:v>
                </c:pt>
                <c:pt idx="335">
                  <c:v>7.19</c:v>
                </c:pt>
                <c:pt idx="336">
                  <c:v>7.19</c:v>
                </c:pt>
                <c:pt idx="337">
                  <c:v>7.19</c:v>
                </c:pt>
                <c:pt idx="338">
                  <c:v>7.19</c:v>
                </c:pt>
                <c:pt idx="339">
                  <c:v>7.19</c:v>
                </c:pt>
                <c:pt idx="340">
                  <c:v>7.19</c:v>
                </c:pt>
                <c:pt idx="341">
                  <c:v>6.68</c:v>
                </c:pt>
                <c:pt idx="342">
                  <c:v>6.68</c:v>
                </c:pt>
                <c:pt idx="343">
                  <c:v>6.68</c:v>
                </c:pt>
                <c:pt idx="344">
                  <c:v>6.68</c:v>
                </c:pt>
                <c:pt idx="345">
                  <c:v>6.68</c:v>
                </c:pt>
                <c:pt idx="346">
                  <c:v>6.68</c:v>
                </c:pt>
                <c:pt idx="347">
                  <c:v>7.04</c:v>
                </c:pt>
                <c:pt idx="348">
                  <c:v>7.04</c:v>
                </c:pt>
                <c:pt idx="349">
                  <c:v>6.97</c:v>
                </c:pt>
                <c:pt idx="350">
                  <c:v>6.97</c:v>
                </c:pt>
                <c:pt idx="351">
                  <c:v>7.41</c:v>
                </c:pt>
                <c:pt idx="352">
                  <c:v>7.41</c:v>
                </c:pt>
                <c:pt idx="353">
                  <c:v>7.41</c:v>
                </c:pt>
                <c:pt idx="354">
                  <c:v>7.41</c:v>
                </c:pt>
                <c:pt idx="355">
                  <c:v>7.41</c:v>
                </c:pt>
                <c:pt idx="356">
                  <c:v>7.41</c:v>
                </c:pt>
                <c:pt idx="357">
                  <c:v>5.85</c:v>
                </c:pt>
                <c:pt idx="358">
                  <c:v>6.78</c:v>
                </c:pt>
                <c:pt idx="359">
                  <c:v>6.78</c:v>
                </c:pt>
                <c:pt idx="360">
                  <c:v>6.08</c:v>
                </c:pt>
                <c:pt idx="361">
                  <c:v>6.08</c:v>
                </c:pt>
                <c:pt idx="362">
                  <c:v>6.08</c:v>
                </c:pt>
                <c:pt idx="363">
                  <c:v>6.08</c:v>
                </c:pt>
                <c:pt idx="364">
                  <c:v>6.78</c:v>
                </c:pt>
                <c:pt idx="365">
                  <c:v>6.85</c:v>
                </c:pt>
                <c:pt idx="366">
                  <c:v>6.85</c:v>
                </c:pt>
                <c:pt idx="367">
                  <c:v>6.85</c:v>
                </c:pt>
                <c:pt idx="368">
                  <c:v>6.78</c:v>
                </c:pt>
                <c:pt idx="369">
                  <c:v>6.78</c:v>
                </c:pt>
                <c:pt idx="370">
                  <c:v>6.78</c:v>
                </c:pt>
                <c:pt idx="371">
                  <c:v>7.35</c:v>
                </c:pt>
                <c:pt idx="372">
                  <c:v>7.35</c:v>
                </c:pt>
                <c:pt idx="373">
                  <c:v>7.35</c:v>
                </c:pt>
                <c:pt idx="374">
                  <c:v>7.35</c:v>
                </c:pt>
                <c:pt idx="375">
                  <c:v>9.44</c:v>
                </c:pt>
                <c:pt idx="376">
                  <c:v>9.44</c:v>
                </c:pt>
                <c:pt idx="377">
                  <c:v>9.3800000000000008</c:v>
                </c:pt>
                <c:pt idx="378">
                  <c:v>9.3800000000000008</c:v>
                </c:pt>
                <c:pt idx="379">
                  <c:v>9.3800000000000008</c:v>
                </c:pt>
                <c:pt idx="380">
                  <c:v>9.3800000000000008</c:v>
                </c:pt>
                <c:pt idx="381">
                  <c:v>6.35</c:v>
                </c:pt>
                <c:pt idx="382">
                  <c:v>6.35</c:v>
                </c:pt>
                <c:pt idx="383">
                  <c:v>6.35</c:v>
                </c:pt>
                <c:pt idx="384">
                  <c:v>6.36</c:v>
                </c:pt>
                <c:pt idx="385">
                  <c:v>6.36</c:v>
                </c:pt>
                <c:pt idx="386">
                  <c:v>6.36</c:v>
                </c:pt>
                <c:pt idx="387">
                  <c:v>6.32</c:v>
                </c:pt>
                <c:pt idx="388">
                  <c:v>6.33</c:v>
                </c:pt>
                <c:pt idx="389">
                  <c:v>6.47</c:v>
                </c:pt>
                <c:pt idx="390">
                  <c:v>6.46</c:v>
                </c:pt>
                <c:pt idx="391">
                  <c:v>6.47</c:v>
                </c:pt>
                <c:pt idx="392">
                  <c:v>6.51</c:v>
                </c:pt>
                <c:pt idx="393">
                  <c:v>6.51</c:v>
                </c:pt>
                <c:pt idx="394">
                  <c:v>6.51</c:v>
                </c:pt>
                <c:pt idx="395">
                  <c:v>6.46</c:v>
                </c:pt>
                <c:pt idx="396">
                  <c:v>6.46</c:v>
                </c:pt>
                <c:pt idx="397">
                  <c:v>6.68</c:v>
                </c:pt>
                <c:pt idx="398">
                  <c:v>6.68</c:v>
                </c:pt>
                <c:pt idx="399">
                  <c:v>6.68</c:v>
                </c:pt>
                <c:pt idx="400">
                  <c:v>6.68</c:v>
                </c:pt>
                <c:pt idx="401">
                  <c:v>6.68</c:v>
                </c:pt>
                <c:pt idx="402">
                  <c:v>6.68</c:v>
                </c:pt>
                <c:pt idx="403">
                  <c:v>6.68</c:v>
                </c:pt>
                <c:pt idx="404">
                  <c:v>6.68</c:v>
                </c:pt>
                <c:pt idx="405">
                  <c:v>6.68</c:v>
                </c:pt>
                <c:pt idx="406">
                  <c:v>6.68</c:v>
                </c:pt>
                <c:pt idx="407">
                  <c:v>6.68</c:v>
                </c:pt>
                <c:pt idx="408">
                  <c:v>6.68</c:v>
                </c:pt>
                <c:pt idx="409">
                  <c:v>6.68</c:v>
                </c:pt>
                <c:pt idx="410">
                  <c:v>6.65</c:v>
                </c:pt>
                <c:pt idx="411">
                  <c:v>6.65</c:v>
                </c:pt>
                <c:pt idx="412">
                  <c:v>6.65</c:v>
                </c:pt>
                <c:pt idx="413">
                  <c:v>6.65</c:v>
                </c:pt>
                <c:pt idx="414">
                  <c:v>6.65</c:v>
                </c:pt>
                <c:pt idx="415">
                  <c:v>7.42</c:v>
                </c:pt>
                <c:pt idx="416">
                  <c:v>7.42</c:v>
                </c:pt>
                <c:pt idx="417">
                  <c:v>7.42</c:v>
                </c:pt>
                <c:pt idx="418">
                  <c:v>7.42</c:v>
                </c:pt>
                <c:pt idx="419">
                  <c:v>7.42</c:v>
                </c:pt>
                <c:pt idx="420">
                  <c:v>7.42</c:v>
                </c:pt>
                <c:pt idx="421">
                  <c:v>7.12</c:v>
                </c:pt>
                <c:pt idx="422">
                  <c:v>7.12</c:v>
                </c:pt>
                <c:pt idx="423">
                  <c:v>7.12</c:v>
                </c:pt>
                <c:pt idx="424">
                  <c:v>7.12</c:v>
                </c:pt>
                <c:pt idx="425">
                  <c:v>7.12</c:v>
                </c:pt>
                <c:pt idx="426">
                  <c:v>7.12</c:v>
                </c:pt>
                <c:pt idx="427">
                  <c:v>6.78</c:v>
                </c:pt>
                <c:pt idx="428">
                  <c:v>6.78</c:v>
                </c:pt>
                <c:pt idx="429">
                  <c:v>5.61</c:v>
                </c:pt>
                <c:pt idx="430">
                  <c:v>5.5</c:v>
                </c:pt>
                <c:pt idx="431">
                  <c:v>5.5</c:v>
                </c:pt>
                <c:pt idx="432">
                  <c:v>6.38</c:v>
                </c:pt>
                <c:pt idx="433">
                  <c:v>6.38</c:v>
                </c:pt>
                <c:pt idx="434">
                  <c:v>6.38</c:v>
                </c:pt>
                <c:pt idx="435">
                  <c:v>6.78</c:v>
                </c:pt>
                <c:pt idx="436">
                  <c:v>6.78</c:v>
                </c:pt>
                <c:pt idx="437">
                  <c:v>6.25</c:v>
                </c:pt>
                <c:pt idx="438">
                  <c:v>6.25</c:v>
                </c:pt>
                <c:pt idx="439">
                  <c:v>6.25</c:v>
                </c:pt>
                <c:pt idx="440">
                  <c:v>6.25</c:v>
                </c:pt>
                <c:pt idx="441">
                  <c:v>6.25</c:v>
                </c:pt>
                <c:pt idx="442">
                  <c:v>6.25</c:v>
                </c:pt>
                <c:pt idx="443">
                  <c:v>5.9</c:v>
                </c:pt>
                <c:pt idx="444">
                  <c:v>5.9</c:v>
                </c:pt>
                <c:pt idx="445">
                  <c:v>6.01</c:v>
                </c:pt>
                <c:pt idx="446">
                  <c:v>5.9</c:v>
                </c:pt>
                <c:pt idx="447">
                  <c:v>5.9</c:v>
                </c:pt>
                <c:pt idx="448">
                  <c:v>5.9</c:v>
                </c:pt>
                <c:pt idx="449">
                  <c:v>5.9</c:v>
                </c:pt>
                <c:pt idx="450">
                  <c:v>5.9</c:v>
                </c:pt>
                <c:pt idx="451">
                  <c:v>5.9</c:v>
                </c:pt>
                <c:pt idx="452">
                  <c:v>5.9</c:v>
                </c:pt>
                <c:pt idx="453">
                  <c:v>6.01</c:v>
                </c:pt>
                <c:pt idx="454">
                  <c:v>6.23</c:v>
                </c:pt>
                <c:pt idx="455">
                  <c:v>6.23</c:v>
                </c:pt>
                <c:pt idx="456">
                  <c:v>6.23</c:v>
                </c:pt>
                <c:pt idx="457">
                  <c:v>5.32</c:v>
                </c:pt>
                <c:pt idx="458">
                  <c:v>5.32</c:v>
                </c:pt>
                <c:pt idx="459">
                  <c:v>5.32</c:v>
                </c:pt>
                <c:pt idx="460">
                  <c:v>5.32</c:v>
                </c:pt>
                <c:pt idx="461">
                  <c:v>5.57</c:v>
                </c:pt>
                <c:pt idx="462">
                  <c:v>5.57</c:v>
                </c:pt>
                <c:pt idx="463">
                  <c:v>5.57</c:v>
                </c:pt>
                <c:pt idx="464">
                  <c:v>5.57</c:v>
                </c:pt>
                <c:pt idx="465">
                  <c:v>5.57</c:v>
                </c:pt>
                <c:pt idx="466">
                  <c:v>5.57</c:v>
                </c:pt>
                <c:pt idx="467">
                  <c:v>5.57</c:v>
                </c:pt>
                <c:pt idx="468">
                  <c:v>5.79</c:v>
                </c:pt>
                <c:pt idx="469">
                  <c:v>5.79</c:v>
                </c:pt>
                <c:pt idx="470">
                  <c:v>5.79</c:v>
                </c:pt>
                <c:pt idx="471">
                  <c:v>5.79</c:v>
                </c:pt>
                <c:pt idx="472">
                  <c:v>5.79</c:v>
                </c:pt>
                <c:pt idx="473">
                  <c:v>5.79</c:v>
                </c:pt>
                <c:pt idx="474">
                  <c:v>5.79</c:v>
                </c:pt>
                <c:pt idx="475">
                  <c:v>6.23</c:v>
                </c:pt>
                <c:pt idx="476">
                  <c:v>6.23</c:v>
                </c:pt>
                <c:pt idx="477">
                  <c:v>6.23</c:v>
                </c:pt>
                <c:pt idx="478">
                  <c:v>6.23</c:v>
                </c:pt>
                <c:pt idx="479">
                  <c:v>6.23</c:v>
                </c:pt>
                <c:pt idx="480">
                  <c:v>6.23</c:v>
                </c:pt>
                <c:pt idx="481">
                  <c:v>6.23</c:v>
                </c:pt>
                <c:pt idx="482">
                  <c:v>6.23</c:v>
                </c:pt>
                <c:pt idx="483">
                  <c:v>6.23</c:v>
                </c:pt>
                <c:pt idx="484">
                  <c:v>5.79</c:v>
                </c:pt>
                <c:pt idx="485">
                  <c:v>6.38</c:v>
                </c:pt>
                <c:pt idx="486">
                  <c:v>5.22</c:v>
                </c:pt>
                <c:pt idx="487">
                  <c:v>6.38</c:v>
                </c:pt>
                <c:pt idx="488">
                  <c:v>6.38</c:v>
                </c:pt>
                <c:pt idx="489">
                  <c:v>6.38</c:v>
                </c:pt>
                <c:pt idx="490">
                  <c:v>6.04</c:v>
                </c:pt>
                <c:pt idx="491">
                  <c:v>5.94</c:v>
                </c:pt>
                <c:pt idx="492">
                  <c:v>5.94</c:v>
                </c:pt>
                <c:pt idx="493">
                  <c:v>5.84</c:v>
                </c:pt>
                <c:pt idx="494">
                  <c:v>5.84</c:v>
                </c:pt>
                <c:pt idx="495">
                  <c:v>5.84</c:v>
                </c:pt>
                <c:pt idx="496">
                  <c:v>5.84</c:v>
                </c:pt>
                <c:pt idx="497">
                  <c:v>5.84</c:v>
                </c:pt>
                <c:pt idx="498">
                  <c:v>5.84</c:v>
                </c:pt>
                <c:pt idx="499">
                  <c:v>5.84</c:v>
                </c:pt>
                <c:pt idx="500">
                  <c:v>6.07</c:v>
                </c:pt>
                <c:pt idx="501">
                  <c:v>6.07</c:v>
                </c:pt>
                <c:pt idx="502">
                  <c:v>6.07</c:v>
                </c:pt>
                <c:pt idx="503">
                  <c:v>6.07</c:v>
                </c:pt>
                <c:pt idx="504">
                  <c:v>6.07</c:v>
                </c:pt>
                <c:pt idx="505">
                  <c:v>6.07</c:v>
                </c:pt>
                <c:pt idx="506">
                  <c:v>6.07</c:v>
                </c:pt>
                <c:pt idx="507">
                  <c:v>6.14</c:v>
                </c:pt>
                <c:pt idx="508">
                  <c:v>6.14</c:v>
                </c:pt>
                <c:pt idx="509">
                  <c:v>6.61</c:v>
                </c:pt>
                <c:pt idx="510">
                  <c:v>6.61</c:v>
                </c:pt>
                <c:pt idx="511">
                  <c:v>5.66</c:v>
                </c:pt>
                <c:pt idx="512">
                  <c:v>5.66</c:v>
                </c:pt>
                <c:pt idx="513">
                  <c:v>5.66</c:v>
                </c:pt>
                <c:pt idx="514">
                  <c:v>5.66</c:v>
                </c:pt>
                <c:pt idx="515">
                  <c:v>5.66</c:v>
                </c:pt>
                <c:pt idx="516">
                  <c:v>5.66</c:v>
                </c:pt>
                <c:pt idx="517">
                  <c:v>5.89</c:v>
                </c:pt>
                <c:pt idx="518">
                  <c:v>5.89</c:v>
                </c:pt>
                <c:pt idx="519">
                  <c:v>5.89</c:v>
                </c:pt>
                <c:pt idx="520">
                  <c:v>6.33</c:v>
                </c:pt>
                <c:pt idx="521">
                  <c:v>6.33</c:v>
                </c:pt>
                <c:pt idx="522">
                  <c:v>6.33</c:v>
                </c:pt>
                <c:pt idx="523">
                  <c:v>6.33</c:v>
                </c:pt>
                <c:pt idx="524">
                  <c:v>5.68</c:v>
                </c:pt>
                <c:pt idx="525">
                  <c:v>5.68</c:v>
                </c:pt>
                <c:pt idx="526">
                  <c:v>5.56</c:v>
                </c:pt>
                <c:pt idx="527">
                  <c:v>5.56</c:v>
                </c:pt>
                <c:pt idx="528">
                  <c:v>5.68</c:v>
                </c:pt>
                <c:pt idx="529">
                  <c:v>5.68</c:v>
                </c:pt>
                <c:pt idx="530">
                  <c:v>5.68</c:v>
                </c:pt>
                <c:pt idx="531">
                  <c:v>4.6900000000000004</c:v>
                </c:pt>
                <c:pt idx="532">
                  <c:v>4.6900000000000004</c:v>
                </c:pt>
                <c:pt idx="533">
                  <c:v>4.6100000000000003</c:v>
                </c:pt>
                <c:pt idx="534">
                  <c:v>5.47</c:v>
                </c:pt>
                <c:pt idx="535">
                  <c:v>5.48</c:v>
                </c:pt>
                <c:pt idx="536">
                  <c:v>5.45</c:v>
                </c:pt>
                <c:pt idx="537">
                  <c:v>6.55</c:v>
                </c:pt>
                <c:pt idx="538">
                  <c:v>6.59</c:v>
                </c:pt>
                <c:pt idx="539">
                  <c:v>6.58</c:v>
                </c:pt>
                <c:pt idx="540">
                  <c:v>6.55</c:v>
                </c:pt>
                <c:pt idx="541">
                  <c:v>5.12</c:v>
                </c:pt>
                <c:pt idx="542">
                  <c:v>5.12</c:v>
                </c:pt>
                <c:pt idx="543">
                  <c:v>5.01</c:v>
                </c:pt>
                <c:pt idx="544">
                  <c:v>5.01</c:v>
                </c:pt>
                <c:pt idx="545">
                  <c:v>5.01</c:v>
                </c:pt>
                <c:pt idx="546">
                  <c:v>5.01</c:v>
                </c:pt>
                <c:pt idx="547">
                  <c:v>5.01</c:v>
                </c:pt>
                <c:pt idx="548">
                  <c:v>6.81</c:v>
                </c:pt>
                <c:pt idx="549">
                  <c:v>7.18</c:v>
                </c:pt>
                <c:pt idx="550">
                  <c:v>7.18</c:v>
                </c:pt>
                <c:pt idx="551">
                  <c:v>7.18</c:v>
                </c:pt>
                <c:pt idx="552">
                  <c:v>6.55</c:v>
                </c:pt>
                <c:pt idx="553">
                  <c:v>6.55</c:v>
                </c:pt>
                <c:pt idx="554">
                  <c:v>6.55</c:v>
                </c:pt>
                <c:pt idx="555">
                  <c:v>6.55</c:v>
                </c:pt>
                <c:pt idx="556">
                  <c:v>6.55</c:v>
                </c:pt>
                <c:pt idx="557">
                  <c:v>6.55</c:v>
                </c:pt>
                <c:pt idx="558">
                  <c:v>6.55</c:v>
                </c:pt>
                <c:pt idx="559">
                  <c:v>6.55</c:v>
                </c:pt>
                <c:pt idx="560">
                  <c:v>5.66</c:v>
                </c:pt>
                <c:pt idx="561">
                  <c:v>6.29</c:v>
                </c:pt>
                <c:pt idx="562">
                  <c:v>6.29</c:v>
                </c:pt>
                <c:pt idx="563">
                  <c:v>6.29</c:v>
                </c:pt>
                <c:pt idx="564">
                  <c:v>5.57</c:v>
                </c:pt>
                <c:pt idx="565">
                  <c:v>5.0199999999999996</c:v>
                </c:pt>
                <c:pt idx="566">
                  <c:v>5.0199999999999996</c:v>
                </c:pt>
                <c:pt idx="567">
                  <c:v>5.72</c:v>
                </c:pt>
                <c:pt idx="568">
                  <c:v>5.72</c:v>
                </c:pt>
                <c:pt idx="569">
                  <c:v>5.72</c:v>
                </c:pt>
                <c:pt idx="570">
                  <c:v>5.79</c:v>
                </c:pt>
                <c:pt idx="571">
                  <c:v>6.9</c:v>
                </c:pt>
                <c:pt idx="572">
                  <c:v>6.9</c:v>
                </c:pt>
                <c:pt idx="573">
                  <c:v>6.9</c:v>
                </c:pt>
                <c:pt idx="574">
                  <c:v>6.9</c:v>
                </c:pt>
                <c:pt idx="575">
                  <c:v>6.9</c:v>
                </c:pt>
                <c:pt idx="576">
                  <c:v>7.32</c:v>
                </c:pt>
                <c:pt idx="577">
                  <c:v>7.32</c:v>
                </c:pt>
                <c:pt idx="578">
                  <c:v>7.32</c:v>
                </c:pt>
                <c:pt idx="579">
                  <c:v>7.32</c:v>
                </c:pt>
                <c:pt idx="580">
                  <c:v>7.32</c:v>
                </c:pt>
                <c:pt idx="581">
                  <c:v>6.89</c:v>
                </c:pt>
                <c:pt idx="582">
                  <c:v>6.89</c:v>
                </c:pt>
                <c:pt idx="583">
                  <c:v>6.89</c:v>
                </c:pt>
                <c:pt idx="584">
                  <c:v>6.89</c:v>
                </c:pt>
                <c:pt idx="585">
                  <c:v>6.54</c:v>
                </c:pt>
                <c:pt idx="586">
                  <c:v>6.51</c:v>
                </c:pt>
                <c:pt idx="587">
                  <c:v>6.38</c:v>
                </c:pt>
                <c:pt idx="588">
                  <c:v>6.38</c:v>
                </c:pt>
                <c:pt idx="589">
                  <c:v>5.44</c:v>
                </c:pt>
                <c:pt idx="590">
                  <c:v>5.94</c:v>
                </c:pt>
                <c:pt idx="591">
                  <c:v>5.38</c:v>
                </c:pt>
                <c:pt idx="592">
                  <c:v>5.38</c:v>
                </c:pt>
                <c:pt idx="593">
                  <c:v>5.38</c:v>
                </c:pt>
                <c:pt idx="594">
                  <c:v>5.62</c:v>
                </c:pt>
                <c:pt idx="595">
                  <c:v>5.62</c:v>
                </c:pt>
                <c:pt idx="596">
                  <c:v>5.62</c:v>
                </c:pt>
                <c:pt idx="597">
                  <c:v>6.77</c:v>
                </c:pt>
                <c:pt idx="598">
                  <c:v>6.77</c:v>
                </c:pt>
                <c:pt idx="599">
                  <c:v>6.77</c:v>
                </c:pt>
                <c:pt idx="600">
                  <c:v>7.18</c:v>
                </c:pt>
                <c:pt idx="601">
                  <c:v>7.18</c:v>
                </c:pt>
                <c:pt idx="602">
                  <c:v>7.18</c:v>
                </c:pt>
                <c:pt idx="603">
                  <c:v>7.18</c:v>
                </c:pt>
                <c:pt idx="604">
                  <c:v>7.18</c:v>
                </c:pt>
                <c:pt idx="605">
                  <c:v>6.76</c:v>
                </c:pt>
                <c:pt idx="606">
                  <c:v>6.76</c:v>
                </c:pt>
                <c:pt idx="607">
                  <c:v>6.76</c:v>
                </c:pt>
                <c:pt idx="608">
                  <c:v>6.76</c:v>
                </c:pt>
                <c:pt idx="609">
                  <c:v>6.76</c:v>
                </c:pt>
                <c:pt idx="610">
                  <c:v>6.76</c:v>
                </c:pt>
                <c:pt idx="611">
                  <c:v>6.76</c:v>
                </c:pt>
                <c:pt idx="612">
                  <c:v>6.24</c:v>
                </c:pt>
                <c:pt idx="613">
                  <c:v>6.27</c:v>
                </c:pt>
                <c:pt idx="614">
                  <c:v>6.27</c:v>
                </c:pt>
                <c:pt idx="615">
                  <c:v>6.13</c:v>
                </c:pt>
                <c:pt idx="616">
                  <c:v>5.79</c:v>
                </c:pt>
                <c:pt idx="617">
                  <c:v>5.79</c:v>
                </c:pt>
                <c:pt idx="618">
                  <c:v>5.79</c:v>
                </c:pt>
                <c:pt idx="619">
                  <c:v>5.79</c:v>
                </c:pt>
                <c:pt idx="620">
                  <c:v>6.03</c:v>
                </c:pt>
                <c:pt idx="621">
                  <c:v>6.12</c:v>
                </c:pt>
                <c:pt idx="622">
                  <c:v>6.12</c:v>
                </c:pt>
                <c:pt idx="623">
                  <c:v>6.17</c:v>
                </c:pt>
                <c:pt idx="624">
                  <c:v>6.11</c:v>
                </c:pt>
                <c:pt idx="625">
                  <c:v>6.11</c:v>
                </c:pt>
                <c:pt idx="626">
                  <c:v>6.11</c:v>
                </c:pt>
                <c:pt idx="627">
                  <c:v>6.11</c:v>
                </c:pt>
                <c:pt idx="628">
                  <c:v>6.11</c:v>
                </c:pt>
                <c:pt idx="629">
                  <c:v>6.11</c:v>
                </c:pt>
                <c:pt idx="630">
                  <c:v>5.9</c:v>
                </c:pt>
                <c:pt idx="631">
                  <c:v>5.9</c:v>
                </c:pt>
                <c:pt idx="632">
                  <c:v>5.9</c:v>
                </c:pt>
                <c:pt idx="633">
                  <c:v>6.58</c:v>
                </c:pt>
                <c:pt idx="634">
                  <c:v>6.58</c:v>
                </c:pt>
                <c:pt idx="635">
                  <c:v>6.58</c:v>
                </c:pt>
                <c:pt idx="636">
                  <c:v>6.58</c:v>
                </c:pt>
                <c:pt idx="637">
                  <c:v>6.58</c:v>
                </c:pt>
                <c:pt idx="638">
                  <c:v>6.58</c:v>
                </c:pt>
                <c:pt idx="639">
                  <c:v>5.3</c:v>
                </c:pt>
                <c:pt idx="640">
                  <c:v>6.02</c:v>
                </c:pt>
                <c:pt idx="641">
                  <c:v>5.56</c:v>
                </c:pt>
                <c:pt idx="642">
                  <c:v>5.56</c:v>
                </c:pt>
                <c:pt idx="643">
                  <c:v>5.42</c:v>
                </c:pt>
                <c:pt idx="644">
                  <c:v>5.42</c:v>
                </c:pt>
                <c:pt idx="645">
                  <c:v>5.42</c:v>
                </c:pt>
                <c:pt idx="646">
                  <c:v>5.32</c:v>
                </c:pt>
                <c:pt idx="647">
                  <c:v>5.79</c:v>
                </c:pt>
                <c:pt idx="648">
                  <c:v>5.56</c:v>
                </c:pt>
                <c:pt idx="649">
                  <c:v>5.56</c:v>
                </c:pt>
                <c:pt idx="650">
                  <c:v>5.56</c:v>
                </c:pt>
                <c:pt idx="651">
                  <c:v>5.56</c:v>
                </c:pt>
                <c:pt idx="652">
                  <c:v>5.56</c:v>
                </c:pt>
                <c:pt idx="653">
                  <c:v>5.56</c:v>
                </c:pt>
                <c:pt idx="654">
                  <c:v>5.56</c:v>
                </c:pt>
                <c:pt idx="655">
                  <c:v>5.56</c:v>
                </c:pt>
                <c:pt idx="656">
                  <c:v>5.77</c:v>
                </c:pt>
                <c:pt idx="657">
                  <c:v>5.77</c:v>
                </c:pt>
                <c:pt idx="658">
                  <c:v>5.77</c:v>
                </c:pt>
                <c:pt idx="659">
                  <c:v>5.77</c:v>
                </c:pt>
                <c:pt idx="660">
                  <c:v>5.77</c:v>
                </c:pt>
                <c:pt idx="661">
                  <c:v>6.31</c:v>
                </c:pt>
                <c:pt idx="662">
                  <c:v>7.12</c:v>
                </c:pt>
                <c:pt idx="663">
                  <c:v>5.91</c:v>
                </c:pt>
                <c:pt idx="664">
                  <c:v>5.39</c:v>
                </c:pt>
                <c:pt idx="665">
                  <c:v>5.39</c:v>
                </c:pt>
                <c:pt idx="666">
                  <c:v>5.39</c:v>
                </c:pt>
                <c:pt idx="667">
                  <c:v>5.39</c:v>
                </c:pt>
                <c:pt idx="668">
                  <c:v>5.34</c:v>
                </c:pt>
                <c:pt idx="669">
                  <c:v>5.34</c:v>
                </c:pt>
                <c:pt idx="670">
                  <c:v>5.79</c:v>
                </c:pt>
                <c:pt idx="671">
                  <c:v>5.79</c:v>
                </c:pt>
                <c:pt idx="672">
                  <c:v>5.79</c:v>
                </c:pt>
                <c:pt idx="673">
                  <c:v>5.79</c:v>
                </c:pt>
                <c:pt idx="674">
                  <c:v>5.79</c:v>
                </c:pt>
                <c:pt idx="675">
                  <c:v>5.79</c:v>
                </c:pt>
                <c:pt idx="676">
                  <c:v>5.79</c:v>
                </c:pt>
                <c:pt idx="677">
                  <c:v>5.79</c:v>
                </c:pt>
                <c:pt idx="678">
                  <c:v>5.79</c:v>
                </c:pt>
                <c:pt idx="679">
                  <c:v>5.79</c:v>
                </c:pt>
                <c:pt idx="680">
                  <c:v>5.79</c:v>
                </c:pt>
                <c:pt idx="681">
                  <c:v>5.79</c:v>
                </c:pt>
                <c:pt idx="682">
                  <c:v>5.79</c:v>
                </c:pt>
                <c:pt idx="683">
                  <c:v>5.79</c:v>
                </c:pt>
                <c:pt idx="684">
                  <c:v>5.79</c:v>
                </c:pt>
                <c:pt idx="685">
                  <c:v>5.79</c:v>
                </c:pt>
                <c:pt idx="686">
                  <c:v>5.79</c:v>
                </c:pt>
                <c:pt idx="687">
                  <c:v>5.79</c:v>
                </c:pt>
                <c:pt idx="688">
                  <c:v>5.79</c:v>
                </c:pt>
                <c:pt idx="689">
                  <c:v>5.79</c:v>
                </c:pt>
                <c:pt idx="690">
                  <c:v>5.79</c:v>
                </c:pt>
                <c:pt idx="691">
                  <c:v>5.34</c:v>
                </c:pt>
                <c:pt idx="692">
                  <c:v>5.12</c:v>
                </c:pt>
                <c:pt idx="693">
                  <c:v>5.57</c:v>
                </c:pt>
                <c:pt idx="694">
                  <c:v>5.57</c:v>
                </c:pt>
                <c:pt idx="695">
                  <c:v>6.01</c:v>
                </c:pt>
                <c:pt idx="696">
                  <c:v>6.01</c:v>
                </c:pt>
                <c:pt idx="697">
                  <c:v>6.01</c:v>
                </c:pt>
                <c:pt idx="698">
                  <c:v>6.01</c:v>
                </c:pt>
                <c:pt idx="699">
                  <c:v>6.01</c:v>
                </c:pt>
                <c:pt idx="700">
                  <c:v>6.01</c:v>
                </c:pt>
                <c:pt idx="701">
                  <c:v>6.01</c:v>
                </c:pt>
                <c:pt idx="702">
                  <c:v>6.01</c:v>
                </c:pt>
                <c:pt idx="703">
                  <c:v>6.01</c:v>
                </c:pt>
                <c:pt idx="704">
                  <c:v>6.01</c:v>
                </c:pt>
                <c:pt idx="705">
                  <c:v>6.01</c:v>
                </c:pt>
                <c:pt idx="706">
                  <c:v>6.01</c:v>
                </c:pt>
                <c:pt idx="707">
                  <c:v>6.01</c:v>
                </c:pt>
                <c:pt idx="708">
                  <c:v>6.01</c:v>
                </c:pt>
                <c:pt idx="709">
                  <c:v>6.01</c:v>
                </c:pt>
                <c:pt idx="710">
                  <c:v>6.05</c:v>
                </c:pt>
                <c:pt idx="711">
                  <c:v>5.52</c:v>
                </c:pt>
                <c:pt idx="712">
                  <c:v>5.52</c:v>
                </c:pt>
                <c:pt idx="713">
                  <c:v>5.52</c:v>
                </c:pt>
                <c:pt idx="714">
                  <c:v>5.79</c:v>
                </c:pt>
                <c:pt idx="715">
                  <c:v>5.79</c:v>
                </c:pt>
                <c:pt idx="716">
                  <c:v>6.55</c:v>
                </c:pt>
                <c:pt idx="717">
                  <c:v>6.12</c:v>
                </c:pt>
                <c:pt idx="718">
                  <c:v>6.12</c:v>
                </c:pt>
                <c:pt idx="719">
                  <c:v>6.12</c:v>
                </c:pt>
                <c:pt idx="720">
                  <c:v>6.12</c:v>
                </c:pt>
                <c:pt idx="721">
                  <c:v>6.12</c:v>
                </c:pt>
                <c:pt idx="722">
                  <c:v>6.12</c:v>
                </c:pt>
                <c:pt idx="723">
                  <c:v>6.12</c:v>
                </c:pt>
                <c:pt idx="724">
                  <c:v>6.12</c:v>
                </c:pt>
                <c:pt idx="725">
                  <c:v>6.12</c:v>
                </c:pt>
                <c:pt idx="726">
                  <c:v>6.12</c:v>
                </c:pt>
                <c:pt idx="727">
                  <c:v>5.68</c:v>
                </c:pt>
                <c:pt idx="728">
                  <c:v>5.79</c:v>
                </c:pt>
                <c:pt idx="729">
                  <c:v>5.66</c:v>
                </c:pt>
                <c:pt idx="730">
                  <c:v>5.66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DE-444A-A0A8-A8016E5C9C00}"/>
            </c:ext>
          </c:extLst>
        </c:ser>
        <c:ser>
          <c:idx val="2"/>
          <c:order val="2"/>
          <c:tx>
            <c:strRef>
              <c:f>'[Ocorrências Abril 2016 - ETA Rio Grande.xlsx]Dosagens de Cloro - Maio 16'!$I$4</c:f>
              <c:strCache>
                <c:ptCount val="1"/>
                <c:pt idx="0">
                  <c:v>Pós cloração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'[Ocorrências Abril 2016 - ETA Rio Grande.xlsx]Dosagens de Cloro - Maio 16'!$H$5:$H$743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42491.999305555553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42492.999305555553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42493.999305555553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42494.999305555553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42495.999305555553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42496.999305555553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42497.999305555553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42498.999305555553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42499.999305555553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42500.999305555553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42501.999305555553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42502.999305555553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42503.999305555553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42504.999305555553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42505.999305555553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42506.999305555553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42507.999305555553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42508.999305555553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42509.999305555553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42510.999305555553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42511.999305555553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42512.999305555553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42514.041666666664</c:v>
                </c:pt>
                <c:pt idx="541">
                  <c:v>42514.083333333336</c:v>
                </c:pt>
                <c:pt idx="542">
                  <c:v>42514.125</c:v>
                </c:pt>
                <c:pt idx="543">
                  <c:v>42514.166666666664</c:v>
                </c:pt>
                <c:pt idx="544">
                  <c:v>42514.208333333336</c:v>
                </c:pt>
                <c:pt idx="545">
                  <c:v>42514.25</c:v>
                </c:pt>
                <c:pt idx="546">
                  <c:v>42514.291666666664</c:v>
                </c:pt>
                <c:pt idx="547">
                  <c:v>42514.333333333336</c:v>
                </c:pt>
                <c:pt idx="548">
                  <c:v>42514.375</c:v>
                </c:pt>
                <c:pt idx="549">
                  <c:v>42514.416666666664</c:v>
                </c:pt>
                <c:pt idx="550">
                  <c:v>42514.458333333336</c:v>
                </c:pt>
                <c:pt idx="551">
                  <c:v>42514.5</c:v>
                </c:pt>
                <c:pt idx="552">
                  <c:v>42514.541666666664</c:v>
                </c:pt>
                <c:pt idx="553">
                  <c:v>42514.583333333336</c:v>
                </c:pt>
                <c:pt idx="554">
                  <c:v>42514.625</c:v>
                </c:pt>
                <c:pt idx="555">
                  <c:v>42514.666666666664</c:v>
                </c:pt>
                <c:pt idx="556">
                  <c:v>42514.708333333336</c:v>
                </c:pt>
                <c:pt idx="557">
                  <c:v>42514.75</c:v>
                </c:pt>
                <c:pt idx="558">
                  <c:v>42514.791666666664</c:v>
                </c:pt>
                <c:pt idx="559">
                  <c:v>42514.833333333336</c:v>
                </c:pt>
                <c:pt idx="560">
                  <c:v>42514.875</c:v>
                </c:pt>
                <c:pt idx="561">
                  <c:v>42514.916666666664</c:v>
                </c:pt>
                <c:pt idx="562">
                  <c:v>42514.958333333336</c:v>
                </c:pt>
                <c:pt idx="563">
                  <c:v>42514.999305555553</c:v>
                </c:pt>
                <c:pt idx="564">
                  <c:v>42515.041666666664</c:v>
                </c:pt>
                <c:pt idx="565">
                  <c:v>42515.083333333336</c:v>
                </c:pt>
                <c:pt idx="566">
                  <c:v>42515.125</c:v>
                </c:pt>
                <c:pt idx="567">
                  <c:v>42515.166666666664</c:v>
                </c:pt>
                <c:pt idx="568">
                  <c:v>42515.208333333336</c:v>
                </c:pt>
                <c:pt idx="569">
                  <c:v>42515.25</c:v>
                </c:pt>
                <c:pt idx="570">
                  <c:v>42515.333333333336</c:v>
                </c:pt>
                <c:pt idx="571">
                  <c:v>42515.375</c:v>
                </c:pt>
                <c:pt idx="572">
                  <c:v>42515.416666666664</c:v>
                </c:pt>
                <c:pt idx="573">
                  <c:v>42515.458333333336</c:v>
                </c:pt>
                <c:pt idx="574">
                  <c:v>42515.5</c:v>
                </c:pt>
                <c:pt idx="575">
                  <c:v>42515.541666666664</c:v>
                </c:pt>
                <c:pt idx="576">
                  <c:v>42515.583333333336</c:v>
                </c:pt>
                <c:pt idx="577">
                  <c:v>42515.625</c:v>
                </c:pt>
                <c:pt idx="578">
                  <c:v>42515.666666666664</c:v>
                </c:pt>
                <c:pt idx="579">
                  <c:v>42515.708333333336</c:v>
                </c:pt>
                <c:pt idx="580">
                  <c:v>42515.75</c:v>
                </c:pt>
                <c:pt idx="581">
                  <c:v>42515.791666666664</c:v>
                </c:pt>
                <c:pt idx="582">
                  <c:v>42515.833333333336</c:v>
                </c:pt>
                <c:pt idx="583">
                  <c:v>42515.875</c:v>
                </c:pt>
                <c:pt idx="584">
                  <c:v>42515.916666666664</c:v>
                </c:pt>
                <c:pt idx="585">
                  <c:v>42515.958333333336</c:v>
                </c:pt>
                <c:pt idx="586">
                  <c:v>42515.999305555553</c:v>
                </c:pt>
                <c:pt idx="587">
                  <c:v>42516.041666666664</c:v>
                </c:pt>
                <c:pt idx="588">
                  <c:v>42516.083333333336</c:v>
                </c:pt>
                <c:pt idx="589">
                  <c:v>42516.125</c:v>
                </c:pt>
                <c:pt idx="590">
                  <c:v>42516.166666666664</c:v>
                </c:pt>
                <c:pt idx="591">
                  <c:v>42516.208333333336</c:v>
                </c:pt>
                <c:pt idx="592">
                  <c:v>42516.25</c:v>
                </c:pt>
                <c:pt idx="593">
                  <c:v>42516.291666666664</c:v>
                </c:pt>
                <c:pt idx="594">
                  <c:v>42516.333333333336</c:v>
                </c:pt>
                <c:pt idx="595">
                  <c:v>42516.375</c:v>
                </c:pt>
                <c:pt idx="596">
                  <c:v>42516.416666666664</c:v>
                </c:pt>
                <c:pt idx="597">
                  <c:v>42516.458333333336</c:v>
                </c:pt>
                <c:pt idx="598">
                  <c:v>42516.5</c:v>
                </c:pt>
                <c:pt idx="599">
                  <c:v>42516.541666666664</c:v>
                </c:pt>
                <c:pt idx="600">
                  <c:v>42516.583333333336</c:v>
                </c:pt>
                <c:pt idx="601">
                  <c:v>42516.625</c:v>
                </c:pt>
                <c:pt idx="602">
                  <c:v>42516.666666666664</c:v>
                </c:pt>
                <c:pt idx="603">
                  <c:v>42516.708333333336</c:v>
                </c:pt>
                <c:pt idx="604">
                  <c:v>42516.75</c:v>
                </c:pt>
                <c:pt idx="605">
                  <c:v>42516.791666666664</c:v>
                </c:pt>
                <c:pt idx="606">
                  <c:v>42516.833333333336</c:v>
                </c:pt>
                <c:pt idx="607">
                  <c:v>42516.875</c:v>
                </c:pt>
                <c:pt idx="608">
                  <c:v>42516.916666666664</c:v>
                </c:pt>
                <c:pt idx="609">
                  <c:v>42516.958333333336</c:v>
                </c:pt>
                <c:pt idx="610">
                  <c:v>42516.999305555553</c:v>
                </c:pt>
                <c:pt idx="611">
                  <c:v>42517.041666666664</c:v>
                </c:pt>
                <c:pt idx="612">
                  <c:v>42517.083333333336</c:v>
                </c:pt>
                <c:pt idx="613">
                  <c:v>42517.125</c:v>
                </c:pt>
                <c:pt idx="614">
                  <c:v>42517.166666666664</c:v>
                </c:pt>
                <c:pt idx="615">
                  <c:v>42517.208333333336</c:v>
                </c:pt>
                <c:pt idx="616">
                  <c:v>42517.25</c:v>
                </c:pt>
                <c:pt idx="617">
                  <c:v>42517.291666666664</c:v>
                </c:pt>
                <c:pt idx="618">
                  <c:v>42517.333333333336</c:v>
                </c:pt>
                <c:pt idx="619">
                  <c:v>42517.375</c:v>
                </c:pt>
                <c:pt idx="620">
                  <c:v>42517.416666666664</c:v>
                </c:pt>
                <c:pt idx="621">
                  <c:v>42517.458333333336</c:v>
                </c:pt>
                <c:pt idx="622">
                  <c:v>42517.5</c:v>
                </c:pt>
                <c:pt idx="623">
                  <c:v>42517.541666666664</c:v>
                </c:pt>
                <c:pt idx="624">
                  <c:v>42517.583333333336</c:v>
                </c:pt>
                <c:pt idx="625">
                  <c:v>42517.625</c:v>
                </c:pt>
                <c:pt idx="626">
                  <c:v>42517.666666666664</c:v>
                </c:pt>
                <c:pt idx="627">
                  <c:v>42517.708333333336</c:v>
                </c:pt>
                <c:pt idx="628">
                  <c:v>42517.75</c:v>
                </c:pt>
                <c:pt idx="629">
                  <c:v>42517.791666666664</c:v>
                </c:pt>
                <c:pt idx="630">
                  <c:v>42517.833333333336</c:v>
                </c:pt>
                <c:pt idx="631">
                  <c:v>42517.875</c:v>
                </c:pt>
                <c:pt idx="632">
                  <c:v>42517.916666666664</c:v>
                </c:pt>
                <c:pt idx="633">
                  <c:v>42517.958333333336</c:v>
                </c:pt>
                <c:pt idx="634">
                  <c:v>42517.999305555553</c:v>
                </c:pt>
                <c:pt idx="635">
                  <c:v>42518.041666666664</c:v>
                </c:pt>
                <c:pt idx="636">
                  <c:v>42518.083333333336</c:v>
                </c:pt>
                <c:pt idx="637">
                  <c:v>42518.125</c:v>
                </c:pt>
                <c:pt idx="638">
                  <c:v>42518.166666666664</c:v>
                </c:pt>
                <c:pt idx="639">
                  <c:v>42518.208333333336</c:v>
                </c:pt>
                <c:pt idx="640">
                  <c:v>42518.25</c:v>
                </c:pt>
                <c:pt idx="641">
                  <c:v>42518.291666666664</c:v>
                </c:pt>
                <c:pt idx="642">
                  <c:v>42518.333333333336</c:v>
                </c:pt>
                <c:pt idx="643">
                  <c:v>42518.375</c:v>
                </c:pt>
                <c:pt idx="644">
                  <c:v>42518.416666666664</c:v>
                </c:pt>
                <c:pt idx="645">
                  <c:v>42518.458333333336</c:v>
                </c:pt>
                <c:pt idx="646">
                  <c:v>42518.5</c:v>
                </c:pt>
                <c:pt idx="647">
                  <c:v>42518.541666666664</c:v>
                </c:pt>
                <c:pt idx="648">
                  <c:v>42518.583333333336</c:v>
                </c:pt>
                <c:pt idx="649">
                  <c:v>42518.625</c:v>
                </c:pt>
                <c:pt idx="650">
                  <c:v>42518.666666666664</c:v>
                </c:pt>
                <c:pt idx="651">
                  <c:v>42518.708333333336</c:v>
                </c:pt>
                <c:pt idx="652">
                  <c:v>42518.75</c:v>
                </c:pt>
                <c:pt idx="653">
                  <c:v>42518.791666666664</c:v>
                </c:pt>
                <c:pt idx="654">
                  <c:v>42518.833333333336</c:v>
                </c:pt>
                <c:pt idx="655">
                  <c:v>42518.875</c:v>
                </c:pt>
                <c:pt idx="656">
                  <c:v>42518.916666666664</c:v>
                </c:pt>
                <c:pt idx="657">
                  <c:v>42518.958333333336</c:v>
                </c:pt>
                <c:pt idx="658">
                  <c:v>42518.999305555553</c:v>
                </c:pt>
                <c:pt idx="659">
                  <c:v>42519.041666666664</c:v>
                </c:pt>
                <c:pt idx="660">
                  <c:v>42519.083333333336</c:v>
                </c:pt>
                <c:pt idx="661">
                  <c:v>42519.125</c:v>
                </c:pt>
                <c:pt idx="662">
                  <c:v>42519.166666666664</c:v>
                </c:pt>
                <c:pt idx="663">
                  <c:v>42519.208333333336</c:v>
                </c:pt>
                <c:pt idx="664">
                  <c:v>42519.25</c:v>
                </c:pt>
                <c:pt idx="665">
                  <c:v>42519.291666666664</c:v>
                </c:pt>
                <c:pt idx="666">
                  <c:v>42519.333333333336</c:v>
                </c:pt>
                <c:pt idx="667">
                  <c:v>42519.375</c:v>
                </c:pt>
                <c:pt idx="668">
                  <c:v>42519.416666666664</c:v>
                </c:pt>
                <c:pt idx="669">
                  <c:v>42519.458333333336</c:v>
                </c:pt>
                <c:pt idx="670">
                  <c:v>42519.5</c:v>
                </c:pt>
                <c:pt idx="671">
                  <c:v>42519.541666666664</c:v>
                </c:pt>
                <c:pt idx="672">
                  <c:v>42519.583333333336</c:v>
                </c:pt>
                <c:pt idx="673">
                  <c:v>42519.625</c:v>
                </c:pt>
                <c:pt idx="674">
                  <c:v>42519.666666666664</c:v>
                </c:pt>
                <c:pt idx="675">
                  <c:v>42519.708333333336</c:v>
                </c:pt>
                <c:pt idx="676">
                  <c:v>42519.75</c:v>
                </c:pt>
                <c:pt idx="677">
                  <c:v>42519.791666666664</c:v>
                </c:pt>
                <c:pt idx="678">
                  <c:v>42519.833333333336</c:v>
                </c:pt>
                <c:pt idx="679">
                  <c:v>42519.875</c:v>
                </c:pt>
                <c:pt idx="680">
                  <c:v>42519.916666666664</c:v>
                </c:pt>
                <c:pt idx="681">
                  <c:v>42519.958333333336</c:v>
                </c:pt>
                <c:pt idx="682">
                  <c:v>42519.999305555553</c:v>
                </c:pt>
                <c:pt idx="683">
                  <c:v>42520.041666666664</c:v>
                </c:pt>
                <c:pt idx="684">
                  <c:v>42520.083333333336</c:v>
                </c:pt>
                <c:pt idx="685">
                  <c:v>42520.125</c:v>
                </c:pt>
                <c:pt idx="686">
                  <c:v>42520.166666666664</c:v>
                </c:pt>
                <c:pt idx="687">
                  <c:v>42520.208333333336</c:v>
                </c:pt>
                <c:pt idx="688">
                  <c:v>42520.25</c:v>
                </c:pt>
                <c:pt idx="689">
                  <c:v>42520.291666666664</c:v>
                </c:pt>
                <c:pt idx="690">
                  <c:v>42520.333333333336</c:v>
                </c:pt>
                <c:pt idx="691">
                  <c:v>42520.375</c:v>
                </c:pt>
                <c:pt idx="692">
                  <c:v>42520.416666666664</c:v>
                </c:pt>
                <c:pt idx="693">
                  <c:v>42520.458333333336</c:v>
                </c:pt>
                <c:pt idx="694">
                  <c:v>42520.5</c:v>
                </c:pt>
                <c:pt idx="695">
                  <c:v>42520.541666666664</c:v>
                </c:pt>
                <c:pt idx="696">
                  <c:v>42520.583333333336</c:v>
                </c:pt>
                <c:pt idx="697">
                  <c:v>42520.625</c:v>
                </c:pt>
                <c:pt idx="698">
                  <c:v>42520.666666666664</c:v>
                </c:pt>
                <c:pt idx="699">
                  <c:v>42520.708333333336</c:v>
                </c:pt>
                <c:pt idx="700">
                  <c:v>42520.75</c:v>
                </c:pt>
                <c:pt idx="701">
                  <c:v>42520.791666666664</c:v>
                </c:pt>
                <c:pt idx="702">
                  <c:v>42520.833333333336</c:v>
                </c:pt>
                <c:pt idx="703">
                  <c:v>42520.875</c:v>
                </c:pt>
                <c:pt idx="704">
                  <c:v>42520.916666666664</c:v>
                </c:pt>
                <c:pt idx="705">
                  <c:v>42520.958333333336</c:v>
                </c:pt>
                <c:pt idx="706">
                  <c:v>42520.999305555553</c:v>
                </c:pt>
                <c:pt idx="707">
                  <c:v>42521.041666666664</c:v>
                </c:pt>
                <c:pt idx="708">
                  <c:v>42521.083333333336</c:v>
                </c:pt>
                <c:pt idx="709">
                  <c:v>42521.125</c:v>
                </c:pt>
                <c:pt idx="710">
                  <c:v>42521.166666666664</c:v>
                </c:pt>
                <c:pt idx="711">
                  <c:v>42521.208333333336</c:v>
                </c:pt>
                <c:pt idx="712">
                  <c:v>42521.25</c:v>
                </c:pt>
                <c:pt idx="713">
                  <c:v>42521.291666666664</c:v>
                </c:pt>
                <c:pt idx="714">
                  <c:v>42521.333333333336</c:v>
                </c:pt>
                <c:pt idx="715">
                  <c:v>42521.375</c:v>
                </c:pt>
                <c:pt idx="716">
                  <c:v>42521.416666666664</c:v>
                </c:pt>
                <c:pt idx="717">
                  <c:v>42521.458333333336</c:v>
                </c:pt>
                <c:pt idx="718">
                  <c:v>42521.5</c:v>
                </c:pt>
                <c:pt idx="719">
                  <c:v>42521.541666666664</c:v>
                </c:pt>
                <c:pt idx="720">
                  <c:v>42521.583333333336</c:v>
                </c:pt>
                <c:pt idx="721">
                  <c:v>42521.625</c:v>
                </c:pt>
                <c:pt idx="722">
                  <c:v>42521.666666666664</c:v>
                </c:pt>
                <c:pt idx="723">
                  <c:v>42521.708333333336</c:v>
                </c:pt>
                <c:pt idx="724">
                  <c:v>42521.75</c:v>
                </c:pt>
                <c:pt idx="725">
                  <c:v>42521.791666666664</c:v>
                </c:pt>
                <c:pt idx="726">
                  <c:v>42521.833333333336</c:v>
                </c:pt>
                <c:pt idx="727">
                  <c:v>42521.875</c:v>
                </c:pt>
                <c:pt idx="728">
                  <c:v>42521.916666666664</c:v>
                </c:pt>
                <c:pt idx="729">
                  <c:v>42521.958333333336</c:v>
                </c:pt>
                <c:pt idx="730">
                  <c:v>42521.999305555553</c:v>
                </c:pt>
              </c:numCache>
            </c:numRef>
          </c:xVal>
          <c:yVal>
            <c:numRef>
              <c:f>'[Ocorrências Abril 2016 - ETA Rio Grande.xlsx]Dosagens de Cloro - Maio 16'!$I$5:$I$743</c:f>
              <c:numCache>
                <c:formatCode>@</c:formatCode>
                <c:ptCount val="7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0.78</c:v>
                </c:pt>
                <c:pt idx="22">
                  <c:v>0.78</c:v>
                </c:pt>
                <c:pt idx="23">
                  <c:v>0.82</c:v>
                </c:pt>
                <c:pt idx="24">
                  <c:v>0.82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0.26</c:v>
                </c:pt>
                <c:pt idx="63">
                  <c:v>0.36</c:v>
                </c:pt>
                <c:pt idx="64">
                  <c:v>0.36</c:v>
                </c:pt>
                <c:pt idx="65">
                  <c:v>0.26</c:v>
                </c:pt>
                <c:pt idx="66">
                  <c:v>0.16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0.86</c:v>
                </c:pt>
                <c:pt idx="105">
                  <c:v>0.86</c:v>
                </c:pt>
                <c:pt idx="106">
                  <c:v>0.86</c:v>
                </c:pt>
                <c:pt idx="107">
                  <c:v>0.86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0.26</c:v>
                </c:pt>
                <c:pt idx="159">
                  <c:v>0.26</c:v>
                </c:pt>
                <c:pt idx="160">
                  <c:v>0.26</c:v>
                </c:pt>
                <c:pt idx="161">
                  <c:v>0.26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0.54</c:v>
                </c:pt>
                <c:pt idx="272">
                  <c:v>0.54</c:v>
                </c:pt>
                <c:pt idx="273">
                  <c:v>0.54</c:v>
                </c:pt>
                <c:pt idx="274">
                  <c:v>0.54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0.54</c:v>
                </c:pt>
                <c:pt idx="294">
                  <c:v>0.54</c:v>
                </c:pt>
                <c:pt idx="295">
                  <c:v>0.27</c:v>
                </c:pt>
                <c:pt idx="296">
                  <c:v>0.27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0.27</c:v>
                </c:pt>
                <c:pt idx="324">
                  <c:v>0.27</c:v>
                </c:pt>
                <c:pt idx="325">
                  <c:v>0.27</c:v>
                </c:pt>
                <c:pt idx="326">
                  <c:v>0.27</c:v>
                </c:pt>
                <c:pt idx="327">
                  <c:v>0.27</c:v>
                </c:pt>
                <c:pt idx="328">
                  <c:v>0.27</c:v>
                </c:pt>
                <c:pt idx="329">
                  <c:v>0.27</c:v>
                </c:pt>
                <c:pt idx="330">
                  <c:v>0.27</c:v>
                </c:pt>
                <c:pt idx="331">
                  <c:v>0.27</c:v>
                </c:pt>
                <c:pt idx="332">
                  <c:v>0.27</c:v>
                </c:pt>
                <c:pt idx="333">
                  <c:v>0.27</c:v>
                </c:pt>
                <c:pt idx="334">
                  <c:v>0.27</c:v>
                </c:pt>
                <c:pt idx="335">
                  <c:v>0.27</c:v>
                </c:pt>
                <c:pt idx="336">
                  <c:v>0.27</c:v>
                </c:pt>
                <c:pt idx="337">
                  <c:v>0.27</c:v>
                </c:pt>
                <c:pt idx="338">
                  <c:v>0.27</c:v>
                </c:pt>
                <c:pt idx="339">
                  <c:v>0.27</c:v>
                </c:pt>
                <c:pt idx="340">
                  <c:v>0.27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0.27</c:v>
                </c:pt>
                <c:pt idx="348">
                  <c:v>0.27</c:v>
                </c:pt>
                <c:pt idx="349">
                  <c:v>0.27</c:v>
                </c:pt>
                <c:pt idx="350">
                  <c:v>0.27</c:v>
                </c:pt>
                <c:pt idx="351">
                  <c:v>0.27</c:v>
                </c:pt>
                <c:pt idx="352">
                  <c:v>0.27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0.28000000000000003</c:v>
                </c:pt>
                <c:pt idx="359">
                  <c:v>0.28000000000000003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0.27</c:v>
                </c:pt>
                <c:pt idx="426">
                  <c:v>0.27</c:v>
                </c:pt>
                <c:pt idx="427">
                  <c:v>0.28000000000000003</c:v>
                </c:pt>
                <c:pt idx="428">
                  <c:v>0.28000000000000003</c:v>
                </c:pt>
                <c:pt idx="429">
                  <c:v>0.28000000000000003</c:v>
                </c:pt>
                <c:pt idx="430">
                  <c:v>0.17</c:v>
                </c:pt>
                <c:pt idx="431">
                  <c:v>0</c:v>
                </c:pt>
                <c:pt idx="432">
                  <c:v>0.22</c:v>
                </c:pt>
                <c:pt idx="433">
                  <c:v>0.22</c:v>
                </c:pt>
                <c:pt idx="434">
                  <c:v>0.22</c:v>
                </c:pt>
                <c:pt idx="435">
                  <c:v>0.14000000000000001</c:v>
                </c:pt>
                <c:pt idx="436">
                  <c:v>0.14000000000000001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0.5</c:v>
                </c:pt>
                <c:pt idx="538">
                  <c:v>0.5</c:v>
                </c:pt>
                <c:pt idx="539">
                  <c:v>0.5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0.26</c:v>
                </c:pt>
                <c:pt idx="551">
                  <c:v>0.26</c:v>
                </c:pt>
                <c:pt idx="552">
                  <c:v>0.26</c:v>
                </c:pt>
                <c:pt idx="553">
                  <c:v>0.26</c:v>
                </c:pt>
                <c:pt idx="554">
                  <c:v>0.26</c:v>
                </c:pt>
                <c:pt idx="555">
                  <c:v>0.16</c:v>
                </c:pt>
                <c:pt idx="556">
                  <c:v>0.16</c:v>
                </c:pt>
                <c:pt idx="557">
                  <c:v>0.16</c:v>
                </c:pt>
                <c:pt idx="558">
                  <c:v>0.16</c:v>
                </c:pt>
                <c:pt idx="559">
                  <c:v>0.16</c:v>
                </c:pt>
                <c:pt idx="560">
                  <c:v>0.16</c:v>
                </c:pt>
                <c:pt idx="561">
                  <c:v>0.17</c:v>
                </c:pt>
                <c:pt idx="562">
                  <c:v>0.17</c:v>
                </c:pt>
                <c:pt idx="563">
                  <c:v>0.17</c:v>
                </c:pt>
                <c:pt idx="564">
                  <c:v>0.17</c:v>
                </c:pt>
                <c:pt idx="565">
                  <c:v>0.16</c:v>
                </c:pt>
                <c:pt idx="566">
                  <c:v>0.16</c:v>
                </c:pt>
                <c:pt idx="567">
                  <c:v>0.19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0.27</c:v>
                </c:pt>
                <c:pt idx="572">
                  <c:v>0.27</c:v>
                </c:pt>
                <c:pt idx="573">
                  <c:v>0.27</c:v>
                </c:pt>
                <c:pt idx="574">
                  <c:v>0</c:v>
                </c:pt>
                <c:pt idx="575">
                  <c:v>0</c:v>
                </c:pt>
                <c:pt idx="576">
                  <c:v>0.16</c:v>
                </c:pt>
                <c:pt idx="577">
                  <c:v>0.16</c:v>
                </c:pt>
                <c:pt idx="578">
                  <c:v>0.16</c:v>
                </c:pt>
                <c:pt idx="579">
                  <c:v>0.16</c:v>
                </c:pt>
                <c:pt idx="580">
                  <c:v>0.16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0.26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BDE-444A-A0A8-A8016E5C9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963168"/>
        <c:axId val="586142320"/>
      </c:scatterChart>
      <c:valAx>
        <c:axId val="690963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d/mm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142320"/>
        <c:crosses val="autoZero"/>
        <c:crossBetween val="midCat"/>
        <c:majorUnit val="1"/>
      </c:valAx>
      <c:valAx>
        <c:axId val="5861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Dosagens</a:t>
                </a:r>
                <a:r>
                  <a:rPr lang="en-US" baseline="0"/>
                  <a:t> de cloro</a:t>
                </a:r>
                <a:r>
                  <a:rPr lang="en-US"/>
                  <a:t>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96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491549133659923"/>
          <c:y val="3.1729091747308501E-2"/>
          <c:w val="0.24020648611401496"/>
          <c:h val="0.16387788930739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01836092204578E-2"/>
          <c:y val="3.0683396329106112E-2"/>
          <c:w val="0.92291198733602364"/>
          <c:h val="0.790241977126483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'[Ocorrências Abril 2016 - ETA Rio Grande.xlsx]Cloro Residual - Maio 16'!$E$4</c:f>
              <c:strCache>
                <c:ptCount val="1"/>
                <c:pt idx="0">
                  <c:v>Água bruta (mg/L)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'[Ocorrências Abril 2016 - ETA Rio Grande.xlsx]Cloro Residual - Maio 16'!$D$5:$D$743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42491.125</c:v>
                </c:pt>
                <c:pt idx="2">
                  <c:v>42491.208333333336</c:v>
                </c:pt>
                <c:pt idx="3">
                  <c:v>42491.291666666664</c:v>
                </c:pt>
                <c:pt idx="4">
                  <c:v>42491.375</c:v>
                </c:pt>
                <c:pt idx="5">
                  <c:v>42491.458333333336</c:v>
                </c:pt>
                <c:pt idx="6">
                  <c:v>42491.541666666664</c:v>
                </c:pt>
                <c:pt idx="7">
                  <c:v>42491.625</c:v>
                </c:pt>
                <c:pt idx="8">
                  <c:v>42491.708333333336</c:v>
                </c:pt>
                <c:pt idx="9">
                  <c:v>42491.791666666664</c:v>
                </c:pt>
                <c:pt idx="10">
                  <c:v>42491.875</c:v>
                </c:pt>
                <c:pt idx="11">
                  <c:v>42491.958333333336</c:v>
                </c:pt>
                <c:pt idx="12">
                  <c:v>42492.041666666664</c:v>
                </c:pt>
                <c:pt idx="13">
                  <c:v>42492.125</c:v>
                </c:pt>
                <c:pt idx="14">
                  <c:v>42492.208333333336</c:v>
                </c:pt>
                <c:pt idx="15">
                  <c:v>42492.291666666664</c:v>
                </c:pt>
                <c:pt idx="16">
                  <c:v>42492.375</c:v>
                </c:pt>
                <c:pt idx="17">
                  <c:v>42492.458333333336</c:v>
                </c:pt>
                <c:pt idx="18">
                  <c:v>42492.541666666664</c:v>
                </c:pt>
                <c:pt idx="19">
                  <c:v>42492.625</c:v>
                </c:pt>
                <c:pt idx="20">
                  <c:v>42492.708333333336</c:v>
                </c:pt>
                <c:pt idx="21">
                  <c:v>42492.791666666664</c:v>
                </c:pt>
                <c:pt idx="22">
                  <c:v>42492.875</c:v>
                </c:pt>
                <c:pt idx="23">
                  <c:v>42492.958333333336</c:v>
                </c:pt>
                <c:pt idx="24">
                  <c:v>42493.041666666664</c:v>
                </c:pt>
                <c:pt idx="25">
                  <c:v>42493.125</c:v>
                </c:pt>
                <c:pt idx="26">
                  <c:v>42493.208333333336</c:v>
                </c:pt>
                <c:pt idx="27">
                  <c:v>42493.291666666664</c:v>
                </c:pt>
                <c:pt idx="28">
                  <c:v>42493.375</c:v>
                </c:pt>
                <c:pt idx="29">
                  <c:v>42493.458333333336</c:v>
                </c:pt>
                <c:pt idx="30">
                  <c:v>42493.541666666664</c:v>
                </c:pt>
                <c:pt idx="31">
                  <c:v>42493.625</c:v>
                </c:pt>
                <c:pt idx="32">
                  <c:v>42493.708333333336</c:v>
                </c:pt>
                <c:pt idx="33">
                  <c:v>42493.791666666664</c:v>
                </c:pt>
                <c:pt idx="34">
                  <c:v>42493.875</c:v>
                </c:pt>
                <c:pt idx="35">
                  <c:v>42493.958333333336</c:v>
                </c:pt>
                <c:pt idx="36">
                  <c:v>42494.041666666664</c:v>
                </c:pt>
                <c:pt idx="37">
                  <c:v>42494.125</c:v>
                </c:pt>
                <c:pt idx="38">
                  <c:v>42494.208333333336</c:v>
                </c:pt>
                <c:pt idx="39">
                  <c:v>42494.291666666664</c:v>
                </c:pt>
                <c:pt idx="40">
                  <c:v>42494.375</c:v>
                </c:pt>
                <c:pt idx="41">
                  <c:v>42494.458333333336</c:v>
                </c:pt>
                <c:pt idx="42">
                  <c:v>42494.541666666664</c:v>
                </c:pt>
                <c:pt idx="43">
                  <c:v>42494.625</c:v>
                </c:pt>
                <c:pt idx="44">
                  <c:v>42494.708333333336</c:v>
                </c:pt>
                <c:pt idx="45">
                  <c:v>42494.791666666664</c:v>
                </c:pt>
                <c:pt idx="46">
                  <c:v>42494.875</c:v>
                </c:pt>
                <c:pt idx="47">
                  <c:v>42494.958333333336</c:v>
                </c:pt>
                <c:pt idx="48">
                  <c:v>42495.041666666664</c:v>
                </c:pt>
                <c:pt idx="49">
                  <c:v>42495.125</c:v>
                </c:pt>
                <c:pt idx="50">
                  <c:v>42495.208333333336</c:v>
                </c:pt>
                <c:pt idx="51">
                  <c:v>42495.291666666664</c:v>
                </c:pt>
                <c:pt idx="52">
                  <c:v>42495.375</c:v>
                </c:pt>
                <c:pt idx="53">
                  <c:v>42495.458333333336</c:v>
                </c:pt>
                <c:pt idx="54">
                  <c:v>42495.541666666664</c:v>
                </c:pt>
                <c:pt idx="55">
                  <c:v>42495.625</c:v>
                </c:pt>
                <c:pt idx="56">
                  <c:v>42495.708333333336</c:v>
                </c:pt>
                <c:pt idx="57">
                  <c:v>42495.791666666664</c:v>
                </c:pt>
                <c:pt idx="58">
                  <c:v>42495.875</c:v>
                </c:pt>
                <c:pt idx="59">
                  <c:v>42495.958333333336</c:v>
                </c:pt>
                <c:pt idx="60">
                  <c:v>42496.041666666664</c:v>
                </c:pt>
                <c:pt idx="61">
                  <c:v>42496.125</c:v>
                </c:pt>
                <c:pt idx="62">
                  <c:v>42496.208333333336</c:v>
                </c:pt>
                <c:pt idx="63">
                  <c:v>42496.291666666664</c:v>
                </c:pt>
                <c:pt idx="64">
                  <c:v>42496.375</c:v>
                </c:pt>
                <c:pt idx="65">
                  <c:v>42496.458333333336</c:v>
                </c:pt>
                <c:pt idx="66">
                  <c:v>42496.541666666664</c:v>
                </c:pt>
                <c:pt idx="67">
                  <c:v>42496.625</c:v>
                </c:pt>
                <c:pt idx="68">
                  <c:v>42496.708333333336</c:v>
                </c:pt>
                <c:pt idx="69">
                  <c:v>42496.791666666664</c:v>
                </c:pt>
                <c:pt idx="70">
                  <c:v>42496.875</c:v>
                </c:pt>
                <c:pt idx="71">
                  <c:v>42496.958333333336</c:v>
                </c:pt>
                <c:pt idx="72">
                  <c:v>42497.041666666664</c:v>
                </c:pt>
                <c:pt idx="73">
                  <c:v>42497.125</c:v>
                </c:pt>
                <c:pt idx="74">
                  <c:v>42497.208333333336</c:v>
                </c:pt>
                <c:pt idx="75">
                  <c:v>42497.291666666664</c:v>
                </c:pt>
                <c:pt idx="76">
                  <c:v>42497.375</c:v>
                </c:pt>
                <c:pt idx="77">
                  <c:v>42497.458333333336</c:v>
                </c:pt>
                <c:pt idx="78">
                  <c:v>42497.541666666664</c:v>
                </c:pt>
                <c:pt idx="79">
                  <c:v>42497.625</c:v>
                </c:pt>
                <c:pt idx="80">
                  <c:v>42497.708333333336</c:v>
                </c:pt>
                <c:pt idx="81">
                  <c:v>42497.791666666664</c:v>
                </c:pt>
                <c:pt idx="82">
                  <c:v>42497.875</c:v>
                </c:pt>
                <c:pt idx="83">
                  <c:v>42497.958333333336</c:v>
                </c:pt>
                <c:pt idx="84">
                  <c:v>42498.041666666664</c:v>
                </c:pt>
                <c:pt idx="85">
                  <c:v>42498.125</c:v>
                </c:pt>
                <c:pt idx="86">
                  <c:v>42498.208333333336</c:v>
                </c:pt>
                <c:pt idx="87">
                  <c:v>42498.291666666664</c:v>
                </c:pt>
                <c:pt idx="88">
                  <c:v>42498.375</c:v>
                </c:pt>
                <c:pt idx="89">
                  <c:v>42498.458333333336</c:v>
                </c:pt>
                <c:pt idx="90">
                  <c:v>42498.541666666664</c:v>
                </c:pt>
                <c:pt idx="91">
                  <c:v>42498.625</c:v>
                </c:pt>
                <c:pt idx="92">
                  <c:v>42498.708333333336</c:v>
                </c:pt>
                <c:pt idx="93">
                  <c:v>42498.791666666664</c:v>
                </c:pt>
                <c:pt idx="94">
                  <c:v>42498.875</c:v>
                </c:pt>
                <c:pt idx="95">
                  <c:v>42498.958333333336</c:v>
                </c:pt>
                <c:pt idx="96">
                  <c:v>42499.041666666664</c:v>
                </c:pt>
                <c:pt idx="97">
                  <c:v>42499.125</c:v>
                </c:pt>
                <c:pt idx="98">
                  <c:v>42499.208333333336</c:v>
                </c:pt>
                <c:pt idx="99">
                  <c:v>42499.291666666664</c:v>
                </c:pt>
                <c:pt idx="100">
                  <c:v>42499.375</c:v>
                </c:pt>
                <c:pt idx="101">
                  <c:v>42499.458333333336</c:v>
                </c:pt>
                <c:pt idx="102">
                  <c:v>42499.541666666664</c:v>
                </c:pt>
                <c:pt idx="103">
                  <c:v>42499.625</c:v>
                </c:pt>
                <c:pt idx="104">
                  <c:v>42499.708333333336</c:v>
                </c:pt>
                <c:pt idx="105">
                  <c:v>42499.791666666664</c:v>
                </c:pt>
                <c:pt idx="106">
                  <c:v>42499.875</c:v>
                </c:pt>
                <c:pt idx="107">
                  <c:v>42499.958333333336</c:v>
                </c:pt>
                <c:pt idx="108">
                  <c:v>42500.041666666664</c:v>
                </c:pt>
                <c:pt idx="109">
                  <c:v>42500.125</c:v>
                </c:pt>
                <c:pt idx="110">
                  <c:v>42500.208333333336</c:v>
                </c:pt>
                <c:pt idx="111">
                  <c:v>42500.291666666664</c:v>
                </c:pt>
                <c:pt idx="112">
                  <c:v>42500.375</c:v>
                </c:pt>
                <c:pt idx="113">
                  <c:v>42500.458333333336</c:v>
                </c:pt>
                <c:pt idx="114">
                  <c:v>42500.541666666664</c:v>
                </c:pt>
                <c:pt idx="115">
                  <c:v>42500.625</c:v>
                </c:pt>
                <c:pt idx="116">
                  <c:v>42500.708333333336</c:v>
                </c:pt>
                <c:pt idx="117">
                  <c:v>42500.791666666664</c:v>
                </c:pt>
                <c:pt idx="118">
                  <c:v>42500.875</c:v>
                </c:pt>
                <c:pt idx="119">
                  <c:v>42500.958333333336</c:v>
                </c:pt>
                <c:pt idx="120">
                  <c:v>42501.041666666664</c:v>
                </c:pt>
                <c:pt idx="121">
                  <c:v>42501.125</c:v>
                </c:pt>
                <c:pt idx="122">
                  <c:v>42501.208333333336</c:v>
                </c:pt>
                <c:pt idx="123">
                  <c:v>42501.291666666664</c:v>
                </c:pt>
                <c:pt idx="124">
                  <c:v>42501.375</c:v>
                </c:pt>
                <c:pt idx="125">
                  <c:v>42501.458333333336</c:v>
                </c:pt>
                <c:pt idx="126">
                  <c:v>42501.541666666664</c:v>
                </c:pt>
                <c:pt idx="127">
                  <c:v>42501.625</c:v>
                </c:pt>
                <c:pt idx="128">
                  <c:v>42501.708333333336</c:v>
                </c:pt>
                <c:pt idx="129">
                  <c:v>42501.791666666664</c:v>
                </c:pt>
                <c:pt idx="130">
                  <c:v>42501.875</c:v>
                </c:pt>
                <c:pt idx="131">
                  <c:v>42501.958333333336</c:v>
                </c:pt>
                <c:pt idx="132">
                  <c:v>42502.041666666664</c:v>
                </c:pt>
                <c:pt idx="133">
                  <c:v>42502.125</c:v>
                </c:pt>
                <c:pt idx="134">
                  <c:v>42502.208333333336</c:v>
                </c:pt>
                <c:pt idx="135">
                  <c:v>42502.291666666664</c:v>
                </c:pt>
                <c:pt idx="136">
                  <c:v>42502.375</c:v>
                </c:pt>
                <c:pt idx="137">
                  <c:v>42502.458333333336</c:v>
                </c:pt>
                <c:pt idx="138">
                  <c:v>42502.541666666664</c:v>
                </c:pt>
                <c:pt idx="139">
                  <c:v>42502.625</c:v>
                </c:pt>
                <c:pt idx="140">
                  <c:v>42502.708333333336</c:v>
                </c:pt>
                <c:pt idx="141">
                  <c:v>42502.791666666664</c:v>
                </c:pt>
                <c:pt idx="142">
                  <c:v>42502.875</c:v>
                </c:pt>
                <c:pt idx="143">
                  <c:v>42502.958333333336</c:v>
                </c:pt>
                <c:pt idx="144">
                  <c:v>42503.041666666664</c:v>
                </c:pt>
                <c:pt idx="145">
                  <c:v>42503.125</c:v>
                </c:pt>
                <c:pt idx="146">
                  <c:v>42503.208333333336</c:v>
                </c:pt>
                <c:pt idx="147">
                  <c:v>42503.291666666664</c:v>
                </c:pt>
                <c:pt idx="148">
                  <c:v>42503.375</c:v>
                </c:pt>
                <c:pt idx="149">
                  <c:v>42503.458333333336</c:v>
                </c:pt>
                <c:pt idx="150">
                  <c:v>42503.541666666664</c:v>
                </c:pt>
                <c:pt idx="151">
                  <c:v>42503.625</c:v>
                </c:pt>
                <c:pt idx="152">
                  <c:v>42503.708333333336</c:v>
                </c:pt>
                <c:pt idx="153">
                  <c:v>42503.791666666664</c:v>
                </c:pt>
                <c:pt idx="154">
                  <c:v>42503.875</c:v>
                </c:pt>
                <c:pt idx="155">
                  <c:v>42503.958333333336</c:v>
                </c:pt>
                <c:pt idx="156">
                  <c:v>42504.041666666664</c:v>
                </c:pt>
                <c:pt idx="157">
                  <c:v>42504.125</c:v>
                </c:pt>
                <c:pt idx="158">
                  <c:v>42504.208333333336</c:v>
                </c:pt>
                <c:pt idx="159">
                  <c:v>42504.291666666664</c:v>
                </c:pt>
                <c:pt idx="160">
                  <c:v>42504.375</c:v>
                </c:pt>
                <c:pt idx="161">
                  <c:v>42504.458333333336</c:v>
                </c:pt>
                <c:pt idx="162">
                  <c:v>42504.541666666664</c:v>
                </c:pt>
                <c:pt idx="163">
                  <c:v>42504.625</c:v>
                </c:pt>
                <c:pt idx="164">
                  <c:v>42504.708333333336</c:v>
                </c:pt>
                <c:pt idx="165">
                  <c:v>42504.791666666664</c:v>
                </c:pt>
                <c:pt idx="166">
                  <c:v>42504.875</c:v>
                </c:pt>
                <c:pt idx="167">
                  <c:v>42504.958333333336</c:v>
                </c:pt>
                <c:pt idx="168">
                  <c:v>42505.041666666664</c:v>
                </c:pt>
                <c:pt idx="169">
                  <c:v>42505.125</c:v>
                </c:pt>
                <c:pt idx="170">
                  <c:v>42505.208333333336</c:v>
                </c:pt>
                <c:pt idx="171">
                  <c:v>42505.291666666664</c:v>
                </c:pt>
                <c:pt idx="172">
                  <c:v>42505.375</c:v>
                </c:pt>
                <c:pt idx="173">
                  <c:v>42505.458333333336</c:v>
                </c:pt>
                <c:pt idx="174">
                  <c:v>42505.541666666664</c:v>
                </c:pt>
                <c:pt idx="175">
                  <c:v>42505.625</c:v>
                </c:pt>
                <c:pt idx="176">
                  <c:v>42505.708333333336</c:v>
                </c:pt>
                <c:pt idx="177">
                  <c:v>42505.791666666664</c:v>
                </c:pt>
                <c:pt idx="178">
                  <c:v>42505.875</c:v>
                </c:pt>
                <c:pt idx="179">
                  <c:v>42505.958333333336</c:v>
                </c:pt>
                <c:pt idx="180">
                  <c:v>42506.041666666664</c:v>
                </c:pt>
                <c:pt idx="181">
                  <c:v>42506.125</c:v>
                </c:pt>
                <c:pt idx="182">
                  <c:v>42506.208333333336</c:v>
                </c:pt>
                <c:pt idx="183">
                  <c:v>42506.291666666664</c:v>
                </c:pt>
                <c:pt idx="184">
                  <c:v>42506.375</c:v>
                </c:pt>
                <c:pt idx="185">
                  <c:v>42506.458333333336</c:v>
                </c:pt>
                <c:pt idx="186">
                  <c:v>42506.541666666664</c:v>
                </c:pt>
                <c:pt idx="187">
                  <c:v>42506.625</c:v>
                </c:pt>
                <c:pt idx="188">
                  <c:v>42506.708333333336</c:v>
                </c:pt>
                <c:pt idx="189">
                  <c:v>42506.791666666664</c:v>
                </c:pt>
                <c:pt idx="190">
                  <c:v>42506.875</c:v>
                </c:pt>
                <c:pt idx="191">
                  <c:v>42506.958333333336</c:v>
                </c:pt>
                <c:pt idx="192">
                  <c:v>42507.041666666664</c:v>
                </c:pt>
                <c:pt idx="193">
                  <c:v>42507.125</c:v>
                </c:pt>
                <c:pt idx="194">
                  <c:v>42507.208333333336</c:v>
                </c:pt>
                <c:pt idx="195">
                  <c:v>42507.291666666664</c:v>
                </c:pt>
                <c:pt idx="196">
                  <c:v>42507.375</c:v>
                </c:pt>
                <c:pt idx="197">
                  <c:v>42507.458333333336</c:v>
                </c:pt>
                <c:pt idx="198">
                  <c:v>42507.541666666664</c:v>
                </c:pt>
                <c:pt idx="199">
                  <c:v>42507.625</c:v>
                </c:pt>
                <c:pt idx="200">
                  <c:v>42507.708333333336</c:v>
                </c:pt>
                <c:pt idx="201">
                  <c:v>42507.791666666664</c:v>
                </c:pt>
                <c:pt idx="202">
                  <c:v>42507.875</c:v>
                </c:pt>
                <c:pt idx="203">
                  <c:v>42507.958333333336</c:v>
                </c:pt>
                <c:pt idx="204">
                  <c:v>42508.041666666664</c:v>
                </c:pt>
                <c:pt idx="205">
                  <c:v>42508.125</c:v>
                </c:pt>
                <c:pt idx="206">
                  <c:v>42508.208333333336</c:v>
                </c:pt>
                <c:pt idx="207">
                  <c:v>42508.291666666664</c:v>
                </c:pt>
                <c:pt idx="208">
                  <c:v>42508.375</c:v>
                </c:pt>
                <c:pt idx="209">
                  <c:v>42508.458333333336</c:v>
                </c:pt>
                <c:pt idx="210">
                  <c:v>42508.541666666664</c:v>
                </c:pt>
                <c:pt idx="211">
                  <c:v>42508.625</c:v>
                </c:pt>
                <c:pt idx="212">
                  <c:v>42508.708333333336</c:v>
                </c:pt>
                <c:pt idx="213">
                  <c:v>42508.791666666664</c:v>
                </c:pt>
                <c:pt idx="214">
                  <c:v>42508.875</c:v>
                </c:pt>
                <c:pt idx="215">
                  <c:v>42508.958333333336</c:v>
                </c:pt>
                <c:pt idx="216">
                  <c:v>42509.041666666664</c:v>
                </c:pt>
                <c:pt idx="217">
                  <c:v>42509.125</c:v>
                </c:pt>
                <c:pt idx="218">
                  <c:v>42509.208333333336</c:v>
                </c:pt>
                <c:pt idx="219">
                  <c:v>42509.291666666664</c:v>
                </c:pt>
                <c:pt idx="220">
                  <c:v>42509.375</c:v>
                </c:pt>
                <c:pt idx="221">
                  <c:v>42509.458333333336</c:v>
                </c:pt>
                <c:pt idx="222">
                  <c:v>42509.541666666664</c:v>
                </c:pt>
                <c:pt idx="223">
                  <c:v>42509.625</c:v>
                </c:pt>
                <c:pt idx="224">
                  <c:v>42509.708333333336</c:v>
                </c:pt>
                <c:pt idx="225">
                  <c:v>42509.791666666664</c:v>
                </c:pt>
                <c:pt idx="226">
                  <c:v>42509.875</c:v>
                </c:pt>
                <c:pt idx="227">
                  <c:v>42509.958333333336</c:v>
                </c:pt>
                <c:pt idx="228">
                  <c:v>42510.041666666664</c:v>
                </c:pt>
                <c:pt idx="229">
                  <c:v>42510.125</c:v>
                </c:pt>
                <c:pt idx="230">
                  <c:v>42510.208333333336</c:v>
                </c:pt>
                <c:pt idx="231">
                  <c:v>42510.291666666664</c:v>
                </c:pt>
                <c:pt idx="232">
                  <c:v>42510.375</c:v>
                </c:pt>
                <c:pt idx="233">
                  <c:v>42510.458333333336</c:v>
                </c:pt>
                <c:pt idx="234">
                  <c:v>42510.541666666664</c:v>
                </c:pt>
                <c:pt idx="235">
                  <c:v>42510.625</c:v>
                </c:pt>
                <c:pt idx="236">
                  <c:v>42510.708333333336</c:v>
                </c:pt>
                <c:pt idx="237">
                  <c:v>42510.791666666664</c:v>
                </c:pt>
                <c:pt idx="238">
                  <c:v>42510.875</c:v>
                </c:pt>
                <c:pt idx="239">
                  <c:v>42510.958333333336</c:v>
                </c:pt>
                <c:pt idx="240">
                  <c:v>42511.041666666664</c:v>
                </c:pt>
                <c:pt idx="241">
                  <c:v>42511.125</c:v>
                </c:pt>
                <c:pt idx="242">
                  <c:v>42511.208333333336</c:v>
                </c:pt>
                <c:pt idx="243">
                  <c:v>42511.291666666664</c:v>
                </c:pt>
                <c:pt idx="244">
                  <c:v>42511.375</c:v>
                </c:pt>
                <c:pt idx="245">
                  <c:v>42511.458333333336</c:v>
                </c:pt>
                <c:pt idx="246">
                  <c:v>42511.541666666664</c:v>
                </c:pt>
                <c:pt idx="247">
                  <c:v>42511.625</c:v>
                </c:pt>
                <c:pt idx="248">
                  <c:v>42511.708333333336</c:v>
                </c:pt>
                <c:pt idx="249">
                  <c:v>42511.791666666664</c:v>
                </c:pt>
                <c:pt idx="250">
                  <c:v>42511.875</c:v>
                </c:pt>
                <c:pt idx="251">
                  <c:v>42511.958333333336</c:v>
                </c:pt>
                <c:pt idx="252">
                  <c:v>42512.041666666664</c:v>
                </c:pt>
                <c:pt idx="253">
                  <c:v>42512.125</c:v>
                </c:pt>
                <c:pt idx="254">
                  <c:v>42512.208333333336</c:v>
                </c:pt>
                <c:pt idx="255">
                  <c:v>42512.291666666664</c:v>
                </c:pt>
                <c:pt idx="256">
                  <c:v>42512.375</c:v>
                </c:pt>
                <c:pt idx="257">
                  <c:v>42512.458333333336</c:v>
                </c:pt>
                <c:pt idx="258">
                  <c:v>42512.541666666664</c:v>
                </c:pt>
                <c:pt idx="259">
                  <c:v>42512.625</c:v>
                </c:pt>
                <c:pt idx="260">
                  <c:v>42512.708333333336</c:v>
                </c:pt>
                <c:pt idx="261">
                  <c:v>42512.791666666664</c:v>
                </c:pt>
                <c:pt idx="262">
                  <c:v>42512.875</c:v>
                </c:pt>
                <c:pt idx="263">
                  <c:v>42512.958333333336</c:v>
                </c:pt>
                <c:pt idx="264">
                  <c:v>42513.041666666664</c:v>
                </c:pt>
                <c:pt idx="265">
                  <c:v>42513.125</c:v>
                </c:pt>
                <c:pt idx="266">
                  <c:v>42513.208333333336</c:v>
                </c:pt>
                <c:pt idx="267">
                  <c:v>42513.291666666664</c:v>
                </c:pt>
                <c:pt idx="268">
                  <c:v>42513.375</c:v>
                </c:pt>
                <c:pt idx="269">
                  <c:v>42513.458333333336</c:v>
                </c:pt>
                <c:pt idx="270">
                  <c:v>42513.541666666664</c:v>
                </c:pt>
                <c:pt idx="271">
                  <c:v>42513.625</c:v>
                </c:pt>
                <c:pt idx="272">
                  <c:v>42513.708333333336</c:v>
                </c:pt>
                <c:pt idx="273">
                  <c:v>42513.791666666664</c:v>
                </c:pt>
                <c:pt idx="274">
                  <c:v>42513.875</c:v>
                </c:pt>
                <c:pt idx="275">
                  <c:v>42513.958333333336</c:v>
                </c:pt>
                <c:pt idx="276">
                  <c:v>42514.041666666664</c:v>
                </c:pt>
                <c:pt idx="277">
                  <c:v>42514.125</c:v>
                </c:pt>
                <c:pt idx="278">
                  <c:v>42514.208333333336</c:v>
                </c:pt>
                <c:pt idx="279">
                  <c:v>42514.291666666664</c:v>
                </c:pt>
                <c:pt idx="280">
                  <c:v>42514.375</c:v>
                </c:pt>
                <c:pt idx="281">
                  <c:v>42514.458333333336</c:v>
                </c:pt>
                <c:pt idx="282">
                  <c:v>42514.541666666664</c:v>
                </c:pt>
                <c:pt idx="283">
                  <c:v>42514.625</c:v>
                </c:pt>
                <c:pt idx="284">
                  <c:v>42514.708333333336</c:v>
                </c:pt>
                <c:pt idx="285">
                  <c:v>42514.791666666664</c:v>
                </c:pt>
                <c:pt idx="286">
                  <c:v>42514.875</c:v>
                </c:pt>
                <c:pt idx="287">
                  <c:v>42514.958333333336</c:v>
                </c:pt>
                <c:pt idx="288">
                  <c:v>42515.041666666664</c:v>
                </c:pt>
                <c:pt idx="289">
                  <c:v>42515.125</c:v>
                </c:pt>
                <c:pt idx="290">
                  <c:v>42515.208333333336</c:v>
                </c:pt>
                <c:pt idx="291">
                  <c:v>42515.291666666664</c:v>
                </c:pt>
                <c:pt idx="292">
                  <c:v>42515.375</c:v>
                </c:pt>
                <c:pt idx="293">
                  <c:v>42515.458333333336</c:v>
                </c:pt>
                <c:pt idx="294">
                  <c:v>42515.541666666664</c:v>
                </c:pt>
                <c:pt idx="295">
                  <c:v>42515.625</c:v>
                </c:pt>
                <c:pt idx="296">
                  <c:v>42515.708333333336</c:v>
                </c:pt>
                <c:pt idx="297">
                  <c:v>42515.791666666664</c:v>
                </c:pt>
                <c:pt idx="298">
                  <c:v>42515.875</c:v>
                </c:pt>
                <c:pt idx="299">
                  <c:v>42515.958333333336</c:v>
                </c:pt>
                <c:pt idx="300">
                  <c:v>42516.041666666664</c:v>
                </c:pt>
                <c:pt idx="301">
                  <c:v>42516.125</c:v>
                </c:pt>
                <c:pt idx="302">
                  <c:v>42516.208333333336</c:v>
                </c:pt>
                <c:pt idx="303">
                  <c:v>42516.291666666664</c:v>
                </c:pt>
                <c:pt idx="304">
                  <c:v>42516.375</c:v>
                </c:pt>
                <c:pt idx="305">
                  <c:v>42516.458333333336</c:v>
                </c:pt>
                <c:pt idx="306">
                  <c:v>42516.541666666664</c:v>
                </c:pt>
                <c:pt idx="307">
                  <c:v>42516.625</c:v>
                </c:pt>
                <c:pt idx="308">
                  <c:v>42516.708333333336</c:v>
                </c:pt>
                <c:pt idx="309">
                  <c:v>42516.791666666664</c:v>
                </c:pt>
                <c:pt idx="310">
                  <c:v>42516.875</c:v>
                </c:pt>
                <c:pt idx="311">
                  <c:v>42516.958333333336</c:v>
                </c:pt>
                <c:pt idx="312">
                  <c:v>42517.041666666664</c:v>
                </c:pt>
                <c:pt idx="313">
                  <c:v>42517.125</c:v>
                </c:pt>
                <c:pt idx="314">
                  <c:v>42517.208333333336</c:v>
                </c:pt>
                <c:pt idx="315">
                  <c:v>42517.291666666664</c:v>
                </c:pt>
                <c:pt idx="316">
                  <c:v>42517.375</c:v>
                </c:pt>
                <c:pt idx="317">
                  <c:v>42517.458333333336</c:v>
                </c:pt>
                <c:pt idx="318">
                  <c:v>42517.541666666664</c:v>
                </c:pt>
                <c:pt idx="319">
                  <c:v>42517.625</c:v>
                </c:pt>
                <c:pt idx="320">
                  <c:v>42517.708333333336</c:v>
                </c:pt>
                <c:pt idx="321">
                  <c:v>42517.791666666664</c:v>
                </c:pt>
                <c:pt idx="322">
                  <c:v>42517.875</c:v>
                </c:pt>
                <c:pt idx="323">
                  <c:v>42517.958333333336</c:v>
                </c:pt>
                <c:pt idx="324">
                  <c:v>42518.041666666664</c:v>
                </c:pt>
                <c:pt idx="325">
                  <c:v>42518.125</c:v>
                </c:pt>
                <c:pt idx="326">
                  <c:v>42518.208333333336</c:v>
                </c:pt>
                <c:pt idx="327">
                  <c:v>42518.291666666664</c:v>
                </c:pt>
                <c:pt idx="328">
                  <c:v>42518.375</c:v>
                </c:pt>
                <c:pt idx="329">
                  <c:v>42518.458333333336</c:v>
                </c:pt>
                <c:pt idx="330">
                  <c:v>42518.541666666664</c:v>
                </c:pt>
                <c:pt idx="331">
                  <c:v>42518.625</c:v>
                </c:pt>
                <c:pt idx="332">
                  <c:v>42518.708333333336</c:v>
                </c:pt>
                <c:pt idx="333">
                  <c:v>42518.791666666664</c:v>
                </c:pt>
                <c:pt idx="334">
                  <c:v>42518.875</c:v>
                </c:pt>
                <c:pt idx="335">
                  <c:v>42518.958333333336</c:v>
                </c:pt>
                <c:pt idx="336">
                  <c:v>42519.041666666664</c:v>
                </c:pt>
                <c:pt idx="337">
                  <c:v>42519.125</c:v>
                </c:pt>
                <c:pt idx="338">
                  <c:v>42519.208333333336</c:v>
                </c:pt>
                <c:pt idx="339">
                  <c:v>42519.291666666664</c:v>
                </c:pt>
                <c:pt idx="340">
                  <c:v>42519.375</c:v>
                </c:pt>
                <c:pt idx="341">
                  <c:v>42519.458333333336</c:v>
                </c:pt>
                <c:pt idx="342">
                  <c:v>42519.541666666664</c:v>
                </c:pt>
                <c:pt idx="343">
                  <c:v>42519.625</c:v>
                </c:pt>
                <c:pt idx="344">
                  <c:v>42519.708333333336</c:v>
                </c:pt>
                <c:pt idx="345">
                  <c:v>42519.791666666664</c:v>
                </c:pt>
                <c:pt idx="346">
                  <c:v>42519.875</c:v>
                </c:pt>
                <c:pt idx="347">
                  <c:v>42519.958333333336</c:v>
                </c:pt>
                <c:pt idx="348">
                  <c:v>42520.041666666664</c:v>
                </c:pt>
                <c:pt idx="349">
                  <c:v>42520.125</c:v>
                </c:pt>
                <c:pt idx="350">
                  <c:v>42520.208333333336</c:v>
                </c:pt>
                <c:pt idx="351">
                  <c:v>42520.291666666664</c:v>
                </c:pt>
                <c:pt idx="352">
                  <c:v>42520.375</c:v>
                </c:pt>
                <c:pt idx="353">
                  <c:v>42520.458333333336</c:v>
                </c:pt>
                <c:pt idx="354">
                  <c:v>42520.541666666664</c:v>
                </c:pt>
                <c:pt idx="355">
                  <c:v>42520.625</c:v>
                </c:pt>
                <c:pt idx="356">
                  <c:v>42520.708333333336</c:v>
                </c:pt>
                <c:pt idx="357">
                  <c:v>42520.791666666664</c:v>
                </c:pt>
                <c:pt idx="358">
                  <c:v>42520.875</c:v>
                </c:pt>
                <c:pt idx="359">
                  <c:v>42520.958333333336</c:v>
                </c:pt>
                <c:pt idx="360">
                  <c:v>42521.041666666664</c:v>
                </c:pt>
                <c:pt idx="361">
                  <c:v>42521.125</c:v>
                </c:pt>
                <c:pt idx="362">
                  <c:v>42521.208333333336</c:v>
                </c:pt>
                <c:pt idx="363">
                  <c:v>42521.291666666664</c:v>
                </c:pt>
                <c:pt idx="364">
                  <c:v>42521.375</c:v>
                </c:pt>
                <c:pt idx="365">
                  <c:v>42521.458333333336</c:v>
                </c:pt>
                <c:pt idx="366">
                  <c:v>42521.541666666664</c:v>
                </c:pt>
                <c:pt idx="367">
                  <c:v>42521.625</c:v>
                </c:pt>
                <c:pt idx="368">
                  <c:v>42521.708333333336</c:v>
                </c:pt>
                <c:pt idx="369">
                  <c:v>42521.791666666664</c:v>
                </c:pt>
                <c:pt idx="370">
                  <c:v>42521.875</c:v>
                </c:pt>
                <c:pt idx="371">
                  <c:v>42521.958333333336</c:v>
                </c:pt>
              </c:numCache>
            </c:numRef>
          </c:xVal>
          <c:yVal>
            <c:numRef>
              <c:f>'[Ocorrências Abril 2016 - ETA Rio Grande.xlsx]Cloro Residual - Maio 16'!$E$5:$E$743</c:f>
              <c:numCache>
                <c:formatCode>@</c:formatCode>
                <c:ptCount val="739"/>
                <c:pt idx="0">
                  <c:v>0</c:v>
                </c:pt>
                <c:pt idx="1">
                  <c:v>0.16200000000000001</c:v>
                </c:pt>
                <c:pt idx="2">
                  <c:v>0.16500000000000001</c:v>
                </c:pt>
                <c:pt idx="3">
                  <c:v>6.7000000000000004E-2</c:v>
                </c:pt>
                <c:pt idx="4">
                  <c:v>0</c:v>
                </c:pt>
                <c:pt idx="5">
                  <c:v>0.159</c:v>
                </c:pt>
                <c:pt idx="6">
                  <c:v>0.19900000000000001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0.13900000000000001</c:v>
                </c:pt>
                <c:pt idx="12">
                  <c:v>9.8000000000000004E-2</c:v>
                </c:pt>
                <c:pt idx="13">
                  <c:v>0.112</c:v>
                </c:pt>
                <c:pt idx="14">
                  <c:v>0.14699999999999999</c:v>
                </c:pt>
                <c:pt idx="15">
                  <c:v>0.98599999999999999</c:v>
                </c:pt>
                <c:pt idx="16">
                  <c:v>0</c:v>
                </c:pt>
                <c:pt idx="17">
                  <c:v>9.2999999999999999E-2</c:v>
                </c:pt>
                <c:pt idx="18">
                  <c:v>0.216</c:v>
                </c:pt>
                <c:pt idx="19">
                  <c:v>0.65700000000000003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0.124</c:v>
                </c:pt>
                <c:pt idx="24">
                  <c:v>0.11799999999999999</c:v>
                </c:pt>
                <c:pt idx="25">
                  <c:v>0.16400000000000001</c:v>
                </c:pt>
                <c:pt idx="26">
                  <c:v>0.14799999999999999</c:v>
                </c:pt>
                <c:pt idx="27">
                  <c:v>0.08</c:v>
                </c:pt>
                <c:pt idx="28">
                  <c:v>0.1</c:v>
                </c:pt>
                <c:pt idx="29">
                  <c:v>0</c:v>
                </c:pt>
                <c:pt idx="30">
                  <c:v>0.22</c:v>
                </c:pt>
                <c:pt idx="31">
                  <c:v>0.19800000000000001</c:v>
                </c:pt>
                <c:pt idx="32">
                  <c:v>0.121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0.153</c:v>
                </c:pt>
                <c:pt idx="40">
                  <c:v>7.0000000000000007E-2</c:v>
                </c:pt>
                <c:pt idx="41">
                  <c:v>0.06</c:v>
                </c:pt>
                <c:pt idx="42">
                  <c:v>0</c:v>
                </c:pt>
                <c:pt idx="43">
                  <c:v>1.4019999999999999</c:v>
                </c:pt>
                <c:pt idx="44">
                  <c:v>1.1160000000000001</c:v>
                </c:pt>
                <c:pt idx="45">
                  <c:v>0.35599999999999998</c:v>
                </c:pt>
                <c:pt idx="46">
                  <c:v>0.156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0.17</c:v>
                </c:pt>
                <c:pt idx="52">
                  <c:v>0.151</c:v>
                </c:pt>
                <c:pt idx="53">
                  <c:v>0.14099999999999999</c:v>
                </c:pt>
                <c:pt idx="54">
                  <c:v>0.14199999999999999</c:v>
                </c:pt>
                <c:pt idx="55">
                  <c:v>0.156</c:v>
                </c:pt>
                <c:pt idx="56">
                  <c:v>0.14199999999999999</c:v>
                </c:pt>
                <c:pt idx="57">
                  <c:v>0.18099999999999999</c:v>
                </c:pt>
                <c:pt idx="58">
                  <c:v>0.127</c:v>
                </c:pt>
                <c:pt idx="59">
                  <c:v>0.13100000000000001</c:v>
                </c:pt>
                <c:pt idx="60">
                  <c:v>0.114</c:v>
                </c:pt>
                <c:pt idx="61">
                  <c:v>0.14000000000000001</c:v>
                </c:pt>
                <c:pt idx="62">
                  <c:v>0.23899999999999999</c:v>
                </c:pt>
                <c:pt idx="63">
                  <c:v>0.122</c:v>
                </c:pt>
                <c:pt idx="64">
                  <c:v>2.4420000000000002</c:v>
                </c:pt>
                <c:pt idx="65">
                  <c:v>0.158</c:v>
                </c:pt>
                <c:pt idx="66">
                  <c:v>0.13300000000000001</c:v>
                </c:pt>
                <c:pt idx="67">
                  <c:v>0.60699999999999998</c:v>
                </c:pt>
                <c:pt idx="68">
                  <c:v>0.41199999999999998</c:v>
                </c:pt>
                <c:pt idx="69">
                  <c:v>0.184</c:v>
                </c:pt>
                <c:pt idx="70">
                  <c:v>0.129</c:v>
                </c:pt>
                <c:pt idx="71">
                  <c:v>0.16600000000000001</c:v>
                </c:pt>
                <c:pt idx="72">
                  <c:v>0.25</c:v>
                </c:pt>
                <c:pt idx="73">
                  <c:v>0.24</c:v>
                </c:pt>
                <c:pt idx="74">
                  <c:v>0.2</c:v>
                </c:pt>
                <c:pt idx="75">
                  <c:v>0.24</c:v>
                </c:pt>
                <c:pt idx="76">
                  <c:v>0.21199999999999999</c:v>
                </c:pt>
                <c:pt idx="77">
                  <c:v>0</c:v>
                </c:pt>
                <c:pt idx="78">
                  <c:v>0.19</c:v>
                </c:pt>
                <c:pt idx="79">
                  <c:v>0.11700000000000001</c:v>
                </c:pt>
                <c:pt idx="80">
                  <c:v>0.11600000000000001</c:v>
                </c:pt>
                <c:pt idx="81">
                  <c:v>0.14199999999999999</c:v>
                </c:pt>
                <c:pt idx="82">
                  <c:v>0.112</c:v>
                </c:pt>
                <c:pt idx="83">
                  <c:v>0.16300000000000001</c:v>
                </c:pt>
                <c:pt idx="84">
                  <c:v>0.15</c:v>
                </c:pt>
                <c:pt idx="85">
                  <c:v>0.18</c:v>
                </c:pt>
                <c:pt idx="86">
                  <c:v>0.21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0.14599999999999999</c:v>
                </c:pt>
                <c:pt idx="92">
                  <c:v>0.13</c:v>
                </c:pt>
                <c:pt idx="93">
                  <c:v>0.15</c:v>
                </c:pt>
                <c:pt idx="94">
                  <c:v>0.187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0.21</c:v>
                </c:pt>
                <c:pt idx="100">
                  <c:v>0.14299999999999999</c:v>
                </c:pt>
                <c:pt idx="101">
                  <c:v>0.14799999999999999</c:v>
                </c:pt>
                <c:pt idx="102">
                  <c:v>0.27500000000000002</c:v>
                </c:pt>
                <c:pt idx="103">
                  <c:v>1.0089999999999999</c:v>
                </c:pt>
                <c:pt idx="104">
                  <c:v>0.77500000000000002</c:v>
                </c:pt>
                <c:pt idx="105">
                  <c:v>0.42499999999999999</c:v>
                </c:pt>
                <c:pt idx="106">
                  <c:v>0.86699999999999999</c:v>
                </c:pt>
                <c:pt idx="107">
                  <c:v>0.14899999999999999</c:v>
                </c:pt>
                <c:pt idx="108">
                  <c:v>0.109</c:v>
                </c:pt>
                <c:pt idx="109">
                  <c:v>0.106</c:v>
                </c:pt>
                <c:pt idx="110">
                  <c:v>0.11700000000000001</c:v>
                </c:pt>
                <c:pt idx="111">
                  <c:v>0.157</c:v>
                </c:pt>
                <c:pt idx="112">
                  <c:v>0.16800000000000001</c:v>
                </c:pt>
                <c:pt idx="113">
                  <c:v>0.161</c:v>
                </c:pt>
                <c:pt idx="114">
                  <c:v>0.152</c:v>
                </c:pt>
                <c:pt idx="115">
                  <c:v>0.215</c:v>
                </c:pt>
                <c:pt idx="116">
                  <c:v>0.13500000000000001</c:v>
                </c:pt>
                <c:pt idx="117">
                  <c:v>0.46700000000000003</c:v>
                </c:pt>
                <c:pt idx="118">
                  <c:v>0.94399999999999995</c:v>
                </c:pt>
                <c:pt idx="119">
                  <c:v>0.14899999999999999</c:v>
                </c:pt>
                <c:pt idx="120">
                  <c:v>0.19800000000000001</c:v>
                </c:pt>
                <c:pt idx="121">
                  <c:v>0.20399999999999999</c:v>
                </c:pt>
                <c:pt idx="122">
                  <c:v>0.157</c:v>
                </c:pt>
                <c:pt idx="123">
                  <c:v>0.223</c:v>
                </c:pt>
                <c:pt idx="124">
                  <c:v>0.22700000000000001</c:v>
                </c:pt>
                <c:pt idx="125">
                  <c:v>0.3</c:v>
                </c:pt>
                <c:pt idx="126">
                  <c:v>0.21</c:v>
                </c:pt>
                <c:pt idx="127">
                  <c:v>0.185</c:v>
                </c:pt>
                <c:pt idx="128">
                  <c:v>0.224</c:v>
                </c:pt>
                <c:pt idx="129">
                  <c:v>0.40899999999999997</c:v>
                </c:pt>
                <c:pt idx="130">
                  <c:v>0.57499999999999996</c:v>
                </c:pt>
                <c:pt idx="131">
                  <c:v>0.12</c:v>
                </c:pt>
                <c:pt idx="132">
                  <c:v>0.124</c:v>
                </c:pt>
                <c:pt idx="133">
                  <c:v>0.112</c:v>
                </c:pt>
                <c:pt idx="134">
                  <c:v>0.184</c:v>
                </c:pt>
                <c:pt idx="135">
                  <c:v>0</c:v>
                </c:pt>
                <c:pt idx="136">
                  <c:v>0.21</c:v>
                </c:pt>
                <c:pt idx="137">
                  <c:v>0.17</c:v>
                </c:pt>
                <c:pt idx="138">
                  <c:v>0.28000000000000003</c:v>
                </c:pt>
                <c:pt idx="139">
                  <c:v>0.30399999999999999</c:v>
                </c:pt>
                <c:pt idx="140">
                  <c:v>0.23799999999999999</c:v>
                </c:pt>
                <c:pt idx="141">
                  <c:v>0.245</c:v>
                </c:pt>
                <c:pt idx="142">
                  <c:v>0.64900000000000002</c:v>
                </c:pt>
                <c:pt idx="143">
                  <c:v>0.59299999999999997</c:v>
                </c:pt>
                <c:pt idx="144">
                  <c:v>0.6</c:v>
                </c:pt>
                <c:pt idx="145">
                  <c:v>0.14000000000000001</c:v>
                </c:pt>
                <c:pt idx="146">
                  <c:v>0.58799999999999997</c:v>
                </c:pt>
                <c:pt idx="147">
                  <c:v>0.26900000000000002</c:v>
                </c:pt>
                <c:pt idx="148">
                  <c:v>0.29599999999999999</c:v>
                </c:pt>
                <c:pt idx="149">
                  <c:v>0.35</c:v>
                </c:pt>
                <c:pt idx="150">
                  <c:v>0.26300000000000001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0.30499999999999999</c:v>
                </c:pt>
                <c:pt idx="156">
                  <c:v>0.16800000000000001</c:v>
                </c:pt>
                <c:pt idx="157">
                  <c:v>0.128</c:v>
                </c:pt>
                <c:pt idx="158">
                  <c:v>0.28599999999999998</c:v>
                </c:pt>
                <c:pt idx="159">
                  <c:v>0.23599999999999999</c:v>
                </c:pt>
                <c:pt idx="160">
                  <c:v>0.245</c:v>
                </c:pt>
                <c:pt idx="161">
                  <c:v>0.21</c:v>
                </c:pt>
                <c:pt idx="162">
                  <c:v>0.28000000000000003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0.52400000000000002</c:v>
                </c:pt>
                <c:pt idx="168">
                  <c:v>0.28100000000000003</c:v>
                </c:pt>
                <c:pt idx="169">
                  <c:v>0.47299999999999998</c:v>
                </c:pt>
                <c:pt idx="170">
                  <c:v>0.29599999999999999</c:v>
                </c:pt>
                <c:pt idx="171">
                  <c:v>0.32500000000000001</c:v>
                </c:pt>
                <c:pt idx="172">
                  <c:v>0.189</c:v>
                </c:pt>
                <c:pt idx="173">
                  <c:v>0.17499999999999999</c:v>
                </c:pt>
                <c:pt idx="174">
                  <c:v>0.20499999999999999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0.23899999999999999</c:v>
                </c:pt>
                <c:pt idx="180">
                  <c:v>0.20899999999999999</c:v>
                </c:pt>
                <c:pt idx="181">
                  <c:v>0.25700000000000001</c:v>
                </c:pt>
                <c:pt idx="182">
                  <c:v>0.28000000000000003</c:v>
                </c:pt>
                <c:pt idx="183">
                  <c:v>0.185</c:v>
                </c:pt>
                <c:pt idx="184">
                  <c:v>0</c:v>
                </c:pt>
                <c:pt idx="185">
                  <c:v>0.6</c:v>
                </c:pt>
                <c:pt idx="186">
                  <c:v>0.55000000000000004</c:v>
                </c:pt>
                <c:pt idx="187">
                  <c:v>1.228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0.21</c:v>
                </c:pt>
                <c:pt idx="192">
                  <c:v>0.21099999999999999</c:v>
                </c:pt>
                <c:pt idx="193">
                  <c:v>0.13700000000000001</c:v>
                </c:pt>
                <c:pt idx="194">
                  <c:v>0.20599999999999999</c:v>
                </c:pt>
                <c:pt idx="195">
                  <c:v>0.24199999999999999</c:v>
                </c:pt>
                <c:pt idx="196">
                  <c:v>0.63500000000000001</c:v>
                </c:pt>
                <c:pt idx="197">
                  <c:v>0.56999999999999995</c:v>
                </c:pt>
                <c:pt idx="198">
                  <c:v>0.495</c:v>
                </c:pt>
                <c:pt idx="199">
                  <c:v>0.93200000000000005</c:v>
                </c:pt>
                <c:pt idx="200">
                  <c:v>0.13800000000000001</c:v>
                </c:pt>
                <c:pt idx="201">
                  <c:v>0.17899999999999999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0.49</c:v>
                </c:pt>
                <c:pt idx="208">
                  <c:v>0</c:v>
                </c:pt>
                <c:pt idx="209">
                  <c:v>0.32</c:v>
                </c:pt>
                <c:pt idx="210">
                  <c:v>0.48799999999999999</c:v>
                </c:pt>
                <c:pt idx="211">
                  <c:v>0.52600000000000002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0.32800000000000001</c:v>
                </c:pt>
                <c:pt idx="216">
                  <c:v>0.24</c:v>
                </c:pt>
                <c:pt idx="217">
                  <c:v>0.32100000000000001</c:v>
                </c:pt>
                <c:pt idx="218">
                  <c:v>0.32100000000000001</c:v>
                </c:pt>
                <c:pt idx="219">
                  <c:v>0.154</c:v>
                </c:pt>
                <c:pt idx="220">
                  <c:v>0.40400000000000003</c:v>
                </c:pt>
                <c:pt idx="221">
                  <c:v>0.17899999999999999</c:v>
                </c:pt>
                <c:pt idx="222">
                  <c:v>0.35799999999999998</c:v>
                </c:pt>
                <c:pt idx="223">
                  <c:v>0.22700000000000001</c:v>
                </c:pt>
                <c:pt idx="224">
                  <c:v>0.126</c:v>
                </c:pt>
                <c:pt idx="225">
                  <c:v>0.114</c:v>
                </c:pt>
                <c:pt idx="226">
                  <c:v>0.122</c:v>
                </c:pt>
                <c:pt idx="227">
                  <c:v>0.157</c:v>
                </c:pt>
                <c:pt idx="228">
                  <c:v>0</c:v>
                </c:pt>
                <c:pt idx="229">
                  <c:v>0.246</c:v>
                </c:pt>
                <c:pt idx="230">
                  <c:v>0.216</c:v>
                </c:pt>
                <c:pt idx="231">
                  <c:v>0</c:v>
                </c:pt>
                <c:pt idx="232">
                  <c:v>0</c:v>
                </c:pt>
                <c:pt idx="233">
                  <c:v>0.17399999999999999</c:v>
                </c:pt>
                <c:pt idx="234">
                  <c:v>0.20100000000000001</c:v>
                </c:pt>
                <c:pt idx="235">
                  <c:v>0.95199999999999996</c:v>
                </c:pt>
                <c:pt idx="236">
                  <c:v>0.22500000000000001</c:v>
                </c:pt>
                <c:pt idx="237">
                  <c:v>0.13600000000000001</c:v>
                </c:pt>
                <c:pt idx="238">
                  <c:v>0.13100000000000001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0.24099999999999999</c:v>
                </c:pt>
                <c:pt idx="244">
                  <c:v>0.17</c:v>
                </c:pt>
                <c:pt idx="245">
                  <c:v>0.114</c:v>
                </c:pt>
                <c:pt idx="246">
                  <c:v>0.16</c:v>
                </c:pt>
                <c:pt idx="247">
                  <c:v>0.13</c:v>
                </c:pt>
                <c:pt idx="248">
                  <c:v>0.114</c:v>
                </c:pt>
                <c:pt idx="249">
                  <c:v>0.114</c:v>
                </c:pt>
                <c:pt idx="250">
                  <c:v>0.22500000000000001</c:v>
                </c:pt>
                <c:pt idx="251">
                  <c:v>0.14599999999999999</c:v>
                </c:pt>
                <c:pt idx="252">
                  <c:v>0.312</c:v>
                </c:pt>
                <c:pt idx="253">
                  <c:v>0.21</c:v>
                </c:pt>
                <c:pt idx="254">
                  <c:v>0.25</c:v>
                </c:pt>
                <c:pt idx="255">
                  <c:v>0.33</c:v>
                </c:pt>
                <c:pt idx="256">
                  <c:v>0.185</c:v>
                </c:pt>
                <c:pt idx="257">
                  <c:v>0.14000000000000001</c:v>
                </c:pt>
                <c:pt idx="258">
                  <c:v>0.107</c:v>
                </c:pt>
                <c:pt idx="259">
                  <c:v>0.123</c:v>
                </c:pt>
                <c:pt idx="260">
                  <c:v>0.14699999999999999</c:v>
                </c:pt>
                <c:pt idx="261">
                  <c:v>0.17799999999999999</c:v>
                </c:pt>
                <c:pt idx="262">
                  <c:v>0.11700000000000001</c:v>
                </c:pt>
                <c:pt idx="263">
                  <c:v>0.159</c:v>
                </c:pt>
                <c:pt idx="264">
                  <c:v>0.186</c:v>
                </c:pt>
                <c:pt idx="265">
                  <c:v>0.14399999999999999</c:v>
                </c:pt>
                <c:pt idx="266">
                  <c:v>0.13300000000000001</c:v>
                </c:pt>
                <c:pt idx="267">
                  <c:v>0.17</c:v>
                </c:pt>
                <c:pt idx="268">
                  <c:v>0.245</c:v>
                </c:pt>
                <c:pt idx="269">
                  <c:v>0.17</c:v>
                </c:pt>
                <c:pt idx="270">
                  <c:v>0.374</c:v>
                </c:pt>
                <c:pt idx="271">
                  <c:v>0.47099999999999997</c:v>
                </c:pt>
                <c:pt idx="272">
                  <c:v>0.14099999999999999</c:v>
                </c:pt>
                <c:pt idx="273">
                  <c:v>0.14499999999999999</c:v>
                </c:pt>
                <c:pt idx="274">
                  <c:v>0.14399999999999999</c:v>
                </c:pt>
                <c:pt idx="275">
                  <c:v>0.22</c:v>
                </c:pt>
                <c:pt idx="276">
                  <c:v>0.24</c:v>
                </c:pt>
                <c:pt idx="277">
                  <c:v>0.25</c:v>
                </c:pt>
                <c:pt idx="278">
                  <c:v>0.25</c:v>
                </c:pt>
                <c:pt idx="279">
                  <c:v>0.47099999999999997</c:v>
                </c:pt>
                <c:pt idx="280">
                  <c:v>0.20499999999999999</c:v>
                </c:pt>
                <c:pt idx="281">
                  <c:v>0.57499999999999996</c:v>
                </c:pt>
                <c:pt idx="282">
                  <c:v>0.44700000000000001</c:v>
                </c:pt>
                <c:pt idx="283">
                  <c:v>0.158</c:v>
                </c:pt>
                <c:pt idx="284">
                  <c:v>0.129</c:v>
                </c:pt>
                <c:pt idx="285">
                  <c:v>0.123</c:v>
                </c:pt>
                <c:pt idx="286">
                  <c:v>0.157</c:v>
                </c:pt>
                <c:pt idx="287">
                  <c:v>0.11700000000000001</c:v>
                </c:pt>
                <c:pt idx="288">
                  <c:v>0.16600000000000001</c:v>
                </c:pt>
                <c:pt idx="289">
                  <c:v>0.13700000000000001</c:v>
                </c:pt>
                <c:pt idx="290">
                  <c:v>0.10299999999999999</c:v>
                </c:pt>
                <c:pt idx="291">
                  <c:v>0</c:v>
                </c:pt>
                <c:pt idx="292">
                  <c:v>7.4999999999999997E-2</c:v>
                </c:pt>
                <c:pt idx="293">
                  <c:v>0.35899999999999999</c:v>
                </c:pt>
                <c:pt idx="294">
                  <c:v>0.28399999999999997</c:v>
                </c:pt>
                <c:pt idx="295">
                  <c:v>0.28100000000000003</c:v>
                </c:pt>
                <c:pt idx="296">
                  <c:v>0.376</c:v>
                </c:pt>
                <c:pt idx="297">
                  <c:v>0.23499999999999999</c:v>
                </c:pt>
                <c:pt idx="298">
                  <c:v>0.11899999999999999</c:v>
                </c:pt>
                <c:pt idx="299">
                  <c:v>0.27200000000000002</c:v>
                </c:pt>
                <c:pt idx="300">
                  <c:v>0.35</c:v>
                </c:pt>
                <c:pt idx="301">
                  <c:v>0.158</c:v>
                </c:pt>
                <c:pt idx="302">
                  <c:v>0.11799999999999999</c:v>
                </c:pt>
                <c:pt idx="303">
                  <c:v>0.156</c:v>
                </c:pt>
                <c:pt idx="304">
                  <c:v>0.107</c:v>
                </c:pt>
                <c:pt idx="305">
                  <c:v>0.105</c:v>
                </c:pt>
                <c:pt idx="306">
                  <c:v>0.10199999999999999</c:v>
                </c:pt>
                <c:pt idx="307">
                  <c:v>0.12</c:v>
                </c:pt>
                <c:pt idx="308">
                  <c:v>0.14199999999999999</c:v>
                </c:pt>
                <c:pt idx="309">
                  <c:v>0.14599999999999999</c:v>
                </c:pt>
                <c:pt idx="310">
                  <c:v>0.152</c:v>
                </c:pt>
                <c:pt idx="311">
                  <c:v>0.249</c:v>
                </c:pt>
                <c:pt idx="312">
                  <c:v>0.191</c:v>
                </c:pt>
                <c:pt idx="313">
                  <c:v>0.33</c:v>
                </c:pt>
                <c:pt idx="314">
                  <c:v>0.217</c:v>
                </c:pt>
                <c:pt idx="315">
                  <c:v>0.15</c:v>
                </c:pt>
                <c:pt idx="316">
                  <c:v>0.16700000000000001</c:v>
                </c:pt>
                <c:pt idx="317">
                  <c:v>0.14199999999999999</c:v>
                </c:pt>
                <c:pt idx="318">
                  <c:v>0.16500000000000001</c:v>
                </c:pt>
                <c:pt idx="319">
                  <c:v>0.113</c:v>
                </c:pt>
                <c:pt idx="320">
                  <c:v>0.127</c:v>
                </c:pt>
                <c:pt idx="321">
                  <c:v>0.106</c:v>
                </c:pt>
                <c:pt idx="322">
                  <c:v>0.112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0.16600000000000001</c:v>
                </c:pt>
                <c:pt idx="328">
                  <c:v>0.14399999999999999</c:v>
                </c:pt>
                <c:pt idx="329">
                  <c:v>0.13</c:v>
                </c:pt>
                <c:pt idx="330">
                  <c:v>0.14699999999999999</c:v>
                </c:pt>
                <c:pt idx="331">
                  <c:v>0.114</c:v>
                </c:pt>
                <c:pt idx="332">
                  <c:v>0.124</c:v>
                </c:pt>
                <c:pt idx="333">
                  <c:v>0.113</c:v>
                </c:pt>
                <c:pt idx="334">
                  <c:v>0.13</c:v>
                </c:pt>
                <c:pt idx="335">
                  <c:v>0.106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0.16200000000000001</c:v>
                </c:pt>
                <c:pt idx="340">
                  <c:v>0.125</c:v>
                </c:pt>
                <c:pt idx="341">
                  <c:v>0.15</c:v>
                </c:pt>
                <c:pt idx="342">
                  <c:v>0.16400000000000001</c:v>
                </c:pt>
                <c:pt idx="343">
                  <c:v>0.16</c:v>
                </c:pt>
                <c:pt idx="344">
                  <c:v>0.16</c:v>
                </c:pt>
                <c:pt idx="345">
                  <c:v>0.127</c:v>
                </c:pt>
                <c:pt idx="346">
                  <c:v>0.124</c:v>
                </c:pt>
                <c:pt idx="347">
                  <c:v>0.111</c:v>
                </c:pt>
                <c:pt idx="348">
                  <c:v>0.124</c:v>
                </c:pt>
                <c:pt idx="349">
                  <c:v>0.108</c:v>
                </c:pt>
                <c:pt idx="350">
                  <c:v>0.11</c:v>
                </c:pt>
                <c:pt idx="351">
                  <c:v>0.13400000000000001</c:v>
                </c:pt>
                <c:pt idx="352">
                  <c:v>0.127</c:v>
                </c:pt>
                <c:pt idx="353">
                  <c:v>0.14399999999999999</c:v>
                </c:pt>
                <c:pt idx="354">
                  <c:v>0.159</c:v>
                </c:pt>
                <c:pt idx="355">
                  <c:v>0.19900000000000001</c:v>
                </c:pt>
                <c:pt idx="356">
                  <c:v>0.16400000000000001</c:v>
                </c:pt>
                <c:pt idx="357">
                  <c:v>0.25900000000000001</c:v>
                </c:pt>
                <c:pt idx="358">
                  <c:v>0.30399999999999999</c:v>
                </c:pt>
                <c:pt idx="359">
                  <c:v>0.128</c:v>
                </c:pt>
                <c:pt idx="360">
                  <c:v>0.129</c:v>
                </c:pt>
                <c:pt idx="361">
                  <c:v>0.154</c:v>
                </c:pt>
                <c:pt idx="362">
                  <c:v>0.108</c:v>
                </c:pt>
                <c:pt idx="363">
                  <c:v>0.188</c:v>
                </c:pt>
                <c:pt idx="364">
                  <c:v>0.26800000000000002</c:v>
                </c:pt>
                <c:pt idx="365">
                  <c:v>0.246</c:v>
                </c:pt>
                <c:pt idx="366">
                  <c:v>0.33400000000000002</c:v>
                </c:pt>
                <c:pt idx="367">
                  <c:v>0.29099999999999998</c:v>
                </c:pt>
                <c:pt idx="368">
                  <c:v>0.26</c:v>
                </c:pt>
                <c:pt idx="369">
                  <c:v>0.22600000000000001</c:v>
                </c:pt>
                <c:pt idx="370">
                  <c:v>0.31900000000000001</c:v>
                </c:pt>
                <c:pt idx="371">
                  <c:v>0.11600000000000001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79-4347-A9ED-30A4703291B0}"/>
            </c:ext>
          </c:extLst>
        </c:ser>
        <c:ser>
          <c:idx val="1"/>
          <c:order val="1"/>
          <c:tx>
            <c:strRef>
              <c:f>'[Ocorrências Abril 2016 - ETA Rio Grande.xlsx]Cloro Residual - Maio 16'!$G$4</c:f>
              <c:strCache>
                <c:ptCount val="1"/>
                <c:pt idx="0">
                  <c:v>Água coagulada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'[Ocorrências Abril 2016 - ETA Rio Grande.xlsx]Cloro Residual - Maio 16'!$F$5:$F$743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42491.125</c:v>
                </c:pt>
                <c:pt idx="2">
                  <c:v>42491.208333333336</c:v>
                </c:pt>
                <c:pt idx="3">
                  <c:v>42491.291666666664</c:v>
                </c:pt>
                <c:pt idx="4">
                  <c:v>42491.375</c:v>
                </c:pt>
                <c:pt idx="5">
                  <c:v>42491.458333333336</c:v>
                </c:pt>
                <c:pt idx="6">
                  <c:v>42491.541666666664</c:v>
                </c:pt>
                <c:pt idx="7">
                  <c:v>42491.625</c:v>
                </c:pt>
                <c:pt idx="8">
                  <c:v>42491.708333333336</c:v>
                </c:pt>
                <c:pt idx="9">
                  <c:v>42491.791666666664</c:v>
                </c:pt>
                <c:pt idx="10">
                  <c:v>42491.875</c:v>
                </c:pt>
                <c:pt idx="11">
                  <c:v>42491.958333333336</c:v>
                </c:pt>
                <c:pt idx="12">
                  <c:v>42492.041666666664</c:v>
                </c:pt>
                <c:pt idx="13">
                  <c:v>42492.125</c:v>
                </c:pt>
                <c:pt idx="14">
                  <c:v>42492.208333333336</c:v>
                </c:pt>
                <c:pt idx="15">
                  <c:v>42492.291666666664</c:v>
                </c:pt>
                <c:pt idx="16">
                  <c:v>42492.375</c:v>
                </c:pt>
                <c:pt idx="17">
                  <c:v>42492.458333333336</c:v>
                </c:pt>
                <c:pt idx="18">
                  <c:v>42492.541666666664</c:v>
                </c:pt>
                <c:pt idx="19">
                  <c:v>42492.625</c:v>
                </c:pt>
                <c:pt idx="20">
                  <c:v>42492.708333333336</c:v>
                </c:pt>
                <c:pt idx="21">
                  <c:v>42492.791666666664</c:v>
                </c:pt>
                <c:pt idx="22">
                  <c:v>42492.875</c:v>
                </c:pt>
                <c:pt idx="23">
                  <c:v>42492.958333333336</c:v>
                </c:pt>
                <c:pt idx="24">
                  <c:v>42493.041666666664</c:v>
                </c:pt>
                <c:pt idx="25">
                  <c:v>42493.125</c:v>
                </c:pt>
                <c:pt idx="26">
                  <c:v>42493.208333333336</c:v>
                </c:pt>
                <c:pt idx="27">
                  <c:v>42493.291666666664</c:v>
                </c:pt>
                <c:pt idx="28">
                  <c:v>42493.375</c:v>
                </c:pt>
                <c:pt idx="29">
                  <c:v>42493.458333333336</c:v>
                </c:pt>
                <c:pt idx="30">
                  <c:v>42493.541666666664</c:v>
                </c:pt>
                <c:pt idx="31">
                  <c:v>42493.625</c:v>
                </c:pt>
                <c:pt idx="32">
                  <c:v>42493.708333333336</c:v>
                </c:pt>
                <c:pt idx="33">
                  <c:v>42493.791666666664</c:v>
                </c:pt>
                <c:pt idx="34">
                  <c:v>42493.875</c:v>
                </c:pt>
                <c:pt idx="35">
                  <c:v>42493.958333333336</c:v>
                </c:pt>
                <c:pt idx="36">
                  <c:v>42494.041666666664</c:v>
                </c:pt>
                <c:pt idx="37">
                  <c:v>42494.125</c:v>
                </c:pt>
                <c:pt idx="38">
                  <c:v>42494.208333333336</c:v>
                </c:pt>
                <c:pt idx="39">
                  <c:v>42494.291666666664</c:v>
                </c:pt>
                <c:pt idx="40">
                  <c:v>42494.375</c:v>
                </c:pt>
                <c:pt idx="41">
                  <c:v>42494.458333333336</c:v>
                </c:pt>
                <c:pt idx="42">
                  <c:v>42494.541666666664</c:v>
                </c:pt>
                <c:pt idx="43">
                  <c:v>42494.625</c:v>
                </c:pt>
                <c:pt idx="44">
                  <c:v>42494.708333333336</c:v>
                </c:pt>
                <c:pt idx="45">
                  <c:v>42494.791666666664</c:v>
                </c:pt>
                <c:pt idx="46">
                  <c:v>42494.875</c:v>
                </c:pt>
                <c:pt idx="47">
                  <c:v>42494.958333333336</c:v>
                </c:pt>
                <c:pt idx="48">
                  <c:v>42495.041666666664</c:v>
                </c:pt>
                <c:pt idx="49">
                  <c:v>42495.125</c:v>
                </c:pt>
                <c:pt idx="50">
                  <c:v>42495.208333333336</c:v>
                </c:pt>
                <c:pt idx="51">
                  <c:v>42495.291666666664</c:v>
                </c:pt>
                <c:pt idx="52">
                  <c:v>42495.375</c:v>
                </c:pt>
                <c:pt idx="53">
                  <c:v>42495.458333333336</c:v>
                </c:pt>
                <c:pt idx="54">
                  <c:v>42495.541666666664</c:v>
                </c:pt>
                <c:pt idx="55">
                  <c:v>42495.625</c:v>
                </c:pt>
                <c:pt idx="56">
                  <c:v>42495.708333333336</c:v>
                </c:pt>
                <c:pt idx="57">
                  <c:v>42495.791666666664</c:v>
                </c:pt>
                <c:pt idx="58">
                  <c:v>42495.875</c:v>
                </c:pt>
                <c:pt idx="59">
                  <c:v>42495.958333333336</c:v>
                </c:pt>
                <c:pt idx="60">
                  <c:v>42496.041666666664</c:v>
                </c:pt>
                <c:pt idx="61">
                  <c:v>42496.125</c:v>
                </c:pt>
                <c:pt idx="62">
                  <c:v>42496.208333333336</c:v>
                </c:pt>
                <c:pt idx="63">
                  <c:v>42496.291666666664</c:v>
                </c:pt>
                <c:pt idx="64">
                  <c:v>42496.375</c:v>
                </c:pt>
                <c:pt idx="65">
                  <c:v>42496.458333333336</c:v>
                </c:pt>
                <c:pt idx="66">
                  <c:v>42496.541666666664</c:v>
                </c:pt>
                <c:pt idx="67">
                  <c:v>42496.625</c:v>
                </c:pt>
                <c:pt idx="68">
                  <c:v>42496.708333333336</c:v>
                </c:pt>
                <c:pt idx="69">
                  <c:v>42496.791666666664</c:v>
                </c:pt>
                <c:pt idx="70">
                  <c:v>42496.875</c:v>
                </c:pt>
                <c:pt idx="71">
                  <c:v>42496.958333333336</c:v>
                </c:pt>
                <c:pt idx="72">
                  <c:v>42497.041666666664</c:v>
                </c:pt>
                <c:pt idx="73">
                  <c:v>42497.125</c:v>
                </c:pt>
                <c:pt idx="74">
                  <c:v>42497.208333333336</c:v>
                </c:pt>
                <c:pt idx="75">
                  <c:v>42497.291666666664</c:v>
                </c:pt>
                <c:pt idx="76">
                  <c:v>42497.375</c:v>
                </c:pt>
                <c:pt idx="77">
                  <c:v>42497.458333333336</c:v>
                </c:pt>
                <c:pt idx="78">
                  <c:v>42497.541666666664</c:v>
                </c:pt>
                <c:pt idx="79">
                  <c:v>42497.625</c:v>
                </c:pt>
                <c:pt idx="80">
                  <c:v>42497.708333333336</c:v>
                </c:pt>
                <c:pt idx="81">
                  <c:v>42497.791666666664</c:v>
                </c:pt>
                <c:pt idx="82">
                  <c:v>42497.875</c:v>
                </c:pt>
                <c:pt idx="83">
                  <c:v>42497.958333333336</c:v>
                </c:pt>
                <c:pt idx="84">
                  <c:v>42498.041666666664</c:v>
                </c:pt>
                <c:pt idx="85">
                  <c:v>42498.125</c:v>
                </c:pt>
                <c:pt idx="86">
                  <c:v>42498.208333333336</c:v>
                </c:pt>
                <c:pt idx="87">
                  <c:v>42498.291666666664</c:v>
                </c:pt>
                <c:pt idx="88">
                  <c:v>42498.375</c:v>
                </c:pt>
                <c:pt idx="89">
                  <c:v>42498.458333333336</c:v>
                </c:pt>
                <c:pt idx="90">
                  <c:v>42498.541666666664</c:v>
                </c:pt>
                <c:pt idx="91">
                  <c:v>42498.625</c:v>
                </c:pt>
                <c:pt idx="92">
                  <c:v>42498.708333333336</c:v>
                </c:pt>
                <c:pt idx="93">
                  <c:v>42498.791666666664</c:v>
                </c:pt>
                <c:pt idx="94">
                  <c:v>42498.875</c:v>
                </c:pt>
                <c:pt idx="95">
                  <c:v>42498.958333333336</c:v>
                </c:pt>
                <c:pt idx="96">
                  <c:v>42499.041666666664</c:v>
                </c:pt>
                <c:pt idx="97">
                  <c:v>42499.125</c:v>
                </c:pt>
                <c:pt idx="98">
                  <c:v>42499.208333333336</c:v>
                </c:pt>
                <c:pt idx="99">
                  <c:v>42499.291666666664</c:v>
                </c:pt>
                <c:pt idx="100">
                  <c:v>42499.375</c:v>
                </c:pt>
                <c:pt idx="101">
                  <c:v>42499.458333333336</c:v>
                </c:pt>
                <c:pt idx="102">
                  <c:v>42499.541666666664</c:v>
                </c:pt>
                <c:pt idx="103">
                  <c:v>42499.625</c:v>
                </c:pt>
                <c:pt idx="104">
                  <c:v>42499.708333333336</c:v>
                </c:pt>
                <c:pt idx="105">
                  <c:v>42499.791666666664</c:v>
                </c:pt>
                <c:pt idx="106">
                  <c:v>42499.875</c:v>
                </c:pt>
                <c:pt idx="107">
                  <c:v>42499.958333333336</c:v>
                </c:pt>
                <c:pt idx="108">
                  <c:v>42500.041666666664</c:v>
                </c:pt>
                <c:pt idx="109">
                  <c:v>42500.125</c:v>
                </c:pt>
                <c:pt idx="110">
                  <c:v>42500.208333333336</c:v>
                </c:pt>
                <c:pt idx="111">
                  <c:v>42500.291666666664</c:v>
                </c:pt>
                <c:pt idx="112">
                  <c:v>42500.375</c:v>
                </c:pt>
                <c:pt idx="113">
                  <c:v>42500.458333333336</c:v>
                </c:pt>
                <c:pt idx="114">
                  <c:v>42500.541666666664</c:v>
                </c:pt>
                <c:pt idx="115">
                  <c:v>42500.625</c:v>
                </c:pt>
                <c:pt idx="116">
                  <c:v>42500.708333333336</c:v>
                </c:pt>
                <c:pt idx="117">
                  <c:v>42500.791666666664</c:v>
                </c:pt>
                <c:pt idx="118">
                  <c:v>42500.875</c:v>
                </c:pt>
                <c:pt idx="119">
                  <c:v>42500.958333333336</c:v>
                </c:pt>
                <c:pt idx="120">
                  <c:v>42501.041666666664</c:v>
                </c:pt>
                <c:pt idx="121">
                  <c:v>42501.125</c:v>
                </c:pt>
                <c:pt idx="122">
                  <c:v>42501.208333333336</c:v>
                </c:pt>
                <c:pt idx="123">
                  <c:v>42501.291666666664</c:v>
                </c:pt>
                <c:pt idx="124">
                  <c:v>42501.375</c:v>
                </c:pt>
                <c:pt idx="125">
                  <c:v>42501.458333333336</c:v>
                </c:pt>
                <c:pt idx="126">
                  <c:v>42501.541666666664</c:v>
                </c:pt>
                <c:pt idx="127">
                  <c:v>42501.625</c:v>
                </c:pt>
                <c:pt idx="128">
                  <c:v>42501.708333333336</c:v>
                </c:pt>
                <c:pt idx="129">
                  <c:v>42501.791666666664</c:v>
                </c:pt>
                <c:pt idx="130">
                  <c:v>42501.875</c:v>
                </c:pt>
                <c:pt idx="131">
                  <c:v>42501.958333333336</c:v>
                </c:pt>
                <c:pt idx="132">
                  <c:v>42502.041666666664</c:v>
                </c:pt>
                <c:pt idx="133">
                  <c:v>42502.125</c:v>
                </c:pt>
                <c:pt idx="134">
                  <c:v>42502.208333333336</c:v>
                </c:pt>
                <c:pt idx="135">
                  <c:v>42502.291666666664</c:v>
                </c:pt>
                <c:pt idx="136">
                  <c:v>42502.375</c:v>
                </c:pt>
                <c:pt idx="137">
                  <c:v>42502.458333333336</c:v>
                </c:pt>
                <c:pt idx="138">
                  <c:v>42502.541666666664</c:v>
                </c:pt>
                <c:pt idx="139">
                  <c:v>42502.625</c:v>
                </c:pt>
                <c:pt idx="140">
                  <c:v>42502.708333333336</c:v>
                </c:pt>
                <c:pt idx="141">
                  <c:v>42502.791666666664</c:v>
                </c:pt>
                <c:pt idx="142">
                  <c:v>42502.875</c:v>
                </c:pt>
                <c:pt idx="143">
                  <c:v>42502.958333333336</c:v>
                </c:pt>
                <c:pt idx="144">
                  <c:v>42503.041666666664</c:v>
                </c:pt>
                <c:pt idx="145">
                  <c:v>42503.125</c:v>
                </c:pt>
                <c:pt idx="146">
                  <c:v>42503.208333333336</c:v>
                </c:pt>
                <c:pt idx="147">
                  <c:v>42503.291666666664</c:v>
                </c:pt>
                <c:pt idx="148">
                  <c:v>42503.375</c:v>
                </c:pt>
                <c:pt idx="149">
                  <c:v>42503.458333333336</c:v>
                </c:pt>
                <c:pt idx="150">
                  <c:v>42503.541666666664</c:v>
                </c:pt>
                <c:pt idx="151">
                  <c:v>42503.625</c:v>
                </c:pt>
                <c:pt idx="152">
                  <c:v>42503.708333333336</c:v>
                </c:pt>
                <c:pt idx="153">
                  <c:v>42503.791666666664</c:v>
                </c:pt>
                <c:pt idx="154">
                  <c:v>42503.875</c:v>
                </c:pt>
                <c:pt idx="155">
                  <c:v>42503.958333333336</c:v>
                </c:pt>
                <c:pt idx="156">
                  <c:v>42504.041666666664</c:v>
                </c:pt>
                <c:pt idx="157">
                  <c:v>42504.125</c:v>
                </c:pt>
                <c:pt idx="158">
                  <c:v>42504.208333333336</c:v>
                </c:pt>
                <c:pt idx="159">
                  <c:v>42504.291666666664</c:v>
                </c:pt>
                <c:pt idx="160">
                  <c:v>42504.375</c:v>
                </c:pt>
                <c:pt idx="161">
                  <c:v>42504.458333333336</c:v>
                </c:pt>
                <c:pt idx="162">
                  <c:v>42504.541666666664</c:v>
                </c:pt>
                <c:pt idx="163">
                  <c:v>42504.625</c:v>
                </c:pt>
                <c:pt idx="164">
                  <c:v>42504.708333333336</c:v>
                </c:pt>
                <c:pt idx="165">
                  <c:v>42504.791666666664</c:v>
                </c:pt>
                <c:pt idx="166">
                  <c:v>42504.875</c:v>
                </c:pt>
                <c:pt idx="167">
                  <c:v>42504.958333333336</c:v>
                </c:pt>
                <c:pt idx="168">
                  <c:v>42505.041666666664</c:v>
                </c:pt>
                <c:pt idx="169">
                  <c:v>42505.125</c:v>
                </c:pt>
                <c:pt idx="170">
                  <c:v>42505.208333333336</c:v>
                </c:pt>
                <c:pt idx="171">
                  <c:v>42505.291666666664</c:v>
                </c:pt>
                <c:pt idx="172">
                  <c:v>42505.375</c:v>
                </c:pt>
                <c:pt idx="173">
                  <c:v>42505.458333333336</c:v>
                </c:pt>
                <c:pt idx="174">
                  <c:v>42505.541666666664</c:v>
                </c:pt>
                <c:pt idx="175">
                  <c:v>42505.625</c:v>
                </c:pt>
                <c:pt idx="176">
                  <c:v>42505.708333333336</c:v>
                </c:pt>
                <c:pt idx="177">
                  <c:v>42505.791666666664</c:v>
                </c:pt>
                <c:pt idx="178">
                  <c:v>42505.875</c:v>
                </c:pt>
                <c:pt idx="179">
                  <c:v>42505.958333333336</c:v>
                </c:pt>
                <c:pt idx="180">
                  <c:v>42506.041666666664</c:v>
                </c:pt>
                <c:pt idx="181">
                  <c:v>42506.125</c:v>
                </c:pt>
                <c:pt idx="182">
                  <c:v>42506.208333333336</c:v>
                </c:pt>
                <c:pt idx="183">
                  <c:v>42506.291666666664</c:v>
                </c:pt>
                <c:pt idx="184">
                  <c:v>42506.375</c:v>
                </c:pt>
                <c:pt idx="185">
                  <c:v>42506.458333333336</c:v>
                </c:pt>
                <c:pt idx="186">
                  <c:v>42506.541666666664</c:v>
                </c:pt>
                <c:pt idx="187">
                  <c:v>42506.625</c:v>
                </c:pt>
                <c:pt idx="188">
                  <c:v>42506.708333333336</c:v>
                </c:pt>
                <c:pt idx="189">
                  <c:v>42506.791666666664</c:v>
                </c:pt>
                <c:pt idx="190">
                  <c:v>42506.875</c:v>
                </c:pt>
                <c:pt idx="191">
                  <c:v>42506.958333333336</c:v>
                </c:pt>
                <c:pt idx="192">
                  <c:v>42507.041666666664</c:v>
                </c:pt>
                <c:pt idx="193">
                  <c:v>42507.125</c:v>
                </c:pt>
                <c:pt idx="194">
                  <c:v>42507.208333333336</c:v>
                </c:pt>
                <c:pt idx="195">
                  <c:v>42507.291666666664</c:v>
                </c:pt>
                <c:pt idx="196">
                  <c:v>42507.375</c:v>
                </c:pt>
                <c:pt idx="197">
                  <c:v>42507.458333333336</c:v>
                </c:pt>
                <c:pt idx="198">
                  <c:v>42507.541666666664</c:v>
                </c:pt>
                <c:pt idx="199">
                  <c:v>42507.625</c:v>
                </c:pt>
                <c:pt idx="200">
                  <c:v>42507.708333333336</c:v>
                </c:pt>
                <c:pt idx="201">
                  <c:v>42507.791666666664</c:v>
                </c:pt>
                <c:pt idx="202">
                  <c:v>42507.875</c:v>
                </c:pt>
                <c:pt idx="203">
                  <c:v>42507.958333333336</c:v>
                </c:pt>
                <c:pt idx="204">
                  <c:v>42508.041666666664</c:v>
                </c:pt>
                <c:pt idx="205">
                  <c:v>42508.125</c:v>
                </c:pt>
                <c:pt idx="206">
                  <c:v>42508.208333333336</c:v>
                </c:pt>
                <c:pt idx="207">
                  <c:v>42508.291666666664</c:v>
                </c:pt>
                <c:pt idx="208">
                  <c:v>42508.375</c:v>
                </c:pt>
                <c:pt idx="209">
                  <c:v>42508.458333333336</c:v>
                </c:pt>
                <c:pt idx="210">
                  <c:v>42508.541666666664</c:v>
                </c:pt>
                <c:pt idx="211">
                  <c:v>42508.625</c:v>
                </c:pt>
                <c:pt idx="212">
                  <c:v>42508.708333333336</c:v>
                </c:pt>
                <c:pt idx="213">
                  <c:v>42508.791666666664</c:v>
                </c:pt>
                <c:pt idx="214">
                  <c:v>42508.875</c:v>
                </c:pt>
                <c:pt idx="215">
                  <c:v>42508.958333333336</c:v>
                </c:pt>
                <c:pt idx="216">
                  <c:v>42509.041666666664</c:v>
                </c:pt>
                <c:pt idx="217">
                  <c:v>42509.125</c:v>
                </c:pt>
                <c:pt idx="218">
                  <c:v>42509.208333333336</c:v>
                </c:pt>
                <c:pt idx="219">
                  <c:v>42509.291666666664</c:v>
                </c:pt>
                <c:pt idx="220">
                  <c:v>42509.375</c:v>
                </c:pt>
                <c:pt idx="221">
                  <c:v>42509.458333333336</c:v>
                </c:pt>
                <c:pt idx="222">
                  <c:v>42509.541666666664</c:v>
                </c:pt>
                <c:pt idx="223">
                  <c:v>42509.625</c:v>
                </c:pt>
                <c:pt idx="224">
                  <c:v>42509.708333333336</c:v>
                </c:pt>
                <c:pt idx="225">
                  <c:v>42509.791666666664</c:v>
                </c:pt>
                <c:pt idx="226">
                  <c:v>42509.875</c:v>
                </c:pt>
                <c:pt idx="227">
                  <c:v>42509.958333333336</c:v>
                </c:pt>
                <c:pt idx="228">
                  <c:v>42510.041666666664</c:v>
                </c:pt>
                <c:pt idx="229">
                  <c:v>42510.125</c:v>
                </c:pt>
                <c:pt idx="230">
                  <c:v>42510.208333333336</c:v>
                </c:pt>
                <c:pt idx="231">
                  <c:v>42510.291666666664</c:v>
                </c:pt>
                <c:pt idx="232">
                  <c:v>42510.375</c:v>
                </c:pt>
                <c:pt idx="233">
                  <c:v>42510.458333333336</c:v>
                </c:pt>
                <c:pt idx="234">
                  <c:v>42510.541666666664</c:v>
                </c:pt>
                <c:pt idx="235">
                  <c:v>42510.625</c:v>
                </c:pt>
                <c:pt idx="236">
                  <c:v>42510.708333333336</c:v>
                </c:pt>
                <c:pt idx="237">
                  <c:v>42510.791666666664</c:v>
                </c:pt>
                <c:pt idx="238">
                  <c:v>42510.875</c:v>
                </c:pt>
                <c:pt idx="239">
                  <c:v>42510.958333333336</c:v>
                </c:pt>
                <c:pt idx="240">
                  <c:v>42511.041666666664</c:v>
                </c:pt>
                <c:pt idx="241">
                  <c:v>42511.125</c:v>
                </c:pt>
                <c:pt idx="242">
                  <c:v>42511.208333333336</c:v>
                </c:pt>
                <c:pt idx="243">
                  <c:v>42511.291666666664</c:v>
                </c:pt>
                <c:pt idx="244">
                  <c:v>42511.375</c:v>
                </c:pt>
                <c:pt idx="245">
                  <c:v>42511.458333333336</c:v>
                </c:pt>
                <c:pt idx="246">
                  <c:v>42511.541666666664</c:v>
                </c:pt>
                <c:pt idx="247">
                  <c:v>42511.625</c:v>
                </c:pt>
                <c:pt idx="248">
                  <c:v>42511.708333333336</c:v>
                </c:pt>
                <c:pt idx="249">
                  <c:v>42511.791666666664</c:v>
                </c:pt>
                <c:pt idx="250">
                  <c:v>42511.875</c:v>
                </c:pt>
                <c:pt idx="251">
                  <c:v>42511.958333333336</c:v>
                </c:pt>
                <c:pt idx="252">
                  <c:v>42512.041666666664</c:v>
                </c:pt>
                <c:pt idx="253">
                  <c:v>42512.125</c:v>
                </c:pt>
                <c:pt idx="254">
                  <c:v>42512.208333333336</c:v>
                </c:pt>
                <c:pt idx="255">
                  <c:v>42512.291666666664</c:v>
                </c:pt>
                <c:pt idx="256">
                  <c:v>42512.375</c:v>
                </c:pt>
                <c:pt idx="257">
                  <c:v>42512.458333333336</c:v>
                </c:pt>
                <c:pt idx="258">
                  <c:v>42512.541666666664</c:v>
                </c:pt>
                <c:pt idx="259">
                  <c:v>42512.625</c:v>
                </c:pt>
                <c:pt idx="260">
                  <c:v>42512.708333333336</c:v>
                </c:pt>
                <c:pt idx="261">
                  <c:v>42512.791666666664</c:v>
                </c:pt>
                <c:pt idx="262">
                  <c:v>42512.875</c:v>
                </c:pt>
                <c:pt idx="263">
                  <c:v>42512.958333333336</c:v>
                </c:pt>
                <c:pt idx="264">
                  <c:v>42513.041666666664</c:v>
                </c:pt>
                <c:pt idx="265">
                  <c:v>42513.125</c:v>
                </c:pt>
                <c:pt idx="266">
                  <c:v>42513.208333333336</c:v>
                </c:pt>
                <c:pt idx="267">
                  <c:v>42513.291666666664</c:v>
                </c:pt>
                <c:pt idx="268">
                  <c:v>42513.375</c:v>
                </c:pt>
                <c:pt idx="269">
                  <c:v>42513.458333333336</c:v>
                </c:pt>
                <c:pt idx="270">
                  <c:v>42513.541666666664</c:v>
                </c:pt>
                <c:pt idx="271">
                  <c:v>42513.625</c:v>
                </c:pt>
                <c:pt idx="272">
                  <c:v>42513.708333333336</c:v>
                </c:pt>
                <c:pt idx="273">
                  <c:v>42513.791666666664</c:v>
                </c:pt>
                <c:pt idx="274">
                  <c:v>42513.875</c:v>
                </c:pt>
                <c:pt idx="275">
                  <c:v>42513.958333333336</c:v>
                </c:pt>
                <c:pt idx="276">
                  <c:v>42514.041666666664</c:v>
                </c:pt>
                <c:pt idx="277">
                  <c:v>42514.125</c:v>
                </c:pt>
                <c:pt idx="278">
                  <c:v>42514.208333333336</c:v>
                </c:pt>
                <c:pt idx="279">
                  <c:v>42514.291666666664</c:v>
                </c:pt>
                <c:pt idx="280">
                  <c:v>42514.375</c:v>
                </c:pt>
                <c:pt idx="281">
                  <c:v>42514.458333333336</c:v>
                </c:pt>
                <c:pt idx="282">
                  <c:v>42514.541666666664</c:v>
                </c:pt>
                <c:pt idx="283">
                  <c:v>42514.625</c:v>
                </c:pt>
                <c:pt idx="284">
                  <c:v>42514.708333333336</c:v>
                </c:pt>
                <c:pt idx="285">
                  <c:v>42514.791666666664</c:v>
                </c:pt>
                <c:pt idx="286">
                  <c:v>42514.875</c:v>
                </c:pt>
                <c:pt idx="287">
                  <c:v>42514.958333333336</c:v>
                </c:pt>
                <c:pt idx="288">
                  <c:v>42515.041666666664</c:v>
                </c:pt>
                <c:pt idx="289">
                  <c:v>42515.125</c:v>
                </c:pt>
                <c:pt idx="290">
                  <c:v>42515.208333333336</c:v>
                </c:pt>
                <c:pt idx="291">
                  <c:v>42515.291666666664</c:v>
                </c:pt>
                <c:pt idx="292">
                  <c:v>42515.375</c:v>
                </c:pt>
                <c:pt idx="293">
                  <c:v>42515.458333333336</c:v>
                </c:pt>
                <c:pt idx="294">
                  <c:v>42515.541666666664</c:v>
                </c:pt>
                <c:pt idx="295">
                  <c:v>42515.625</c:v>
                </c:pt>
                <c:pt idx="296">
                  <c:v>42515.708333333336</c:v>
                </c:pt>
                <c:pt idx="297">
                  <c:v>42515.791666666664</c:v>
                </c:pt>
                <c:pt idx="298">
                  <c:v>42515.875</c:v>
                </c:pt>
                <c:pt idx="299">
                  <c:v>42515.958333333336</c:v>
                </c:pt>
                <c:pt idx="300">
                  <c:v>42516.041666666664</c:v>
                </c:pt>
                <c:pt idx="301">
                  <c:v>42516.125</c:v>
                </c:pt>
                <c:pt idx="302">
                  <c:v>42516.208333333336</c:v>
                </c:pt>
                <c:pt idx="303">
                  <c:v>42516.291666666664</c:v>
                </c:pt>
                <c:pt idx="304">
                  <c:v>42516.375</c:v>
                </c:pt>
                <c:pt idx="305">
                  <c:v>42516.458333333336</c:v>
                </c:pt>
                <c:pt idx="306">
                  <c:v>42516.541666666664</c:v>
                </c:pt>
                <c:pt idx="307">
                  <c:v>42516.625</c:v>
                </c:pt>
                <c:pt idx="308">
                  <c:v>42516.708333333336</c:v>
                </c:pt>
                <c:pt idx="309">
                  <c:v>42516.791666666664</c:v>
                </c:pt>
                <c:pt idx="310">
                  <c:v>42516.875</c:v>
                </c:pt>
                <c:pt idx="311">
                  <c:v>42516.958333333336</c:v>
                </c:pt>
                <c:pt idx="312">
                  <c:v>42517.041666666664</c:v>
                </c:pt>
                <c:pt idx="313">
                  <c:v>42517.125</c:v>
                </c:pt>
                <c:pt idx="314">
                  <c:v>42517.208333333336</c:v>
                </c:pt>
                <c:pt idx="315">
                  <c:v>42517.291666666664</c:v>
                </c:pt>
                <c:pt idx="316">
                  <c:v>42517.375</c:v>
                </c:pt>
                <c:pt idx="317">
                  <c:v>42517.458333333336</c:v>
                </c:pt>
                <c:pt idx="318">
                  <c:v>42517.541666666664</c:v>
                </c:pt>
                <c:pt idx="319">
                  <c:v>42517.625</c:v>
                </c:pt>
                <c:pt idx="320">
                  <c:v>42517.708333333336</c:v>
                </c:pt>
                <c:pt idx="321">
                  <c:v>42517.791666666664</c:v>
                </c:pt>
                <c:pt idx="322">
                  <c:v>42517.875</c:v>
                </c:pt>
                <c:pt idx="323">
                  <c:v>42517.958333333336</c:v>
                </c:pt>
                <c:pt idx="324">
                  <c:v>42518.041666666664</c:v>
                </c:pt>
                <c:pt idx="325">
                  <c:v>42518.125</c:v>
                </c:pt>
                <c:pt idx="326">
                  <c:v>42518.208333333336</c:v>
                </c:pt>
                <c:pt idx="327">
                  <c:v>42518.291666666664</c:v>
                </c:pt>
                <c:pt idx="328">
                  <c:v>42518.375</c:v>
                </c:pt>
                <c:pt idx="329">
                  <c:v>42518.458333333336</c:v>
                </c:pt>
                <c:pt idx="330">
                  <c:v>42518.541666666664</c:v>
                </c:pt>
                <c:pt idx="331">
                  <c:v>42518.625</c:v>
                </c:pt>
                <c:pt idx="332">
                  <c:v>42518.708333333336</c:v>
                </c:pt>
                <c:pt idx="333">
                  <c:v>42518.791666666664</c:v>
                </c:pt>
                <c:pt idx="334">
                  <c:v>42518.875</c:v>
                </c:pt>
                <c:pt idx="335">
                  <c:v>42518.958333333336</c:v>
                </c:pt>
                <c:pt idx="336">
                  <c:v>42519.041666666664</c:v>
                </c:pt>
                <c:pt idx="337">
                  <c:v>42519.125</c:v>
                </c:pt>
                <c:pt idx="338">
                  <c:v>42519.208333333336</c:v>
                </c:pt>
                <c:pt idx="339">
                  <c:v>42519.291666666664</c:v>
                </c:pt>
                <c:pt idx="340">
                  <c:v>42519.375</c:v>
                </c:pt>
                <c:pt idx="341">
                  <c:v>42519.458333333336</c:v>
                </c:pt>
                <c:pt idx="342">
                  <c:v>42519.541666666664</c:v>
                </c:pt>
                <c:pt idx="343">
                  <c:v>42519.625</c:v>
                </c:pt>
                <c:pt idx="344">
                  <c:v>42519.708333333336</c:v>
                </c:pt>
                <c:pt idx="345">
                  <c:v>42519.791666666664</c:v>
                </c:pt>
                <c:pt idx="346">
                  <c:v>42519.875</c:v>
                </c:pt>
                <c:pt idx="347">
                  <c:v>42519.958333333336</c:v>
                </c:pt>
                <c:pt idx="348">
                  <c:v>42520.041666666664</c:v>
                </c:pt>
                <c:pt idx="349">
                  <c:v>42520.125</c:v>
                </c:pt>
                <c:pt idx="350">
                  <c:v>42520.208333333336</c:v>
                </c:pt>
                <c:pt idx="351">
                  <c:v>42520.291666666664</c:v>
                </c:pt>
                <c:pt idx="352">
                  <c:v>42520.375</c:v>
                </c:pt>
                <c:pt idx="353">
                  <c:v>42520.458333333336</c:v>
                </c:pt>
                <c:pt idx="354">
                  <c:v>42520.541666666664</c:v>
                </c:pt>
                <c:pt idx="355">
                  <c:v>42520.625</c:v>
                </c:pt>
                <c:pt idx="356">
                  <c:v>42520.708333333336</c:v>
                </c:pt>
                <c:pt idx="357">
                  <c:v>42520.791666666664</c:v>
                </c:pt>
                <c:pt idx="358">
                  <c:v>42520.875</c:v>
                </c:pt>
                <c:pt idx="359">
                  <c:v>42520.958333333336</c:v>
                </c:pt>
                <c:pt idx="360">
                  <c:v>42521.041666666664</c:v>
                </c:pt>
                <c:pt idx="361">
                  <c:v>42521.125</c:v>
                </c:pt>
                <c:pt idx="362">
                  <c:v>42521.208333333336</c:v>
                </c:pt>
                <c:pt idx="363">
                  <c:v>42521.291666666664</c:v>
                </c:pt>
                <c:pt idx="364">
                  <c:v>42521.375</c:v>
                </c:pt>
                <c:pt idx="365">
                  <c:v>42521.458333333336</c:v>
                </c:pt>
                <c:pt idx="366">
                  <c:v>42521.541666666664</c:v>
                </c:pt>
                <c:pt idx="367">
                  <c:v>42521.625</c:v>
                </c:pt>
                <c:pt idx="368">
                  <c:v>42521.708333333336</c:v>
                </c:pt>
                <c:pt idx="369">
                  <c:v>42521.791666666664</c:v>
                </c:pt>
                <c:pt idx="370">
                  <c:v>42521.875</c:v>
                </c:pt>
                <c:pt idx="371">
                  <c:v>42521.958333333336</c:v>
                </c:pt>
              </c:numCache>
            </c:numRef>
          </c:xVal>
          <c:yVal>
            <c:numRef>
              <c:f>'[Ocorrências Abril 2016 - ETA Rio Grande.xlsx]Cloro Residual - Maio 16'!$G$5:$G$743</c:f>
              <c:numCache>
                <c:formatCode>@</c:formatCode>
                <c:ptCount val="739"/>
                <c:pt idx="0">
                  <c:v>4.6449999999999996</c:v>
                </c:pt>
                <c:pt idx="1">
                  <c:v>5.2850000000000001</c:v>
                </c:pt>
                <c:pt idx="2">
                  <c:v>4.2030000000000003</c:v>
                </c:pt>
                <c:pt idx="3">
                  <c:v>4.2240000000000002</c:v>
                </c:pt>
                <c:pt idx="4">
                  <c:v>4.3029999999999999</c:v>
                </c:pt>
                <c:pt idx="5">
                  <c:v>4.0110000000000001</c:v>
                </c:pt>
                <c:pt idx="6">
                  <c:v>4.0010000000000003</c:v>
                </c:pt>
                <c:pt idx="7">
                  <c:v>4.3890000000000002</c:v>
                </c:pt>
                <c:pt idx="8">
                  <c:v>4.1680000000000001</c:v>
                </c:pt>
                <c:pt idx="9">
                  <c:v>4.2789999999999999</c:v>
                </c:pt>
                <c:pt idx="10">
                  <c:v>4.3390000000000004</c:v>
                </c:pt>
                <c:pt idx="11">
                  <c:v>3.8370000000000002</c:v>
                </c:pt>
                <c:pt idx="12">
                  <c:v>3.3519999999999999</c:v>
                </c:pt>
                <c:pt idx="13">
                  <c:v>4.968</c:v>
                </c:pt>
                <c:pt idx="14">
                  <c:v>3.81</c:v>
                </c:pt>
                <c:pt idx="15">
                  <c:v>3.7509999999999999</c:v>
                </c:pt>
                <c:pt idx="16">
                  <c:v>3.722</c:v>
                </c:pt>
                <c:pt idx="17">
                  <c:v>4.88</c:v>
                </c:pt>
                <c:pt idx="18">
                  <c:v>4.0609999999999999</c:v>
                </c:pt>
                <c:pt idx="19">
                  <c:v>4.9950000000000001</c:v>
                </c:pt>
                <c:pt idx="20">
                  <c:v>4.5270000000000001</c:v>
                </c:pt>
                <c:pt idx="21">
                  <c:v>4.1550000000000002</c:v>
                </c:pt>
                <c:pt idx="22">
                  <c:v>4.2889999999999997</c:v>
                </c:pt>
                <c:pt idx="23">
                  <c:v>4.242</c:v>
                </c:pt>
                <c:pt idx="24">
                  <c:v>4.6740000000000004</c:v>
                </c:pt>
                <c:pt idx="25">
                  <c:v>4.5650000000000004</c:v>
                </c:pt>
                <c:pt idx="26">
                  <c:v>4.7759999999999998</c:v>
                </c:pt>
                <c:pt idx="27">
                  <c:v>4.4029999999999996</c:v>
                </c:pt>
                <c:pt idx="28">
                  <c:v>4.149</c:v>
                </c:pt>
                <c:pt idx="29">
                  <c:v>4.0579999999999998</c:v>
                </c:pt>
                <c:pt idx="30">
                  <c:v>3.9169999999999998</c:v>
                </c:pt>
                <c:pt idx="31">
                  <c:v>3.706</c:v>
                </c:pt>
                <c:pt idx="32">
                  <c:v>5.165</c:v>
                </c:pt>
                <c:pt idx="33">
                  <c:v>4.6360000000000001</c:v>
                </c:pt>
                <c:pt idx="34">
                  <c:v>4.2309999999999999</c:v>
                </c:pt>
                <c:pt idx="35">
                  <c:v>4.202</c:v>
                </c:pt>
                <c:pt idx="36">
                  <c:v>4.3650000000000002</c:v>
                </c:pt>
                <c:pt idx="37">
                  <c:v>4.4180000000000001</c:v>
                </c:pt>
                <c:pt idx="38">
                  <c:v>3.9209999999999998</c:v>
                </c:pt>
                <c:pt idx="39">
                  <c:v>5</c:v>
                </c:pt>
                <c:pt idx="40">
                  <c:v>5.3739999999999997</c:v>
                </c:pt>
                <c:pt idx="41">
                  <c:v>4.9420000000000002</c:v>
                </c:pt>
                <c:pt idx="42">
                  <c:v>4.3170000000000002</c:v>
                </c:pt>
                <c:pt idx="43">
                  <c:v>5</c:v>
                </c:pt>
                <c:pt idx="44">
                  <c:v>4.931</c:v>
                </c:pt>
                <c:pt idx="45">
                  <c:v>4.2649999999999997</c:v>
                </c:pt>
                <c:pt idx="46">
                  <c:v>4.5960000000000001</c:v>
                </c:pt>
                <c:pt idx="47">
                  <c:v>4.274</c:v>
                </c:pt>
                <c:pt idx="48">
                  <c:v>4.2080000000000002</c:v>
                </c:pt>
                <c:pt idx="49">
                  <c:v>4.3879999999999999</c:v>
                </c:pt>
                <c:pt idx="50">
                  <c:v>4.2069999999999999</c:v>
                </c:pt>
                <c:pt idx="51">
                  <c:v>3.95</c:v>
                </c:pt>
                <c:pt idx="52">
                  <c:v>2.7210000000000001</c:v>
                </c:pt>
                <c:pt idx="53">
                  <c:v>5.0949999999999998</c:v>
                </c:pt>
                <c:pt idx="54">
                  <c:v>4.7809999999999997</c:v>
                </c:pt>
                <c:pt idx="55">
                  <c:v>4.7350000000000003</c:v>
                </c:pt>
                <c:pt idx="56">
                  <c:v>5.2480000000000002</c:v>
                </c:pt>
                <c:pt idx="57">
                  <c:v>4.2889999999999997</c:v>
                </c:pt>
                <c:pt idx="58">
                  <c:v>4.5730000000000004</c:v>
                </c:pt>
                <c:pt idx="59">
                  <c:v>4.8520000000000003</c:v>
                </c:pt>
                <c:pt idx="60">
                  <c:v>4.5609999999999999</c:v>
                </c:pt>
                <c:pt idx="61">
                  <c:v>4.55</c:v>
                </c:pt>
                <c:pt idx="62">
                  <c:v>4.2619999999999996</c:v>
                </c:pt>
                <c:pt idx="63">
                  <c:v>3.9750000000000001</c:v>
                </c:pt>
                <c:pt idx="64">
                  <c:v>4.0199999999999996</c:v>
                </c:pt>
                <c:pt idx="65">
                  <c:v>4.8819999999999997</c:v>
                </c:pt>
                <c:pt idx="66">
                  <c:v>4.3579999999999997</c:v>
                </c:pt>
                <c:pt idx="67">
                  <c:v>4.01</c:v>
                </c:pt>
                <c:pt idx="68">
                  <c:v>4.6509999999999998</c:v>
                </c:pt>
                <c:pt idx="69">
                  <c:v>4.2930000000000001</c:v>
                </c:pt>
                <c:pt idx="70">
                  <c:v>4.7169999999999996</c:v>
                </c:pt>
                <c:pt idx="71">
                  <c:v>4.4779999999999998</c:v>
                </c:pt>
                <c:pt idx="72">
                  <c:v>5.71</c:v>
                </c:pt>
                <c:pt idx="73">
                  <c:v>4.46</c:v>
                </c:pt>
                <c:pt idx="74">
                  <c:v>3.99</c:v>
                </c:pt>
                <c:pt idx="75">
                  <c:v>3.9750000000000001</c:v>
                </c:pt>
                <c:pt idx="76">
                  <c:v>3.8250000000000002</c:v>
                </c:pt>
                <c:pt idx="77">
                  <c:v>4.2549999999999999</c:v>
                </c:pt>
                <c:pt idx="78">
                  <c:v>4.3049999999999997</c:v>
                </c:pt>
                <c:pt idx="79">
                  <c:v>3.7229999999999999</c:v>
                </c:pt>
                <c:pt idx="80">
                  <c:v>4.3</c:v>
                </c:pt>
                <c:pt idx="81">
                  <c:v>4.5599999999999996</c:v>
                </c:pt>
                <c:pt idx="82">
                  <c:v>4.6959999999999997</c:v>
                </c:pt>
                <c:pt idx="83">
                  <c:v>5.2039999999999997</c:v>
                </c:pt>
                <c:pt idx="84">
                  <c:v>4.6669999999999998</c:v>
                </c:pt>
                <c:pt idx="85">
                  <c:v>5.2539999999999996</c:v>
                </c:pt>
                <c:pt idx="86">
                  <c:v>4.524</c:v>
                </c:pt>
                <c:pt idx="87">
                  <c:v>4.21</c:v>
                </c:pt>
                <c:pt idx="88">
                  <c:v>4.3499999999999996</c:v>
                </c:pt>
                <c:pt idx="89">
                  <c:v>4.1100000000000003</c:v>
                </c:pt>
                <c:pt idx="90">
                  <c:v>4.5590000000000002</c:v>
                </c:pt>
                <c:pt idx="91">
                  <c:v>4.1849999999999996</c:v>
                </c:pt>
                <c:pt idx="92">
                  <c:v>4.4909999999999997</c:v>
                </c:pt>
                <c:pt idx="93">
                  <c:v>4.3010000000000002</c:v>
                </c:pt>
                <c:pt idx="94">
                  <c:v>4.79</c:v>
                </c:pt>
                <c:pt idx="95">
                  <c:v>4.59</c:v>
                </c:pt>
                <c:pt idx="96">
                  <c:v>4.5199999999999996</c:v>
                </c:pt>
                <c:pt idx="97">
                  <c:v>4.82</c:v>
                </c:pt>
                <c:pt idx="98">
                  <c:v>4.82</c:v>
                </c:pt>
                <c:pt idx="99">
                  <c:v>4.58</c:v>
                </c:pt>
                <c:pt idx="100">
                  <c:v>3.7770000000000001</c:v>
                </c:pt>
                <c:pt idx="101">
                  <c:v>4.0919999999999996</c:v>
                </c:pt>
                <c:pt idx="102">
                  <c:v>4.37</c:v>
                </c:pt>
                <c:pt idx="103">
                  <c:v>4.1399999999999997</c:v>
                </c:pt>
                <c:pt idx="104">
                  <c:v>4.96</c:v>
                </c:pt>
                <c:pt idx="105">
                  <c:v>4.875</c:v>
                </c:pt>
                <c:pt idx="106">
                  <c:v>5.0609999999999999</c:v>
                </c:pt>
                <c:pt idx="107">
                  <c:v>4.2859999999999996</c:v>
                </c:pt>
                <c:pt idx="108">
                  <c:v>4.1669999999999998</c:v>
                </c:pt>
                <c:pt idx="109">
                  <c:v>4.399</c:v>
                </c:pt>
                <c:pt idx="110">
                  <c:v>4.2089999999999996</c:v>
                </c:pt>
                <c:pt idx="111">
                  <c:v>4.391</c:v>
                </c:pt>
                <c:pt idx="112">
                  <c:v>4.4939999999999998</c:v>
                </c:pt>
                <c:pt idx="113">
                  <c:v>4.984</c:v>
                </c:pt>
                <c:pt idx="114">
                  <c:v>4.4450000000000003</c:v>
                </c:pt>
                <c:pt idx="115">
                  <c:v>4.8920000000000003</c:v>
                </c:pt>
                <c:pt idx="116">
                  <c:v>4.58</c:v>
                </c:pt>
                <c:pt idx="117">
                  <c:v>4.8860000000000001</c:v>
                </c:pt>
                <c:pt idx="118">
                  <c:v>4.59</c:v>
                </c:pt>
                <c:pt idx="119">
                  <c:v>3.8490000000000002</c:v>
                </c:pt>
                <c:pt idx="120">
                  <c:v>4.3499999999999996</c:v>
                </c:pt>
                <c:pt idx="121">
                  <c:v>4.4779999999999998</c:v>
                </c:pt>
                <c:pt idx="122">
                  <c:v>3.84</c:v>
                </c:pt>
                <c:pt idx="123">
                  <c:v>3.9460000000000002</c:v>
                </c:pt>
                <c:pt idx="124">
                  <c:v>3.8460000000000001</c:v>
                </c:pt>
                <c:pt idx="125">
                  <c:v>3.8620000000000001</c:v>
                </c:pt>
                <c:pt idx="126">
                  <c:v>4.0819999999999999</c:v>
                </c:pt>
                <c:pt idx="127">
                  <c:v>4.32</c:v>
                </c:pt>
                <c:pt idx="128">
                  <c:v>4.0830000000000002</c:v>
                </c:pt>
                <c:pt idx="129">
                  <c:v>4.6070000000000002</c:v>
                </c:pt>
                <c:pt idx="130">
                  <c:v>4.7629999999999999</c:v>
                </c:pt>
                <c:pt idx="131">
                  <c:v>4.78</c:v>
                </c:pt>
                <c:pt idx="132">
                  <c:v>4.7850000000000001</c:v>
                </c:pt>
                <c:pt idx="133">
                  <c:v>4.7699999999999996</c:v>
                </c:pt>
                <c:pt idx="134">
                  <c:v>4.88</c:v>
                </c:pt>
                <c:pt idx="135">
                  <c:v>4.0780000000000003</c:v>
                </c:pt>
                <c:pt idx="136">
                  <c:v>3.7</c:v>
                </c:pt>
                <c:pt idx="137">
                  <c:v>4.5419999999999998</c:v>
                </c:pt>
                <c:pt idx="138">
                  <c:v>4.8079999999999998</c:v>
                </c:pt>
                <c:pt idx="139">
                  <c:v>4.6609999999999996</c:v>
                </c:pt>
                <c:pt idx="140">
                  <c:v>4.9800000000000004</c:v>
                </c:pt>
                <c:pt idx="141">
                  <c:v>4.68</c:v>
                </c:pt>
                <c:pt idx="142">
                  <c:v>4.5049999999999999</c:v>
                </c:pt>
                <c:pt idx="143">
                  <c:v>4.2030000000000003</c:v>
                </c:pt>
                <c:pt idx="144">
                  <c:v>4.9009999999999998</c:v>
                </c:pt>
                <c:pt idx="145">
                  <c:v>4.87</c:v>
                </c:pt>
                <c:pt idx="146">
                  <c:v>4.17</c:v>
                </c:pt>
                <c:pt idx="147">
                  <c:v>2.81</c:v>
                </c:pt>
                <c:pt idx="148">
                  <c:v>4.5510000000000002</c:v>
                </c:pt>
                <c:pt idx="149">
                  <c:v>3.95</c:v>
                </c:pt>
                <c:pt idx="150">
                  <c:v>3.7650000000000001</c:v>
                </c:pt>
                <c:pt idx="151">
                  <c:v>4.71</c:v>
                </c:pt>
                <c:pt idx="152">
                  <c:v>4.6500000000000004</c:v>
                </c:pt>
                <c:pt idx="153">
                  <c:v>4.38</c:v>
                </c:pt>
                <c:pt idx="154">
                  <c:v>4.3339999999999996</c:v>
                </c:pt>
                <c:pt idx="155">
                  <c:v>4.3220000000000001</c:v>
                </c:pt>
                <c:pt idx="156">
                  <c:v>4.3049999999999997</c:v>
                </c:pt>
                <c:pt idx="157">
                  <c:v>4.8849999999999998</c:v>
                </c:pt>
                <c:pt idx="158">
                  <c:v>4.96</c:v>
                </c:pt>
                <c:pt idx="159">
                  <c:v>4.0149999999999997</c:v>
                </c:pt>
                <c:pt idx="160">
                  <c:v>4.1059999999999999</c:v>
                </c:pt>
                <c:pt idx="161">
                  <c:v>4.0999999999999996</c:v>
                </c:pt>
                <c:pt idx="162">
                  <c:v>4.1429999999999998</c:v>
                </c:pt>
                <c:pt idx="163">
                  <c:v>3.9820000000000002</c:v>
                </c:pt>
                <c:pt idx="164">
                  <c:v>4.0839999999999996</c:v>
                </c:pt>
                <c:pt idx="165">
                  <c:v>4.2370000000000001</c:v>
                </c:pt>
                <c:pt idx="166">
                  <c:v>4.4109999999999996</c:v>
                </c:pt>
                <c:pt idx="167">
                  <c:v>4.1719999999999997</c:v>
                </c:pt>
                <c:pt idx="168">
                  <c:v>3.786</c:v>
                </c:pt>
                <c:pt idx="169">
                  <c:v>4.806</c:v>
                </c:pt>
                <c:pt idx="170">
                  <c:v>4.8860000000000001</c:v>
                </c:pt>
                <c:pt idx="171">
                  <c:v>4.2649999999999997</c:v>
                </c:pt>
                <c:pt idx="172">
                  <c:v>3.9319999999999999</c:v>
                </c:pt>
                <c:pt idx="173">
                  <c:v>4.0590000000000002</c:v>
                </c:pt>
                <c:pt idx="174">
                  <c:v>4.0350000000000001</c:v>
                </c:pt>
                <c:pt idx="175">
                  <c:v>3.782</c:v>
                </c:pt>
                <c:pt idx="176">
                  <c:v>3.6659999999999999</c:v>
                </c:pt>
                <c:pt idx="177">
                  <c:v>3.6920000000000002</c:v>
                </c:pt>
                <c:pt idx="178">
                  <c:v>4.4320000000000004</c:v>
                </c:pt>
                <c:pt idx="179">
                  <c:v>3.2829999999999999</c:v>
                </c:pt>
                <c:pt idx="180">
                  <c:v>5.1239999999999997</c:v>
                </c:pt>
                <c:pt idx="181">
                  <c:v>4.452</c:v>
                </c:pt>
                <c:pt idx="182">
                  <c:v>3.34</c:v>
                </c:pt>
                <c:pt idx="183">
                  <c:v>3.86</c:v>
                </c:pt>
                <c:pt idx="184">
                  <c:v>3.9870000000000001</c:v>
                </c:pt>
                <c:pt idx="185">
                  <c:v>3.79</c:v>
                </c:pt>
                <c:pt idx="186">
                  <c:v>4.3689999999999998</c:v>
                </c:pt>
                <c:pt idx="187">
                  <c:v>4.2930000000000001</c:v>
                </c:pt>
                <c:pt idx="188">
                  <c:v>3.9769999999999999</c:v>
                </c:pt>
                <c:pt idx="189">
                  <c:v>3.42</c:v>
                </c:pt>
                <c:pt idx="190">
                  <c:v>4.51</c:v>
                </c:pt>
                <c:pt idx="191">
                  <c:v>5.0979999999999999</c:v>
                </c:pt>
                <c:pt idx="192">
                  <c:v>5.2</c:v>
                </c:pt>
                <c:pt idx="193">
                  <c:v>4.742</c:v>
                </c:pt>
                <c:pt idx="194">
                  <c:v>3.8</c:v>
                </c:pt>
                <c:pt idx="195">
                  <c:v>4.194</c:v>
                </c:pt>
                <c:pt idx="196">
                  <c:v>5.0339999999999998</c:v>
                </c:pt>
                <c:pt idx="197">
                  <c:v>4.5129999999999999</c:v>
                </c:pt>
                <c:pt idx="198">
                  <c:v>3.7789999999999999</c:v>
                </c:pt>
                <c:pt idx="199">
                  <c:v>3.8959999999999999</c:v>
                </c:pt>
                <c:pt idx="200">
                  <c:v>3.8959999999999999</c:v>
                </c:pt>
                <c:pt idx="201">
                  <c:v>3.8130000000000002</c:v>
                </c:pt>
                <c:pt idx="202">
                  <c:v>4.3739999999999997</c:v>
                </c:pt>
                <c:pt idx="203">
                  <c:v>4.2380000000000004</c:v>
                </c:pt>
                <c:pt idx="204">
                  <c:v>4.2560000000000002</c:v>
                </c:pt>
                <c:pt idx="205">
                  <c:v>4.32</c:v>
                </c:pt>
                <c:pt idx="206">
                  <c:v>4.92</c:v>
                </c:pt>
                <c:pt idx="207">
                  <c:v>4.2</c:v>
                </c:pt>
                <c:pt idx="208">
                  <c:v>3.3809999999999998</c:v>
                </c:pt>
                <c:pt idx="209">
                  <c:v>3.2519999999999998</c:v>
                </c:pt>
                <c:pt idx="210">
                  <c:v>4.0030000000000001</c:v>
                </c:pt>
                <c:pt idx="211">
                  <c:v>4.37</c:v>
                </c:pt>
                <c:pt idx="212">
                  <c:v>4.7539999999999996</c:v>
                </c:pt>
                <c:pt idx="213">
                  <c:v>4.5880000000000001</c:v>
                </c:pt>
                <c:pt idx="214">
                  <c:v>4.1589999999999998</c:v>
                </c:pt>
                <c:pt idx="215">
                  <c:v>4.2460000000000004</c:v>
                </c:pt>
                <c:pt idx="216">
                  <c:v>4.2839999999999998</c:v>
                </c:pt>
                <c:pt idx="217">
                  <c:v>3.9119999999999999</c:v>
                </c:pt>
                <c:pt idx="218">
                  <c:v>4.6609999999999996</c:v>
                </c:pt>
                <c:pt idx="219">
                  <c:v>4.452</c:v>
                </c:pt>
                <c:pt idx="220">
                  <c:v>3.665</c:v>
                </c:pt>
                <c:pt idx="221">
                  <c:v>4.5140000000000002</c:v>
                </c:pt>
                <c:pt idx="222">
                  <c:v>4.444</c:v>
                </c:pt>
                <c:pt idx="223">
                  <c:v>3.8479999999999999</c:v>
                </c:pt>
                <c:pt idx="224">
                  <c:v>3.8879999999999999</c:v>
                </c:pt>
                <c:pt idx="225">
                  <c:v>3.9449999999999998</c:v>
                </c:pt>
                <c:pt idx="226">
                  <c:v>3.9060000000000001</c:v>
                </c:pt>
                <c:pt idx="227">
                  <c:v>3.887</c:v>
                </c:pt>
                <c:pt idx="228">
                  <c:v>3.8959999999999999</c:v>
                </c:pt>
                <c:pt idx="229">
                  <c:v>4.53</c:v>
                </c:pt>
                <c:pt idx="230">
                  <c:v>3.7069999999999999</c:v>
                </c:pt>
                <c:pt idx="231">
                  <c:v>4.1760000000000002</c:v>
                </c:pt>
                <c:pt idx="232">
                  <c:v>3.8380000000000001</c:v>
                </c:pt>
                <c:pt idx="233">
                  <c:v>3.863</c:v>
                </c:pt>
                <c:pt idx="234">
                  <c:v>3.7450000000000001</c:v>
                </c:pt>
                <c:pt idx="235">
                  <c:v>3.5449999999999999</c:v>
                </c:pt>
                <c:pt idx="236">
                  <c:v>4.1020000000000003</c:v>
                </c:pt>
                <c:pt idx="237">
                  <c:v>3.8010000000000002</c:v>
                </c:pt>
                <c:pt idx="238">
                  <c:v>4.024</c:v>
                </c:pt>
                <c:pt idx="239">
                  <c:v>3.6890000000000001</c:v>
                </c:pt>
                <c:pt idx="240">
                  <c:v>3.8969999999999998</c:v>
                </c:pt>
                <c:pt idx="241">
                  <c:v>3.609</c:v>
                </c:pt>
                <c:pt idx="242">
                  <c:v>4.4400000000000004</c:v>
                </c:pt>
                <c:pt idx="243">
                  <c:v>3.778</c:v>
                </c:pt>
                <c:pt idx="244">
                  <c:v>3.8029999999999999</c:v>
                </c:pt>
                <c:pt idx="245">
                  <c:v>4.1189999999999998</c:v>
                </c:pt>
                <c:pt idx="246">
                  <c:v>3.7679999999999998</c:v>
                </c:pt>
                <c:pt idx="247">
                  <c:v>3.8969999999999998</c:v>
                </c:pt>
                <c:pt idx="248">
                  <c:v>3.9620000000000002</c:v>
                </c:pt>
                <c:pt idx="249">
                  <c:v>3.9670000000000001</c:v>
                </c:pt>
                <c:pt idx="250">
                  <c:v>4.1609999999999996</c:v>
                </c:pt>
                <c:pt idx="251">
                  <c:v>4.12</c:v>
                </c:pt>
                <c:pt idx="252">
                  <c:v>4.3710000000000004</c:v>
                </c:pt>
                <c:pt idx="253">
                  <c:v>4.125</c:v>
                </c:pt>
                <c:pt idx="254">
                  <c:v>4.258</c:v>
                </c:pt>
                <c:pt idx="255">
                  <c:v>4.399</c:v>
                </c:pt>
                <c:pt idx="256">
                  <c:v>3.78</c:v>
                </c:pt>
                <c:pt idx="257">
                  <c:v>3.573</c:v>
                </c:pt>
                <c:pt idx="258">
                  <c:v>3.65</c:v>
                </c:pt>
                <c:pt idx="259">
                  <c:v>3.8</c:v>
                </c:pt>
                <c:pt idx="260">
                  <c:v>4.2030000000000003</c:v>
                </c:pt>
                <c:pt idx="261">
                  <c:v>4.1059999999999999</c:v>
                </c:pt>
                <c:pt idx="262">
                  <c:v>4.1539999999999999</c:v>
                </c:pt>
                <c:pt idx="263">
                  <c:v>4.3280000000000003</c:v>
                </c:pt>
                <c:pt idx="264">
                  <c:v>4.3070000000000004</c:v>
                </c:pt>
                <c:pt idx="265">
                  <c:v>4.6150000000000002</c:v>
                </c:pt>
                <c:pt idx="266">
                  <c:v>3.835</c:v>
                </c:pt>
                <c:pt idx="267">
                  <c:v>3.613</c:v>
                </c:pt>
                <c:pt idx="268">
                  <c:v>3.6949999999999998</c:v>
                </c:pt>
                <c:pt idx="269">
                  <c:v>3.9</c:v>
                </c:pt>
                <c:pt idx="270">
                  <c:v>4.7619999999999996</c:v>
                </c:pt>
                <c:pt idx="271">
                  <c:v>4.3090000000000002</c:v>
                </c:pt>
                <c:pt idx="272">
                  <c:v>4.0789999999999997</c:v>
                </c:pt>
                <c:pt idx="273">
                  <c:v>3.9990000000000001</c:v>
                </c:pt>
                <c:pt idx="274">
                  <c:v>3.9990000000000001</c:v>
                </c:pt>
                <c:pt idx="275">
                  <c:v>3.8</c:v>
                </c:pt>
                <c:pt idx="276">
                  <c:v>3.7</c:v>
                </c:pt>
                <c:pt idx="277">
                  <c:v>4</c:v>
                </c:pt>
                <c:pt idx="278">
                  <c:v>4.12</c:v>
                </c:pt>
                <c:pt idx="279">
                  <c:v>3.4980000000000002</c:v>
                </c:pt>
                <c:pt idx="280">
                  <c:v>5.04</c:v>
                </c:pt>
                <c:pt idx="281">
                  <c:v>4.68</c:v>
                </c:pt>
                <c:pt idx="282">
                  <c:v>3.956</c:v>
                </c:pt>
                <c:pt idx="283">
                  <c:v>4.1020000000000003</c:v>
                </c:pt>
                <c:pt idx="284">
                  <c:v>3.9689999999999999</c:v>
                </c:pt>
                <c:pt idx="285">
                  <c:v>3.9809999999999999</c:v>
                </c:pt>
                <c:pt idx="286">
                  <c:v>4.5359999999999996</c:v>
                </c:pt>
                <c:pt idx="287">
                  <c:v>4.1619999999999999</c:v>
                </c:pt>
                <c:pt idx="288">
                  <c:v>4.2690000000000001</c:v>
                </c:pt>
                <c:pt idx="289">
                  <c:v>4.0510000000000002</c:v>
                </c:pt>
                <c:pt idx="290">
                  <c:v>4.1120000000000001</c:v>
                </c:pt>
                <c:pt idx="291">
                  <c:v>0</c:v>
                </c:pt>
                <c:pt idx="292">
                  <c:v>3.3359999999999999</c:v>
                </c:pt>
                <c:pt idx="293">
                  <c:v>3.9940000000000002</c:v>
                </c:pt>
                <c:pt idx="294">
                  <c:v>4.0279999999999996</c:v>
                </c:pt>
                <c:pt idx="295">
                  <c:v>4.2489999999999997</c:v>
                </c:pt>
                <c:pt idx="296">
                  <c:v>4.0339999999999998</c:v>
                </c:pt>
                <c:pt idx="297">
                  <c:v>4.2119999999999997</c:v>
                </c:pt>
                <c:pt idx="298">
                  <c:v>4.056</c:v>
                </c:pt>
                <c:pt idx="299">
                  <c:v>4.476</c:v>
                </c:pt>
                <c:pt idx="300">
                  <c:v>4.8780000000000001</c:v>
                </c:pt>
                <c:pt idx="301">
                  <c:v>4.3019999999999996</c:v>
                </c:pt>
                <c:pt idx="302">
                  <c:v>4.1260000000000003</c:v>
                </c:pt>
                <c:pt idx="303">
                  <c:v>3.996</c:v>
                </c:pt>
                <c:pt idx="304">
                  <c:v>3.407</c:v>
                </c:pt>
                <c:pt idx="305">
                  <c:v>4.9790000000000001</c:v>
                </c:pt>
                <c:pt idx="306">
                  <c:v>4.2270000000000003</c:v>
                </c:pt>
                <c:pt idx="307">
                  <c:v>3.9020000000000001</c:v>
                </c:pt>
                <c:pt idx="308">
                  <c:v>4.048</c:v>
                </c:pt>
                <c:pt idx="309">
                  <c:v>4.2939999999999996</c:v>
                </c:pt>
                <c:pt idx="310">
                  <c:v>4.5170000000000003</c:v>
                </c:pt>
                <c:pt idx="311">
                  <c:v>3.887</c:v>
                </c:pt>
                <c:pt idx="312">
                  <c:v>4.202</c:v>
                </c:pt>
                <c:pt idx="313">
                  <c:v>4.5410000000000004</c:v>
                </c:pt>
                <c:pt idx="314">
                  <c:v>4.2549999999999999</c:v>
                </c:pt>
                <c:pt idx="315">
                  <c:v>4.226</c:v>
                </c:pt>
                <c:pt idx="316">
                  <c:v>3.8239999999999998</c:v>
                </c:pt>
                <c:pt idx="317">
                  <c:v>4.08</c:v>
                </c:pt>
                <c:pt idx="318">
                  <c:v>4.3899999999999997</c:v>
                </c:pt>
                <c:pt idx="319">
                  <c:v>2.9710000000000001</c:v>
                </c:pt>
                <c:pt idx="320">
                  <c:v>3.996</c:v>
                </c:pt>
                <c:pt idx="321">
                  <c:v>4.2640000000000002</c:v>
                </c:pt>
                <c:pt idx="322">
                  <c:v>3.964</c:v>
                </c:pt>
                <c:pt idx="323">
                  <c:v>3.681</c:v>
                </c:pt>
                <c:pt idx="324">
                  <c:v>4.1500000000000004</c:v>
                </c:pt>
                <c:pt idx="325">
                  <c:v>4.1500000000000004</c:v>
                </c:pt>
                <c:pt idx="326">
                  <c:v>3.89</c:v>
                </c:pt>
                <c:pt idx="327">
                  <c:v>4.1849999999999996</c:v>
                </c:pt>
                <c:pt idx="328">
                  <c:v>3.806</c:v>
                </c:pt>
                <c:pt idx="329">
                  <c:v>3.7549999999999999</c:v>
                </c:pt>
                <c:pt idx="330">
                  <c:v>3.5369999999999999</c:v>
                </c:pt>
                <c:pt idx="331">
                  <c:v>3.9380000000000002</c:v>
                </c:pt>
                <c:pt idx="332">
                  <c:v>3.6659999999999999</c:v>
                </c:pt>
                <c:pt idx="333">
                  <c:v>3.8959999999999999</c:v>
                </c:pt>
                <c:pt idx="334">
                  <c:v>4.109</c:v>
                </c:pt>
                <c:pt idx="335">
                  <c:v>3.968</c:v>
                </c:pt>
                <c:pt idx="336">
                  <c:v>4.2869999999999999</c:v>
                </c:pt>
                <c:pt idx="337">
                  <c:v>4.2370000000000001</c:v>
                </c:pt>
                <c:pt idx="338">
                  <c:v>4.8159999999999998</c:v>
                </c:pt>
                <c:pt idx="339">
                  <c:v>3.5510000000000002</c:v>
                </c:pt>
                <c:pt idx="340">
                  <c:v>3.7480000000000002</c:v>
                </c:pt>
                <c:pt idx="341">
                  <c:v>3.2869999999999999</c:v>
                </c:pt>
                <c:pt idx="342">
                  <c:v>3.8029999999999999</c:v>
                </c:pt>
                <c:pt idx="343">
                  <c:v>3.879</c:v>
                </c:pt>
                <c:pt idx="344">
                  <c:v>3.98</c:v>
                </c:pt>
                <c:pt idx="345">
                  <c:v>3.9950000000000001</c:v>
                </c:pt>
                <c:pt idx="346">
                  <c:v>3.85</c:v>
                </c:pt>
                <c:pt idx="347">
                  <c:v>4.1079999999999997</c:v>
                </c:pt>
                <c:pt idx="348">
                  <c:v>3.653</c:v>
                </c:pt>
                <c:pt idx="349">
                  <c:v>4.1890000000000001</c:v>
                </c:pt>
                <c:pt idx="350">
                  <c:v>3.339</c:v>
                </c:pt>
                <c:pt idx="351">
                  <c:v>3.8730000000000002</c:v>
                </c:pt>
                <c:pt idx="352">
                  <c:v>4.1079999999999997</c:v>
                </c:pt>
                <c:pt idx="353">
                  <c:v>3.31</c:v>
                </c:pt>
                <c:pt idx="354">
                  <c:v>3.9319999999999999</c:v>
                </c:pt>
                <c:pt idx="355">
                  <c:v>4.2629999999999999</c:v>
                </c:pt>
                <c:pt idx="356">
                  <c:v>4.17</c:v>
                </c:pt>
                <c:pt idx="357">
                  <c:v>4.1749999999999998</c:v>
                </c:pt>
                <c:pt idx="358">
                  <c:v>4.2080000000000002</c:v>
                </c:pt>
                <c:pt idx="359">
                  <c:v>3.9609999999999999</c:v>
                </c:pt>
                <c:pt idx="360">
                  <c:v>3.5209999999999999</c:v>
                </c:pt>
                <c:pt idx="361">
                  <c:v>3.9609999999999999</c:v>
                </c:pt>
                <c:pt idx="362">
                  <c:v>3.8690000000000002</c:v>
                </c:pt>
                <c:pt idx="363">
                  <c:v>3.9079999999999999</c:v>
                </c:pt>
                <c:pt idx="364">
                  <c:v>3.964</c:v>
                </c:pt>
                <c:pt idx="365">
                  <c:v>4.4880000000000004</c:v>
                </c:pt>
                <c:pt idx="366">
                  <c:v>4.3879999999999999</c:v>
                </c:pt>
                <c:pt idx="367">
                  <c:v>4.242</c:v>
                </c:pt>
                <c:pt idx="368">
                  <c:v>4.1749999999999998</c:v>
                </c:pt>
                <c:pt idx="369">
                  <c:v>4.18</c:v>
                </c:pt>
                <c:pt idx="370">
                  <c:v>4.3220000000000001</c:v>
                </c:pt>
                <c:pt idx="371">
                  <c:v>3.4489999999999998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79-4347-A9ED-30A4703291B0}"/>
            </c:ext>
          </c:extLst>
        </c:ser>
        <c:ser>
          <c:idx val="2"/>
          <c:order val="2"/>
          <c:tx>
            <c:strRef>
              <c:f>'[Ocorrências Abril 2016 - ETA Rio Grande.xlsx]Cloro Residual - Maio 16'!$I$4</c:f>
              <c:strCache>
                <c:ptCount val="1"/>
                <c:pt idx="0">
                  <c:v>Água decantada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'[Ocorrências Abril 2016 - ETA Rio Grande.xlsx]Cloro Residual - Maio 16'!$H$5:$H$743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42491.125</c:v>
                </c:pt>
                <c:pt idx="2">
                  <c:v>42491.208333333336</c:v>
                </c:pt>
                <c:pt idx="3">
                  <c:v>42491.291666666664</c:v>
                </c:pt>
                <c:pt idx="4">
                  <c:v>42491.375</c:v>
                </c:pt>
                <c:pt idx="5">
                  <c:v>42491.458333333336</c:v>
                </c:pt>
                <c:pt idx="6">
                  <c:v>42491.541666666664</c:v>
                </c:pt>
                <c:pt idx="7">
                  <c:v>42491.625</c:v>
                </c:pt>
                <c:pt idx="8">
                  <c:v>42491.708333333336</c:v>
                </c:pt>
                <c:pt idx="9">
                  <c:v>42491.791666666664</c:v>
                </c:pt>
                <c:pt idx="10">
                  <c:v>42491.875</c:v>
                </c:pt>
                <c:pt idx="11">
                  <c:v>42491.958333333336</c:v>
                </c:pt>
                <c:pt idx="12">
                  <c:v>42492.041666666664</c:v>
                </c:pt>
                <c:pt idx="13">
                  <c:v>42492.125</c:v>
                </c:pt>
                <c:pt idx="14">
                  <c:v>42492.208333333336</c:v>
                </c:pt>
                <c:pt idx="15">
                  <c:v>42492.291666666664</c:v>
                </c:pt>
                <c:pt idx="16">
                  <c:v>42492.375</c:v>
                </c:pt>
                <c:pt idx="17">
                  <c:v>42492.458333333336</c:v>
                </c:pt>
                <c:pt idx="18">
                  <c:v>42492.541666666664</c:v>
                </c:pt>
                <c:pt idx="19">
                  <c:v>42492.625</c:v>
                </c:pt>
                <c:pt idx="20">
                  <c:v>42492.708333333336</c:v>
                </c:pt>
                <c:pt idx="21">
                  <c:v>42492.791666666664</c:v>
                </c:pt>
                <c:pt idx="22">
                  <c:v>42492.875</c:v>
                </c:pt>
                <c:pt idx="23">
                  <c:v>42492.958333333336</c:v>
                </c:pt>
                <c:pt idx="24">
                  <c:v>42493.041666666664</c:v>
                </c:pt>
                <c:pt idx="25">
                  <c:v>42493.125</c:v>
                </c:pt>
                <c:pt idx="26">
                  <c:v>42493.208333333336</c:v>
                </c:pt>
                <c:pt idx="27">
                  <c:v>42493.291666666664</c:v>
                </c:pt>
                <c:pt idx="28">
                  <c:v>42493.375</c:v>
                </c:pt>
                <c:pt idx="29">
                  <c:v>42493.458333333336</c:v>
                </c:pt>
                <c:pt idx="30">
                  <c:v>42493.541666666664</c:v>
                </c:pt>
                <c:pt idx="31">
                  <c:v>42493.625</c:v>
                </c:pt>
                <c:pt idx="32">
                  <c:v>42493.708333333336</c:v>
                </c:pt>
                <c:pt idx="33">
                  <c:v>42493.791666666664</c:v>
                </c:pt>
                <c:pt idx="34">
                  <c:v>42493.875</c:v>
                </c:pt>
                <c:pt idx="35">
                  <c:v>42493.958333333336</c:v>
                </c:pt>
                <c:pt idx="36">
                  <c:v>42494.041666666664</c:v>
                </c:pt>
                <c:pt idx="37">
                  <c:v>42494.125</c:v>
                </c:pt>
                <c:pt idx="38">
                  <c:v>42494.208333333336</c:v>
                </c:pt>
                <c:pt idx="39">
                  <c:v>42494.291666666664</c:v>
                </c:pt>
                <c:pt idx="40">
                  <c:v>42494.375</c:v>
                </c:pt>
                <c:pt idx="41">
                  <c:v>42494.458333333336</c:v>
                </c:pt>
                <c:pt idx="42">
                  <c:v>42494.541666666664</c:v>
                </c:pt>
                <c:pt idx="43">
                  <c:v>42494.625</c:v>
                </c:pt>
                <c:pt idx="44">
                  <c:v>42494.708333333336</c:v>
                </c:pt>
                <c:pt idx="45">
                  <c:v>42494.791666666664</c:v>
                </c:pt>
                <c:pt idx="46">
                  <c:v>42494.875</c:v>
                </c:pt>
                <c:pt idx="47">
                  <c:v>42494.958333333336</c:v>
                </c:pt>
                <c:pt idx="48">
                  <c:v>42495.041666666664</c:v>
                </c:pt>
                <c:pt idx="49">
                  <c:v>42495.125</c:v>
                </c:pt>
                <c:pt idx="50">
                  <c:v>42495.208333333336</c:v>
                </c:pt>
                <c:pt idx="51">
                  <c:v>42495.291666666664</c:v>
                </c:pt>
                <c:pt idx="52">
                  <c:v>42495.375</c:v>
                </c:pt>
                <c:pt idx="53">
                  <c:v>42495.458333333336</c:v>
                </c:pt>
                <c:pt idx="54">
                  <c:v>42495.541666666664</c:v>
                </c:pt>
                <c:pt idx="55">
                  <c:v>42495.625</c:v>
                </c:pt>
                <c:pt idx="56">
                  <c:v>42495.708333333336</c:v>
                </c:pt>
                <c:pt idx="57">
                  <c:v>42495.791666666664</c:v>
                </c:pt>
                <c:pt idx="58">
                  <c:v>42495.875</c:v>
                </c:pt>
                <c:pt idx="59">
                  <c:v>42495.958333333336</c:v>
                </c:pt>
                <c:pt idx="60">
                  <c:v>42496.041666666664</c:v>
                </c:pt>
                <c:pt idx="61">
                  <c:v>42496.125</c:v>
                </c:pt>
                <c:pt idx="62">
                  <c:v>42496.208333333336</c:v>
                </c:pt>
                <c:pt idx="63">
                  <c:v>42496.291666666664</c:v>
                </c:pt>
                <c:pt idx="64">
                  <c:v>42496.375</c:v>
                </c:pt>
                <c:pt idx="65">
                  <c:v>42496.458333333336</c:v>
                </c:pt>
                <c:pt idx="66">
                  <c:v>42496.541666666664</c:v>
                </c:pt>
                <c:pt idx="67">
                  <c:v>42496.625</c:v>
                </c:pt>
                <c:pt idx="68">
                  <c:v>42496.708333333336</c:v>
                </c:pt>
                <c:pt idx="69">
                  <c:v>42496.791666666664</c:v>
                </c:pt>
                <c:pt idx="70">
                  <c:v>42496.875</c:v>
                </c:pt>
                <c:pt idx="71">
                  <c:v>42496.958333333336</c:v>
                </c:pt>
                <c:pt idx="72">
                  <c:v>42497.041666666664</c:v>
                </c:pt>
                <c:pt idx="73">
                  <c:v>42497.125</c:v>
                </c:pt>
                <c:pt idx="74">
                  <c:v>42497.208333333336</c:v>
                </c:pt>
                <c:pt idx="75">
                  <c:v>42497.291666666664</c:v>
                </c:pt>
                <c:pt idx="76">
                  <c:v>42497.375</c:v>
                </c:pt>
                <c:pt idx="77">
                  <c:v>42497.458333333336</c:v>
                </c:pt>
                <c:pt idx="78">
                  <c:v>42497.541666666664</c:v>
                </c:pt>
                <c:pt idx="79">
                  <c:v>42497.625</c:v>
                </c:pt>
                <c:pt idx="80">
                  <c:v>42497.708333333336</c:v>
                </c:pt>
                <c:pt idx="81">
                  <c:v>42497.791666666664</c:v>
                </c:pt>
                <c:pt idx="82">
                  <c:v>42497.875</c:v>
                </c:pt>
                <c:pt idx="83">
                  <c:v>42497.958333333336</c:v>
                </c:pt>
                <c:pt idx="84">
                  <c:v>42498.041666666664</c:v>
                </c:pt>
                <c:pt idx="85">
                  <c:v>42498.125</c:v>
                </c:pt>
                <c:pt idx="86">
                  <c:v>42498.208333333336</c:v>
                </c:pt>
                <c:pt idx="87">
                  <c:v>42498.291666666664</c:v>
                </c:pt>
                <c:pt idx="88">
                  <c:v>42498.375</c:v>
                </c:pt>
                <c:pt idx="89">
                  <c:v>42498.458333333336</c:v>
                </c:pt>
                <c:pt idx="90">
                  <c:v>42498.541666666664</c:v>
                </c:pt>
                <c:pt idx="91">
                  <c:v>42498.625</c:v>
                </c:pt>
                <c:pt idx="92">
                  <c:v>42498.708333333336</c:v>
                </c:pt>
                <c:pt idx="93">
                  <c:v>42498.791666666664</c:v>
                </c:pt>
                <c:pt idx="94">
                  <c:v>42498.875</c:v>
                </c:pt>
                <c:pt idx="95">
                  <c:v>42498.958333333336</c:v>
                </c:pt>
                <c:pt idx="96">
                  <c:v>42499.041666666664</c:v>
                </c:pt>
                <c:pt idx="97">
                  <c:v>42499.125</c:v>
                </c:pt>
                <c:pt idx="98">
                  <c:v>42499.208333333336</c:v>
                </c:pt>
                <c:pt idx="99">
                  <c:v>42499.291666666664</c:v>
                </c:pt>
                <c:pt idx="100">
                  <c:v>42499.375</c:v>
                </c:pt>
                <c:pt idx="101">
                  <c:v>42499.458333333336</c:v>
                </c:pt>
                <c:pt idx="102">
                  <c:v>42499.541666666664</c:v>
                </c:pt>
                <c:pt idx="103">
                  <c:v>42499.625</c:v>
                </c:pt>
                <c:pt idx="104">
                  <c:v>42499.708333333336</c:v>
                </c:pt>
                <c:pt idx="105">
                  <c:v>42499.791666666664</c:v>
                </c:pt>
                <c:pt idx="106">
                  <c:v>42499.875</c:v>
                </c:pt>
                <c:pt idx="107">
                  <c:v>42499.958333333336</c:v>
                </c:pt>
                <c:pt idx="108">
                  <c:v>42500.041666666664</c:v>
                </c:pt>
                <c:pt idx="109">
                  <c:v>42500.125</c:v>
                </c:pt>
                <c:pt idx="110">
                  <c:v>42500.208333333336</c:v>
                </c:pt>
                <c:pt idx="111">
                  <c:v>42500.291666666664</c:v>
                </c:pt>
                <c:pt idx="112">
                  <c:v>42500.375</c:v>
                </c:pt>
                <c:pt idx="113">
                  <c:v>42500.458333333336</c:v>
                </c:pt>
                <c:pt idx="114">
                  <c:v>42500.541666666664</c:v>
                </c:pt>
                <c:pt idx="115">
                  <c:v>42500.625</c:v>
                </c:pt>
                <c:pt idx="116">
                  <c:v>42500.708333333336</c:v>
                </c:pt>
                <c:pt idx="117">
                  <c:v>42500.791666666664</c:v>
                </c:pt>
                <c:pt idx="118">
                  <c:v>42500.875</c:v>
                </c:pt>
                <c:pt idx="119">
                  <c:v>42500.958333333336</c:v>
                </c:pt>
                <c:pt idx="120">
                  <c:v>42501.041666666664</c:v>
                </c:pt>
                <c:pt idx="121">
                  <c:v>42501.125</c:v>
                </c:pt>
                <c:pt idx="122">
                  <c:v>42501.208333333336</c:v>
                </c:pt>
                <c:pt idx="123">
                  <c:v>42501.291666666664</c:v>
                </c:pt>
                <c:pt idx="124">
                  <c:v>42501.375</c:v>
                </c:pt>
                <c:pt idx="125">
                  <c:v>42501.458333333336</c:v>
                </c:pt>
                <c:pt idx="126">
                  <c:v>42501.541666666664</c:v>
                </c:pt>
                <c:pt idx="127">
                  <c:v>42501.625</c:v>
                </c:pt>
                <c:pt idx="128">
                  <c:v>42501.708333333336</c:v>
                </c:pt>
                <c:pt idx="129">
                  <c:v>42501.791666666664</c:v>
                </c:pt>
                <c:pt idx="130">
                  <c:v>42501.875</c:v>
                </c:pt>
                <c:pt idx="131">
                  <c:v>42501.958333333336</c:v>
                </c:pt>
                <c:pt idx="132">
                  <c:v>42502.041666666664</c:v>
                </c:pt>
                <c:pt idx="133">
                  <c:v>42502.125</c:v>
                </c:pt>
                <c:pt idx="134">
                  <c:v>42502.208333333336</c:v>
                </c:pt>
                <c:pt idx="135">
                  <c:v>42502.291666666664</c:v>
                </c:pt>
                <c:pt idx="136">
                  <c:v>42502.375</c:v>
                </c:pt>
                <c:pt idx="137">
                  <c:v>42502.458333333336</c:v>
                </c:pt>
                <c:pt idx="138">
                  <c:v>42502.541666666664</c:v>
                </c:pt>
                <c:pt idx="139">
                  <c:v>42502.625</c:v>
                </c:pt>
                <c:pt idx="140">
                  <c:v>42502.708333333336</c:v>
                </c:pt>
                <c:pt idx="141">
                  <c:v>42502.791666666664</c:v>
                </c:pt>
                <c:pt idx="142">
                  <c:v>42502.875</c:v>
                </c:pt>
                <c:pt idx="143">
                  <c:v>42502.958333333336</c:v>
                </c:pt>
                <c:pt idx="144">
                  <c:v>42503.041666666664</c:v>
                </c:pt>
                <c:pt idx="145">
                  <c:v>42503.125</c:v>
                </c:pt>
                <c:pt idx="146">
                  <c:v>42503.208333333336</c:v>
                </c:pt>
                <c:pt idx="147">
                  <c:v>42503.291666666664</c:v>
                </c:pt>
                <c:pt idx="148">
                  <c:v>42503.375</c:v>
                </c:pt>
                <c:pt idx="149">
                  <c:v>42503.458333333336</c:v>
                </c:pt>
                <c:pt idx="150">
                  <c:v>42503.541666666664</c:v>
                </c:pt>
                <c:pt idx="151">
                  <c:v>42503.625</c:v>
                </c:pt>
                <c:pt idx="152">
                  <c:v>42503.708333333336</c:v>
                </c:pt>
                <c:pt idx="153">
                  <c:v>42503.791666666664</c:v>
                </c:pt>
                <c:pt idx="154">
                  <c:v>42503.875</c:v>
                </c:pt>
                <c:pt idx="155">
                  <c:v>42503.958333333336</c:v>
                </c:pt>
                <c:pt idx="156">
                  <c:v>42504.041666666664</c:v>
                </c:pt>
                <c:pt idx="157">
                  <c:v>42504.125</c:v>
                </c:pt>
                <c:pt idx="158">
                  <c:v>42504.208333333336</c:v>
                </c:pt>
                <c:pt idx="159">
                  <c:v>42504.291666666664</c:v>
                </c:pt>
                <c:pt idx="160">
                  <c:v>42504.375</c:v>
                </c:pt>
                <c:pt idx="161">
                  <c:v>42504.458333333336</c:v>
                </c:pt>
                <c:pt idx="162">
                  <c:v>42504.541666666664</c:v>
                </c:pt>
                <c:pt idx="163">
                  <c:v>42504.625</c:v>
                </c:pt>
                <c:pt idx="164">
                  <c:v>42504.708333333336</c:v>
                </c:pt>
                <c:pt idx="165">
                  <c:v>42504.791666666664</c:v>
                </c:pt>
                <c:pt idx="166">
                  <c:v>42504.875</c:v>
                </c:pt>
                <c:pt idx="167">
                  <c:v>42504.958333333336</c:v>
                </c:pt>
                <c:pt idx="168">
                  <c:v>42505.041666666664</c:v>
                </c:pt>
                <c:pt idx="169">
                  <c:v>42505.125</c:v>
                </c:pt>
                <c:pt idx="170">
                  <c:v>42505.208333333336</c:v>
                </c:pt>
                <c:pt idx="171">
                  <c:v>42505.291666666664</c:v>
                </c:pt>
                <c:pt idx="172">
                  <c:v>42505.375</c:v>
                </c:pt>
                <c:pt idx="173">
                  <c:v>42505.458333333336</c:v>
                </c:pt>
                <c:pt idx="174">
                  <c:v>42505.541666666664</c:v>
                </c:pt>
                <c:pt idx="175">
                  <c:v>42505.625</c:v>
                </c:pt>
                <c:pt idx="176">
                  <c:v>42505.708333333336</c:v>
                </c:pt>
                <c:pt idx="177">
                  <c:v>42505.791666666664</c:v>
                </c:pt>
                <c:pt idx="178">
                  <c:v>42505.875</c:v>
                </c:pt>
                <c:pt idx="179">
                  <c:v>42505.958333333336</c:v>
                </c:pt>
                <c:pt idx="180">
                  <c:v>42506.041666666664</c:v>
                </c:pt>
                <c:pt idx="181">
                  <c:v>42506.125</c:v>
                </c:pt>
                <c:pt idx="182">
                  <c:v>42506.208333333336</c:v>
                </c:pt>
                <c:pt idx="183">
                  <c:v>42506.291666666664</c:v>
                </c:pt>
                <c:pt idx="184">
                  <c:v>42506.375</c:v>
                </c:pt>
                <c:pt idx="185">
                  <c:v>42506.458333333336</c:v>
                </c:pt>
                <c:pt idx="186">
                  <c:v>42506.541666666664</c:v>
                </c:pt>
                <c:pt idx="187">
                  <c:v>42506.625</c:v>
                </c:pt>
                <c:pt idx="188">
                  <c:v>42506.708333333336</c:v>
                </c:pt>
                <c:pt idx="189">
                  <c:v>42506.791666666664</c:v>
                </c:pt>
                <c:pt idx="190">
                  <c:v>42506.875</c:v>
                </c:pt>
                <c:pt idx="191">
                  <c:v>42506.958333333336</c:v>
                </c:pt>
                <c:pt idx="192">
                  <c:v>42507.041666666664</c:v>
                </c:pt>
                <c:pt idx="193">
                  <c:v>42507.125</c:v>
                </c:pt>
                <c:pt idx="194">
                  <c:v>42507.208333333336</c:v>
                </c:pt>
                <c:pt idx="195">
                  <c:v>42507.291666666664</c:v>
                </c:pt>
                <c:pt idx="196">
                  <c:v>42507.375</c:v>
                </c:pt>
                <c:pt idx="197">
                  <c:v>42507.458333333336</c:v>
                </c:pt>
                <c:pt idx="198">
                  <c:v>42507.541666666664</c:v>
                </c:pt>
                <c:pt idx="199">
                  <c:v>42507.625</c:v>
                </c:pt>
                <c:pt idx="200">
                  <c:v>42507.708333333336</c:v>
                </c:pt>
                <c:pt idx="201">
                  <c:v>42507.791666666664</c:v>
                </c:pt>
                <c:pt idx="202">
                  <c:v>42507.875</c:v>
                </c:pt>
                <c:pt idx="203">
                  <c:v>42507.958333333336</c:v>
                </c:pt>
                <c:pt idx="204">
                  <c:v>42508.041666666664</c:v>
                </c:pt>
                <c:pt idx="205">
                  <c:v>42508.125</c:v>
                </c:pt>
                <c:pt idx="206">
                  <c:v>42508.208333333336</c:v>
                </c:pt>
                <c:pt idx="207">
                  <c:v>42508.291666666664</c:v>
                </c:pt>
                <c:pt idx="208">
                  <c:v>42508.375</c:v>
                </c:pt>
                <c:pt idx="209">
                  <c:v>42508.458333333336</c:v>
                </c:pt>
                <c:pt idx="210">
                  <c:v>42508.541666666664</c:v>
                </c:pt>
                <c:pt idx="211">
                  <c:v>42508.625</c:v>
                </c:pt>
                <c:pt idx="212">
                  <c:v>42508.708333333336</c:v>
                </c:pt>
                <c:pt idx="213">
                  <c:v>42508.791666666664</c:v>
                </c:pt>
                <c:pt idx="214">
                  <c:v>42508.875</c:v>
                </c:pt>
                <c:pt idx="215">
                  <c:v>42508.958333333336</c:v>
                </c:pt>
                <c:pt idx="216">
                  <c:v>42509.041666666664</c:v>
                </c:pt>
                <c:pt idx="217">
                  <c:v>42509.125</c:v>
                </c:pt>
                <c:pt idx="218">
                  <c:v>42509.208333333336</c:v>
                </c:pt>
                <c:pt idx="219">
                  <c:v>42509.291666666664</c:v>
                </c:pt>
                <c:pt idx="220">
                  <c:v>42509.375</c:v>
                </c:pt>
                <c:pt idx="221">
                  <c:v>42509.458333333336</c:v>
                </c:pt>
                <c:pt idx="222">
                  <c:v>42509.541666666664</c:v>
                </c:pt>
                <c:pt idx="223">
                  <c:v>42509.625</c:v>
                </c:pt>
                <c:pt idx="224">
                  <c:v>42509.708333333336</c:v>
                </c:pt>
                <c:pt idx="225">
                  <c:v>42509.791666666664</c:v>
                </c:pt>
                <c:pt idx="226">
                  <c:v>42509.875</c:v>
                </c:pt>
                <c:pt idx="227">
                  <c:v>42509.958333333336</c:v>
                </c:pt>
                <c:pt idx="228">
                  <c:v>42510.041666666664</c:v>
                </c:pt>
                <c:pt idx="229">
                  <c:v>42510.125</c:v>
                </c:pt>
                <c:pt idx="230">
                  <c:v>42510.208333333336</c:v>
                </c:pt>
                <c:pt idx="231">
                  <c:v>42510.291666666664</c:v>
                </c:pt>
                <c:pt idx="232">
                  <c:v>42510.375</c:v>
                </c:pt>
                <c:pt idx="233">
                  <c:v>42510.458333333336</c:v>
                </c:pt>
                <c:pt idx="234">
                  <c:v>42510.541666666664</c:v>
                </c:pt>
                <c:pt idx="235">
                  <c:v>42510.625</c:v>
                </c:pt>
                <c:pt idx="236">
                  <c:v>42510.708333333336</c:v>
                </c:pt>
                <c:pt idx="237">
                  <c:v>42510.791666666664</c:v>
                </c:pt>
                <c:pt idx="238">
                  <c:v>42510.875</c:v>
                </c:pt>
                <c:pt idx="239">
                  <c:v>42510.958333333336</c:v>
                </c:pt>
                <c:pt idx="240">
                  <c:v>42511.041666666664</c:v>
                </c:pt>
                <c:pt idx="241">
                  <c:v>42511.125</c:v>
                </c:pt>
                <c:pt idx="242">
                  <c:v>42511.208333333336</c:v>
                </c:pt>
                <c:pt idx="243">
                  <c:v>42511.291666666664</c:v>
                </c:pt>
                <c:pt idx="244">
                  <c:v>42511.375</c:v>
                </c:pt>
                <c:pt idx="245">
                  <c:v>42511.458333333336</c:v>
                </c:pt>
                <c:pt idx="246">
                  <c:v>42511.541666666664</c:v>
                </c:pt>
                <c:pt idx="247">
                  <c:v>42511.625</c:v>
                </c:pt>
                <c:pt idx="248">
                  <c:v>42511.708333333336</c:v>
                </c:pt>
                <c:pt idx="249">
                  <c:v>42511.791666666664</c:v>
                </c:pt>
                <c:pt idx="250">
                  <c:v>42511.875</c:v>
                </c:pt>
                <c:pt idx="251">
                  <c:v>42511.958333333336</c:v>
                </c:pt>
                <c:pt idx="252">
                  <c:v>42512.041666666664</c:v>
                </c:pt>
                <c:pt idx="253">
                  <c:v>42512.125</c:v>
                </c:pt>
                <c:pt idx="254">
                  <c:v>42512.208333333336</c:v>
                </c:pt>
                <c:pt idx="255">
                  <c:v>42512.291666666664</c:v>
                </c:pt>
                <c:pt idx="256">
                  <c:v>42512.375</c:v>
                </c:pt>
                <c:pt idx="257">
                  <c:v>42512.458333333336</c:v>
                </c:pt>
                <c:pt idx="258">
                  <c:v>42512.541666666664</c:v>
                </c:pt>
                <c:pt idx="259">
                  <c:v>42512.625</c:v>
                </c:pt>
                <c:pt idx="260">
                  <c:v>42512.708333333336</c:v>
                </c:pt>
                <c:pt idx="261">
                  <c:v>42512.791666666664</c:v>
                </c:pt>
                <c:pt idx="262">
                  <c:v>42512.875</c:v>
                </c:pt>
                <c:pt idx="263">
                  <c:v>42512.958333333336</c:v>
                </c:pt>
                <c:pt idx="264">
                  <c:v>42513.041666666664</c:v>
                </c:pt>
                <c:pt idx="265">
                  <c:v>42513.125</c:v>
                </c:pt>
                <c:pt idx="266">
                  <c:v>42513.208333333336</c:v>
                </c:pt>
                <c:pt idx="267">
                  <c:v>42513.291666666664</c:v>
                </c:pt>
                <c:pt idx="268">
                  <c:v>42513.375</c:v>
                </c:pt>
                <c:pt idx="269">
                  <c:v>42513.458333333336</c:v>
                </c:pt>
                <c:pt idx="270">
                  <c:v>42513.541666666664</c:v>
                </c:pt>
                <c:pt idx="271">
                  <c:v>42513.625</c:v>
                </c:pt>
                <c:pt idx="272">
                  <c:v>42513.708333333336</c:v>
                </c:pt>
                <c:pt idx="273">
                  <c:v>42513.791666666664</c:v>
                </c:pt>
                <c:pt idx="274">
                  <c:v>42513.875</c:v>
                </c:pt>
                <c:pt idx="275">
                  <c:v>42513.958333333336</c:v>
                </c:pt>
                <c:pt idx="276">
                  <c:v>42514.041666666664</c:v>
                </c:pt>
                <c:pt idx="277">
                  <c:v>42514.125</c:v>
                </c:pt>
                <c:pt idx="278">
                  <c:v>42514.208333333336</c:v>
                </c:pt>
                <c:pt idx="279">
                  <c:v>42514.291666666664</c:v>
                </c:pt>
                <c:pt idx="280">
                  <c:v>42514.375</c:v>
                </c:pt>
                <c:pt idx="281">
                  <c:v>42514.458333333336</c:v>
                </c:pt>
                <c:pt idx="282">
                  <c:v>42514.541666666664</c:v>
                </c:pt>
                <c:pt idx="283">
                  <c:v>42514.625</c:v>
                </c:pt>
                <c:pt idx="284">
                  <c:v>42514.708333333336</c:v>
                </c:pt>
                <c:pt idx="285">
                  <c:v>42514.791666666664</c:v>
                </c:pt>
                <c:pt idx="286">
                  <c:v>42514.875</c:v>
                </c:pt>
                <c:pt idx="287">
                  <c:v>42514.958333333336</c:v>
                </c:pt>
                <c:pt idx="288">
                  <c:v>42515.041666666664</c:v>
                </c:pt>
                <c:pt idx="289">
                  <c:v>42515.125</c:v>
                </c:pt>
                <c:pt idx="290">
                  <c:v>42515.208333333336</c:v>
                </c:pt>
                <c:pt idx="291">
                  <c:v>42515.291666666664</c:v>
                </c:pt>
                <c:pt idx="292">
                  <c:v>42515.375</c:v>
                </c:pt>
                <c:pt idx="293">
                  <c:v>42515.458333333336</c:v>
                </c:pt>
                <c:pt idx="294">
                  <c:v>42515.541666666664</c:v>
                </c:pt>
                <c:pt idx="295">
                  <c:v>42515.625</c:v>
                </c:pt>
                <c:pt idx="296">
                  <c:v>42515.708333333336</c:v>
                </c:pt>
                <c:pt idx="297">
                  <c:v>42515.791666666664</c:v>
                </c:pt>
                <c:pt idx="298">
                  <c:v>42515.875</c:v>
                </c:pt>
                <c:pt idx="299">
                  <c:v>42515.958333333336</c:v>
                </c:pt>
                <c:pt idx="300">
                  <c:v>42516.041666666664</c:v>
                </c:pt>
                <c:pt idx="301">
                  <c:v>42516.125</c:v>
                </c:pt>
                <c:pt idx="302">
                  <c:v>42516.208333333336</c:v>
                </c:pt>
                <c:pt idx="303">
                  <c:v>42516.291666666664</c:v>
                </c:pt>
                <c:pt idx="304">
                  <c:v>42516.375</c:v>
                </c:pt>
                <c:pt idx="305">
                  <c:v>42516.458333333336</c:v>
                </c:pt>
                <c:pt idx="306">
                  <c:v>42516.541666666664</c:v>
                </c:pt>
                <c:pt idx="307">
                  <c:v>42516.625</c:v>
                </c:pt>
                <c:pt idx="308">
                  <c:v>42516.708333333336</c:v>
                </c:pt>
                <c:pt idx="309">
                  <c:v>42516.791666666664</c:v>
                </c:pt>
                <c:pt idx="310">
                  <c:v>42516.875</c:v>
                </c:pt>
                <c:pt idx="311">
                  <c:v>42516.958333333336</c:v>
                </c:pt>
                <c:pt idx="312">
                  <c:v>42517.041666666664</c:v>
                </c:pt>
                <c:pt idx="313">
                  <c:v>42517.125</c:v>
                </c:pt>
                <c:pt idx="314">
                  <c:v>42517.208333333336</c:v>
                </c:pt>
                <c:pt idx="315">
                  <c:v>42517.291666666664</c:v>
                </c:pt>
                <c:pt idx="316">
                  <c:v>42517.375</c:v>
                </c:pt>
                <c:pt idx="317">
                  <c:v>42517.458333333336</c:v>
                </c:pt>
                <c:pt idx="318">
                  <c:v>42517.541666666664</c:v>
                </c:pt>
                <c:pt idx="319">
                  <c:v>42517.625</c:v>
                </c:pt>
                <c:pt idx="320">
                  <c:v>42517.708333333336</c:v>
                </c:pt>
                <c:pt idx="321">
                  <c:v>42517.791666666664</c:v>
                </c:pt>
                <c:pt idx="322">
                  <c:v>42517.875</c:v>
                </c:pt>
                <c:pt idx="323">
                  <c:v>42517.958333333336</c:v>
                </c:pt>
                <c:pt idx="324">
                  <c:v>42518.041666666664</c:v>
                </c:pt>
                <c:pt idx="325">
                  <c:v>42518.125</c:v>
                </c:pt>
                <c:pt idx="326">
                  <c:v>42518.208333333336</c:v>
                </c:pt>
                <c:pt idx="327">
                  <c:v>42518.291666666664</c:v>
                </c:pt>
                <c:pt idx="328">
                  <c:v>42518.375</c:v>
                </c:pt>
                <c:pt idx="329">
                  <c:v>42518.458333333336</c:v>
                </c:pt>
                <c:pt idx="330">
                  <c:v>42518.541666666664</c:v>
                </c:pt>
                <c:pt idx="331">
                  <c:v>42518.625</c:v>
                </c:pt>
                <c:pt idx="332">
                  <c:v>42518.708333333336</c:v>
                </c:pt>
                <c:pt idx="333">
                  <c:v>42518.791666666664</c:v>
                </c:pt>
                <c:pt idx="334">
                  <c:v>42518.875</c:v>
                </c:pt>
                <c:pt idx="335">
                  <c:v>42518.958333333336</c:v>
                </c:pt>
                <c:pt idx="336">
                  <c:v>42519.041666666664</c:v>
                </c:pt>
                <c:pt idx="337">
                  <c:v>42519.125</c:v>
                </c:pt>
                <c:pt idx="338">
                  <c:v>42519.208333333336</c:v>
                </c:pt>
                <c:pt idx="339">
                  <c:v>42519.291666666664</c:v>
                </c:pt>
                <c:pt idx="340">
                  <c:v>42519.375</c:v>
                </c:pt>
                <c:pt idx="341">
                  <c:v>42519.458333333336</c:v>
                </c:pt>
                <c:pt idx="342">
                  <c:v>42519.541666666664</c:v>
                </c:pt>
                <c:pt idx="343">
                  <c:v>42519.625</c:v>
                </c:pt>
                <c:pt idx="344">
                  <c:v>42519.708333333336</c:v>
                </c:pt>
                <c:pt idx="345">
                  <c:v>42519.791666666664</c:v>
                </c:pt>
                <c:pt idx="346">
                  <c:v>42519.875</c:v>
                </c:pt>
                <c:pt idx="347">
                  <c:v>42519.958333333336</c:v>
                </c:pt>
                <c:pt idx="348">
                  <c:v>42520.041666666664</c:v>
                </c:pt>
                <c:pt idx="349">
                  <c:v>42520.125</c:v>
                </c:pt>
                <c:pt idx="350">
                  <c:v>42520.208333333336</c:v>
                </c:pt>
                <c:pt idx="351">
                  <c:v>42520.291666666664</c:v>
                </c:pt>
                <c:pt idx="352">
                  <c:v>42520.375</c:v>
                </c:pt>
                <c:pt idx="353">
                  <c:v>42520.458333333336</c:v>
                </c:pt>
                <c:pt idx="354">
                  <c:v>42520.541666666664</c:v>
                </c:pt>
                <c:pt idx="355">
                  <c:v>42520.625</c:v>
                </c:pt>
                <c:pt idx="356">
                  <c:v>42520.708333333336</c:v>
                </c:pt>
                <c:pt idx="357">
                  <c:v>42520.791666666664</c:v>
                </c:pt>
                <c:pt idx="358">
                  <c:v>42520.875</c:v>
                </c:pt>
                <c:pt idx="359">
                  <c:v>42520.958333333336</c:v>
                </c:pt>
                <c:pt idx="360">
                  <c:v>42521.041666666664</c:v>
                </c:pt>
                <c:pt idx="361">
                  <c:v>42521.125</c:v>
                </c:pt>
                <c:pt idx="362">
                  <c:v>42521.208333333336</c:v>
                </c:pt>
                <c:pt idx="363">
                  <c:v>42521.291666666664</c:v>
                </c:pt>
                <c:pt idx="364">
                  <c:v>42521.375</c:v>
                </c:pt>
                <c:pt idx="365">
                  <c:v>42521.458333333336</c:v>
                </c:pt>
                <c:pt idx="366">
                  <c:v>42521.541666666664</c:v>
                </c:pt>
                <c:pt idx="367">
                  <c:v>42521.625</c:v>
                </c:pt>
                <c:pt idx="368">
                  <c:v>42521.708333333336</c:v>
                </c:pt>
                <c:pt idx="369">
                  <c:v>42521.791666666664</c:v>
                </c:pt>
                <c:pt idx="370">
                  <c:v>42521.875</c:v>
                </c:pt>
                <c:pt idx="371">
                  <c:v>42521.958333333336</c:v>
                </c:pt>
              </c:numCache>
            </c:numRef>
          </c:xVal>
          <c:yVal>
            <c:numRef>
              <c:f>'[Ocorrências Abril 2016 - ETA Rio Grande.xlsx]Cloro Residual - Maio 16'!$I$5:$I$743</c:f>
              <c:numCache>
                <c:formatCode>@</c:formatCode>
                <c:ptCount val="739"/>
                <c:pt idx="0">
                  <c:v>2.109</c:v>
                </c:pt>
                <c:pt idx="1">
                  <c:v>2.4510000000000001</c:v>
                </c:pt>
                <c:pt idx="2">
                  <c:v>2.823</c:v>
                </c:pt>
                <c:pt idx="3">
                  <c:v>2.77</c:v>
                </c:pt>
                <c:pt idx="4">
                  <c:v>2.69</c:v>
                </c:pt>
                <c:pt idx="5">
                  <c:v>2.39</c:v>
                </c:pt>
                <c:pt idx="6">
                  <c:v>1.5069999999999999</c:v>
                </c:pt>
                <c:pt idx="7">
                  <c:v>1.7350000000000001</c:v>
                </c:pt>
                <c:pt idx="8">
                  <c:v>1.923</c:v>
                </c:pt>
                <c:pt idx="9">
                  <c:v>2.0179999999999998</c:v>
                </c:pt>
                <c:pt idx="10">
                  <c:v>1.879</c:v>
                </c:pt>
                <c:pt idx="11">
                  <c:v>1.871</c:v>
                </c:pt>
                <c:pt idx="12">
                  <c:v>1.9239999999999999</c:v>
                </c:pt>
                <c:pt idx="13">
                  <c:v>2.5390000000000001</c:v>
                </c:pt>
                <c:pt idx="14">
                  <c:v>2.44</c:v>
                </c:pt>
                <c:pt idx="15">
                  <c:v>2.59</c:v>
                </c:pt>
                <c:pt idx="16">
                  <c:v>2.42</c:v>
                </c:pt>
                <c:pt idx="17">
                  <c:v>2.39</c:v>
                </c:pt>
                <c:pt idx="18">
                  <c:v>1.994</c:v>
                </c:pt>
                <c:pt idx="19">
                  <c:v>2.206</c:v>
                </c:pt>
                <c:pt idx="20">
                  <c:v>2.3260000000000001</c:v>
                </c:pt>
                <c:pt idx="21">
                  <c:v>2.1509999999999998</c:v>
                </c:pt>
                <c:pt idx="22">
                  <c:v>2.1030000000000002</c:v>
                </c:pt>
                <c:pt idx="23">
                  <c:v>2.153</c:v>
                </c:pt>
                <c:pt idx="24">
                  <c:v>2.1429999999999998</c:v>
                </c:pt>
                <c:pt idx="25">
                  <c:v>2.78</c:v>
                </c:pt>
                <c:pt idx="26">
                  <c:v>2.5350000000000001</c:v>
                </c:pt>
                <c:pt idx="27">
                  <c:v>2.9409999999999998</c:v>
                </c:pt>
                <c:pt idx="28">
                  <c:v>2.58</c:v>
                </c:pt>
                <c:pt idx="29">
                  <c:v>2.48</c:v>
                </c:pt>
                <c:pt idx="30">
                  <c:v>2.54</c:v>
                </c:pt>
                <c:pt idx="31">
                  <c:v>1.9690000000000001</c:v>
                </c:pt>
                <c:pt idx="32">
                  <c:v>2.976</c:v>
                </c:pt>
                <c:pt idx="33">
                  <c:v>3.012</c:v>
                </c:pt>
                <c:pt idx="34">
                  <c:v>2.9809999999999999</c:v>
                </c:pt>
                <c:pt idx="35">
                  <c:v>1.911</c:v>
                </c:pt>
                <c:pt idx="36">
                  <c:v>1.8340000000000001</c:v>
                </c:pt>
                <c:pt idx="37">
                  <c:v>2.36</c:v>
                </c:pt>
                <c:pt idx="38">
                  <c:v>2.3730000000000002</c:v>
                </c:pt>
                <c:pt idx="39">
                  <c:v>2.83</c:v>
                </c:pt>
                <c:pt idx="40">
                  <c:v>2.86</c:v>
                </c:pt>
                <c:pt idx="41">
                  <c:v>2.84</c:v>
                </c:pt>
                <c:pt idx="42">
                  <c:v>3.101</c:v>
                </c:pt>
                <c:pt idx="43">
                  <c:v>2.95</c:v>
                </c:pt>
                <c:pt idx="44">
                  <c:v>2.6160000000000001</c:v>
                </c:pt>
                <c:pt idx="45">
                  <c:v>2.915</c:v>
                </c:pt>
                <c:pt idx="46">
                  <c:v>3.15</c:v>
                </c:pt>
                <c:pt idx="47">
                  <c:v>1.8819999999999999</c:v>
                </c:pt>
                <c:pt idx="48">
                  <c:v>1.6679999999999999</c:v>
                </c:pt>
                <c:pt idx="49">
                  <c:v>2.4359999999999999</c:v>
                </c:pt>
                <c:pt idx="50">
                  <c:v>2.58</c:v>
                </c:pt>
                <c:pt idx="51">
                  <c:v>2.726</c:v>
                </c:pt>
                <c:pt idx="52">
                  <c:v>1.2310000000000001</c:v>
                </c:pt>
                <c:pt idx="53">
                  <c:v>1.4059999999999999</c:v>
                </c:pt>
                <c:pt idx="54">
                  <c:v>2.081</c:v>
                </c:pt>
                <c:pt idx="55">
                  <c:v>1.9510000000000001</c:v>
                </c:pt>
                <c:pt idx="56">
                  <c:v>2.9529999999999998</c:v>
                </c:pt>
                <c:pt idx="57">
                  <c:v>2.984</c:v>
                </c:pt>
                <c:pt idx="58">
                  <c:v>2.915</c:v>
                </c:pt>
                <c:pt idx="59">
                  <c:v>1.8819999999999999</c:v>
                </c:pt>
                <c:pt idx="60">
                  <c:v>2.68</c:v>
                </c:pt>
                <c:pt idx="61">
                  <c:v>2.64</c:v>
                </c:pt>
                <c:pt idx="62">
                  <c:v>2.65</c:v>
                </c:pt>
                <c:pt idx="63">
                  <c:v>1.593</c:v>
                </c:pt>
                <c:pt idx="64">
                  <c:v>1.383</c:v>
                </c:pt>
                <c:pt idx="65">
                  <c:v>2.8319999999999999</c:v>
                </c:pt>
                <c:pt idx="66">
                  <c:v>2.3519999999999999</c:v>
                </c:pt>
                <c:pt idx="67">
                  <c:v>2.4830000000000001</c:v>
                </c:pt>
                <c:pt idx="68">
                  <c:v>2.984</c:v>
                </c:pt>
                <c:pt idx="69">
                  <c:v>2.9350000000000001</c:v>
                </c:pt>
                <c:pt idx="70">
                  <c:v>2.9580000000000002</c:v>
                </c:pt>
                <c:pt idx="71">
                  <c:v>2.802</c:v>
                </c:pt>
                <c:pt idx="72">
                  <c:v>2.88</c:v>
                </c:pt>
                <c:pt idx="73">
                  <c:v>2.64</c:v>
                </c:pt>
                <c:pt idx="74">
                  <c:v>2.21</c:v>
                </c:pt>
                <c:pt idx="75">
                  <c:v>2.2559999999999998</c:v>
                </c:pt>
                <c:pt idx="76">
                  <c:v>2.355</c:v>
                </c:pt>
                <c:pt idx="77">
                  <c:v>2.1859999999999999</c:v>
                </c:pt>
                <c:pt idx="78">
                  <c:v>2.2709999999999999</c:v>
                </c:pt>
                <c:pt idx="79">
                  <c:v>1.792</c:v>
                </c:pt>
                <c:pt idx="80">
                  <c:v>2.2749999999999999</c:v>
                </c:pt>
                <c:pt idx="81">
                  <c:v>2.4540000000000002</c:v>
                </c:pt>
                <c:pt idx="82">
                  <c:v>2.5230000000000001</c:v>
                </c:pt>
                <c:pt idx="83">
                  <c:v>2.363</c:v>
                </c:pt>
                <c:pt idx="84">
                  <c:v>2.5169999999999999</c:v>
                </c:pt>
                <c:pt idx="85">
                  <c:v>2.5299999999999998</c:v>
                </c:pt>
                <c:pt idx="86">
                  <c:v>2.7240000000000002</c:v>
                </c:pt>
                <c:pt idx="87">
                  <c:v>2.4449999999999998</c:v>
                </c:pt>
                <c:pt idx="88">
                  <c:v>2.59</c:v>
                </c:pt>
                <c:pt idx="89">
                  <c:v>2.46</c:v>
                </c:pt>
                <c:pt idx="90">
                  <c:v>2.5209999999999999</c:v>
                </c:pt>
                <c:pt idx="91">
                  <c:v>2.3540000000000001</c:v>
                </c:pt>
                <c:pt idx="92">
                  <c:v>2.5219999999999998</c:v>
                </c:pt>
                <c:pt idx="93">
                  <c:v>2.4350000000000001</c:v>
                </c:pt>
                <c:pt idx="94">
                  <c:v>2.5089999999999999</c:v>
                </c:pt>
                <c:pt idx="95">
                  <c:v>2.601</c:v>
                </c:pt>
                <c:pt idx="96">
                  <c:v>2.21</c:v>
                </c:pt>
                <c:pt idx="97">
                  <c:v>2.31</c:v>
                </c:pt>
                <c:pt idx="98">
                  <c:v>2.42</c:v>
                </c:pt>
                <c:pt idx="99">
                  <c:v>2.5510000000000002</c:v>
                </c:pt>
                <c:pt idx="100">
                  <c:v>2.5979999999999999</c:v>
                </c:pt>
                <c:pt idx="101">
                  <c:v>1.992</c:v>
                </c:pt>
                <c:pt idx="102">
                  <c:v>2.218</c:v>
                </c:pt>
                <c:pt idx="103">
                  <c:v>2.1970000000000001</c:v>
                </c:pt>
                <c:pt idx="104">
                  <c:v>2.5920000000000001</c:v>
                </c:pt>
                <c:pt idx="105">
                  <c:v>2.415</c:v>
                </c:pt>
                <c:pt idx="106">
                  <c:v>2.3570000000000002</c:v>
                </c:pt>
                <c:pt idx="107">
                  <c:v>2.282</c:v>
                </c:pt>
                <c:pt idx="108">
                  <c:v>2.4740000000000002</c:v>
                </c:pt>
                <c:pt idx="109">
                  <c:v>2.3199999999999998</c:v>
                </c:pt>
                <c:pt idx="110">
                  <c:v>2.2050000000000001</c:v>
                </c:pt>
                <c:pt idx="111">
                  <c:v>2.2639999999999998</c:v>
                </c:pt>
                <c:pt idx="112">
                  <c:v>2.3809999999999998</c:v>
                </c:pt>
                <c:pt idx="113">
                  <c:v>2.677</c:v>
                </c:pt>
                <c:pt idx="114">
                  <c:v>2.4980000000000002</c:v>
                </c:pt>
                <c:pt idx="115">
                  <c:v>2.4460000000000002</c:v>
                </c:pt>
                <c:pt idx="116">
                  <c:v>2.36</c:v>
                </c:pt>
                <c:pt idx="117">
                  <c:v>2.3149999999999999</c:v>
                </c:pt>
                <c:pt idx="118">
                  <c:v>2.4119999999999999</c:v>
                </c:pt>
                <c:pt idx="119">
                  <c:v>1.806</c:v>
                </c:pt>
                <c:pt idx="120">
                  <c:v>2.9660000000000002</c:v>
                </c:pt>
                <c:pt idx="121">
                  <c:v>2.9870000000000001</c:v>
                </c:pt>
                <c:pt idx="122">
                  <c:v>2.738</c:v>
                </c:pt>
                <c:pt idx="123">
                  <c:v>2.2189999999999999</c:v>
                </c:pt>
                <c:pt idx="124">
                  <c:v>2.71</c:v>
                </c:pt>
                <c:pt idx="125">
                  <c:v>2.0099999999999998</c:v>
                </c:pt>
                <c:pt idx="126">
                  <c:v>1.956</c:v>
                </c:pt>
                <c:pt idx="127">
                  <c:v>2.484</c:v>
                </c:pt>
                <c:pt idx="128">
                  <c:v>2.4020000000000001</c:v>
                </c:pt>
                <c:pt idx="129">
                  <c:v>2.3149999999999999</c:v>
                </c:pt>
                <c:pt idx="130">
                  <c:v>2.5499999999999998</c:v>
                </c:pt>
                <c:pt idx="131">
                  <c:v>2.56</c:v>
                </c:pt>
                <c:pt idx="132">
                  <c:v>2.56</c:v>
                </c:pt>
                <c:pt idx="133">
                  <c:v>2.4889999999999999</c:v>
                </c:pt>
                <c:pt idx="134">
                  <c:v>3.2469999999999999</c:v>
                </c:pt>
                <c:pt idx="135">
                  <c:v>1.9370000000000001</c:v>
                </c:pt>
                <c:pt idx="136">
                  <c:v>1.7</c:v>
                </c:pt>
                <c:pt idx="137">
                  <c:v>2.5</c:v>
                </c:pt>
                <c:pt idx="138">
                  <c:v>2.5350000000000001</c:v>
                </c:pt>
                <c:pt idx="139">
                  <c:v>2.4670000000000001</c:v>
                </c:pt>
                <c:pt idx="140">
                  <c:v>2.54</c:v>
                </c:pt>
                <c:pt idx="141">
                  <c:v>2.415</c:v>
                </c:pt>
                <c:pt idx="142">
                  <c:v>2.4169999999999998</c:v>
                </c:pt>
                <c:pt idx="143">
                  <c:v>2.2909999999999999</c:v>
                </c:pt>
                <c:pt idx="144">
                  <c:v>2.3149999999999999</c:v>
                </c:pt>
                <c:pt idx="145">
                  <c:v>2.33</c:v>
                </c:pt>
                <c:pt idx="146">
                  <c:v>2.4849999999999999</c:v>
                </c:pt>
                <c:pt idx="147">
                  <c:v>2.0030000000000001</c:v>
                </c:pt>
                <c:pt idx="148">
                  <c:v>2.5779999999999998</c:v>
                </c:pt>
                <c:pt idx="149">
                  <c:v>2.343</c:v>
                </c:pt>
                <c:pt idx="150">
                  <c:v>2.1779999999999999</c:v>
                </c:pt>
                <c:pt idx="151">
                  <c:v>2.1379999999999999</c:v>
                </c:pt>
                <c:pt idx="152">
                  <c:v>2.1800000000000002</c:v>
                </c:pt>
                <c:pt idx="153">
                  <c:v>2.08</c:v>
                </c:pt>
                <c:pt idx="154">
                  <c:v>2.2389999999999999</c:v>
                </c:pt>
                <c:pt idx="155">
                  <c:v>2.323</c:v>
                </c:pt>
                <c:pt idx="156">
                  <c:v>2.552</c:v>
                </c:pt>
                <c:pt idx="157">
                  <c:v>2.44</c:v>
                </c:pt>
                <c:pt idx="158">
                  <c:v>2.4500000000000002</c:v>
                </c:pt>
                <c:pt idx="159">
                  <c:v>3.004</c:v>
                </c:pt>
                <c:pt idx="160">
                  <c:v>2.5499999999999998</c:v>
                </c:pt>
                <c:pt idx="161">
                  <c:v>2.0739999999999998</c:v>
                </c:pt>
                <c:pt idx="162">
                  <c:v>2.4369999999999998</c:v>
                </c:pt>
                <c:pt idx="163">
                  <c:v>1.966</c:v>
                </c:pt>
                <c:pt idx="164">
                  <c:v>2.23</c:v>
                </c:pt>
                <c:pt idx="165">
                  <c:v>2.1520000000000001</c:v>
                </c:pt>
                <c:pt idx="166">
                  <c:v>2.097</c:v>
                </c:pt>
                <c:pt idx="167">
                  <c:v>2.278</c:v>
                </c:pt>
                <c:pt idx="168">
                  <c:v>2.3119999999999998</c:v>
                </c:pt>
                <c:pt idx="169">
                  <c:v>2.4</c:v>
                </c:pt>
                <c:pt idx="170">
                  <c:v>2.59</c:v>
                </c:pt>
                <c:pt idx="171">
                  <c:v>2.3050000000000002</c:v>
                </c:pt>
                <c:pt idx="172">
                  <c:v>2.0870000000000002</c:v>
                </c:pt>
                <c:pt idx="173">
                  <c:v>2.1560000000000001</c:v>
                </c:pt>
                <c:pt idx="174">
                  <c:v>2.016</c:v>
                </c:pt>
                <c:pt idx="175">
                  <c:v>1.9810000000000001</c:v>
                </c:pt>
                <c:pt idx="176">
                  <c:v>1.8340000000000001</c:v>
                </c:pt>
                <c:pt idx="177">
                  <c:v>2.3130000000000002</c:v>
                </c:pt>
                <c:pt idx="178">
                  <c:v>2.1469999999999998</c:v>
                </c:pt>
                <c:pt idx="179">
                  <c:v>1.9350000000000001</c:v>
                </c:pt>
                <c:pt idx="180">
                  <c:v>2.4649999999999999</c:v>
                </c:pt>
                <c:pt idx="181">
                  <c:v>2.7229999999999999</c:v>
                </c:pt>
                <c:pt idx="182">
                  <c:v>2.29</c:v>
                </c:pt>
                <c:pt idx="183">
                  <c:v>2.31</c:v>
                </c:pt>
                <c:pt idx="184">
                  <c:v>2.1579999999999999</c:v>
                </c:pt>
                <c:pt idx="185">
                  <c:v>2.48</c:v>
                </c:pt>
                <c:pt idx="186">
                  <c:v>2.35</c:v>
                </c:pt>
                <c:pt idx="187">
                  <c:v>2.5099999999999998</c:v>
                </c:pt>
                <c:pt idx="188">
                  <c:v>2.1549999999999998</c:v>
                </c:pt>
                <c:pt idx="189">
                  <c:v>1.94</c:v>
                </c:pt>
                <c:pt idx="190">
                  <c:v>2.0099999999999998</c:v>
                </c:pt>
                <c:pt idx="191">
                  <c:v>2.617</c:v>
                </c:pt>
                <c:pt idx="192">
                  <c:v>2.4580000000000002</c:v>
                </c:pt>
                <c:pt idx="193">
                  <c:v>1.9990000000000001</c:v>
                </c:pt>
                <c:pt idx="194">
                  <c:v>2.254</c:v>
                </c:pt>
                <c:pt idx="195">
                  <c:v>2.5459999999999998</c:v>
                </c:pt>
                <c:pt idx="196">
                  <c:v>2.8010000000000002</c:v>
                </c:pt>
                <c:pt idx="197">
                  <c:v>0.48</c:v>
                </c:pt>
                <c:pt idx="198">
                  <c:v>2.5649999999999999</c:v>
                </c:pt>
                <c:pt idx="199">
                  <c:v>2.4279999999999999</c:v>
                </c:pt>
                <c:pt idx="200">
                  <c:v>2.1880000000000002</c:v>
                </c:pt>
                <c:pt idx="201">
                  <c:v>2.085</c:v>
                </c:pt>
                <c:pt idx="202">
                  <c:v>2.214</c:v>
                </c:pt>
                <c:pt idx="203">
                  <c:v>2.2010000000000001</c:v>
                </c:pt>
                <c:pt idx="204">
                  <c:v>1.996</c:v>
                </c:pt>
                <c:pt idx="205">
                  <c:v>2.3199999999999998</c:v>
                </c:pt>
                <c:pt idx="206">
                  <c:v>2.4</c:v>
                </c:pt>
                <c:pt idx="207">
                  <c:v>2.7069999999999999</c:v>
                </c:pt>
                <c:pt idx="208">
                  <c:v>1.843</c:v>
                </c:pt>
                <c:pt idx="209">
                  <c:v>1.8660000000000001</c:v>
                </c:pt>
                <c:pt idx="210">
                  <c:v>2.4790000000000001</c:v>
                </c:pt>
                <c:pt idx="211">
                  <c:v>2.5219999999999998</c:v>
                </c:pt>
                <c:pt idx="212">
                  <c:v>2.2050000000000001</c:v>
                </c:pt>
                <c:pt idx="213">
                  <c:v>2.145</c:v>
                </c:pt>
                <c:pt idx="214">
                  <c:v>2.0539999999999998</c:v>
                </c:pt>
                <c:pt idx="215">
                  <c:v>2.8260000000000001</c:v>
                </c:pt>
                <c:pt idx="216">
                  <c:v>2.988</c:v>
                </c:pt>
                <c:pt idx="217">
                  <c:v>2.9540000000000002</c:v>
                </c:pt>
                <c:pt idx="218">
                  <c:v>3.12</c:v>
                </c:pt>
                <c:pt idx="219">
                  <c:v>2.7949999999999999</c:v>
                </c:pt>
                <c:pt idx="220">
                  <c:v>2.129</c:v>
                </c:pt>
                <c:pt idx="221">
                  <c:v>2.3679999999999999</c:v>
                </c:pt>
                <c:pt idx="222">
                  <c:v>2.6619999999999999</c:v>
                </c:pt>
                <c:pt idx="223">
                  <c:v>2.2330000000000001</c:v>
                </c:pt>
                <c:pt idx="224">
                  <c:v>2.105</c:v>
                </c:pt>
                <c:pt idx="225">
                  <c:v>2.052</c:v>
                </c:pt>
                <c:pt idx="226">
                  <c:v>2.0920000000000001</c:v>
                </c:pt>
                <c:pt idx="227">
                  <c:v>1.988</c:v>
                </c:pt>
                <c:pt idx="228">
                  <c:v>2.056</c:v>
                </c:pt>
                <c:pt idx="229">
                  <c:v>2.2530000000000001</c:v>
                </c:pt>
                <c:pt idx="230">
                  <c:v>2.282</c:v>
                </c:pt>
                <c:pt idx="231">
                  <c:v>2.5819999999999999</c:v>
                </c:pt>
                <c:pt idx="232">
                  <c:v>2.2629999999999999</c:v>
                </c:pt>
                <c:pt idx="233">
                  <c:v>2.2429999999999999</c:v>
                </c:pt>
                <c:pt idx="234">
                  <c:v>2.177</c:v>
                </c:pt>
                <c:pt idx="235">
                  <c:v>2.1160000000000001</c:v>
                </c:pt>
                <c:pt idx="236">
                  <c:v>2.04</c:v>
                </c:pt>
                <c:pt idx="237">
                  <c:v>2.0830000000000002</c:v>
                </c:pt>
                <c:pt idx="238">
                  <c:v>2.181</c:v>
                </c:pt>
                <c:pt idx="239">
                  <c:v>2.1080000000000001</c:v>
                </c:pt>
                <c:pt idx="240">
                  <c:v>2.1850000000000001</c:v>
                </c:pt>
                <c:pt idx="241">
                  <c:v>2.0070000000000001</c:v>
                </c:pt>
                <c:pt idx="242">
                  <c:v>2.359</c:v>
                </c:pt>
                <c:pt idx="243">
                  <c:v>2.7090000000000001</c:v>
                </c:pt>
                <c:pt idx="244">
                  <c:v>2.61</c:v>
                </c:pt>
                <c:pt idx="245">
                  <c:v>2.71</c:v>
                </c:pt>
                <c:pt idx="246">
                  <c:v>2.1949999999999998</c:v>
                </c:pt>
                <c:pt idx="247">
                  <c:v>2.1389999999999998</c:v>
                </c:pt>
                <c:pt idx="248">
                  <c:v>2.1120000000000001</c:v>
                </c:pt>
                <c:pt idx="249">
                  <c:v>2.1779999999999999</c:v>
                </c:pt>
                <c:pt idx="250">
                  <c:v>2.2389999999999999</c:v>
                </c:pt>
                <c:pt idx="251">
                  <c:v>2.343</c:v>
                </c:pt>
                <c:pt idx="252">
                  <c:v>2.4279999999999999</c:v>
                </c:pt>
                <c:pt idx="253">
                  <c:v>2.3580000000000001</c:v>
                </c:pt>
                <c:pt idx="254">
                  <c:v>2.415</c:v>
                </c:pt>
                <c:pt idx="255">
                  <c:v>2.81</c:v>
                </c:pt>
                <c:pt idx="256">
                  <c:v>2.79</c:v>
                </c:pt>
                <c:pt idx="257">
                  <c:v>2.2109999999999999</c:v>
                </c:pt>
                <c:pt idx="258">
                  <c:v>2.1</c:v>
                </c:pt>
                <c:pt idx="259">
                  <c:v>1.944</c:v>
                </c:pt>
                <c:pt idx="260">
                  <c:v>2.1869999999999998</c:v>
                </c:pt>
                <c:pt idx="261">
                  <c:v>2.2629999999999999</c:v>
                </c:pt>
                <c:pt idx="262">
                  <c:v>2.2000000000000002</c:v>
                </c:pt>
                <c:pt idx="263">
                  <c:v>2.0110000000000001</c:v>
                </c:pt>
                <c:pt idx="264">
                  <c:v>2.383</c:v>
                </c:pt>
                <c:pt idx="265">
                  <c:v>2.9239999999999999</c:v>
                </c:pt>
                <c:pt idx="266">
                  <c:v>2.8719999999999999</c:v>
                </c:pt>
                <c:pt idx="267">
                  <c:v>2.58</c:v>
                </c:pt>
                <c:pt idx="268">
                  <c:v>1.4690000000000001</c:v>
                </c:pt>
                <c:pt idx="269">
                  <c:v>2.52</c:v>
                </c:pt>
                <c:pt idx="270">
                  <c:v>1.9750000000000001</c:v>
                </c:pt>
                <c:pt idx="271">
                  <c:v>2.806</c:v>
                </c:pt>
                <c:pt idx="272">
                  <c:v>2.8330000000000002</c:v>
                </c:pt>
                <c:pt idx="273">
                  <c:v>2.911</c:v>
                </c:pt>
                <c:pt idx="274">
                  <c:v>2.89</c:v>
                </c:pt>
                <c:pt idx="275">
                  <c:v>2.1</c:v>
                </c:pt>
                <c:pt idx="276">
                  <c:v>2.2999999999999998</c:v>
                </c:pt>
                <c:pt idx="277">
                  <c:v>2.5</c:v>
                </c:pt>
                <c:pt idx="278">
                  <c:v>2.67</c:v>
                </c:pt>
                <c:pt idx="279">
                  <c:v>3.1059999999999999</c:v>
                </c:pt>
                <c:pt idx="280">
                  <c:v>2.4489999999999998</c:v>
                </c:pt>
                <c:pt idx="281">
                  <c:v>2.5150000000000001</c:v>
                </c:pt>
                <c:pt idx="282">
                  <c:v>2.6760000000000002</c:v>
                </c:pt>
                <c:pt idx="283">
                  <c:v>3.1349999999999998</c:v>
                </c:pt>
                <c:pt idx="284">
                  <c:v>2.7629999999999999</c:v>
                </c:pt>
                <c:pt idx="285">
                  <c:v>2.9870000000000001</c:v>
                </c:pt>
                <c:pt idx="286">
                  <c:v>2.9950000000000001</c:v>
                </c:pt>
                <c:pt idx="287">
                  <c:v>2.2829999999999999</c:v>
                </c:pt>
                <c:pt idx="288">
                  <c:v>2.2890000000000001</c:v>
                </c:pt>
                <c:pt idx="289">
                  <c:v>2.1</c:v>
                </c:pt>
                <c:pt idx="290">
                  <c:v>2.2650000000000001</c:v>
                </c:pt>
                <c:pt idx="291">
                  <c:v>0</c:v>
                </c:pt>
                <c:pt idx="292">
                  <c:v>1.2549999999999999</c:v>
                </c:pt>
                <c:pt idx="293">
                  <c:v>2.2109999999999999</c:v>
                </c:pt>
                <c:pt idx="294">
                  <c:v>2.3660000000000001</c:v>
                </c:pt>
                <c:pt idx="295">
                  <c:v>3.0259999999999998</c:v>
                </c:pt>
                <c:pt idx="296">
                  <c:v>2.879</c:v>
                </c:pt>
                <c:pt idx="297">
                  <c:v>2.8740000000000001</c:v>
                </c:pt>
                <c:pt idx="298">
                  <c:v>3.2189999999999999</c:v>
                </c:pt>
                <c:pt idx="299">
                  <c:v>3.048</c:v>
                </c:pt>
                <c:pt idx="300">
                  <c:v>2.81</c:v>
                </c:pt>
                <c:pt idx="301">
                  <c:v>2.85</c:v>
                </c:pt>
                <c:pt idx="302">
                  <c:v>2.77</c:v>
                </c:pt>
                <c:pt idx="303">
                  <c:v>2.2559999999999998</c:v>
                </c:pt>
                <c:pt idx="304">
                  <c:v>1.85</c:v>
                </c:pt>
                <c:pt idx="305">
                  <c:v>1.8120000000000001</c:v>
                </c:pt>
                <c:pt idx="306">
                  <c:v>2.4489999999999998</c:v>
                </c:pt>
                <c:pt idx="307">
                  <c:v>2.774</c:v>
                </c:pt>
                <c:pt idx="308">
                  <c:v>2.8180000000000001</c:v>
                </c:pt>
                <c:pt idx="309">
                  <c:v>2.8410000000000002</c:v>
                </c:pt>
                <c:pt idx="310">
                  <c:v>2.9750000000000001</c:v>
                </c:pt>
                <c:pt idx="311">
                  <c:v>2.4820000000000002</c:v>
                </c:pt>
                <c:pt idx="312">
                  <c:v>2.5110000000000001</c:v>
                </c:pt>
                <c:pt idx="313">
                  <c:v>2.7469999999999999</c:v>
                </c:pt>
                <c:pt idx="314">
                  <c:v>2.7029999999999998</c:v>
                </c:pt>
                <c:pt idx="315">
                  <c:v>2.258</c:v>
                </c:pt>
                <c:pt idx="316">
                  <c:v>1.883</c:v>
                </c:pt>
                <c:pt idx="317">
                  <c:v>2.3010000000000002</c:v>
                </c:pt>
                <c:pt idx="318">
                  <c:v>2.258</c:v>
                </c:pt>
                <c:pt idx="319">
                  <c:v>2.39</c:v>
                </c:pt>
                <c:pt idx="320">
                  <c:v>2.7229999999999999</c:v>
                </c:pt>
                <c:pt idx="321">
                  <c:v>2.4590000000000001</c:v>
                </c:pt>
                <c:pt idx="322">
                  <c:v>2.3839999999999999</c:v>
                </c:pt>
                <c:pt idx="323">
                  <c:v>2.0979999999999999</c:v>
                </c:pt>
                <c:pt idx="324">
                  <c:v>2.15</c:v>
                </c:pt>
                <c:pt idx="325">
                  <c:v>1.98</c:v>
                </c:pt>
                <c:pt idx="326">
                  <c:v>1.97</c:v>
                </c:pt>
                <c:pt idx="327">
                  <c:v>2.552</c:v>
                </c:pt>
                <c:pt idx="328">
                  <c:v>2.3460000000000001</c:v>
                </c:pt>
                <c:pt idx="329">
                  <c:v>2.3290000000000002</c:v>
                </c:pt>
                <c:pt idx="330">
                  <c:v>2.1840000000000002</c:v>
                </c:pt>
                <c:pt idx="331">
                  <c:v>2.33</c:v>
                </c:pt>
                <c:pt idx="332">
                  <c:v>2.452</c:v>
                </c:pt>
                <c:pt idx="333">
                  <c:v>2.23</c:v>
                </c:pt>
                <c:pt idx="334">
                  <c:v>2.2429999999999999</c:v>
                </c:pt>
                <c:pt idx="335">
                  <c:v>3.024</c:v>
                </c:pt>
                <c:pt idx="336">
                  <c:v>2.9969999999999999</c:v>
                </c:pt>
                <c:pt idx="337">
                  <c:v>3.2210000000000001</c:v>
                </c:pt>
                <c:pt idx="338">
                  <c:v>3.1349999999999998</c:v>
                </c:pt>
                <c:pt idx="339">
                  <c:v>2.5419999999999998</c:v>
                </c:pt>
                <c:pt idx="340">
                  <c:v>2.3889999999999998</c:v>
                </c:pt>
                <c:pt idx="341">
                  <c:v>1.974</c:v>
                </c:pt>
                <c:pt idx="342">
                  <c:v>2.1150000000000002</c:v>
                </c:pt>
                <c:pt idx="343">
                  <c:v>2.2679999999999998</c:v>
                </c:pt>
                <c:pt idx="344">
                  <c:v>2.415</c:v>
                </c:pt>
                <c:pt idx="345">
                  <c:v>2.35</c:v>
                </c:pt>
                <c:pt idx="346">
                  <c:v>2.3149999999999999</c:v>
                </c:pt>
                <c:pt idx="347">
                  <c:v>2.077</c:v>
                </c:pt>
                <c:pt idx="348">
                  <c:v>2.6030000000000002</c:v>
                </c:pt>
                <c:pt idx="349">
                  <c:v>2.15</c:v>
                </c:pt>
                <c:pt idx="350">
                  <c:v>2.4809999999999999</c:v>
                </c:pt>
                <c:pt idx="351">
                  <c:v>2.5059999999999998</c:v>
                </c:pt>
                <c:pt idx="352">
                  <c:v>2.8159999999999998</c:v>
                </c:pt>
                <c:pt idx="353">
                  <c:v>1.899</c:v>
                </c:pt>
                <c:pt idx="354">
                  <c:v>2.2999999999999998</c:v>
                </c:pt>
                <c:pt idx="355">
                  <c:v>2.4889999999999999</c:v>
                </c:pt>
                <c:pt idx="356">
                  <c:v>2.4500000000000002</c:v>
                </c:pt>
                <c:pt idx="357">
                  <c:v>2.35</c:v>
                </c:pt>
                <c:pt idx="358">
                  <c:v>2.4470000000000001</c:v>
                </c:pt>
                <c:pt idx="359">
                  <c:v>2.282</c:v>
                </c:pt>
                <c:pt idx="360">
                  <c:v>2.2509999999999999</c:v>
                </c:pt>
                <c:pt idx="361">
                  <c:v>2.2029999999999998</c:v>
                </c:pt>
                <c:pt idx="362">
                  <c:v>2.827</c:v>
                </c:pt>
                <c:pt idx="363">
                  <c:v>2.7869999999999999</c:v>
                </c:pt>
                <c:pt idx="364">
                  <c:v>2.5019999999999998</c:v>
                </c:pt>
                <c:pt idx="365">
                  <c:v>2.5649999999999999</c:v>
                </c:pt>
                <c:pt idx="366">
                  <c:v>2.7189999999999999</c:v>
                </c:pt>
                <c:pt idx="367">
                  <c:v>2.4969999999999999</c:v>
                </c:pt>
                <c:pt idx="368">
                  <c:v>2.2989999999999999</c:v>
                </c:pt>
                <c:pt idx="369">
                  <c:v>2.36</c:v>
                </c:pt>
                <c:pt idx="370">
                  <c:v>2.29</c:v>
                </c:pt>
                <c:pt idx="371">
                  <c:v>2.3050000000000002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C79-4347-A9ED-30A4703291B0}"/>
            </c:ext>
          </c:extLst>
        </c:ser>
        <c:ser>
          <c:idx val="3"/>
          <c:order val="3"/>
          <c:tx>
            <c:strRef>
              <c:f>'[Ocorrências Abril 2016 - ETA Rio Grande.xlsx]Cloro Residual - Maio 16'!$K$4</c:f>
              <c:strCache>
                <c:ptCount val="1"/>
                <c:pt idx="0">
                  <c:v>Água tratada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'[Ocorrências Abril 2016 - ETA Rio Grande.xlsx]Cloro Residual - Maio 16'!$J$5:$J$748</c:f>
              <c:numCache>
                <c:formatCode>dd/mm/yy</c:formatCode>
                <c:ptCount val="744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42491.999988425923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42492.999988425923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42493.999988425923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42494.999988425923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42495.999988425923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42496.999988425923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42497.999988425923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42498.999988425923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42499.999988425923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42500.999988425923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42501.999988425923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42502.999988425923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42503.999988425923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42504.999988425923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42505.999988425923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42506.999988425923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42507.999988425923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42508.999988425923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42509.999988425923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42510.999988425923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42511.999988425923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42512.999988425923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42513.541666666664</c:v>
                </c:pt>
                <c:pt idx="541">
                  <c:v>42513.583333333336</c:v>
                </c:pt>
                <c:pt idx="542">
                  <c:v>42513.625</c:v>
                </c:pt>
                <c:pt idx="543">
                  <c:v>42513.666666666664</c:v>
                </c:pt>
                <c:pt idx="544">
                  <c:v>42513.708333333336</c:v>
                </c:pt>
                <c:pt idx="545">
                  <c:v>42513.75</c:v>
                </c:pt>
                <c:pt idx="546">
                  <c:v>42513.791666666664</c:v>
                </c:pt>
                <c:pt idx="547">
                  <c:v>42513.833333333336</c:v>
                </c:pt>
                <c:pt idx="548">
                  <c:v>42513.875</c:v>
                </c:pt>
                <c:pt idx="549">
                  <c:v>42513.916666666664</c:v>
                </c:pt>
                <c:pt idx="550">
                  <c:v>42513.958333333336</c:v>
                </c:pt>
                <c:pt idx="551">
                  <c:v>42513.999988425923</c:v>
                </c:pt>
                <c:pt idx="552">
                  <c:v>42514.041666666664</c:v>
                </c:pt>
                <c:pt idx="553">
                  <c:v>42514.083333333336</c:v>
                </c:pt>
                <c:pt idx="554">
                  <c:v>42514.125</c:v>
                </c:pt>
                <c:pt idx="555">
                  <c:v>42514.166666666664</c:v>
                </c:pt>
                <c:pt idx="556">
                  <c:v>42514.208333333336</c:v>
                </c:pt>
                <c:pt idx="557">
                  <c:v>42514.25</c:v>
                </c:pt>
                <c:pt idx="558">
                  <c:v>42514.291666666664</c:v>
                </c:pt>
                <c:pt idx="559">
                  <c:v>42514.333333333336</c:v>
                </c:pt>
                <c:pt idx="560">
                  <c:v>42514.375</c:v>
                </c:pt>
                <c:pt idx="561">
                  <c:v>42514.416666666664</c:v>
                </c:pt>
                <c:pt idx="562">
                  <c:v>42514.458333333336</c:v>
                </c:pt>
                <c:pt idx="563">
                  <c:v>42514.5</c:v>
                </c:pt>
                <c:pt idx="564">
                  <c:v>42514.541666666664</c:v>
                </c:pt>
                <c:pt idx="565">
                  <c:v>42514.583333333336</c:v>
                </c:pt>
                <c:pt idx="566">
                  <c:v>42514.625</c:v>
                </c:pt>
                <c:pt idx="567">
                  <c:v>42514.666666666664</c:v>
                </c:pt>
                <c:pt idx="568">
                  <c:v>42514.708333333336</c:v>
                </c:pt>
                <c:pt idx="569">
                  <c:v>42514.75</c:v>
                </c:pt>
                <c:pt idx="570">
                  <c:v>42514.791666666664</c:v>
                </c:pt>
                <c:pt idx="571">
                  <c:v>42514.833333333336</c:v>
                </c:pt>
                <c:pt idx="572">
                  <c:v>42514.875</c:v>
                </c:pt>
                <c:pt idx="573">
                  <c:v>42514.916666666664</c:v>
                </c:pt>
                <c:pt idx="574">
                  <c:v>42514.958333333336</c:v>
                </c:pt>
                <c:pt idx="575">
                  <c:v>42514.999988425923</c:v>
                </c:pt>
                <c:pt idx="576">
                  <c:v>42515.041666666664</c:v>
                </c:pt>
                <c:pt idx="577">
                  <c:v>42515.083333333336</c:v>
                </c:pt>
                <c:pt idx="578">
                  <c:v>42515.125</c:v>
                </c:pt>
                <c:pt idx="579">
                  <c:v>42515.166666666664</c:v>
                </c:pt>
                <c:pt idx="580">
                  <c:v>42515.208333333336</c:v>
                </c:pt>
                <c:pt idx="581">
                  <c:v>42515.25</c:v>
                </c:pt>
                <c:pt idx="582">
                  <c:v>42515.291666666664</c:v>
                </c:pt>
                <c:pt idx="583">
                  <c:v>42515.333333333336</c:v>
                </c:pt>
                <c:pt idx="584">
                  <c:v>42515.375</c:v>
                </c:pt>
                <c:pt idx="585">
                  <c:v>42515.416666666664</c:v>
                </c:pt>
                <c:pt idx="586">
                  <c:v>42515.458333333336</c:v>
                </c:pt>
                <c:pt idx="587">
                  <c:v>42515.5</c:v>
                </c:pt>
                <c:pt idx="588">
                  <c:v>42515.541666666664</c:v>
                </c:pt>
                <c:pt idx="589">
                  <c:v>42515.583333333336</c:v>
                </c:pt>
                <c:pt idx="590">
                  <c:v>42515.625</c:v>
                </c:pt>
                <c:pt idx="591">
                  <c:v>42515.666666666664</c:v>
                </c:pt>
                <c:pt idx="592">
                  <c:v>42515.708333333336</c:v>
                </c:pt>
                <c:pt idx="593">
                  <c:v>42515.75</c:v>
                </c:pt>
                <c:pt idx="594">
                  <c:v>42515.791666666664</c:v>
                </c:pt>
                <c:pt idx="595">
                  <c:v>42515.833333333336</c:v>
                </c:pt>
                <c:pt idx="596">
                  <c:v>42515.875</c:v>
                </c:pt>
                <c:pt idx="597">
                  <c:v>42515.916666666664</c:v>
                </c:pt>
                <c:pt idx="598">
                  <c:v>42515.958333333336</c:v>
                </c:pt>
                <c:pt idx="599">
                  <c:v>42515.999988425923</c:v>
                </c:pt>
                <c:pt idx="600">
                  <c:v>42516.041666666664</c:v>
                </c:pt>
                <c:pt idx="601">
                  <c:v>42516.083333333336</c:v>
                </c:pt>
                <c:pt idx="602">
                  <c:v>42516.125</c:v>
                </c:pt>
                <c:pt idx="603">
                  <c:v>42516.166666666664</c:v>
                </c:pt>
                <c:pt idx="604">
                  <c:v>42516.208333333336</c:v>
                </c:pt>
                <c:pt idx="605">
                  <c:v>42516.25</c:v>
                </c:pt>
                <c:pt idx="606">
                  <c:v>42516.291666666664</c:v>
                </c:pt>
                <c:pt idx="607">
                  <c:v>42516.333333333336</c:v>
                </c:pt>
                <c:pt idx="608">
                  <c:v>42516.375</c:v>
                </c:pt>
                <c:pt idx="609">
                  <c:v>42516.416666666664</c:v>
                </c:pt>
                <c:pt idx="610">
                  <c:v>42516.458333333336</c:v>
                </c:pt>
                <c:pt idx="611">
                  <c:v>42516.5</c:v>
                </c:pt>
                <c:pt idx="612">
                  <c:v>42516.541666666664</c:v>
                </c:pt>
                <c:pt idx="613">
                  <c:v>42516.583333333336</c:v>
                </c:pt>
                <c:pt idx="614">
                  <c:v>42516.625</c:v>
                </c:pt>
                <c:pt idx="615">
                  <c:v>42516.666666666664</c:v>
                </c:pt>
                <c:pt idx="616">
                  <c:v>42516.708333333336</c:v>
                </c:pt>
                <c:pt idx="617">
                  <c:v>42516.75</c:v>
                </c:pt>
                <c:pt idx="618">
                  <c:v>42516.791666666664</c:v>
                </c:pt>
                <c:pt idx="619">
                  <c:v>42516.833333333336</c:v>
                </c:pt>
                <c:pt idx="620">
                  <c:v>42516.875</c:v>
                </c:pt>
                <c:pt idx="621">
                  <c:v>42516.916666666664</c:v>
                </c:pt>
                <c:pt idx="622">
                  <c:v>42516.958333333336</c:v>
                </c:pt>
                <c:pt idx="623">
                  <c:v>42516.999988425923</c:v>
                </c:pt>
                <c:pt idx="624">
                  <c:v>42517.041666666664</c:v>
                </c:pt>
                <c:pt idx="625">
                  <c:v>42517.083333333336</c:v>
                </c:pt>
                <c:pt idx="626">
                  <c:v>42517.125</c:v>
                </c:pt>
                <c:pt idx="627">
                  <c:v>42517.166666666664</c:v>
                </c:pt>
                <c:pt idx="628">
                  <c:v>42517.208333333336</c:v>
                </c:pt>
                <c:pt idx="629">
                  <c:v>42517.25</c:v>
                </c:pt>
                <c:pt idx="630">
                  <c:v>42517.291666666664</c:v>
                </c:pt>
                <c:pt idx="631">
                  <c:v>42517.333333333336</c:v>
                </c:pt>
                <c:pt idx="632">
                  <c:v>42517.375</c:v>
                </c:pt>
                <c:pt idx="633">
                  <c:v>42517.416666666664</c:v>
                </c:pt>
                <c:pt idx="634">
                  <c:v>42517.458333333336</c:v>
                </c:pt>
                <c:pt idx="635">
                  <c:v>42517.5</c:v>
                </c:pt>
                <c:pt idx="636">
                  <c:v>42517.541666666664</c:v>
                </c:pt>
                <c:pt idx="637">
                  <c:v>42517.583333333336</c:v>
                </c:pt>
                <c:pt idx="638">
                  <c:v>42517.625</c:v>
                </c:pt>
                <c:pt idx="639">
                  <c:v>42517.666666666664</c:v>
                </c:pt>
                <c:pt idx="640">
                  <c:v>42517.708333333336</c:v>
                </c:pt>
                <c:pt idx="641">
                  <c:v>42517.75</c:v>
                </c:pt>
                <c:pt idx="642">
                  <c:v>42517.791666666664</c:v>
                </c:pt>
                <c:pt idx="643">
                  <c:v>42517.833333333336</c:v>
                </c:pt>
                <c:pt idx="644">
                  <c:v>42517.875</c:v>
                </c:pt>
                <c:pt idx="645">
                  <c:v>42517.916666666664</c:v>
                </c:pt>
                <c:pt idx="646">
                  <c:v>42517.958333333336</c:v>
                </c:pt>
                <c:pt idx="647">
                  <c:v>42517.999988425923</c:v>
                </c:pt>
                <c:pt idx="648">
                  <c:v>42518.041666666664</c:v>
                </c:pt>
                <c:pt idx="649">
                  <c:v>42518.083333333336</c:v>
                </c:pt>
                <c:pt idx="650">
                  <c:v>42518.125</c:v>
                </c:pt>
                <c:pt idx="651">
                  <c:v>42518.166666666664</c:v>
                </c:pt>
                <c:pt idx="652">
                  <c:v>42518.208333333336</c:v>
                </c:pt>
                <c:pt idx="653">
                  <c:v>42518.25</c:v>
                </c:pt>
                <c:pt idx="654">
                  <c:v>42518.291666666664</c:v>
                </c:pt>
                <c:pt idx="655">
                  <c:v>42518.333333333336</c:v>
                </c:pt>
                <c:pt idx="656">
                  <c:v>42518.375</c:v>
                </c:pt>
                <c:pt idx="657">
                  <c:v>42518.416666666664</c:v>
                </c:pt>
                <c:pt idx="658">
                  <c:v>42518.458333333336</c:v>
                </c:pt>
                <c:pt idx="659">
                  <c:v>42518.5</c:v>
                </c:pt>
                <c:pt idx="660">
                  <c:v>42518.541666666664</c:v>
                </c:pt>
                <c:pt idx="661">
                  <c:v>42518.583333333336</c:v>
                </c:pt>
                <c:pt idx="662">
                  <c:v>42518.625</c:v>
                </c:pt>
                <c:pt idx="663">
                  <c:v>42518.666666666664</c:v>
                </c:pt>
                <c:pt idx="664">
                  <c:v>42518.708333333336</c:v>
                </c:pt>
                <c:pt idx="665">
                  <c:v>42518.75</c:v>
                </c:pt>
                <c:pt idx="666">
                  <c:v>42518.791666666664</c:v>
                </c:pt>
                <c:pt idx="667">
                  <c:v>42518.833333333336</c:v>
                </c:pt>
                <c:pt idx="668">
                  <c:v>42518.875</c:v>
                </c:pt>
                <c:pt idx="669">
                  <c:v>42518.916666666664</c:v>
                </c:pt>
                <c:pt idx="670">
                  <c:v>42518.958333333336</c:v>
                </c:pt>
                <c:pt idx="671">
                  <c:v>42518.999988425923</c:v>
                </c:pt>
                <c:pt idx="672">
                  <c:v>42519.041666666664</c:v>
                </c:pt>
                <c:pt idx="673">
                  <c:v>42519.083333333336</c:v>
                </c:pt>
                <c:pt idx="674">
                  <c:v>42519.125</c:v>
                </c:pt>
                <c:pt idx="675">
                  <c:v>42519.166666666664</c:v>
                </c:pt>
                <c:pt idx="676">
                  <c:v>42519.208333333336</c:v>
                </c:pt>
                <c:pt idx="677">
                  <c:v>42519.25</c:v>
                </c:pt>
                <c:pt idx="678">
                  <c:v>42519.291666666664</c:v>
                </c:pt>
                <c:pt idx="679">
                  <c:v>42519.333333333336</c:v>
                </c:pt>
                <c:pt idx="680">
                  <c:v>42519.375</c:v>
                </c:pt>
                <c:pt idx="681">
                  <c:v>42519.416666666664</c:v>
                </c:pt>
                <c:pt idx="682">
                  <c:v>42519.458333333336</c:v>
                </c:pt>
                <c:pt idx="683">
                  <c:v>42519.5</c:v>
                </c:pt>
                <c:pt idx="684">
                  <c:v>42519.541666666664</c:v>
                </c:pt>
                <c:pt idx="685">
                  <c:v>42519.583333333336</c:v>
                </c:pt>
                <c:pt idx="686">
                  <c:v>42519.625</c:v>
                </c:pt>
                <c:pt idx="687">
                  <c:v>42519.666666666664</c:v>
                </c:pt>
                <c:pt idx="688">
                  <c:v>42519.708333333336</c:v>
                </c:pt>
                <c:pt idx="689">
                  <c:v>42519.75</c:v>
                </c:pt>
                <c:pt idx="690">
                  <c:v>42519.791666666664</c:v>
                </c:pt>
                <c:pt idx="691">
                  <c:v>42519.833333333336</c:v>
                </c:pt>
                <c:pt idx="692">
                  <c:v>42519.875</c:v>
                </c:pt>
                <c:pt idx="693">
                  <c:v>42519.916666666664</c:v>
                </c:pt>
                <c:pt idx="694">
                  <c:v>42519.958333333336</c:v>
                </c:pt>
                <c:pt idx="695">
                  <c:v>42519.999988425923</c:v>
                </c:pt>
                <c:pt idx="696">
                  <c:v>42520.041666666664</c:v>
                </c:pt>
                <c:pt idx="697">
                  <c:v>42520.083333333336</c:v>
                </c:pt>
                <c:pt idx="698">
                  <c:v>42520.125</c:v>
                </c:pt>
                <c:pt idx="699">
                  <c:v>42520.166666666664</c:v>
                </c:pt>
                <c:pt idx="700">
                  <c:v>42520.208333333336</c:v>
                </c:pt>
                <c:pt idx="701">
                  <c:v>42520.25</c:v>
                </c:pt>
                <c:pt idx="702">
                  <c:v>42520.291666666664</c:v>
                </c:pt>
                <c:pt idx="703">
                  <c:v>42520.333333333336</c:v>
                </c:pt>
                <c:pt idx="704">
                  <c:v>42520.375</c:v>
                </c:pt>
                <c:pt idx="705">
                  <c:v>42520.416666666664</c:v>
                </c:pt>
                <c:pt idx="706">
                  <c:v>42520.458333333336</c:v>
                </c:pt>
                <c:pt idx="707">
                  <c:v>42520.5</c:v>
                </c:pt>
                <c:pt idx="708">
                  <c:v>42520.541666666664</c:v>
                </c:pt>
                <c:pt idx="709">
                  <c:v>42520.583333333336</c:v>
                </c:pt>
                <c:pt idx="710">
                  <c:v>42520.625</c:v>
                </c:pt>
                <c:pt idx="711">
                  <c:v>42520.666666666664</c:v>
                </c:pt>
                <c:pt idx="712">
                  <c:v>42520.708333333336</c:v>
                </c:pt>
                <c:pt idx="713">
                  <c:v>42520.75</c:v>
                </c:pt>
                <c:pt idx="714">
                  <c:v>42520.791666666664</c:v>
                </c:pt>
                <c:pt idx="715">
                  <c:v>42520.833333333336</c:v>
                </c:pt>
                <c:pt idx="716">
                  <c:v>42520.875</c:v>
                </c:pt>
                <c:pt idx="717">
                  <c:v>42520.916666666664</c:v>
                </c:pt>
                <c:pt idx="718">
                  <c:v>42520.958333333336</c:v>
                </c:pt>
                <c:pt idx="719">
                  <c:v>42520.999988425923</c:v>
                </c:pt>
                <c:pt idx="720">
                  <c:v>42521.041666666664</c:v>
                </c:pt>
                <c:pt idx="721">
                  <c:v>42521.083333333336</c:v>
                </c:pt>
                <c:pt idx="722">
                  <c:v>42521.125</c:v>
                </c:pt>
                <c:pt idx="723">
                  <c:v>42521.166666666664</c:v>
                </c:pt>
                <c:pt idx="724">
                  <c:v>42521.208333333336</c:v>
                </c:pt>
                <c:pt idx="725">
                  <c:v>42521.25</c:v>
                </c:pt>
                <c:pt idx="726">
                  <c:v>42521.291666666664</c:v>
                </c:pt>
                <c:pt idx="727">
                  <c:v>42521.333333333336</c:v>
                </c:pt>
                <c:pt idx="728">
                  <c:v>42521.375</c:v>
                </c:pt>
                <c:pt idx="729">
                  <c:v>42521.416666666664</c:v>
                </c:pt>
                <c:pt idx="730">
                  <c:v>42521.458333333336</c:v>
                </c:pt>
                <c:pt idx="731">
                  <c:v>42521.5</c:v>
                </c:pt>
                <c:pt idx="732">
                  <c:v>42521.541666666664</c:v>
                </c:pt>
                <c:pt idx="733">
                  <c:v>42521.583333333336</c:v>
                </c:pt>
                <c:pt idx="734">
                  <c:v>42521.625</c:v>
                </c:pt>
                <c:pt idx="735">
                  <c:v>42521.666666666664</c:v>
                </c:pt>
                <c:pt idx="736">
                  <c:v>42521.708333333336</c:v>
                </c:pt>
                <c:pt idx="737">
                  <c:v>42521.75</c:v>
                </c:pt>
                <c:pt idx="738">
                  <c:v>42521.791666666664</c:v>
                </c:pt>
                <c:pt idx="739">
                  <c:v>42521.833333333336</c:v>
                </c:pt>
                <c:pt idx="740">
                  <c:v>42521.875</c:v>
                </c:pt>
                <c:pt idx="741">
                  <c:v>42521.916666666664</c:v>
                </c:pt>
                <c:pt idx="742">
                  <c:v>42521.958333333336</c:v>
                </c:pt>
                <c:pt idx="743">
                  <c:v>42521.999988425923</c:v>
                </c:pt>
              </c:numCache>
            </c:numRef>
          </c:xVal>
          <c:yVal>
            <c:numRef>
              <c:f>'[Ocorrências Abril 2016 - ETA Rio Grande.xlsx]Cloro Residual - Maio 16'!$K$5:$K$748</c:f>
              <c:numCache>
                <c:formatCode>@</c:formatCode>
                <c:ptCount val="744"/>
                <c:pt idx="0">
                  <c:v>2.4860000000000002</c:v>
                </c:pt>
                <c:pt idx="1">
                  <c:v>2.262</c:v>
                </c:pt>
                <c:pt idx="2">
                  <c:v>2.6589999999999998</c:v>
                </c:pt>
                <c:pt idx="3">
                  <c:v>2.57</c:v>
                </c:pt>
                <c:pt idx="4">
                  <c:v>2.6589999999999998</c:v>
                </c:pt>
                <c:pt idx="5">
                  <c:v>2.6190000000000002</c:v>
                </c:pt>
                <c:pt idx="6">
                  <c:v>2.58</c:v>
                </c:pt>
                <c:pt idx="7">
                  <c:v>2.54</c:v>
                </c:pt>
                <c:pt idx="8">
                  <c:v>2.456</c:v>
                </c:pt>
                <c:pt idx="9">
                  <c:v>2.5059999999999998</c:v>
                </c:pt>
                <c:pt idx="10">
                  <c:v>2.3780000000000001</c:v>
                </c:pt>
                <c:pt idx="11">
                  <c:v>2.38</c:v>
                </c:pt>
                <c:pt idx="12">
                  <c:v>2.0499999999999998</c:v>
                </c:pt>
                <c:pt idx="13">
                  <c:v>2.1789999999999998</c:v>
                </c:pt>
                <c:pt idx="14">
                  <c:v>2.1030000000000002</c:v>
                </c:pt>
                <c:pt idx="15">
                  <c:v>2.2810000000000001</c:v>
                </c:pt>
                <c:pt idx="16">
                  <c:v>2.2879999999999998</c:v>
                </c:pt>
                <c:pt idx="17">
                  <c:v>2.3319999999999999</c:v>
                </c:pt>
                <c:pt idx="18">
                  <c:v>2.4409999999999998</c:v>
                </c:pt>
                <c:pt idx="19">
                  <c:v>2.48</c:v>
                </c:pt>
                <c:pt idx="20">
                  <c:v>2.3849999999999998</c:v>
                </c:pt>
                <c:pt idx="21">
                  <c:v>2.1970000000000001</c:v>
                </c:pt>
                <c:pt idx="22">
                  <c:v>2.0939999999999999</c:v>
                </c:pt>
                <c:pt idx="23">
                  <c:v>2.1349999999999998</c:v>
                </c:pt>
                <c:pt idx="24">
                  <c:v>2.2309999999999999</c:v>
                </c:pt>
                <c:pt idx="25">
                  <c:v>2.2599999999999998</c:v>
                </c:pt>
                <c:pt idx="26">
                  <c:v>2.6579999999999999</c:v>
                </c:pt>
                <c:pt idx="27">
                  <c:v>2.6339999999999999</c:v>
                </c:pt>
                <c:pt idx="28">
                  <c:v>2.6230000000000002</c:v>
                </c:pt>
                <c:pt idx="29">
                  <c:v>2.46</c:v>
                </c:pt>
                <c:pt idx="30">
                  <c:v>2.367</c:v>
                </c:pt>
                <c:pt idx="31">
                  <c:v>2.41</c:v>
                </c:pt>
                <c:pt idx="32">
                  <c:v>2.25</c:v>
                </c:pt>
                <c:pt idx="33">
                  <c:v>2.1379999999999999</c:v>
                </c:pt>
                <c:pt idx="34">
                  <c:v>2.17</c:v>
                </c:pt>
                <c:pt idx="35">
                  <c:v>2.37</c:v>
                </c:pt>
                <c:pt idx="36">
                  <c:v>2.1779999999999999</c:v>
                </c:pt>
                <c:pt idx="37">
                  <c:v>2.5030000000000001</c:v>
                </c:pt>
                <c:pt idx="38">
                  <c:v>2.6819999999999999</c:v>
                </c:pt>
                <c:pt idx="39">
                  <c:v>2.4710000000000001</c:v>
                </c:pt>
                <c:pt idx="40">
                  <c:v>2.4620000000000002</c:v>
                </c:pt>
                <c:pt idx="41">
                  <c:v>2.4700000000000002</c:v>
                </c:pt>
                <c:pt idx="42">
                  <c:v>2.472</c:v>
                </c:pt>
                <c:pt idx="43">
                  <c:v>2.5449999999999999</c:v>
                </c:pt>
                <c:pt idx="44">
                  <c:v>2.4359999999999999</c:v>
                </c:pt>
                <c:pt idx="45">
                  <c:v>2.4540000000000002</c:v>
                </c:pt>
                <c:pt idx="46">
                  <c:v>2.4430000000000001</c:v>
                </c:pt>
                <c:pt idx="47">
                  <c:v>2.524</c:v>
                </c:pt>
                <c:pt idx="48">
                  <c:v>2.6139999999999999</c:v>
                </c:pt>
                <c:pt idx="49">
                  <c:v>2.5750000000000002</c:v>
                </c:pt>
                <c:pt idx="50">
                  <c:v>2.746</c:v>
                </c:pt>
                <c:pt idx="51">
                  <c:v>2.4569999999999999</c:v>
                </c:pt>
                <c:pt idx="52">
                  <c:v>2.6970000000000001</c:v>
                </c:pt>
                <c:pt idx="53">
                  <c:v>2.5419999999999998</c:v>
                </c:pt>
                <c:pt idx="54">
                  <c:v>2.71</c:v>
                </c:pt>
                <c:pt idx="55">
                  <c:v>2.61</c:v>
                </c:pt>
                <c:pt idx="56">
                  <c:v>2.3740000000000001</c:v>
                </c:pt>
                <c:pt idx="57">
                  <c:v>2.2810000000000001</c:v>
                </c:pt>
                <c:pt idx="58">
                  <c:v>2.31</c:v>
                </c:pt>
                <c:pt idx="59">
                  <c:v>2.33</c:v>
                </c:pt>
                <c:pt idx="60">
                  <c:v>2.34</c:v>
                </c:pt>
                <c:pt idx="61">
                  <c:v>2.2189999999999999</c:v>
                </c:pt>
                <c:pt idx="62">
                  <c:v>1.9930000000000001</c:v>
                </c:pt>
                <c:pt idx="63">
                  <c:v>2.5649999999999999</c:v>
                </c:pt>
                <c:pt idx="64">
                  <c:v>2.9089999999999998</c:v>
                </c:pt>
                <c:pt idx="65">
                  <c:v>2.734</c:v>
                </c:pt>
                <c:pt idx="66">
                  <c:v>2.6589999999999998</c:v>
                </c:pt>
                <c:pt idx="67">
                  <c:v>2.6619999999999999</c:v>
                </c:pt>
                <c:pt idx="68">
                  <c:v>2.649</c:v>
                </c:pt>
                <c:pt idx="69">
                  <c:v>2.3620000000000001</c:v>
                </c:pt>
                <c:pt idx="70">
                  <c:v>2.2400000000000002</c:v>
                </c:pt>
                <c:pt idx="71">
                  <c:v>2.14</c:v>
                </c:pt>
                <c:pt idx="72">
                  <c:v>2.1629999999999998</c:v>
                </c:pt>
                <c:pt idx="73">
                  <c:v>2.1459999999999999</c:v>
                </c:pt>
                <c:pt idx="74">
                  <c:v>2.3069999999999999</c:v>
                </c:pt>
                <c:pt idx="75">
                  <c:v>2.4420000000000002</c:v>
                </c:pt>
                <c:pt idx="76">
                  <c:v>2.5960000000000001</c:v>
                </c:pt>
                <c:pt idx="77">
                  <c:v>2.5609999999999999</c:v>
                </c:pt>
                <c:pt idx="78">
                  <c:v>2.5150000000000001</c:v>
                </c:pt>
                <c:pt idx="79">
                  <c:v>2.718</c:v>
                </c:pt>
                <c:pt idx="80">
                  <c:v>2.5390000000000001</c:v>
                </c:pt>
                <c:pt idx="81">
                  <c:v>2.4900000000000002</c:v>
                </c:pt>
                <c:pt idx="82">
                  <c:v>2.556</c:v>
                </c:pt>
                <c:pt idx="83">
                  <c:v>2.6709999999999998</c:v>
                </c:pt>
                <c:pt idx="84">
                  <c:v>2.68</c:v>
                </c:pt>
                <c:pt idx="85">
                  <c:v>2.71</c:v>
                </c:pt>
                <c:pt idx="86">
                  <c:v>2.6709999999999998</c:v>
                </c:pt>
                <c:pt idx="87">
                  <c:v>2.64</c:v>
                </c:pt>
                <c:pt idx="88">
                  <c:v>2.7389999999999999</c:v>
                </c:pt>
                <c:pt idx="89">
                  <c:v>2.577</c:v>
                </c:pt>
                <c:pt idx="90">
                  <c:v>2.68</c:v>
                </c:pt>
                <c:pt idx="91">
                  <c:v>2.6019999999999999</c:v>
                </c:pt>
                <c:pt idx="92">
                  <c:v>2.552</c:v>
                </c:pt>
                <c:pt idx="93">
                  <c:v>2.355</c:v>
                </c:pt>
                <c:pt idx="94">
                  <c:v>2.2989999999999999</c:v>
                </c:pt>
                <c:pt idx="95">
                  <c:v>2.1890000000000001</c:v>
                </c:pt>
                <c:pt idx="96">
                  <c:v>2.1230000000000002</c:v>
                </c:pt>
                <c:pt idx="97">
                  <c:v>2.2309999999999999</c:v>
                </c:pt>
                <c:pt idx="98">
                  <c:v>2.4820000000000002</c:v>
                </c:pt>
                <c:pt idx="99">
                  <c:v>2.5150000000000001</c:v>
                </c:pt>
                <c:pt idx="100">
                  <c:v>2.5230000000000001</c:v>
                </c:pt>
                <c:pt idx="101">
                  <c:v>2.6920000000000002</c:v>
                </c:pt>
                <c:pt idx="102">
                  <c:v>2.7890000000000001</c:v>
                </c:pt>
                <c:pt idx="103">
                  <c:v>2.57</c:v>
                </c:pt>
                <c:pt idx="104">
                  <c:v>2.1</c:v>
                </c:pt>
                <c:pt idx="105">
                  <c:v>1.536</c:v>
                </c:pt>
                <c:pt idx="106">
                  <c:v>2.4220000000000002</c:v>
                </c:pt>
                <c:pt idx="107">
                  <c:v>2.5089999999999999</c:v>
                </c:pt>
                <c:pt idx="108">
                  <c:v>2.6480000000000001</c:v>
                </c:pt>
                <c:pt idx="109">
                  <c:v>2.645</c:v>
                </c:pt>
                <c:pt idx="110">
                  <c:v>2.58</c:v>
                </c:pt>
                <c:pt idx="111">
                  <c:v>2.4580000000000002</c:v>
                </c:pt>
                <c:pt idx="112">
                  <c:v>2.5779999999999998</c:v>
                </c:pt>
                <c:pt idx="113">
                  <c:v>2.69</c:v>
                </c:pt>
                <c:pt idx="114">
                  <c:v>2.4510000000000001</c:v>
                </c:pt>
                <c:pt idx="115">
                  <c:v>2.6440000000000001</c:v>
                </c:pt>
                <c:pt idx="116">
                  <c:v>2.4470000000000001</c:v>
                </c:pt>
                <c:pt idx="117">
                  <c:v>2.7069999999999999</c:v>
                </c:pt>
                <c:pt idx="118">
                  <c:v>2.4409999999999998</c:v>
                </c:pt>
                <c:pt idx="119">
                  <c:v>2.4929999999999999</c:v>
                </c:pt>
                <c:pt idx="120">
                  <c:v>2.4430000000000001</c:v>
                </c:pt>
                <c:pt idx="121">
                  <c:v>2.4</c:v>
                </c:pt>
                <c:pt idx="122">
                  <c:v>2.38</c:v>
                </c:pt>
                <c:pt idx="123">
                  <c:v>2.38</c:v>
                </c:pt>
                <c:pt idx="124">
                  <c:v>2.5619999999999998</c:v>
                </c:pt>
                <c:pt idx="125">
                  <c:v>2.4220000000000002</c:v>
                </c:pt>
                <c:pt idx="126">
                  <c:v>2.306</c:v>
                </c:pt>
                <c:pt idx="127">
                  <c:v>2.1549999999999998</c:v>
                </c:pt>
                <c:pt idx="128">
                  <c:v>2.097</c:v>
                </c:pt>
                <c:pt idx="129">
                  <c:v>2.7890000000000001</c:v>
                </c:pt>
                <c:pt idx="130">
                  <c:v>2.7989999999999999</c:v>
                </c:pt>
                <c:pt idx="131">
                  <c:v>2.7989999999999999</c:v>
                </c:pt>
                <c:pt idx="132">
                  <c:v>2.71</c:v>
                </c:pt>
                <c:pt idx="133">
                  <c:v>2.6160000000000001</c:v>
                </c:pt>
                <c:pt idx="134">
                  <c:v>2.4420000000000002</c:v>
                </c:pt>
                <c:pt idx="135">
                  <c:v>2.3180000000000001</c:v>
                </c:pt>
                <c:pt idx="136">
                  <c:v>2.4510000000000001</c:v>
                </c:pt>
                <c:pt idx="137">
                  <c:v>2.2749999999999999</c:v>
                </c:pt>
                <c:pt idx="138">
                  <c:v>2.585</c:v>
                </c:pt>
                <c:pt idx="139">
                  <c:v>2.6070000000000002</c:v>
                </c:pt>
                <c:pt idx="140">
                  <c:v>2.661</c:v>
                </c:pt>
                <c:pt idx="141">
                  <c:v>2.569</c:v>
                </c:pt>
                <c:pt idx="142">
                  <c:v>2.5670000000000002</c:v>
                </c:pt>
                <c:pt idx="143">
                  <c:v>2.61</c:v>
                </c:pt>
                <c:pt idx="144">
                  <c:v>2.63</c:v>
                </c:pt>
                <c:pt idx="145">
                  <c:v>2.57</c:v>
                </c:pt>
                <c:pt idx="146">
                  <c:v>2.44</c:v>
                </c:pt>
                <c:pt idx="147">
                  <c:v>2.19</c:v>
                </c:pt>
                <c:pt idx="148">
                  <c:v>2.09</c:v>
                </c:pt>
                <c:pt idx="149">
                  <c:v>2.645</c:v>
                </c:pt>
                <c:pt idx="150">
                  <c:v>2.6880000000000002</c:v>
                </c:pt>
                <c:pt idx="151">
                  <c:v>2.61</c:v>
                </c:pt>
                <c:pt idx="152">
                  <c:v>2.589</c:v>
                </c:pt>
                <c:pt idx="153">
                  <c:v>2.4860000000000002</c:v>
                </c:pt>
                <c:pt idx="154">
                  <c:v>2.4049999999999998</c:v>
                </c:pt>
                <c:pt idx="155">
                  <c:v>2.2389999999999999</c:v>
                </c:pt>
                <c:pt idx="156">
                  <c:v>2.5880000000000001</c:v>
                </c:pt>
                <c:pt idx="157">
                  <c:v>2.0499999999999998</c:v>
                </c:pt>
                <c:pt idx="158">
                  <c:v>2.0499999999999998</c:v>
                </c:pt>
                <c:pt idx="159">
                  <c:v>2.1869999999999998</c:v>
                </c:pt>
                <c:pt idx="160">
                  <c:v>2.5710000000000002</c:v>
                </c:pt>
                <c:pt idx="161">
                  <c:v>2.5819999999999999</c:v>
                </c:pt>
                <c:pt idx="162">
                  <c:v>2.7869999999999999</c:v>
                </c:pt>
                <c:pt idx="163">
                  <c:v>2.5270000000000001</c:v>
                </c:pt>
                <c:pt idx="164">
                  <c:v>2.4350000000000001</c:v>
                </c:pt>
                <c:pt idx="165">
                  <c:v>2.6280000000000001</c:v>
                </c:pt>
                <c:pt idx="166">
                  <c:v>2.427</c:v>
                </c:pt>
                <c:pt idx="167">
                  <c:v>2.6960000000000002</c:v>
                </c:pt>
                <c:pt idx="168">
                  <c:v>2.54</c:v>
                </c:pt>
                <c:pt idx="169">
                  <c:v>2.8</c:v>
                </c:pt>
                <c:pt idx="170">
                  <c:v>2.78</c:v>
                </c:pt>
                <c:pt idx="171">
                  <c:v>2.8</c:v>
                </c:pt>
                <c:pt idx="172">
                  <c:v>2.8</c:v>
                </c:pt>
                <c:pt idx="173">
                  <c:v>2.56</c:v>
                </c:pt>
                <c:pt idx="174">
                  <c:v>2.67</c:v>
                </c:pt>
                <c:pt idx="175">
                  <c:v>2.5499999999999998</c:v>
                </c:pt>
                <c:pt idx="176">
                  <c:v>2.44</c:v>
                </c:pt>
                <c:pt idx="177">
                  <c:v>2.3199999999999998</c:v>
                </c:pt>
                <c:pt idx="178">
                  <c:v>2.38</c:v>
                </c:pt>
                <c:pt idx="179">
                  <c:v>2.34</c:v>
                </c:pt>
                <c:pt idx="180">
                  <c:v>2.3650000000000002</c:v>
                </c:pt>
                <c:pt idx="181">
                  <c:v>2.34</c:v>
                </c:pt>
                <c:pt idx="182">
                  <c:v>2.2280000000000002</c:v>
                </c:pt>
                <c:pt idx="183">
                  <c:v>2.4449999999999998</c:v>
                </c:pt>
                <c:pt idx="184">
                  <c:v>2.3679999999999999</c:v>
                </c:pt>
                <c:pt idx="185">
                  <c:v>2.415</c:v>
                </c:pt>
                <c:pt idx="186">
                  <c:v>2.3769999999999998</c:v>
                </c:pt>
                <c:pt idx="187">
                  <c:v>2.4119999999999999</c:v>
                </c:pt>
                <c:pt idx="188">
                  <c:v>2.3159999999999998</c:v>
                </c:pt>
                <c:pt idx="189">
                  <c:v>2.3199999999999998</c:v>
                </c:pt>
                <c:pt idx="190">
                  <c:v>2.331</c:v>
                </c:pt>
                <c:pt idx="191">
                  <c:v>2.42</c:v>
                </c:pt>
                <c:pt idx="192">
                  <c:v>2.42</c:v>
                </c:pt>
                <c:pt idx="193">
                  <c:v>2.3199999999999998</c:v>
                </c:pt>
                <c:pt idx="194">
                  <c:v>2.48</c:v>
                </c:pt>
                <c:pt idx="195">
                  <c:v>2.42</c:v>
                </c:pt>
                <c:pt idx="196">
                  <c:v>2.4700000000000002</c:v>
                </c:pt>
                <c:pt idx="197">
                  <c:v>2.456</c:v>
                </c:pt>
                <c:pt idx="198">
                  <c:v>2.4369999999999998</c:v>
                </c:pt>
                <c:pt idx="199">
                  <c:v>2.78</c:v>
                </c:pt>
                <c:pt idx="200">
                  <c:v>2.6859999999999999</c:v>
                </c:pt>
                <c:pt idx="201">
                  <c:v>2.6469999999999998</c:v>
                </c:pt>
                <c:pt idx="202">
                  <c:v>2.1659999999999999</c:v>
                </c:pt>
                <c:pt idx="203">
                  <c:v>2.3050000000000002</c:v>
                </c:pt>
                <c:pt idx="204">
                  <c:v>2.2890000000000001</c:v>
                </c:pt>
                <c:pt idx="205">
                  <c:v>2.0169999999999999</c:v>
                </c:pt>
                <c:pt idx="206">
                  <c:v>2.3359999999999999</c:v>
                </c:pt>
                <c:pt idx="207">
                  <c:v>2.3410000000000002</c:v>
                </c:pt>
                <c:pt idx="208">
                  <c:v>2.472</c:v>
                </c:pt>
                <c:pt idx="209">
                  <c:v>2.512</c:v>
                </c:pt>
                <c:pt idx="210">
                  <c:v>2.5139999999999998</c:v>
                </c:pt>
                <c:pt idx="211">
                  <c:v>2.5870000000000002</c:v>
                </c:pt>
                <c:pt idx="212">
                  <c:v>2.57</c:v>
                </c:pt>
                <c:pt idx="213">
                  <c:v>2.448</c:v>
                </c:pt>
                <c:pt idx="214">
                  <c:v>2.431</c:v>
                </c:pt>
                <c:pt idx="215">
                  <c:v>2.375</c:v>
                </c:pt>
                <c:pt idx="216">
                  <c:v>2.4260000000000002</c:v>
                </c:pt>
                <c:pt idx="217">
                  <c:v>2.4990000000000001</c:v>
                </c:pt>
                <c:pt idx="218">
                  <c:v>2.7890000000000001</c:v>
                </c:pt>
                <c:pt idx="219">
                  <c:v>2.7519999999999998</c:v>
                </c:pt>
                <c:pt idx="220">
                  <c:v>2.5739999999999998</c:v>
                </c:pt>
                <c:pt idx="221">
                  <c:v>2.2999999999999998</c:v>
                </c:pt>
                <c:pt idx="222">
                  <c:v>2.2909999999999999</c:v>
                </c:pt>
                <c:pt idx="223">
                  <c:v>2.2189999999999999</c:v>
                </c:pt>
                <c:pt idx="224">
                  <c:v>2.2570000000000001</c:v>
                </c:pt>
                <c:pt idx="225">
                  <c:v>2.246</c:v>
                </c:pt>
                <c:pt idx="226">
                  <c:v>2.3460000000000001</c:v>
                </c:pt>
                <c:pt idx="227">
                  <c:v>2.1890000000000001</c:v>
                </c:pt>
                <c:pt idx="228">
                  <c:v>2.2810000000000001</c:v>
                </c:pt>
                <c:pt idx="229">
                  <c:v>2.35</c:v>
                </c:pt>
                <c:pt idx="230">
                  <c:v>2.5499999999999998</c:v>
                </c:pt>
                <c:pt idx="231">
                  <c:v>2.42</c:v>
                </c:pt>
                <c:pt idx="232">
                  <c:v>2.57</c:v>
                </c:pt>
                <c:pt idx="233">
                  <c:v>2.4500000000000002</c:v>
                </c:pt>
                <c:pt idx="234">
                  <c:v>2.56</c:v>
                </c:pt>
                <c:pt idx="235">
                  <c:v>2.4409999999999998</c:v>
                </c:pt>
                <c:pt idx="236">
                  <c:v>2.4169999999999998</c:v>
                </c:pt>
                <c:pt idx="237">
                  <c:v>2.0910000000000002</c:v>
                </c:pt>
                <c:pt idx="238">
                  <c:v>2.11</c:v>
                </c:pt>
                <c:pt idx="239">
                  <c:v>2.1160000000000001</c:v>
                </c:pt>
                <c:pt idx="240">
                  <c:v>2.141</c:v>
                </c:pt>
                <c:pt idx="241">
                  <c:v>2.4769999999999999</c:v>
                </c:pt>
                <c:pt idx="242">
                  <c:v>2.798</c:v>
                </c:pt>
                <c:pt idx="243">
                  <c:v>2.798</c:v>
                </c:pt>
                <c:pt idx="244">
                  <c:v>2.7890000000000001</c:v>
                </c:pt>
                <c:pt idx="245">
                  <c:v>2.7</c:v>
                </c:pt>
                <c:pt idx="246">
                  <c:v>2.4359999999999999</c:v>
                </c:pt>
                <c:pt idx="247">
                  <c:v>2.8</c:v>
                </c:pt>
                <c:pt idx="248">
                  <c:v>2.6829999999999998</c:v>
                </c:pt>
                <c:pt idx="249">
                  <c:v>2.8</c:v>
                </c:pt>
                <c:pt idx="250">
                  <c:v>2.6</c:v>
                </c:pt>
                <c:pt idx="251">
                  <c:v>2.2799999999999998</c:v>
                </c:pt>
                <c:pt idx="252">
                  <c:v>2.33</c:v>
                </c:pt>
                <c:pt idx="253">
                  <c:v>2.282</c:v>
                </c:pt>
                <c:pt idx="254">
                  <c:v>2.3210000000000002</c:v>
                </c:pt>
                <c:pt idx="255">
                  <c:v>2.58</c:v>
                </c:pt>
                <c:pt idx="256">
                  <c:v>2.6150000000000002</c:v>
                </c:pt>
                <c:pt idx="257">
                  <c:v>2.4500000000000002</c:v>
                </c:pt>
                <c:pt idx="258">
                  <c:v>2.58</c:v>
                </c:pt>
                <c:pt idx="259">
                  <c:v>2.5430000000000001</c:v>
                </c:pt>
                <c:pt idx="260">
                  <c:v>2.5449999999999999</c:v>
                </c:pt>
                <c:pt idx="261">
                  <c:v>2.4550000000000001</c:v>
                </c:pt>
                <c:pt idx="262">
                  <c:v>2.5379999999999998</c:v>
                </c:pt>
                <c:pt idx="263">
                  <c:v>2.56</c:v>
                </c:pt>
                <c:pt idx="264">
                  <c:v>2.4550000000000001</c:v>
                </c:pt>
                <c:pt idx="265">
                  <c:v>2.5499999999999998</c:v>
                </c:pt>
                <c:pt idx="266">
                  <c:v>2.3690000000000002</c:v>
                </c:pt>
                <c:pt idx="267">
                  <c:v>2.5569999999999999</c:v>
                </c:pt>
                <c:pt idx="268">
                  <c:v>2.6659999999999999</c:v>
                </c:pt>
                <c:pt idx="269">
                  <c:v>2.7</c:v>
                </c:pt>
                <c:pt idx="270">
                  <c:v>2.0960000000000001</c:v>
                </c:pt>
                <c:pt idx="271">
                  <c:v>2.0499999999999998</c:v>
                </c:pt>
                <c:pt idx="272">
                  <c:v>2.0499999999999998</c:v>
                </c:pt>
                <c:pt idx="273">
                  <c:v>2.29</c:v>
                </c:pt>
                <c:pt idx="274">
                  <c:v>2.4</c:v>
                </c:pt>
                <c:pt idx="275">
                  <c:v>2.456</c:v>
                </c:pt>
                <c:pt idx="276">
                  <c:v>2.6680000000000001</c:v>
                </c:pt>
                <c:pt idx="277">
                  <c:v>2.6539999999999999</c:v>
                </c:pt>
                <c:pt idx="278">
                  <c:v>2.3769999999999998</c:v>
                </c:pt>
                <c:pt idx="279">
                  <c:v>2.5579999999999998</c:v>
                </c:pt>
                <c:pt idx="280">
                  <c:v>2.59</c:v>
                </c:pt>
                <c:pt idx="281">
                  <c:v>2.6150000000000002</c:v>
                </c:pt>
                <c:pt idx="282">
                  <c:v>2.59</c:v>
                </c:pt>
                <c:pt idx="283">
                  <c:v>2.488</c:v>
                </c:pt>
                <c:pt idx="284">
                  <c:v>2.6739999999999999</c:v>
                </c:pt>
                <c:pt idx="285">
                  <c:v>2.61</c:v>
                </c:pt>
                <c:pt idx="286">
                  <c:v>2.464</c:v>
                </c:pt>
                <c:pt idx="287">
                  <c:v>2.6219999999999999</c:v>
                </c:pt>
                <c:pt idx="288">
                  <c:v>2.6640000000000001</c:v>
                </c:pt>
                <c:pt idx="289">
                  <c:v>2.58</c:v>
                </c:pt>
                <c:pt idx="290">
                  <c:v>2.56</c:v>
                </c:pt>
                <c:pt idx="291">
                  <c:v>2.52</c:v>
                </c:pt>
                <c:pt idx="292">
                  <c:v>2.605</c:v>
                </c:pt>
                <c:pt idx="293">
                  <c:v>2.8</c:v>
                </c:pt>
                <c:pt idx="294">
                  <c:v>2.355</c:v>
                </c:pt>
                <c:pt idx="295">
                  <c:v>2.13</c:v>
                </c:pt>
                <c:pt idx="296">
                  <c:v>2.0499999999999998</c:v>
                </c:pt>
                <c:pt idx="297">
                  <c:v>2.8</c:v>
                </c:pt>
                <c:pt idx="298">
                  <c:v>2.68</c:v>
                </c:pt>
                <c:pt idx="299">
                  <c:v>2.3940000000000001</c:v>
                </c:pt>
                <c:pt idx="300">
                  <c:v>2.0499999999999998</c:v>
                </c:pt>
                <c:pt idx="301">
                  <c:v>2.2589999999999999</c:v>
                </c:pt>
                <c:pt idx="302">
                  <c:v>2.3370000000000002</c:v>
                </c:pt>
                <c:pt idx="303">
                  <c:v>2.35</c:v>
                </c:pt>
                <c:pt idx="304">
                  <c:v>2.39</c:v>
                </c:pt>
                <c:pt idx="305">
                  <c:v>2.34</c:v>
                </c:pt>
                <c:pt idx="306">
                  <c:v>2.37</c:v>
                </c:pt>
                <c:pt idx="307">
                  <c:v>2.37</c:v>
                </c:pt>
                <c:pt idx="308">
                  <c:v>2.411</c:v>
                </c:pt>
                <c:pt idx="309">
                  <c:v>2.597</c:v>
                </c:pt>
                <c:pt idx="310">
                  <c:v>2.5</c:v>
                </c:pt>
                <c:pt idx="311">
                  <c:v>2.6259999999999999</c:v>
                </c:pt>
                <c:pt idx="312">
                  <c:v>2.573</c:v>
                </c:pt>
                <c:pt idx="313">
                  <c:v>2.56</c:v>
                </c:pt>
                <c:pt idx="314">
                  <c:v>2.59</c:v>
                </c:pt>
                <c:pt idx="315">
                  <c:v>2.4950000000000001</c:v>
                </c:pt>
                <c:pt idx="316">
                  <c:v>2.65</c:v>
                </c:pt>
                <c:pt idx="317">
                  <c:v>2.8</c:v>
                </c:pt>
                <c:pt idx="318">
                  <c:v>2.8</c:v>
                </c:pt>
                <c:pt idx="319">
                  <c:v>2.78</c:v>
                </c:pt>
                <c:pt idx="320">
                  <c:v>2.4140000000000001</c:v>
                </c:pt>
                <c:pt idx="321">
                  <c:v>2.1869999999999998</c:v>
                </c:pt>
                <c:pt idx="322">
                  <c:v>2.0499999999999998</c:v>
                </c:pt>
                <c:pt idx="323">
                  <c:v>2.8</c:v>
                </c:pt>
                <c:pt idx="324">
                  <c:v>2.14</c:v>
                </c:pt>
                <c:pt idx="325">
                  <c:v>2.2200000000000002</c:v>
                </c:pt>
                <c:pt idx="326">
                  <c:v>2.2509999999999999</c:v>
                </c:pt>
                <c:pt idx="327">
                  <c:v>2.3199999999999998</c:v>
                </c:pt>
                <c:pt idx="328">
                  <c:v>2.25</c:v>
                </c:pt>
                <c:pt idx="329">
                  <c:v>2.2650000000000001</c:v>
                </c:pt>
                <c:pt idx="330">
                  <c:v>2.3919999999999999</c:v>
                </c:pt>
                <c:pt idx="331">
                  <c:v>2.37</c:v>
                </c:pt>
                <c:pt idx="332">
                  <c:v>2.46</c:v>
                </c:pt>
                <c:pt idx="333">
                  <c:v>2.282</c:v>
                </c:pt>
                <c:pt idx="334">
                  <c:v>2.2050000000000001</c:v>
                </c:pt>
                <c:pt idx="335">
                  <c:v>2.41</c:v>
                </c:pt>
                <c:pt idx="336">
                  <c:v>2.5299999999999998</c:v>
                </c:pt>
                <c:pt idx="337">
                  <c:v>2.4079999999999999</c:v>
                </c:pt>
                <c:pt idx="338">
                  <c:v>2.5680000000000001</c:v>
                </c:pt>
                <c:pt idx="339">
                  <c:v>2.65</c:v>
                </c:pt>
                <c:pt idx="340">
                  <c:v>2.68</c:v>
                </c:pt>
                <c:pt idx="341">
                  <c:v>2.5059999999999998</c:v>
                </c:pt>
                <c:pt idx="342">
                  <c:v>2.4249999999999998</c:v>
                </c:pt>
                <c:pt idx="343">
                  <c:v>2.3620000000000001</c:v>
                </c:pt>
                <c:pt idx="344">
                  <c:v>2.2080000000000002</c:v>
                </c:pt>
                <c:pt idx="345">
                  <c:v>2.2570000000000001</c:v>
                </c:pt>
                <c:pt idx="346">
                  <c:v>2.2189999999999999</c:v>
                </c:pt>
                <c:pt idx="347">
                  <c:v>2.2450000000000001</c:v>
                </c:pt>
                <c:pt idx="348">
                  <c:v>2.0550000000000002</c:v>
                </c:pt>
                <c:pt idx="349">
                  <c:v>2.1469999999999998</c:v>
                </c:pt>
                <c:pt idx="350">
                  <c:v>1.702</c:v>
                </c:pt>
                <c:pt idx="351">
                  <c:v>2.0449999999999999</c:v>
                </c:pt>
                <c:pt idx="352">
                  <c:v>2.2480000000000002</c:v>
                </c:pt>
                <c:pt idx="353">
                  <c:v>2.2970000000000002</c:v>
                </c:pt>
                <c:pt idx="354">
                  <c:v>2.5609999999999999</c:v>
                </c:pt>
                <c:pt idx="355">
                  <c:v>2.2610000000000001</c:v>
                </c:pt>
                <c:pt idx="356">
                  <c:v>2.4380000000000002</c:v>
                </c:pt>
                <c:pt idx="357">
                  <c:v>2.109</c:v>
                </c:pt>
                <c:pt idx="358">
                  <c:v>2.0499999999999998</c:v>
                </c:pt>
                <c:pt idx="359">
                  <c:v>2.5209999999999999</c:v>
                </c:pt>
                <c:pt idx="360">
                  <c:v>2.3639999999999999</c:v>
                </c:pt>
                <c:pt idx="361">
                  <c:v>2.8</c:v>
                </c:pt>
                <c:pt idx="362">
                  <c:v>2.6819999999999999</c:v>
                </c:pt>
                <c:pt idx="363">
                  <c:v>2.78</c:v>
                </c:pt>
                <c:pt idx="364">
                  <c:v>2.8</c:v>
                </c:pt>
                <c:pt idx="365">
                  <c:v>2.35</c:v>
                </c:pt>
                <c:pt idx="366">
                  <c:v>2.2000000000000002</c:v>
                </c:pt>
                <c:pt idx="367">
                  <c:v>2.2229999999999999</c:v>
                </c:pt>
                <c:pt idx="368">
                  <c:v>2.2669999999999999</c:v>
                </c:pt>
                <c:pt idx="369">
                  <c:v>2.1</c:v>
                </c:pt>
                <c:pt idx="370">
                  <c:v>2.0499999999999998</c:v>
                </c:pt>
                <c:pt idx="371">
                  <c:v>2.157</c:v>
                </c:pt>
                <c:pt idx="372">
                  <c:v>2.25</c:v>
                </c:pt>
                <c:pt idx="373">
                  <c:v>2.2370000000000001</c:v>
                </c:pt>
                <c:pt idx="374">
                  <c:v>2.1869999999999998</c:v>
                </c:pt>
                <c:pt idx="375">
                  <c:v>2.2400000000000002</c:v>
                </c:pt>
                <c:pt idx="376">
                  <c:v>2.14</c:v>
                </c:pt>
                <c:pt idx="377">
                  <c:v>2.2570000000000001</c:v>
                </c:pt>
                <c:pt idx="378">
                  <c:v>2.21</c:v>
                </c:pt>
                <c:pt idx="379">
                  <c:v>2.16</c:v>
                </c:pt>
                <c:pt idx="380">
                  <c:v>2.105</c:v>
                </c:pt>
                <c:pt idx="381">
                  <c:v>2.8</c:v>
                </c:pt>
                <c:pt idx="382">
                  <c:v>2.78</c:v>
                </c:pt>
                <c:pt idx="383">
                  <c:v>2.79</c:v>
                </c:pt>
                <c:pt idx="384">
                  <c:v>2.8</c:v>
                </c:pt>
                <c:pt idx="385">
                  <c:v>2.782</c:v>
                </c:pt>
                <c:pt idx="386">
                  <c:v>2.8</c:v>
                </c:pt>
                <c:pt idx="387">
                  <c:v>2.3660000000000001</c:v>
                </c:pt>
                <c:pt idx="388">
                  <c:v>2.3210000000000002</c:v>
                </c:pt>
                <c:pt idx="389">
                  <c:v>2.3519999999999999</c:v>
                </c:pt>
                <c:pt idx="390">
                  <c:v>2.3370000000000002</c:v>
                </c:pt>
                <c:pt idx="391">
                  <c:v>2.7</c:v>
                </c:pt>
                <c:pt idx="392">
                  <c:v>2.573</c:v>
                </c:pt>
                <c:pt idx="393">
                  <c:v>2.508</c:v>
                </c:pt>
                <c:pt idx="394">
                  <c:v>2.399</c:v>
                </c:pt>
                <c:pt idx="395">
                  <c:v>2.2229999999999999</c:v>
                </c:pt>
                <c:pt idx="396">
                  <c:v>2.4409999999999998</c:v>
                </c:pt>
                <c:pt idx="397">
                  <c:v>2.3319999999999999</c:v>
                </c:pt>
                <c:pt idx="398">
                  <c:v>2.206</c:v>
                </c:pt>
                <c:pt idx="399">
                  <c:v>2.3450000000000002</c:v>
                </c:pt>
                <c:pt idx="400">
                  <c:v>2.3889999999999998</c:v>
                </c:pt>
                <c:pt idx="401">
                  <c:v>2.0169999999999999</c:v>
                </c:pt>
                <c:pt idx="402">
                  <c:v>2.149</c:v>
                </c:pt>
                <c:pt idx="403">
                  <c:v>2.1269999999999998</c:v>
                </c:pt>
                <c:pt idx="404">
                  <c:v>2.2589999999999999</c:v>
                </c:pt>
                <c:pt idx="405">
                  <c:v>2.3620000000000001</c:v>
                </c:pt>
                <c:pt idx="406">
                  <c:v>2.3730000000000002</c:v>
                </c:pt>
                <c:pt idx="407">
                  <c:v>2.2450000000000001</c:v>
                </c:pt>
                <c:pt idx="408">
                  <c:v>2.3450000000000002</c:v>
                </c:pt>
                <c:pt idx="409">
                  <c:v>2.3199999999999998</c:v>
                </c:pt>
                <c:pt idx="410">
                  <c:v>2.5499999999999998</c:v>
                </c:pt>
                <c:pt idx="411">
                  <c:v>2.4500000000000002</c:v>
                </c:pt>
                <c:pt idx="412">
                  <c:v>2.61</c:v>
                </c:pt>
                <c:pt idx="413">
                  <c:v>2.6269999999999998</c:v>
                </c:pt>
                <c:pt idx="414">
                  <c:v>2.4119999999999999</c:v>
                </c:pt>
                <c:pt idx="415">
                  <c:v>2.5009999999999999</c:v>
                </c:pt>
                <c:pt idx="416">
                  <c:v>2.1619999999999999</c:v>
                </c:pt>
                <c:pt idx="417">
                  <c:v>2.218</c:v>
                </c:pt>
                <c:pt idx="418">
                  <c:v>2.2309999999999999</c:v>
                </c:pt>
                <c:pt idx="419">
                  <c:v>2.077</c:v>
                </c:pt>
                <c:pt idx="420">
                  <c:v>2.2250000000000001</c:v>
                </c:pt>
                <c:pt idx="421">
                  <c:v>2.0430000000000001</c:v>
                </c:pt>
                <c:pt idx="422">
                  <c:v>2.34</c:v>
                </c:pt>
                <c:pt idx="423">
                  <c:v>2.355</c:v>
                </c:pt>
                <c:pt idx="424">
                  <c:v>2.3889999999999998</c:v>
                </c:pt>
                <c:pt idx="425">
                  <c:v>2.488</c:v>
                </c:pt>
                <c:pt idx="426">
                  <c:v>2.3740000000000001</c:v>
                </c:pt>
                <c:pt idx="427">
                  <c:v>2.3559999999999999</c:v>
                </c:pt>
                <c:pt idx="428">
                  <c:v>2.3570000000000002</c:v>
                </c:pt>
                <c:pt idx="429">
                  <c:v>2.3450000000000002</c:v>
                </c:pt>
                <c:pt idx="430">
                  <c:v>2.7109999999999999</c:v>
                </c:pt>
                <c:pt idx="431">
                  <c:v>2.3929999999999998</c:v>
                </c:pt>
                <c:pt idx="432">
                  <c:v>2.4630000000000001</c:v>
                </c:pt>
                <c:pt idx="433">
                  <c:v>2.4910000000000001</c:v>
                </c:pt>
                <c:pt idx="434">
                  <c:v>2.4119999999999999</c:v>
                </c:pt>
                <c:pt idx="435">
                  <c:v>2.4910000000000001</c:v>
                </c:pt>
                <c:pt idx="436">
                  <c:v>2.6120000000000001</c:v>
                </c:pt>
                <c:pt idx="437">
                  <c:v>2.4430000000000001</c:v>
                </c:pt>
                <c:pt idx="438">
                  <c:v>2.6760000000000002</c:v>
                </c:pt>
                <c:pt idx="439">
                  <c:v>2.4900000000000002</c:v>
                </c:pt>
                <c:pt idx="440">
                  <c:v>2.2559999999999998</c:v>
                </c:pt>
                <c:pt idx="441">
                  <c:v>2.11</c:v>
                </c:pt>
                <c:pt idx="442">
                  <c:v>2.2480000000000002</c:v>
                </c:pt>
                <c:pt idx="443">
                  <c:v>2.3980000000000001</c:v>
                </c:pt>
                <c:pt idx="444">
                  <c:v>2.4609999999999999</c:v>
                </c:pt>
                <c:pt idx="445">
                  <c:v>2.5579999999999998</c:v>
                </c:pt>
                <c:pt idx="446">
                  <c:v>2.5059999999999998</c:v>
                </c:pt>
                <c:pt idx="447">
                  <c:v>2.242</c:v>
                </c:pt>
                <c:pt idx="448">
                  <c:v>2.0990000000000002</c:v>
                </c:pt>
                <c:pt idx="449">
                  <c:v>2.1640000000000001</c:v>
                </c:pt>
                <c:pt idx="450">
                  <c:v>2.1859999999999999</c:v>
                </c:pt>
                <c:pt idx="451">
                  <c:v>2.2109999999999999</c:v>
                </c:pt>
                <c:pt idx="452">
                  <c:v>2.1970000000000001</c:v>
                </c:pt>
                <c:pt idx="453">
                  <c:v>2.2090000000000001</c:v>
                </c:pt>
                <c:pt idx="454">
                  <c:v>2.1890000000000001</c:v>
                </c:pt>
                <c:pt idx="455">
                  <c:v>2.2549999999999999</c:v>
                </c:pt>
                <c:pt idx="456">
                  <c:v>2.3079999999999998</c:v>
                </c:pt>
                <c:pt idx="457">
                  <c:v>2.3410000000000002</c:v>
                </c:pt>
                <c:pt idx="458">
                  <c:v>2.57</c:v>
                </c:pt>
                <c:pt idx="459">
                  <c:v>2.5089999999999999</c:v>
                </c:pt>
                <c:pt idx="460">
                  <c:v>2.56</c:v>
                </c:pt>
                <c:pt idx="461">
                  <c:v>2.6070000000000002</c:v>
                </c:pt>
                <c:pt idx="462">
                  <c:v>2.5579999999999998</c:v>
                </c:pt>
                <c:pt idx="463">
                  <c:v>2.2730000000000001</c:v>
                </c:pt>
                <c:pt idx="464">
                  <c:v>2.1800000000000002</c:v>
                </c:pt>
                <c:pt idx="465">
                  <c:v>2.1640000000000001</c:v>
                </c:pt>
                <c:pt idx="466">
                  <c:v>2.0979999999999999</c:v>
                </c:pt>
                <c:pt idx="467">
                  <c:v>2.1629999999999998</c:v>
                </c:pt>
                <c:pt idx="468">
                  <c:v>2.109</c:v>
                </c:pt>
                <c:pt idx="469">
                  <c:v>1.988</c:v>
                </c:pt>
                <c:pt idx="470">
                  <c:v>1.9379999999999999</c:v>
                </c:pt>
                <c:pt idx="471">
                  <c:v>2.1</c:v>
                </c:pt>
                <c:pt idx="472">
                  <c:v>2.1110000000000002</c:v>
                </c:pt>
                <c:pt idx="473">
                  <c:v>2.141</c:v>
                </c:pt>
                <c:pt idx="474">
                  <c:v>2.1080000000000001</c:v>
                </c:pt>
                <c:pt idx="475">
                  <c:v>2.089</c:v>
                </c:pt>
                <c:pt idx="476">
                  <c:v>2.0920000000000001</c:v>
                </c:pt>
                <c:pt idx="477">
                  <c:v>2.2050000000000001</c:v>
                </c:pt>
                <c:pt idx="478">
                  <c:v>2.2890000000000001</c:v>
                </c:pt>
                <c:pt idx="479">
                  <c:v>2.1880000000000002</c:v>
                </c:pt>
                <c:pt idx="480">
                  <c:v>2.355</c:v>
                </c:pt>
                <c:pt idx="481">
                  <c:v>2.31</c:v>
                </c:pt>
                <c:pt idx="482">
                  <c:v>2.2829999999999999</c:v>
                </c:pt>
                <c:pt idx="483">
                  <c:v>2.4</c:v>
                </c:pt>
                <c:pt idx="484">
                  <c:v>2.528</c:v>
                </c:pt>
                <c:pt idx="485">
                  <c:v>2.4670000000000001</c:v>
                </c:pt>
                <c:pt idx="486">
                  <c:v>2.4769999999999999</c:v>
                </c:pt>
                <c:pt idx="487">
                  <c:v>2.44</c:v>
                </c:pt>
                <c:pt idx="488">
                  <c:v>2.41</c:v>
                </c:pt>
                <c:pt idx="489">
                  <c:v>2.38</c:v>
                </c:pt>
                <c:pt idx="490">
                  <c:v>2.4039999999999999</c:v>
                </c:pt>
                <c:pt idx="491">
                  <c:v>2.39</c:v>
                </c:pt>
                <c:pt idx="492">
                  <c:v>2.34</c:v>
                </c:pt>
                <c:pt idx="493">
                  <c:v>2.1930000000000001</c:v>
                </c:pt>
                <c:pt idx="494">
                  <c:v>2.1970000000000001</c:v>
                </c:pt>
                <c:pt idx="495">
                  <c:v>2.153</c:v>
                </c:pt>
                <c:pt idx="496">
                  <c:v>2.1989999999999998</c:v>
                </c:pt>
                <c:pt idx="497">
                  <c:v>2.2170000000000001</c:v>
                </c:pt>
                <c:pt idx="498">
                  <c:v>2.2069999999999999</c:v>
                </c:pt>
                <c:pt idx="499">
                  <c:v>2.214</c:v>
                </c:pt>
                <c:pt idx="500">
                  <c:v>2.2360000000000002</c:v>
                </c:pt>
                <c:pt idx="501">
                  <c:v>2.3170000000000002</c:v>
                </c:pt>
                <c:pt idx="502">
                  <c:v>2.548</c:v>
                </c:pt>
                <c:pt idx="503">
                  <c:v>2.4910000000000001</c:v>
                </c:pt>
                <c:pt idx="504">
                  <c:v>2.4209999999999998</c:v>
                </c:pt>
                <c:pt idx="505">
                  <c:v>2.5089999999999999</c:v>
                </c:pt>
                <c:pt idx="506">
                  <c:v>2.5499999999999998</c:v>
                </c:pt>
                <c:pt idx="507">
                  <c:v>2.56</c:v>
                </c:pt>
                <c:pt idx="508">
                  <c:v>2.6</c:v>
                </c:pt>
                <c:pt idx="509">
                  <c:v>2.6059999999999999</c:v>
                </c:pt>
                <c:pt idx="510">
                  <c:v>2.57</c:v>
                </c:pt>
                <c:pt idx="511">
                  <c:v>2.61</c:v>
                </c:pt>
                <c:pt idx="512">
                  <c:v>2.6</c:v>
                </c:pt>
                <c:pt idx="513">
                  <c:v>2.42</c:v>
                </c:pt>
                <c:pt idx="514">
                  <c:v>2.2349999999999999</c:v>
                </c:pt>
                <c:pt idx="515">
                  <c:v>2.29</c:v>
                </c:pt>
                <c:pt idx="516">
                  <c:v>2.1739999999999999</c:v>
                </c:pt>
                <c:pt idx="517">
                  <c:v>2.1309999999999998</c:v>
                </c:pt>
                <c:pt idx="518">
                  <c:v>2.157</c:v>
                </c:pt>
                <c:pt idx="519">
                  <c:v>2.2690000000000001</c:v>
                </c:pt>
                <c:pt idx="520">
                  <c:v>2.3849999999999998</c:v>
                </c:pt>
                <c:pt idx="521">
                  <c:v>2.4470000000000001</c:v>
                </c:pt>
                <c:pt idx="522">
                  <c:v>2.246</c:v>
                </c:pt>
                <c:pt idx="523">
                  <c:v>2.4039999999999999</c:v>
                </c:pt>
                <c:pt idx="524">
                  <c:v>2.3159999999999998</c:v>
                </c:pt>
                <c:pt idx="525">
                  <c:v>2.2930000000000001</c:v>
                </c:pt>
                <c:pt idx="526">
                  <c:v>2.1179999999999999</c:v>
                </c:pt>
                <c:pt idx="527">
                  <c:v>2.2010000000000001</c:v>
                </c:pt>
                <c:pt idx="528">
                  <c:v>2.1379999999999999</c:v>
                </c:pt>
                <c:pt idx="529">
                  <c:v>2.2410000000000001</c:v>
                </c:pt>
                <c:pt idx="530">
                  <c:v>2.5289999999999999</c:v>
                </c:pt>
                <c:pt idx="531">
                  <c:v>2.4420000000000002</c:v>
                </c:pt>
                <c:pt idx="532">
                  <c:v>2.585</c:v>
                </c:pt>
                <c:pt idx="533">
                  <c:v>2.504</c:v>
                </c:pt>
                <c:pt idx="534">
                  <c:v>2.4940000000000002</c:v>
                </c:pt>
                <c:pt idx="535">
                  <c:v>2.0710000000000002</c:v>
                </c:pt>
                <c:pt idx="536">
                  <c:v>2.0750000000000002</c:v>
                </c:pt>
                <c:pt idx="537">
                  <c:v>2.5499999999999998</c:v>
                </c:pt>
                <c:pt idx="538">
                  <c:v>2.41</c:v>
                </c:pt>
                <c:pt idx="539">
                  <c:v>2.226</c:v>
                </c:pt>
                <c:pt idx="540">
                  <c:v>2.2959999999999998</c:v>
                </c:pt>
                <c:pt idx="541">
                  <c:v>2.46</c:v>
                </c:pt>
                <c:pt idx="542">
                  <c:v>2.6120000000000001</c:v>
                </c:pt>
                <c:pt idx="543">
                  <c:v>2.6080000000000001</c:v>
                </c:pt>
                <c:pt idx="544">
                  <c:v>2.6480000000000001</c:v>
                </c:pt>
                <c:pt idx="545">
                  <c:v>2.7240000000000002</c:v>
                </c:pt>
                <c:pt idx="546">
                  <c:v>2.6779999999999999</c:v>
                </c:pt>
                <c:pt idx="547">
                  <c:v>2.5419999999999998</c:v>
                </c:pt>
                <c:pt idx="548">
                  <c:v>2.5499999999999998</c:v>
                </c:pt>
                <c:pt idx="549">
                  <c:v>2.5</c:v>
                </c:pt>
                <c:pt idx="550">
                  <c:v>2.2999999999999998</c:v>
                </c:pt>
                <c:pt idx="551">
                  <c:v>2.4</c:v>
                </c:pt>
                <c:pt idx="552">
                  <c:v>2.4</c:v>
                </c:pt>
                <c:pt idx="553">
                  <c:v>2.6</c:v>
                </c:pt>
                <c:pt idx="554">
                  <c:v>2.5</c:v>
                </c:pt>
                <c:pt idx="555">
                  <c:v>2.78</c:v>
                </c:pt>
                <c:pt idx="556">
                  <c:v>2.4</c:v>
                </c:pt>
                <c:pt idx="557">
                  <c:v>2.46</c:v>
                </c:pt>
                <c:pt idx="558">
                  <c:v>2.8</c:v>
                </c:pt>
                <c:pt idx="559">
                  <c:v>2.8</c:v>
                </c:pt>
                <c:pt idx="560">
                  <c:v>2.5059999999999998</c:v>
                </c:pt>
                <c:pt idx="561">
                  <c:v>2.3130000000000002</c:v>
                </c:pt>
                <c:pt idx="562">
                  <c:v>2.1339999999999999</c:v>
                </c:pt>
                <c:pt idx="563">
                  <c:v>2.4700000000000002</c:v>
                </c:pt>
                <c:pt idx="564">
                  <c:v>2.52</c:v>
                </c:pt>
                <c:pt idx="565">
                  <c:v>2.38</c:v>
                </c:pt>
                <c:pt idx="566">
                  <c:v>2.347</c:v>
                </c:pt>
                <c:pt idx="567">
                  <c:v>2.3889999999999998</c:v>
                </c:pt>
                <c:pt idx="568">
                  <c:v>2.38</c:v>
                </c:pt>
                <c:pt idx="569">
                  <c:v>2.387</c:v>
                </c:pt>
                <c:pt idx="570">
                  <c:v>2.4119999999999999</c:v>
                </c:pt>
                <c:pt idx="571">
                  <c:v>2.4020000000000001</c:v>
                </c:pt>
                <c:pt idx="572">
                  <c:v>2.4609999999999999</c:v>
                </c:pt>
                <c:pt idx="573">
                  <c:v>2.3809999999999998</c:v>
                </c:pt>
                <c:pt idx="574">
                  <c:v>2.415</c:v>
                </c:pt>
                <c:pt idx="575">
                  <c:v>2.492</c:v>
                </c:pt>
                <c:pt idx="576">
                  <c:v>2.4750000000000001</c:v>
                </c:pt>
                <c:pt idx="577">
                  <c:v>2.4820000000000002</c:v>
                </c:pt>
                <c:pt idx="578">
                  <c:v>2.4940000000000002</c:v>
                </c:pt>
                <c:pt idx="579">
                  <c:v>2.3330000000000002</c:v>
                </c:pt>
                <c:pt idx="580">
                  <c:v>2.246</c:v>
                </c:pt>
                <c:pt idx="581">
                  <c:v>2.8</c:v>
                </c:pt>
                <c:pt idx="582">
                  <c:v>0</c:v>
                </c:pt>
                <c:pt idx="583">
                  <c:v>2.508</c:v>
                </c:pt>
                <c:pt idx="584">
                  <c:v>2.044</c:v>
                </c:pt>
                <c:pt idx="585">
                  <c:v>2.1190000000000002</c:v>
                </c:pt>
                <c:pt idx="586">
                  <c:v>2.4649999999999999</c:v>
                </c:pt>
                <c:pt idx="587">
                  <c:v>2.6280000000000001</c:v>
                </c:pt>
                <c:pt idx="588">
                  <c:v>2.7109999999999999</c:v>
                </c:pt>
                <c:pt idx="589">
                  <c:v>2.2360000000000002</c:v>
                </c:pt>
                <c:pt idx="590">
                  <c:v>2.23</c:v>
                </c:pt>
                <c:pt idx="591">
                  <c:v>2.4990000000000001</c:v>
                </c:pt>
                <c:pt idx="592">
                  <c:v>2.282</c:v>
                </c:pt>
                <c:pt idx="593">
                  <c:v>2.323</c:v>
                </c:pt>
                <c:pt idx="594">
                  <c:v>2.512</c:v>
                </c:pt>
                <c:pt idx="595">
                  <c:v>2.6779999999999999</c:v>
                </c:pt>
                <c:pt idx="596">
                  <c:v>2.661</c:v>
                </c:pt>
                <c:pt idx="597">
                  <c:v>2.702</c:v>
                </c:pt>
                <c:pt idx="598">
                  <c:v>2.8</c:v>
                </c:pt>
                <c:pt idx="599">
                  <c:v>2.4689999999999999</c:v>
                </c:pt>
                <c:pt idx="600">
                  <c:v>2.4900000000000002</c:v>
                </c:pt>
                <c:pt idx="601">
                  <c:v>2.5099999999999998</c:v>
                </c:pt>
                <c:pt idx="602">
                  <c:v>2.57</c:v>
                </c:pt>
                <c:pt idx="603">
                  <c:v>2.5299999999999998</c:v>
                </c:pt>
                <c:pt idx="604">
                  <c:v>2.5939999999999999</c:v>
                </c:pt>
                <c:pt idx="605">
                  <c:v>2.5299999999999998</c:v>
                </c:pt>
                <c:pt idx="606">
                  <c:v>2.5249999999999999</c:v>
                </c:pt>
                <c:pt idx="607">
                  <c:v>2.302</c:v>
                </c:pt>
                <c:pt idx="608">
                  <c:v>2.2469999999999999</c:v>
                </c:pt>
                <c:pt idx="609">
                  <c:v>2.0499999999999998</c:v>
                </c:pt>
                <c:pt idx="610">
                  <c:v>2.0499999999999998</c:v>
                </c:pt>
                <c:pt idx="611">
                  <c:v>2.0790000000000002</c:v>
                </c:pt>
                <c:pt idx="612">
                  <c:v>2.625</c:v>
                </c:pt>
                <c:pt idx="613">
                  <c:v>2.504</c:v>
                </c:pt>
                <c:pt idx="614">
                  <c:v>2.653</c:v>
                </c:pt>
                <c:pt idx="615">
                  <c:v>2.5710000000000002</c:v>
                </c:pt>
                <c:pt idx="616">
                  <c:v>2.5920000000000001</c:v>
                </c:pt>
                <c:pt idx="617">
                  <c:v>2.4980000000000002</c:v>
                </c:pt>
                <c:pt idx="618">
                  <c:v>2.601</c:v>
                </c:pt>
                <c:pt idx="619">
                  <c:v>2.5609999999999999</c:v>
                </c:pt>
                <c:pt idx="620">
                  <c:v>2.6680000000000001</c:v>
                </c:pt>
                <c:pt idx="621">
                  <c:v>2.1909999999999998</c:v>
                </c:pt>
                <c:pt idx="622">
                  <c:v>2.7389999999999999</c:v>
                </c:pt>
                <c:pt idx="623">
                  <c:v>2.528</c:v>
                </c:pt>
                <c:pt idx="624">
                  <c:v>2.423</c:v>
                </c:pt>
                <c:pt idx="625">
                  <c:v>2.41</c:v>
                </c:pt>
                <c:pt idx="626">
                  <c:v>2.5099999999999998</c:v>
                </c:pt>
                <c:pt idx="627">
                  <c:v>2.48</c:v>
                </c:pt>
                <c:pt idx="628">
                  <c:v>2.6059999999999999</c:v>
                </c:pt>
                <c:pt idx="629">
                  <c:v>2.597</c:v>
                </c:pt>
                <c:pt idx="630">
                  <c:v>2.4350000000000001</c:v>
                </c:pt>
                <c:pt idx="631">
                  <c:v>2.2269999999999999</c:v>
                </c:pt>
                <c:pt idx="632">
                  <c:v>2.06</c:v>
                </c:pt>
                <c:pt idx="633">
                  <c:v>2.0659999999999998</c:v>
                </c:pt>
                <c:pt idx="634">
                  <c:v>2.1019999999999999</c:v>
                </c:pt>
                <c:pt idx="635">
                  <c:v>2.1850000000000001</c:v>
                </c:pt>
                <c:pt idx="636">
                  <c:v>2.1960000000000002</c:v>
                </c:pt>
                <c:pt idx="637">
                  <c:v>2.2559999999999998</c:v>
                </c:pt>
                <c:pt idx="638">
                  <c:v>2.2149999999999999</c:v>
                </c:pt>
                <c:pt idx="639">
                  <c:v>2.2210000000000001</c:v>
                </c:pt>
                <c:pt idx="640">
                  <c:v>2.2400000000000002</c:v>
                </c:pt>
                <c:pt idx="641">
                  <c:v>2.246</c:v>
                </c:pt>
                <c:pt idx="642">
                  <c:v>2.4870000000000001</c:v>
                </c:pt>
                <c:pt idx="643">
                  <c:v>2.4820000000000002</c:v>
                </c:pt>
                <c:pt idx="644">
                  <c:v>2.484</c:v>
                </c:pt>
                <c:pt idx="645">
                  <c:v>2.2909999999999999</c:v>
                </c:pt>
                <c:pt idx="646">
                  <c:v>2.298</c:v>
                </c:pt>
                <c:pt idx="647">
                  <c:v>2.3279999999999998</c:v>
                </c:pt>
                <c:pt idx="648">
                  <c:v>2.37</c:v>
                </c:pt>
                <c:pt idx="649">
                  <c:v>2.3199999999999998</c:v>
                </c:pt>
                <c:pt idx="650">
                  <c:v>2.34</c:v>
                </c:pt>
                <c:pt idx="651">
                  <c:v>2.31</c:v>
                </c:pt>
                <c:pt idx="652">
                  <c:v>2.52</c:v>
                </c:pt>
                <c:pt idx="653">
                  <c:v>2.6469999999999998</c:v>
                </c:pt>
                <c:pt idx="654">
                  <c:v>2.585</c:v>
                </c:pt>
                <c:pt idx="655">
                  <c:v>2.4729999999999999</c:v>
                </c:pt>
                <c:pt idx="656">
                  <c:v>2.3319999999999999</c:v>
                </c:pt>
                <c:pt idx="657">
                  <c:v>2.3109999999999999</c:v>
                </c:pt>
                <c:pt idx="658">
                  <c:v>2.2679999999999998</c:v>
                </c:pt>
                <c:pt idx="659">
                  <c:v>2.2330000000000001</c:v>
                </c:pt>
                <c:pt idx="660">
                  <c:v>2.1230000000000002</c:v>
                </c:pt>
                <c:pt idx="661">
                  <c:v>2.0609999999999999</c:v>
                </c:pt>
                <c:pt idx="662">
                  <c:v>2.056</c:v>
                </c:pt>
                <c:pt idx="663">
                  <c:v>2.0910000000000002</c:v>
                </c:pt>
                <c:pt idx="664">
                  <c:v>2.1749999999999998</c:v>
                </c:pt>
                <c:pt idx="665">
                  <c:v>2.1890000000000001</c:v>
                </c:pt>
                <c:pt idx="666">
                  <c:v>2.1760000000000002</c:v>
                </c:pt>
                <c:pt idx="667">
                  <c:v>2.1560000000000001</c:v>
                </c:pt>
                <c:pt idx="668">
                  <c:v>2.2410000000000001</c:v>
                </c:pt>
                <c:pt idx="669">
                  <c:v>2.4670000000000001</c:v>
                </c:pt>
                <c:pt idx="670">
                  <c:v>2.3769999999999998</c:v>
                </c:pt>
                <c:pt idx="671">
                  <c:v>2.3740000000000001</c:v>
                </c:pt>
                <c:pt idx="672">
                  <c:v>2.488</c:v>
                </c:pt>
                <c:pt idx="673">
                  <c:v>2.4510000000000001</c:v>
                </c:pt>
                <c:pt idx="674">
                  <c:v>2.456</c:v>
                </c:pt>
                <c:pt idx="675">
                  <c:v>2.456</c:v>
                </c:pt>
                <c:pt idx="676">
                  <c:v>2.4820000000000002</c:v>
                </c:pt>
                <c:pt idx="677">
                  <c:v>2.7349999999999999</c:v>
                </c:pt>
                <c:pt idx="678">
                  <c:v>2.6520000000000001</c:v>
                </c:pt>
                <c:pt idx="679">
                  <c:v>2.5659999999999998</c:v>
                </c:pt>
                <c:pt idx="680">
                  <c:v>2.5099999999999998</c:v>
                </c:pt>
                <c:pt idx="681">
                  <c:v>2.3119999999999998</c:v>
                </c:pt>
                <c:pt idx="682">
                  <c:v>2.0950000000000002</c:v>
                </c:pt>
                <c:pt idx="683">
                  <c:v>2.2010000000000001</c:v>
                </c:pt>
                <c:pt idx="684">
                  <c:v>2.0990000000000002</c:v>
                </c:pt>
                <c:pt idx="685">
                  <c:v>2.3450000000000002</c:v>
                </c:pt>
                <c:pt idx="686">
                  <c:v>2.41</c:v>
                </c:pt>
                <c:pt idx="687">
                  <c:v>2.42</c:v>
                </c:pt>
                <c:pt idx="688">
                  <c:v>2.59</c:v>
                </c:pt>
                <c:pt idx="689">
                  <c:v>2.4</c:v>
                </c:pt>
                <c:pt idx="690">
                  <c:v>2.5499999999999998</c:v>
                </c:pt>
                <c:pt idx="691">
                  <c:v>2.41</c:v>
                </c:pt>
                <c:pt idx="692">
                  <c:v>2.4</c:v>
                </c:pt>
                <c:pt idx="693">
                  <c:v>2.1539999999999999</c:v>
                </c:pt>
                <c:pt idx="694">
                  <c:v>2.1579999999999999</c:v>
                </c:pt>
                <c:pt idx="695">
                  <c:v>2.1629999999999998</c:v>
                </c:pt>
                <c:pt idx="696">
                  <c:v>2.2669999999999999</c:v>
                </c:pt>
                <c:pt idx="697">
                  <c:v>2.2749999999999999</c:v>
                </c:pt>
                <c:pt idx="698">
                  <c:v>2.1880000000000002</c:v>
                </c:pt>
                <c:pt idx="699">
                  <c:v>2.2109999999999999</c:v>
                </c:pt>
                <c:pt idx="700">
                  <c:v>2.1800000000000002</c:v>
                </c:pt>
                <c:pt idx="701">
                  <c:v>2.262</c:v>
                </c:pt>
                <c:pt idx="702">
                  <c:v>2.2869999999999999</c:v>
                </c:pt>
                <c:pt idx="703">
                  <c:v>2.6720000000000002</c:v>
                </c:pt>
                <c:pt idx="704">
                  <c:v>2.617</c:v>
                </c:pt>
                <c:pt idx="705">
                  <c:v>2.496</c:v>
                </c:pt>
                <c:pt idx="706">
                  <c:v>2.1219999999999999</c:v>
                </c:pt>
                <c:pt idx="707">
                  <c:v>2.3119999999999998</c:v>
                </c:pt>
                <c:pt idx="708">
                  <c:v>2.052</c:v>
                </c:pt>
                <c:pt idx="709">
                  <c:v>2.4220000000000002</c:v>
                </c:pt>
                <c:pt idx="710">
                  <c:v>2.383</c:v>
                </c:pt>
                <c:pt idx="711">
                  <c:v>2.6680000000000001</c:v>
                </c:pt>
                <c:pt idx="712">
                  <c:v>2.41</c:v>
                </c:pt>
                <c:pt idx="713">
                  <c:v>2.5</c:v>
                </c:pt>
                <c:pt idx="714">
                  <c:v>2.5099999999999998</c:v>
                </c:pt>
                <c:pt idx="715">
                  <c:v>2.613</c:v>
                </c:pt>
                <c:pt idx="716">
                  <c:v>2.44</c:v>
                </c:pt>
                <c:pt idx="717">
                  <c:v>2.3460000000000001</c:v>
                </c:pt>
                <c:pt idx="718">
                  <c:v>2.3559999999999999</c:v>
                </c:pt>
                <c:pt idx="719">
                  <c:v>2.3490000000000002</c:v>
                </c:pt>
                <c:pt idx="720">
                  <c:v>2.38</c:v>
                </c:pt>
                <c:pt idx="721">
                  <c:v>2.4209999999999998</c:v>
                </c:pt>
                <c:pt idx="722">
                  <c:v>2.37</c:v>
                </c:pt>
                <c:pt idx="723">
                  <c:v>2.3559999999999999</c:v>
                </c:pt>
                <c:pt idx="724">
                  <c:v>2.5379999999999998</c:v>
                </c:pt>
                <c:pt idx="725">
                  <c:v>2.8</c:v>
                </c:pt>
                <c:pt idx="726">
                  <c:v>2.8</c:v>
                </c:pt>
                <c:pt idx="727">
                  <c:v>2.782</c:v>
                </c:pt>
                <c:pt idx="728">
                  <c:v>2.6760000000000002</c:v>
                </c:pt>
                <c:pt idx="729">
                  <c:v>2.6579999999999999</c:v>
                </c:pt>
                <c:pt idx="730">
                  <c:v>2.794</c:v>
                </c:pt>
                <c:pt idx="731">
                  <c:v>2.8</c:v>
                </c:pt>
                <c:pt idx="732">
                  <c:v>2.5209999999999999</c:v>
                </c:pt>
                <c:pt idx="733">
                  <c:v>2.6019999999999999</c:v>
                </c:pt>
                <c:pt idx="734">
                  <c:v>2.5670000000000002</c:v>
                </c:pt>
                <c:pt idx="735">
                  <c:v>2.5510000000000002</c:v>
                </c:pt>
                <c:pt idx="736">
                  <c:v>2.573</c:v>
                </c:pt>
                <c:pt idx="737">
                  <c:v>2.496</c:v>
                </c:pt>
                <c:pt idx="738">
                  <c:v>2.5099999999999998</c:v>
                </c:pt>
                <c:pt idx="739">
                  <c:v>2.415</c:v>
                </c:pt>
                <c:pt idx="740">
                  <c:v>2.4540000000000002</c:v>
                </c:pt>
                <c:pt idx="741">
                  <c:v>2.3380000000000001</c:v>
                </c:pt>
                <c:pt idx="742">
                  <c:v>2.319</c:v>
                </c:pt>
                <c:pt idx="743">
                  <c:v>2.3620000000000001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C79-4347-A9ED-30A470329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963168"/>
        <c:axId val="586142320"/>
      </c:scatterChart>
      <c:valAx>
        <c:axId val="690963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d/mm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142320"/>
        <c:crosses val="autoZero"/>
        <c:crossBetween val="midCat"/>
        <c:majorUnit val="1"/>
      </c:valAx>
      <c:valAx>
        <c:axId val="5861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Cloro</a:t>
                </a:r>
                <a:r>
                  <a:rPr lang="en-US"/>
                  <a:t> residual livre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96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05069731481083"/>
          <c:y val="5.2334958814100017E-2"/>
          <c:w val="0.3770132400254847"/>
          <c:h val="9.8641569587506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264367816092"/>
          <c:y val="6.4367816091954022E-2"/>
          <c:w val="0.83333333333333337"/>
          <c:h val="0.751724137931034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'Cloro Livre'!$C$5</c:f>
              <c:strCache>
                <c:ptCount val="1"/>
                <c:pt idx="0">
                  <c:v>HOCl</c:v>
                </c:pt>
              </c:strCache>
            </c:strRef>
          </c:tx>
          <c:spPr>
            <a:ln w="25653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'Cloro Livre'!$B$6:$B$71</c:f>
              <c:numCache>
                <c:formatCode>General</c:formatCode>
                <c:ptCount val="66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1.5999999999999999</c:v>
                </c:pt>
                <c:pt idx="4">
                  <c:v>1.7999999999999998</c:v>
                </c:pt>
                <c:pt idx="5">
                  <c:v>1.9999999999999998</c:v>
                </c:pt>
                <c:pt idx="6">
                  <c:v>2.1999999999999997</c:v>
                </c:pt>
                <c:pt idx="7">
                  <c:v>2.4</c:v>
                </c:pt>
                <c:pt idx="8">
                  <c:v>2.6</c:v>
                </c:pt>
                <c:pt idx="9">
                  <c:v>2.8000000000000003</c:v>
                </c:pt>
                <c:pt idx="10">
                  <c:v>3.0000000000000004</c:v>
                </c:pt>
                <c:pt idx="11">
                  <c:v>3.2000000000000006</c:v>
                </c:pt>
                <c:pt idx="12">
                  <c:v>3.4000000000000008</c:v>
                </c:pt>
                <c:pt idx="13">
                  <c:v>3.600000000000001</c:v>
                </c:pt>
                <c:pt idx="14">
                  <c:v>3.8000000000000012</c:v>
                </c:pt>
                <c:pt idx="15">
                  <c:v>4.0000000000000009</c:v>
                </c:pt>
                <c:pt idx="16">
                  <c:v>4.2000000000000011</c:v>
                </c:pt>
                <c:pt idx="17">
                  <c:v>4.4000000000000012</c:v>
                </c:pt>
                <c:pt idx="18">
                  <c:v>4.6000000000000014</c:v>
                </c:pt>
                <c:pt idx="19">
                  <c:v>4.8000000000000016</c:v>
                </c:pt>
                <c:pt idx="20">
                  <c:v>5.0000000000000018</c:v>
                </c:pt>
                <c:pt idx="21">
                  <c:v>5.200000000000002</c:v>
                </c:pt>
                <c:pt idx="22">
                  <c:v>5.4000000000000021</c:v>
                </c:pt>
                <c:pt idx="23">
                  <c:v>5.6000000000000023</c:v>
                </c:pt>
                <c:pt idx="24">
                  <c:v>5.8000000000000025</c:v>
                </c:pt>
                <c:pt idx="25">
                  <c:v>6.0000000000000027</c:v>
                </c:pt>
                <c:pt idx="26">
                  <c:v>6.2000000000000028</c:v>
                </c:pt>
                <c:pt idx="27">
                  <c:v>6.400000000000003</c:v>
                </c:pt>
                <c:pt idx="28">
                  <c:v>6.6000000000000032</c:v>
                </c:pt>
                <c:pt idx="29">
                  <c:v>6.8000000000000034</c:v>
                </c:pt>
                <c:pt idx="30">
                  <c:v>7.0000000000000036</c:v>
                </c:pt>
                <c:pt idx="31">
                  <c:v>7.2000000000000037</c:v>
                </c:pt>
                <c:pt idx="32">
                  <c:v>7.4000000000000039</c:v>
                </c:pt>
                <c:pt idx="33">
                  <c:v>7.6000000000000041</c:v>
                </c:pt>
                <c:pt idx="34">
                  <c:v>7.8000000000000043</c:v>
                </c:pt>
                <c:pt idx="35">
                  <c:v>8.0000000000000036</c:v>
                </c:pt>
                <c:pt idx="36">
                  <c:v>8.2000000000000028</c:v>
                </c:pt>
                <c:pt idx="37">
                  <c:v>8.4000000000000021</c:v>
                </c:pt>
                <c:pt idx="38">
                  <c:v>8.6000000000000014</c:v>
                </c:pt>
                <c:pt idx="39">
                  <c:v>8.8000000000000007</c:v>
                </c:pt>
                <c:pt idx="40">
                  <c:v>9</c:v>
                </c:pt>
                <c:pt idx="41">
                  <c:v>9.1999999999999993</c:v>
                </c:pt>
                <c:pt idx="42">
                  <c:v>9.3999999999999986</c:v>
                </c:pt>
                <c:pt idx="43">
                  <c:v>9.5999999999999979</c:v>
                </c:pt>
                <c:pt idx="44">
                  <c:v>9.7999999999999972</c:v>
                </c:pt>
                <c:pt idx="45">
                  <c:v>9.9999999999999964</c:v>
                </c:pt>
                <c:pt idx="46">
                  <c:v>10.199999999999996</c:v>
                </c:pt>
                <c:pt idx="47">
                  <c:v>10.399999999999995</c:v>
                </c:pt>
                <c:pt idx="48">
                  <c:v>10.599999999999994</c:v>
                </c:pt>
                <c:pt idx="49">
                  <c:v>10.799999999999994</c:v>
                </c:pt>
                <c:pt idx="50">
                  <c:v>10.999999999999993</c:v>
                </c:pt>
                <c:pt idx="51">
                  <c:v>11.199999999999992</c:v>
                </c:pt>
                <c:pt idx="52">
                  <c:v>11.399999999999991</c:v>
                </c:pt>
                <c:pt idx="53">
                  <c:v>11.599999999999991</c:v>
                </c:pt>
                <c:pt idx="54">
                  <c:v>11.79999999999999</c:v>
                </c:pt>
                <c:pt idx="55">
                  <c:v>11.999999999999989</c:v>
                </c:pt>
                <c:pt idx="56">
                  <c:v>12.199999999999989</c:v>
                </c:pt>
                <c:pt idx="57">
                  <c:v>12.399999999999988</c:v>
                </c:pt>
                <c:pt idx="58">
                  <c:v>12.599999999999987</c:v>
                </c:pt>
                <c:pt idx="59">
                  <c:v>12.799999999999986</c:v>
                </c:pt>
                <c:pt idx="60">
                  <c:v>12.999999999999986</c:v>
                </c:pt>
                <c:pt idx="61">
                  <c:v>13.199999999999985</c:v>
                </c:pt>
                <c:pt idx="62">
                  <c:v>13.399999999999984</c:v>
                </c:pt>
                <c:pt idx="63">
                  <c:v>13.599999999999984</c:v>
                </c:pt>
                <c:pt idx="64">
                  <c:v>13.799999999999983</c:v>
                </c:pt>
                <c:pt idx="65">
                  <c:v>13.999999999999982</c:v>
                </c:pt>
              </c:numCache>
            </c:numRef>
          </c:xVal>
          <c:yVal>
            <c:numRef>
              <c:f>'Cloro Livre'!$C$6:$C$71</c:f>
              <c:numCache>
                <c:formatCode>0.00E+00</c:formatCode>
                <c:ptCount val="66"/>
                <c:pt idx="0">
                  <c:v>0.99999968377233395</c:v>
                </c:pt>
                <c:pt idx="1">
                  <c:v>0.99999949881301753</c:v>
                </c:pt>
                <c:pt idx="2">
                  <c:v>0.99999920567239631</c:v>
                </c:pt>
                <c:pt idx="3">
                  <c:v>0.99999874107617304</c:v>
                </c:pt>
                <c:pt idx="4">
                  <c:v>0.99999800474166611</c:v>
                </c:pt>
                <c:pt idx="5">
                  <c:v>0.99999683773233972</c:v>
                </c:pt>
                <c:pt idx="6">
                  <c:v>0.99999498815278254</c:v>
                </c:pt>
                <c:pt idx="7">
                  <c:v>0.9999920567807481</c:v>
                </c:pt>
                <c:pt idx="8">
                  <c:v>0.99998741090436938</c:v>
                </c:pt>
                <c:pt idx="9">
                  <c:v>0.99998004777494953</c:v>
                </c:pt>
                <c:pt idx="10">
                  <c:v>0.99996837822336671</c:v>
                </c:pt>
                <c:pt idx="11">
                  <c:v>0.99994988378839778</c:v>
                </c:pt>
                <c:pt idx="12">
                  <c:v>0.99992057348559993</c:v>
                </c:pt>
                <c:pt idx="13">
                  <c:v>0.99987412330575753</c:v>
                </c:pt>
                <c:pt idx="14">
                  <c:v>0.99980051357127842</c:v>
                </c:pt>
                <c:pt idx="15">
                  <c:v>0.99968387220237043</c:v>
                </c:pt>
                <c:pt idx="16">
                  <c:v>0.99949906382918652</c:v>
                </c:pt>
                <c:pt idx="17">
                  <c:v>0.99920630222183071</c:v>
                </c:pt>
                <c:pt idx="18">
                  <c:v>0.99874265748864466</c:v>
                </c:pt>
                <c:pt idx="19">
                  <c:v>0.99800871082927156</c:v>
                </c:pt>
                <c:pt idx="20">
                  <c:v>0.99684769081673985</c:v>
                </c:pt>
                <c:pt idx="21">
                  <c:v>0.99501312126331209</c:v>
                </c:pt>
                <c:pt idx="22">
                  <c:v>0.99211931614966975</c:v>
                </c:pt>
                <c:pt idx="23">
                  <c:v>0.98756726474555756</c:v>
                </c:pt>
                <c:pt idx="24">
                  <c:v>0.98043769612742038</c:v>
                </c:pt>
                <c:pt idx="25">
                  <c:v>0.96934656996828428</c:v>
                </c:pt>
                <c:pt idx="26">
                  <c:v>0.95227327896579583</c:v>
                </c:pt>
                <c:pt idx="27">
                  <c:v>0.92641244388242616</c:v>
                </c:pt>
                <c:pt idx="28">
                  <c:v>0.88818423022188264</c:v>
                </c:pt>
                <c:pt idx="29">
                  <c:v>0.83366246918343723</c:v>
                </c:pt>
                <c:pt idx="30">
                  <c:v>0.75974692664795618</c:v>
                </c:pt>
                <c:pt idx="31">
                  <c:v>0.66613942458312059</c:v>
                </c:pt>
                <c:pt idx="32">
                  <c:v>0.55731163376229065</c:v>
                </c:pt>
                <c:pt idx="33">
                  <c:v>0.44268836623770486</c:v>
                </c:pt>
                <c:pt idx="34">
                  <c:v>0.33386057541687619</c:v>
                </c:pt>
                <c:pt idx="35">
                  <c:v>0.2402530733520411</c:v>
                </c:pt>
                <c:pt idx="36">
                  <c:v>0.16633753081656136</c:v>
                </c:pt>
                <c:pt idx="37">
                  <c:v>0.11181576977811676</c:v>
                </c:pt>
                <c:pt idx="38">
                  <c:v>7.3587556117573269E-2</c:v>
                </c:pt>
                <c:pt idx="39">
                  <c:v>4.7726721034203827E-2</c:v>
                </c:pt>
                <c:pt idx="40">
                  <c:v>3.0653430031715598E-2</c:v>
                </c:pt>
                <c:pt idx="41">
                  <c:v>1.956230387257956E-2</c:v>
                </c:pt>
                <c:pt idx="42">
                  <c:v>1.2432735254442452E-2</c:v>
                </c:pt>
                <c:pt idx="43">
                  <c:v>7.8806838503303299E-3</c:v>
                </c:pt>
                <c:pt idx="44">
                  <c:v>4.9868787366880094E-3</c:v>
                </c:pt>
                <c:pt idx="45">
                  <c:v>3.1523091832602419E-3</c:v>
                </c:pt>
                <c:pt idx="46">
                  <c:v>1.9912891707283427E-3</c:v>
                </c:pt>
                <c:pt idx="47">
                  <c:v>1.2573425113553099E-3</c:v>
                </c:pt>
                <c:pt idx="48">
                  <c:v>7.9369777816925592E-4</c:v>
                </c:pt>
                <c:pt idx="49">
                  <c:v>5.0093617081360523E-4</c:v>
                </c:pt>
                <c:pt idx="50">
                  <c:v>3.1612779762962265E-4</c:v>
                </c:pt>
                <c:pt idx="51">
                  <c:v>1.9948642872153388E-4</c:v>
                </c:pt>
                <c:pt idx="52">
                  <c:v>1.2587669424250571E-4</c:v>
                </c:pt>
                <c:pt idx="53">
                  <c:v>7.942651440013247E-5</c:v>
                </c:pt>
                <c:pt idx="54">
                  <c:v>5.0116211602183122E-5</c:v>
                </c:pt>
                <c:pt idx="55">
                  <c:v>3.1621776633306366E-5</c:v>
                </c:pt>
                <c:pt idx="56">
                  <c:v>1.9952225050461907E-5</c:v>
                </c:pt>
                <c:pt idx="57">
                  <c:v>1.2589095630618029E-5</c:v>
                </c:pt>
                <c:pt idx="58">
                  <c:v>7.9432192520097972E-6</c:v>
                </c:pt>
                <c:pt idx="59">
                  <c:v>5.0118472175344648E-6</c:v>
                </c:pt>
                <c:pt idx="60">
                  <c:v>3.1622676602001011E-6</c:v>
                </c:pt>
                <c:pt idx="61">
                  <c:v>1.9952583339051836E-6</c:v>
                </c:pt>
                <c:pt idx="62">
                  <c:v>1.2589238269030142E-6</c:v>
                </c:pt>
                <c:pt idx="63">
                  <c:v>7.9432760376746747E-7</c:v>
                </c:pt>
                <c:pt idx="64">
                  <c:v>5.0118698243877446E-7</c:v>
                </c:pt>
                <c:pt idx="65">
                  <c:v>3.1622766601688356E-7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55-4CD1-8907-83D928868B34}"/>
            </c:ext>
          </c:extLst>
        </c:ser>
        <c:ser>
          <c:idx val="1"/>
          <c:order val="1"/>
          <c:tx>
            <c:strRef>
              <c:f>'Cloro Livre'!$D$5</c:f>
              <c:strCache>
                <c:ptCount val="1"/>
                <c:pt idx="0">
                  <c:v>OCl</c:v>
                </c:pt>
              </c:strCache>
            </c:strRef>
          </c:tx>
          <c:spPr>
            <a:ln w="25653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'Cloro Livre'!$B$6:$B$71</c:f>
              <c:numCache>
                <c:formatCode>General</c:formatCode>
                <c:ptCount val="66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1.5999999999999999</c:v>
                </c:pt>
                <c:pt idx="4">
                  <c:v>1.7999999999999998</c:v>
                </c:pt>
                <c:pt idx="5">
                  <c:v>1.9999999999999998</c:v>
                </c:pt>
                <c:pt idx="6">
                  <c:v>2.1999999999999997</c:v>
                </c:pt>
                <c:pt idx="7">
                  <c:v>2.4</c:v>
                </c:pt>
                <c:pt idx="8">
                  <c:v>2.6</c:v>
                </c:pt>
                <c:pt idx="9">
                  <c:v>2.8000000000000003</c:v>
                </c:pt>
                <c:pt idx="10">
                  <c:v>3.0000000000000004</c:v>
                </c:pt>
                <c:pt idx="11">
                  <c:v>3.2000000000000006</c:v>
                </c:pt>
                <c:pt idx="12">
                  <c:v>3.4000000000000008</c:v>
                </c:pt>
                <c:pt idx="13">
                  <c:v>3.600000000000001</c:v>
                </c:pt>
                <c:pt idx="14">
                  <c:v>3.8000000000000012</c:v>
                </c:pt>
                <c:pt idx="15">
                  <c:v>4.0000000000000009</c:v>
                </c:pt>
                <c:pt idx="16">
                  <c:v>4.2000000000000011</c:v>
                </c:pt>
                <c:pt idx="17">
                  <c:v>4.4000000000000012</c:v>
                </c:pt>
                <c:pt idx="18">
                  <c:v>4.6000000000000014</c:v>
                </c:pt>
                <c:pt idx="19">
                  <c:v>4.8000000000000016</c:v>
                </c:pt>
                <c:pt idx="20">
                  <c:v>5.0000000000000018</c:v>
                </c:pt>
                <c:pt idx="21">
                  <c:v>5.200000000000002</c:v>
                </c:pt>
                <c:pt idx="22">
                  <c:v>5.4000000000000021</c:v>
                </c:pt>
                <c:pt idx="23">
                  <c:v>5.6000000000000023</c:v>
                </c:pt>
                <c:pt idx="24">
                  <c:v>5.8000000000000025</c:v>
                </c:pt>
                <c:pt idx="25">
                  <c:v>6.0000000000000027</c:v>
                </c:pt>
                <c:pt idx="26">
                  <c:v>6.2000000000000028</c:v>
                </c:pt>
                <c:pt idx="27">
                  <c:v>6.400000000000003</c:v>
                </c:pt>
                <c:pt idx="28">
                  <c:v>6.6000000000000032</c:v>
                </c:pt>
                <c:pt idx="29">
                  <c:v>6.8000000000000034</c:v>
                </c:pt>
                <c:pt idx="30">
                  <c:v>7.0000000000000036</c:v>
                </c:pt>
                <c:pt idx="31">
                  <c:v>7.2000000000000037</c:v>
                </c:pt>
                <c:pt idx="32">
                  <c:v>7.4000000000000039</c:v>
                </c:pt>
                <c:pt idx="33">
                  <c:v>7.6000000000000041</c:v>
                </c:pt>
                <c:pt idx="34">
                  <c:v>7.8000000000000043</c:v>
                </c:pt>
                <c:pt idx="35">
                  <c:v>8.0000000000000036</c:v>
                </c:pt>
                <c:pt idx="36">
                  <c:v>8.2000000000000028</c:v>
                </c:pt>
                <c:pt idx="37">
                  <c:v>8.4000000000000021</c:v>
                </c:pt>
                <c:pt idx="38">
                  <c:v>8.6000000000000014</c:v>
                </c:pt>
                <c:pt idx="39">
                  <c:v>8.8000000000000007</c:v>
                </c:pt>
                <c:pt idx="40">
                  <c:v>9</c:v>
                </c:pt>
                <c:pt idx="41">
                  <c:v>9.1999999999999993</c:v>
                </c:pt>
                <c:pt idx="42">
                  <c:v>9.3999999999999986</c:v>
                </c:pt>
                <c:pt idx="43">
                  <c:v>9.5999999999999979</c:v>
                </c:pt>
                <c:pt idx="44">
                  <c:v>9.7999999999999972</c:v>
                </c:pt>
                <c:pt idx="45">
                  <c:v>9.9999999999999964</c:v>
                </c:pt>
                <c:pt idx="46">
                  <c:v>10.199999999999996</c:v>
                </c:pt>
                <c:pt idx="47">
                  <c:v>10.399999999999995</c:v>
                </c:pt>
                <c:pt idx="48">
                  <c:v>10.599999999999994</c:v>
                </c:pt>
                <c:pt idx="49">
                  <c:v>10.799999999999994</c:v>
                </c:pt>
                <c:pt idx="50">
                  <c:v>10.999999999999993</c:v>
                </c:pt>
                <c:pt idx="51">
                  <c:v>11.199999999999992</c:v>
                </c:pt>
                <c:pt idx="52">
                  <c:v>11.399999999999991</c:v>
                </c:pt>
                <c:pt idx="53">
                  <c:v>11.599999999999991</c:v>
                </c:pt>
                <c:pt idx="54">
                  <c:v>11.79999999999999</c:v>
                </c:pt>
                <c:pt idx="55">
                  <c:v>11.999999999999989</c:v>
                </c:pt>
                <c:pt idx="56">
                  <c:v>12.199999999999989</c:v>
                </c:pt>
                <c:pt idx="57">
                  <c:v>12.399999999999988</c:v>
                </c:pt>
                <c:pt idx="58">
                  <c:v>12.599999999999987</c:v>
                </c:pt>
                <c:pt idx="59">
                  <c:v>12.799999999999986</c:v>
                </c:pt>
                <c:pt idx="60">
                  <c:v>12.999999999999986</c:v>
                </c:pt>
                <c:pt idx="61">
                  <c:v>13.199999999999985</c:v>
                </c:pt>
                <c:pt idx="62">
                  <c:v>13.399999999999984</c:v>
                </c:pt>
                <c:pt idx="63">
                  <c:v>13.599999999999984</c:v>
                </c:pt>
                <c:pt idx="64">
                  <c:v>13.799999999999983</c:v>
                </c:pt>
                <c:pt idx="65">
                  <c:v>13.999999999999982</c:v>
                </c:pt>
              </c:numCache>
            </c:numRef>
          </c:xVal>
          <c:yVal>
            <c:numRef>
              <c:f>'Cloro Livre'!$D$6:$D$71</c:f>
              <c:numCache>
                <c:formatCode>0.00E+00</c:formatCode>
                <c:ptCount val="66"/>
                <c:pt idx="0">
                  <c:v>3.1622766601686858E-7</c:v>
                </c:pt>
                <c:pt idx="1">
                  <c:v>5.011869824387536E-7</c:v>
                </c:pt>
                <c:pt idx="2">
                  <c:v>7.9432760376743581E-7</c:v>
                </c:pt>
                <c:pt idx="3">
                  <c:v>1.2589238269029665E-6</c:v>
                </c:pt>
                <c:pt idx="4">
                  <c:v>1.9952583339051112E-6</c:v>
                </c:pt>
                <c:pt idx="5">
                  <c:v>3.1622676601999915E-6</c:v>
                </c:pt>
                <c:pt idx="6">
                  <c:v>5.011847217534286E-6</c:v>
                </c:pt>
                <c:pt idx="7">
                  <c:v>7.9432192520095295E-6</c:v>
                </c:pt>
                <c:pt idx="8">
                  <c:v>1.2589095630617638E-5</c:v>
                </c:pt>
                <c:pt idx="9">
                  <c:v>1.9952225050461324E-5</c:v>
                </c:pt>
                <c:pt idx="10">
                  <c:v>3.1621776633305525E-5</c:v>
                </c:pt>
                <c:pt idx="11">
                  <c:v>5.0116211602181916E-5</c:v>
                </c:pt>
                <c:pt idx="12">
                  <c:v>7.9426514400130722E-5</c:v>
                </c:pt>
                <c:pt idx="13">
                  <c:v>1.2587669424250327E-4</c:v>
                </c:pt>
                <c:pt idx="14">
                  <c:v>1.9948642872153033E-4</c:v>
                </c:pt>
                <c:pt idx="15">
                  <c:v>3.1612779762961761E-4</c:v>
                </c:pt>
                <c:pt idx="16">
                  <c:v>5.0093617081359829E-4</c:v>
                </c:pt>
                <c:pt idx="17">
                  <c:v>7.9369777816924465E-4</c:v>
                </c:pt>
                <c:pt idx="18">
                  <c:v>1.2573425113552941E-3</c:v>
                </c:pt>
                <c:pt idx="19">
                  <c:v>1.9912891707283215E-3</c:v>
                </c:pt>
                <c:pt idx="20">
                  <c:v>3.1523091832602202E-3</c:v>
                </c:pt>
                <c:pt idx="21">
                  <c:v>4.9868787366879816E-3</c:v>
                </c:pt>
                <c:pt idx="22">
                  <c:v>7.8806838503303039E-3</c:v>
                </c:pt>
                <c:pt idx="23">
                  <c:v>1.2432735254442452E-2</c:v>
                </c:pt>
                <c:pt idx="24">
                  <c:v>1.9562303872579592E-2</c:v>
                </c:pt>
                <c:pt idx="25">
                  <c:v>3.0653430031715615E-2</c:v>
                </c:pt>
                <c:pt idx="26">
                  <c:v>4.7726721034204146E-2</c:v>
                </c:pt>
                <c:pt idx="27">
                  <c:v>7.358755611757388E-2</c:v>
                </c:pt>
                <c:pt idx="28">
                  <c:v>0.11181576977811745</c:v>
                </c:pt>
                <c:pt idx="29">
                  <c:v>0.16633753081656283</c:v>
                </c:pt>
                <c:pt idx="30">
                  <c:v>0.24025307335204366</c:v>
                </c:pt>
                <c:pt idx="31">
                  <c:v>0.33386057541687936</c:v>
                </c:pt>
                <c:pt idx="32">
                  <c:v>0.44268836623770924</c:v>
                </c:pt>
                <c:pt idx="33">
                  <c:v>0.55731163376229509</c:v>
                </c:pt>
                <c:pt idx="34">
                  <c:v>0.66613942458312381</c:v>
                </c:pt>
                <c:pt idx="35">
                  <c:v>0.75974692664795895</c:v>
                </c:pt>
                <c:pt idx="36">
                  <c:v>0.83366246918343867</c:v>
                </c:pt>
                <c:pt idx="37">
                  <c:v>0.88818423022188331</c:v>
                </c:pt>
                <c:pt idx="38">
                  <c:v>0.92641244388242661</c:v>
                </c:pt>
                <c:pt idx="39">
                  <c:v>0.95227327896579617</c:v>
                </c:pt>
                <c:pt idx="40">
                  <c:v>0.96934656996828439</c:v>
                </c:pt>
                <c:pt idx="41">
                  <c:v>0.98043769612742049</c:v>
                </c:pt>
                <c:pt idx="42">
                  <c:v>0.98756726474555756</c:v>
                </c:pt>
                <c:pt idx="43">
                  <c:v>0.99211931614966964</c:v>
                </c:pt>
                <c:pt idx="44">
                  <c:v>0.99501312126331209</c:v>
                </c:pt>
                <c:pt idx="45">
                  <c:v>0.99684769081673974</c:v>
                </c:pt>
                <c:pt idx="46">
                  <c:v>0.99800871082927167</c:v>
                </c:pt>
                <c:pt idx="47">
                  <c:v>0.99874265748864477</c:v>
                </c:pt>
                <c:pt idx="48">
                  <c:v>0.9992063022218306</c:v>
                </c:pt>
                <c:pt idx="49">
                  <c:v>0.99949906382918641</c:v>
                </c:pt>
                <c:pt idx="50">
                  <c:v>0.99968387220237043</c:v>
                </c:pt>
                <c:pt idx="51">
                  <c:v>0.99980051357127842</c:v>
                </c:pt>
                <c:pt idx="52">
                  <c:v>0.99987412330575742</c:v>
                </c:pt>
                <c:pt idx="53">
                  <c:v>0.99992057348559982</c:v>
                </c:pt>
                <c:pt idx="54">
                  <c:v>0.99994988378839789</c:v>
                </c:pt>
                <c:pt idx="55">
                  <c:v>0.99996837822336671</c:v>
                </c:pt>
                <c:pt idx="56">
                  <c:v>0.99998004777494953</c:v>
                </c:pt>
                <c:pt idx="57">
                  <c:v>0.99998741090436938</c:v>
                </c:pt>
                <c:pt idx="58">
                  <c:v>0.9999920567807481</c:v>
                </c:pt>
                <c:pt idx="59">
                  <c:v>0.99999498815278254</c:v>
                </c:pt>
                <c:pt idx="60">
                  <c:v>0.99999683773233983</c:v>
                </c:pt>
                <c:pt idx="61">
                  <c:v>0.99999800474166611</c:v>
                </c:pt>
                <c:pt idx="62">
                  <c:v>0.99999874107617315</c:v>
                </c:pt>
                <c:pt idx="63">
                  <c:v>0.9999992056723962</c:v>
                </c:pt>
                <c:pt idx="64">
                  <c:v>0.99999949881301764</c:v>
                </c:pt>
                <c:pt idx="65">
                  <c:v>0.99999968377233384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55-4CD1-8907-83D928868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96000"/>
        <c:axId val="174510464"/>
      </c:scatterChart>
      <c:valAx>
        <c:axId val="174496000"/>
        <c:scaling>
          <c:orientation val="minMax"/>
          <c:max val="14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52155172413793105"/>
              <c:y val="0.90344827586206888"/>
            </c:manualLayout>
          </c:layout>
          <c:overlay val="0"/>
          <c:spPr>
            <a:noFill/>
            <a:ln w="2565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4510464"/>
        <c:crosses val="autoZero"/>
        <c:crossBetween val="midCat"/>
        <c:majorUnit val="1"/>
      </c:valAx>
      <c:valAx>
        <c:axId val="174510464"/>
        <c:scaling>
          <c:orientation val="minMax"/>
          <c:max val="1"/>
        </c:scaling>
        <c:delete val="0"/>
        <c:axPos val="l"/>
        <c:majorGridlines>
          <c:spPr>
            <a:ln w="320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Frações ionizáveis</a:t>
                </a:r>
              </a:p>
            </c:rich>
          </c:tx>
          <c:layout>
            <c:manualLayout>
              <c:xMode val="edge"/>
              <c:yMode val="edge"/>
              <c:x val="1.8678160919540235E-2"/>
              <c:y val="0.30574712643678165"/>
            </c:manualLayout>
          </c:layout>
          <c:overlay val="0"/>
          <c:spPr>
            <a:noFill/>
            <a:ln w="25653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2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4496000"/>
        <c:crosses val="autoZero"/>
        <c:crossBetween val="midCat"/>
      </c:valAx>
      <c:spPr>
        <a:noFill/>
        <a:ln w="25653">
          <a:noFill/>
        </a:ln>
      </c:spPr>
    </c:plotArea>
    <c:legend>
      <c:legendPos val="r"/>
      <c:layout>
        <c:manualLayout>
          <c:xMode val="edge"/>
          <c:yMode val="edge"/>
          <c:x val="0.68821839080459768"/>
          <c:y val="0.22298850574712645"/>
          <c:w val="0.18214958179142976"/>
          <c:h val="0.11264367816091954"/>
        </c:manualLayout>
      </c:layout>
      <c:overlay val="0"/>
      <c:spPr>
        <a:noFill/>
        <a:ln w="2565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C5482-611D-4755-B6AF-219C699EBE48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16D1-2013-4AE9-A4D1-F84024D72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369B7-73C7-4DBF-BBA6-0D455467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F51271-3597-4D7E-8F17-5A37A58306A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F9F1A6-FEF8-46D8-90BE-35756AA7903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DFE87D8-5874-4D3F-AE1C-AE805B28406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E83C35D6-D43D-4D25-9BAE-D659DDF6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1A39254-7A2F-4D00-86FE-02ADF663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/>
              <a:t>PHD-2411 SANEAMENTO I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FD500A8C-11A5-4DED-BE5E-14E7C6CC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F6EEB8-B80F-49B0-8FDC-2D58118C5D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179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image" Target="../media/image2.w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1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usepaord.shinyapps.io/Breakpoint-Curve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1700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5745 – PROCESSOS FÍSICO-QUÍMICOS EM ENGENHARIA SANITÁRIA E AMBIENTAL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359582"/>
            <a:ext cx="6808597" cy="1053194"/>
          </a:xfrm>
        </p:spPr>
        <p:txBody>
          <a:bodyPr>
            <a:noAutofit/>
          </a:bodyPr>
          <a:lstStyle/>
          <a:p>
            <a:pPr algn="ctr"/>
            <a:r>
              <a:rPr lang="pt-BR" altLang="pt-BR" sz="5400" dirty="0"/>
              <a:t>DESINFECÇÃO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E5301FD-4503-451F-BC51-A13B6B483D71}"/>
              </a:ext>
            </a:extLst>
          </p:cNvPr>
          <p:cNvGrpSpPr>
            <a:grpSpLocks noChangeAspect="1"/>
          </p:cNvGrpSpPr>
          <p:nvPr/>
        </p:nvGrpSpPr>
        <p:grpSpPr>
          <a:xfrm>
            <a:off x="1974449" y="1844824"/>
            <a:ext cx="6364896" cy="4356720"/>
            <a:chOff x="203200" y="609600"/>
            <a:chExt cx="8905875" cy="6096000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C020D4D9-6FDC-4D85-9318-3BAE67C02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00" y="609600"/>
              <a:ext cx="8805863" cy="609600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D6CE6DAA-2616-4170-86A2-B7EEB084E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0675" y="685800"/>
              <a:ext cx="3549650" cy="430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eaLnBrk="0" hangingPunct="0">
                <a:spcBef>
                  <a:spcPct val="50000"/>
                </a:spcBef>
                <a:defRPr sz="1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</a:lstStyle>
            <a:p>
              <a:r>
                <a:rPr lang="en-US" altLang="pt-BR" dirty="0"/>
                <a:t>No </a:t>
              </a:r>
              <a:r>
                <a:rPr lang="en-US" altLang="pt-BR" dirty="0" err="1"/>
                <a:t>manancial</a:t>
              </a:r>
              <a:endParaRPr lang="en-US" altLang="pt-BR" dirty="0"/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843409B9-84F0-41FA-AD0B-B8173B442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8912" y="1127124"/>
              <a:ext cx="4795837" cy="882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pt-BR" sz="1400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Redução</a:t>
              </a:r>
              <a:r>
                <a:rPr lang="en-US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 pela escolha do manancial</a:t>
              </a:r>
            </a:p>
            <a:p>
              <a:pPr eaLnBrk="0" hangingPunct="0">
                <a:spcBef>
                  <a:spcPct val="50000"/>
                </a:spcBef>
              </a:pPr>
              <a:endParaRPr lang="en-US" altLang="pt-BR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0381F24D-DEDB-43D8-B879-1BFFC3838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264" y="1447800"/>
              <a:ext cx="5097462" cy="430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pt-BR" sz="1400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Redução </a:t>
              </a:r>
              <a:r>
                <a:rPr lang="en-US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pela proteção do manancial</a:t>
              </a: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DB6C471E-15F1-4FB7-84E1-0FF9979BA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38" y="2574924"/>
              <a:ext cx="2689225" cy="73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pt-BR" sz="1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Na estação de tratamento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AA480988-25EC-4698-ABC9-891C9A374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963" y="3336924"/>
              <a:ext cx="2187575" cy="73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pt-BR" sz="1400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Reducão</a:t>
              </a:r>
              <a:r>
                <a:rPr lang="en-US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 por remoção</a:t>
              </a: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013B9880-9B89-44CD-B006-898453AEB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738" y="4959350"/>
              <a:ext cx="2574924" cy="73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pt-BR" sz="1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Na estação de tratamento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9EDE7730-01ED-40CA-B825-7A263DEB4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0301" y="5775324"/>
              <a:ext cx="2303464" cy="73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pt-BR" sz="1400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Reducão</a:t>
              </a:r>
              <a:r>
                <a:rPr lang="en-US" altLang="pt-B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 por inativação</a:t>
              </a: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D982500D-BEC3-4935-824D-2D91BC78A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4537" y="4968876"/>
              <a:ext cx="2708275" cy="73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pt-BR" sz="1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No sistema de distribuição</a:t>
              </a:r>
              <a:endParaRPr lang="en-US" altLang="pt-BR" sz="1400">
                <a:solidFill>
                  <a:srgbClr val="FAFD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115A0CCA-5E74-4FE0-8460-FACA7D440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5775324"/>
              <a:ext cx="1709738" cy="73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pt-BR" sz="1400" i="1">
                  <a:solidFill>
                    <a:srgbClr val="FF9900"/>
                  </a:solidFill>
                  <a:latin typeface="Arial" panose="020B0604020202020204" pitchFamily="34" charset="0"/>
                </a:rPr>
                <a:t>Reducão </a:t>
              </a:r>
              <a:r>
                <a:rPr lang="en-US" altLang="pt-BR" sz="1400">
                  <a:latin typeface="Arial" panose="020B0604020202020204" pitchFamily="34" charset="0"/>
                </a:rPr>
                <a:t> por proteção</a:t>
              </a: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69FA279B-4A48-4FD8-9A8B-A09E21E54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2100" y="3213101"/>
              <a:ext cx="2178050" cy="1033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pt-BR" sz="1400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Reducão </a:t>
              </a:r>
              <a:r>
                <a:rPr lang="en-US" altLang="pt-BR" sz="1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do risco de catástrofe</a:t>
              </a:r>
              <a:r>
                <a:rPr lang="en-US" altLang="pt-BR" sz="1400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 </a:t>
              </a:r>
              <a:endParaRPr lang="en-US" altLang="pt-BR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grpSp>
          <p:nvGrpSpPr>
            <p:cNvPr id="17" name="Group 13">
              <a:extLst>
                <a:ext uri="{FF2B5EF4-FFF2-40B4-BE49-F238E27FC236}">
                  <a16:creationId xmlns:a16="http://schemas.microsoft.com/office/drawing/2014/main" id="{6D89F12D-5615-4A09-9E17-F88ECB35B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8300" y="1897063"/>
              <a:ext cx="3525838" cy="3436937"/>
              <a:chOff x="2061" y="1195"/>
              <a:chExt cx="2499" cy="2165"/>
            </a:xfrm>
          </p:grpSpPr>
          <p:sp>
            <p:nvSpPr>
              <p:cNvPr id="18" name="AutoShape 14">
                <a:extLst>
                  <a:ext uri="{FF2B5EF4-FFF2-40B4-BE49-F238E27FC236}">
                    <a16:creationId xmlns:a16="http://schemas.microsoft.com/office/drawing/2014/main" id="{862C68E8-21BB-49B8-B15A-FFFB66137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1195"/>
                <a:ext cx="2499" cy="2165"/>
              </a:xfrm>
              <a:prstGeom prst="pentagon">
                <a:avLst/>
              </a:prstGeom>
              <a:solidFill>
                <a:srgbClr val="7174FD"/>
              </a:solidFill>
              <a:ln w="76200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pt-BR" altLang="pt-BR" sz="140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AutoShape 15">
                <a:extLst>
                  <a:ext uri="{FF2B5EF4-FFF2-40B4-BE49-F238E27FC236}">
                    <a16:creationId xmlns:a16="http://schemas.microsoft.com/office/drawing/2014/main" id="{C67A2CC9-5988-4DB5-8B20-403143B48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9" y="1258"/>
                <a:ext cx="2330" cy="2033"/>
              </a:xfrm>
              <a:prstGeom prst="pentagon">
                <a:avLst/>
              </a:prstGeom>
              <a:solidFill>
                <a:srgbClr val="7174F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D84E562B-B76C-4C3B-8FC7-D1931AFBAB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6" y="2016"/>
                <a:ext cx="1871" cy="271"/>
              </a:xfrm>
              <a:prstGeom prst="rect">
                <a:avLst/>
              </a:prstGeom>
              <a:solidFill>
                <a:srgbClr val="7174F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pt-BR" sz="1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Água desinfetada</a:t>
                </a:r>
              </a:p>
            </p:txBody>
          </p:sp>
        </p:grp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A52280AC-E215-4349-BCF8-A806E29A9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1900" y="2276476"/>
              <a:ext cx="2797175" cy="73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pt-BR" sz="1400" dirty="0" err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Análise</a:t>
              </a:r>
              <a:r>
                <a:rPr lang="en-US" altLang="pt-BR" sz="1400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 das </a:t>
              </a:r>
              <a:r>
                <a:rPr lang="en-US" altLang="pt-BR" sz="1400" dirty="0" err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barreiras</a:t>
              </a:r>
              <a:r>
                <a:rPr lang="en-US" altLang="pt-BR" sz="1400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 </a:t>
              </a:r>
              <a:r>
                <a:rPr lang="en-US" altLang="pt-BR" sz="1400" dirty="0" err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múltiplas</a:t>
              </a:r>
              <a:endParaRPr lang="en-US" altLang="pt-BR" sz="14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83970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/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blipFill>
                <a:blip r:embed="rId4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/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ipse 19">
            <a:extLst>
              <a:ext uri="{FF2B5EF4-FFF2-40B4-BE49-F238E27FC236}">
                <a16:creationId xmlns:a16="http://schemas.microsoft.com/office/drawing/2014/main" id="{C2BA7903-8495-4FE0-8E04-1F174C3F84A2}"/>
              </a:ext>
            </a:extLst>
          </p:cNvPr>
          <p:cNvSpPr/>
          <p:nvPr/>
        </p:nvSpPr>
        <p:spPr>
          <a:xfrm>
            <a:off x="1403647" y="2909158"/>
            <a:ext cx="6311593" cy="96965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0452C67-5392-4B84-9187-07347DBA0D9C}"/>
              </a:ext>
            </a:extLst>
          </p:cNvPr>
          <p:cNvSpPr txBox="1">
            <a:spLocks noChangeArrowheads="1"/>
          </p:cNvSpPr>
          <p:nvPr/>
        </p:nvSpPr>
        <p:spPr>
          <a:xfrm>
            <a:off x="950301" y="5164024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HOCL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FDAA9FA7-7BA6-4364-B3DD-89EF24870752}"/>
              </a:ext>
            </a:extLst>
          </p:cNvPr>
          <p:cNvSpPr/>
          <p:nvPr/>
        </p:nvSpPr>
        <p:spPr>
          <a:xfrm>
            <a:off x="4046645" y="5192516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FECF0CE-379D-44C6-B99E-377AE0540050}"/>
              </a:ext>
            </a:extLst>
          </p:cNvPr>
          <p:cNvSpPr txBox="1">
            <a:spLocks noChangeArrowheads="1"/>
          </p:cNvSpPr>
          <p:nvPr/>
        </p:nvSpPr>
        <p:spPr>
          <a:xfrm>
            <a:off x="6274625" y="5164023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41631476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/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blipFill>
                <a:blip r:embed="rId4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/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ipse 19">
            <a:extLst>
              <a:ext uri="{FF2B5EF4-FFF2-40B4-BE49-F238E27FC236}">
                <a16:creationId xmlns:a16="http://schemas.microsoft.com/office/drawing/2014/main" id="{C2BA7903-8495-4FE0-8E04-1F174C3F84A2}"/>
              </a:ext>
            </a:extLst>
          </p:cNvPr>
          <p:cNvSpPr/>
          <p:nvPr/>
        </p:nvSpPr>
        <p:spPr>
          <a:xfrm>
            <a:off x="1403647" y="3837632"/>
            <a:ext cx="6311593" cy="96965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E1E6660-8DA8-4B4E-B326-4C6181F185E8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5289727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OCL</a:t>
            </a:r>
            <a:r>
              <a:rPr lang="pt-BR" altLang="pt-BR" sz="3200" baseline="30000" dirty="0"/>
              <a:t>-</a:t>
            </a:r>
            <a:r>
              <a:rPr lang="pt-BR" altLang="pt-BR" sz="3200" dirty="0"/>
              <a:t>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E077D75D-CB8F-451A-8DDF-91E703ABBB21}"/>
              </a:ext>
            </a:extLst>
          </p:cNvPr>
          <p:cNvSpPr/>
          <p:nvPr/>
        </p:nvSpPr>
        <p:spPr>
          <a:xfrm>
            <a:off x="3851920" y="5318219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F4A598C-DD7B-4BC0-B822-11144E32B6FC}"/>
              </a:ext>
            </a:extLst>
          </p:cNvPr>
          <p:cNvSpPr txBox="1">
            <a:spLocks noChangeArrowheads="1"/>
          </p:cNvSpPr>
          <p:nvPr/>
        </p:nvSpPr>
        <p:spPr>
          <a:xfrm>
            <a:off x="6079900" y="5289726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874859140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/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blipFill>
                <a:blip r:embed="rId4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/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blipFill>
                <a:blip r:embed="rId5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e 8">
            <a:extLst>
              <a:ext uri="{FF2B5EF4-FFF2-40B4-BE49-F238E27FC236}">
                <a16:creationId xmlns:a16="http://schemas.microsoft.com/office/drawing/2014/main" id="{770386F1-D786-497A-ACE1-3C52633B40A6}"/>
              </a:ext>
            </a:extLst>
          </p:cNvPr>
          <p:cNvSpPr/>
          <p:nvPr/>
        </p:nvSpPr>
        <p:spPr>
          <a:xfrm>
            <a:off x="1115616" y="2882758"/>
            <a:ext cx="7056784" cy="118868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DC514B7-B518-4AE5-8E33-A86222F5D828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5283941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NH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CL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B97F48BC-546B-4113-9DFB-F866FDA77333}"/>
              </a:ext>
            </a:extLst>
          </p:cNvPr>
          <p:cNvSpPr/>
          <p:nvPr/>
        </p:nvSpPr>
        <p:spPr>
          <a:xfrm>
            <a:off x="3851920" y="5312433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710F4E1-5086-4075-980C-E1A31A39C47C}"/>
              </a:ext>
            </a:extLst>
          </p:cNvPr>
          <p:cNvSpPr txBox="1">
            <a:spLocks noChangeArrowheads="1"/>
          </p:cNvSpPr>
          <p:nvPr/>
        </p:nvSpPr>
        <p:spPr>
          <a:xfrm>
            <a:off x="6079900" y="5283940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34881502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/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blipFill>
                <a:blip r:embed="rId4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/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blipFill>
                <a:blip r:embed="rId5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e 8">
            <a:extLst>
              <a:ext uri="{FF2B5EF4-FFF2-40B4-BE49-F238E27FC236}">
                <a16:creationId xmlns:a16="http://schemas.microsoft.com/office/drawing/2014/main" id="{770386F1-D786-497A-ACE1-3C52633B40A6}"/>
              </a:ext>
            </a:extLst>
          </p:cNvPr>
          <p:cNvSpPr/>
          <p:nvPr/>
        </p:nvSpPr>
        <p:spPr>
          <a:xfrm>
            <a:off x="1115616" y="3951901"/>
            <a:ext cx="7056784" cy="118868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5225AC-998A-46AA-8FF8-AE43B02F5525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5502437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NHCL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</a:t>
            </a:r>
          </a:p>
        </p:txBody>
      </p:sp>
      <p:sp>
        <p:nvSpPr>
          <p:cNvPr id="10" name="Seta: da Esquerda para a Direita 9">
            <a:extLst>
              <a:ext uri="{FF2B5EF4-FFF2-40B4-BE49-F238E27FC236}">
                <a16:creationId xmlns:a16="http://schemas.microsoft.com/office/drawing/2014/main" id="{1A6A36B1-74B0-4CC6-AD3C-35F3376DA67D}"/>
              </a:ext>
            </a:extLst>
          </p:cNvPr>
          <p:cNvSpPr/>
          <p:nvPr/>
        </p:nvSpPr>
        <p:spPr>
          <a:xfrm>
            <a:off x="3779912" y="5530929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D8C1AB7-EADE-40EB-A593-67556A089F6D}"/>
              </a:ext>
            </a:extLst>
          </p:cNvPr>
          <p:cNvSpPr txBox="1">
            <a:spLocks noChangeArrowheads="1"/>
          </p:cNvSpPr>
          <p:nvPr/>
        </p:nvSpPr>
        <p:spPr>
          <a:xfrm>
            <a:off x="6007892" y="5502436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2 moles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42487633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BD39CD-B254-4AC7-9A6D-D98B154C3DAE}"/>
              </a:ext>
            </a:extLst>
          </p:cNvPr>
          <p:cNvSpPr txBox="1">
            <a:spLocks noChangeArrowheads="1"/>
          </p:cNvSpPr>
          <p:nvPr/>
        </p:nvSpPr>
        <p:spPr>
          <a:xfrm>
            <a:off x="481612" y="2119563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HOCL   </a:t>
            </a:r>
          </a:p>
        </p:txBody>
      </p:sp>
      <p:sp>
        <p:nvSpPr>
          <p:cNvPr id="2" name="Seta: da Esquerda para a Direita 1">
            <a:extLst>
              <a:ext uri="{FF2B5EF4-FFF2-40B4-BE49-F238E27FC236}">
                <a16:creationId xmlns:a16="http://schemas.microsoft.com/office/drawing/2014/main" id="{A2758842-2D50-462D-80BE-F0863BB2664C}"/>
              </a:ext>
            </a:extLst>
          </p:cNvPr>
          <p:cNvSpPr/>
          <p:nvPr/>
        </p:nvSpPr>
        <p:spPr>
          <a:xfrm>
            <a:off x="3577956" y="2148055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3C57E1D-F5CE-4665-86F8-09B0B54B8260}"/>
              </a:ext>
            </a:extLst>
          </p:cNvPr>
          <p:cNvSpPr txBox="1">
            <a:spLocks noChangeArrowheads="1"/>
          </p:cNvSpPr>
          <p:nvPr/>
        </p:nvSpPr>
        <p:spPr>
          <a:xfrm>
            <a:off x="5805936" y="2119562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87283DE-4861-4659-AD04-8ECD4F5C1EC4}"/>
              </a:ext>
            </a:extLst>
          </p:cNvPr>
          <p:cNvSpPr txBox="1">
            <a:spLocks noChangeArrowheads="1"/>
          </p:cNvSpPr>
          <p:nvPr/>
        </p:nvSpPr>
        <p:spPr>
          <a:xfrm>
            <a:off x="478738" y="2711702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OCL</a:t>
            </a:r>
            <a:r>
              <a:rPr lang="pt-BR" altLang="pt-BR" sz="2800" baseline="30000" dirty="0"/>
              <a:t>-</a:t>
            </a:r>
            <a:r>
              <a:rPr lang="pt-BR" altLang="pt-BR" sz="2800" dirty="0"/>
              <a:t>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E1E3AA64-8312-4141-BFBD-1A1264DD5FBE}"/>
              </a:ext>
            </a:extLst>
          </p:cNvPr>
          <p:cNvSpPr/>
          <p:nvPr/>
        </p:nvSpPr>
        <p:spPr>
          <a:xfrm>
            <a:off x="3575082" y="2740194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C5B8D52-35D8-47F1-A51D-AEA5F09F1EEF}"/>
              </a:ext>
            </a:extLst>
          </p:cNvPr>
          <p:cNvSpPr txBox="1">
            <a:spLocks noChangeArrowheads="1"/>
          </p:cNvSpPr>
          <p:nvPr/>
        </p:nvSpPr>
        <p:spPr>
          <a:xfrm>
            <a:off x="5803062" y="2711701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AC3F883-2EA8-45B3-A555-16C081406DCB}"/>
              </a:ext>
            </a:extLst>
          </p:cNvPr>
          <p:cNvSpPr txBox="1">
            <a:spLocks noChangeArrowheads="1"/>
          </p:cNvSpPr>
          <p:nvPr/>
        </p:nvSpPr>
        <p:spPr>
          <a:xfrm>
            <a:off x="478738" y="3329036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NH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CL   </a:t>
            </a:r>
          </a:p>
        </p:txBody>
      </p:sp>
      <p:sp>
        <p:nvSpPr>
          <p:cNvPr id="17" name="Seta: da Esquerda para a Direita 16">
            <a:extLst>
              <a:ext uri="{FF2B5EF4-FFF2-40B4-BE49-F238E27FC236}">
                <a16:creationId xmlns:a16="http://schemas.microsoft.com/office/drawing/2014/main" id="{D533DA94-0253-4A8C-8577-3A06B6812189}"/>
              </a:ext>
            </a:extLst>
          </p:cNvPr>
          <p:cNvSpPr/>
          <p:nvPr/>
        </p:nvSpPr>
        <p:spPr>
          <a:xfrm>
            <a:off x="3575082" y="3357528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F986EB0-3545-4997-974C-6A613D555267}"/>
              </a:ext>
            </a:extLst>
          </p:cNvPr>
          <p:cNvSpPr txBox="1">
            <a:spLocks noChangeArrowheads="1"/>
          </p:cNvSpPr>
          <p:nvPr/>
        </p:nvSpPr>
        <p:spPr>
          <a:xfrm>
            <a:off x="5803062" y="3329035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AE7989D-0FF1-496B-AE22-B45DE4AA80BD}"/>
              </a:ext>
            </a:extLst>
          </p:cNvPr>
          <p:cNvSpPr txBox="1">
            <a:spLocks noChangeArrowheads="1"/>
          </p:cNvSpPr>
          <p:nvPr/>
        </p:nvSpPr>
        <p:spPr>
          <a:xfrm>
            <a:off x="478738" y="3937728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NHCL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</a:t>
            </a:r>
          </a:p>
        </p:txBody>
      </p:sp>
      <p:sp>
        <p:nvSpPr>
          <p:cNvPr id="20" name="Seta: da Esquerda para a Direita 19">
            <a:extLst>
              <a:ext uri="{FF2B5EF4-FFF2-40B4-BE49-F238E27FC236}">
                <a16:creationId xmlns:a16="http://schemas.microsoft.com/office/drawing/2014/main" id="{0A6CB424-398C-49E8-85C5-C8DB29776644}"/>
              </a:ext>
            </a:extLst>
          </p:cNvPr>
          <p:cNvSpPr/>
          <p:nvPr/>
        </p:nvSpPr>
        <p:spPr>
          <a:xfrm>
            <a:off x="3575082" y="3966220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3DA38D6C-7FBA-4C7A-B9DA-C60AD34C7440}"/>
              </a:ext>
            </a:extLst>
          </p:cNvPr>
          <p:cNvSpPr txBox="1">
            <a:spLocks noChangeArrowheads="1"/>
          </p:cNvSpPr>
          <p:nvPr/>
        </p:nvSpPr>
        <p:spPr>
          <a:xfrm>
            <a:off x="5803062" y="3937727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2 moles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9291411-AC26-4CA4-8264-B4DE9BE11937}"/>
              </a:ext>
            </a:extLst>
          </p:cNvPr>
          <p:cNvSpPr txBox="1">
            <a:spLocks noChangeArrowheads="1"/>
          </p:cNvSpPr>
          <p:nvPr/>
        </p:nvSpPr>
        <p:spPr>
          <a:xfrm>
            <a:off x="453782" y="4782294"/>
            <a:ext cx="8229600" cy="128927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3200" dirty="0"/>
              <a:t>Conclusão: Todas as dosagens de cloro da forma de cloro residual livre e combinado são expressas como mg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/L !!! </a:t>
            </a:r>
          </a:p>
        </p:txBody>
      </p:sp>
      <p:sp>
        <p:nvSpPr>
          <p:cNvPr id="23" name="Rectangle 32">
            <a:extLst>
              <a:ext uri="{FF2B5EF4-FFF2-40B4-BE49-F238E27FC236}">
                <a16:creationId xmlns:a16="http://schemas.microsoft.com/office/drawing/2014/main" id="{C5EBB919-6E98-49D1-83A0-44053D1F9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07" y="4782294"/>
            <a:ext cx="8380711" cy="1383010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649848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>
            <a:extLst>
              <a:ext uri="{FF2B5EF4-FFF2-40B4-BE49-F238E27FC236}">
                <a16:creationId xmlns:a16="http://schemas.microsoft.com/office/drawing/2014/main" id="{D1B31F66-3B55-4EAC-AA47-6F96A6C58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5450" y="2290763"/>
            <a:ext cx="4362450" cy="706437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Lei de </a:t>
            </a:r>
            <a:r>
              <a:rPr lang="pt-BR" altLang="pt-BR" sz="3200" dirty="0" err="1"/>
              <a:t>Chick</a:t>
            </a:r>
            <a:r>
              <a:rPr lang="pt-BR" altLang="pt-BR" sz="3200" dirty="0"/>
              <a:t> (1908)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124" name="Object 4">
                <a:extLst>
                  <a:ext uri="{FF2B5EF4-FFF2-40B4-BE49-F238E27FC236}">
                    <a16:creationId xmlns:a16="http://schemas.microsoft.com/office/drawing/2014/main" id="{392E8209-92B9-40ED-AD00-3A735728A1F6}"/>
                  </a:ext>
                </a:extLst>
              </p:cNvPr>
              <p:cNvSpPr txBox="1"/>
              <p:nvPr/>
            </p:nvSpPr>
            <p:spPr bwMode="auto">
              <a:xfrm>
                <a:off x="6115571" y="2044115"/>
                <a:ext cx="2433637" cy="938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1124" name="Object 4">
                <a:extLst>
                  <a:ext uri="{FF2B5EF4-FFF2-40B4-BE49-F238E27FC236}">
                    <a16:creationId xmlns:a16="http://schemas.microsoft.com/office/drawing/2014/main" id="{392E8209-92B9-40ED-AD00-3A735728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571" y="2044115"/>
                <a:ext cx="2433637" cy="9382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125" name="Rectangle 5">
            <a:extLst>
              <a:ext uri="{FF2B5EF4-FFF2-40B4-BE49-F238E27FC236}">
                <a16:creationId xmlns:a16="http://schemas.microsoft.com/office/drawing/2014/main" id="{690996C2-2E82-4902-95DC-5DFB35A61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200400"/>
            <a:ext cx="4500563" cy="6604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Watson (1908)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126" name="Object 6">
                <a:extLst>
                  <a:ext uri="{FF2B5EF4-FFF2-40B4-BE49-F238E27FC236}">
                    <a16:creationId xmlns:a16="http://schemas.microsoft.com/office/drawing/2014/main" id="{0EE94CA0-EA69-4E7C-88FB-64AE10AAEDB3}"/>
                  </a:ext>
                </a:extLst>
              </p:cNvPr>
              <p:cNvSpPr txBox="1"/>
              <p:nvPr/>
            </p:nvSpPr>
            <p:spPr bwMode="auto">
              <a:xfrm>
                <a:off x="6271148" y="3996787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1126" name="Object 6">
                <a:extLst>
                  <a:ext uri="{FF2B5EF4-FFF2-40B4-BE49-F238E27FC236}">
                    <a16:creationId xmlns:a16="http://schemas.microsoft.com/office/drawing/2014/main" id="{0EE94CA0-EA69-4E7C-88FB-64AE10AA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1148" y="3996787"/>
                <a:ext cx="2915815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127" name="Object 7">
                <a:extLst>
                  <a:ext uri="{FF2B5EF4-FFF2-40B4-BE49-F238E27FC236}">
                    <a16:creationId xmlns:a16="http://schemas.microsoft.com/office/drawing/2014/main" id="{D54A3154-2D92-4146-B38B-C4D5466D0E2C}"/>
                  </a:ext>
                </a:extLst>
              </p:cNvPr>
              <p:cNvSpPr txBox="1"/>
              <p:nvPr/>
            </p:nvSpPr>
            <p:spPr bwMode="auto">
              <a:xfrm>
                <a:off x="6115571" y="3200400"/>
                <a:ext cx="1929903" cy="481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1127" name="Object 7">
                <a:extLst>
                  <a:ext uri="{FF2B5EF4-FFF2-40B4-BE49-F238E27FC236}">
                    <a16:creationId xmlns:a16="http://schemas.microsoft.com/office/drawing/2014/main" id="{D54A3154-2D92-4146-B38B-C4D5466D0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571" y="3200400"/>
                <a:ext cx="1929903" cy="4810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128" name="Rectangle 8">
            <a:extLst>
              <a:ext uri="{FF2B5EF4-FFF2-40B4-BE49-F238E27FC236}">
                <a16:creationId xmlns:a16="http://schemas.microsoft.com/office/drawing/2014/main" id="{EC29FED1-9183-41A1-AB01-E5BC3DBBF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267200"/>
            <a:ext cx="5668963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129" name="Object 9">
                <a:extLst>
                  <a:ext uri="{FF2B5EF4-FFF2-40B4-BE49-F238E27FC236}">
                    <a16:creationId xmlns:a16="http://schemas.microsoft.com/office/drawing/2014/main" id="{2BD984DF-9E65-4482-AA0D-766B3D0FD8B1}"/>
                  </a:ext>
                </a:extLst>
              </p:cNvPr>
              <p:cNvSpPr txBox="1"/>
              <p:nvPr/>
            </p:nvSpPr>
            <p:spPr bwMode="auto">
              <a:xfrm>
                <a:off x="755003" y="5239543"/>
                <a:ext cx="3384949" cy="1001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1129" name="Object 9">
                <a:extLst>
                  <a:ext uri="{FF2B5EF4-FFF2-40B4-BE49-F238E27FC236}">
                    <a16:creationId xmlns:a16="http://schemas.microsoft.com/office/drawing/2014/main" id="{2BD984DF-9E65-4482-AA0D-766B3D0FD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003" y="5239543"/>
                <a:ext cx="3384949" cy="1001713"/>
              </a:xfrm>
              <a:prstGeom prst="rect">
                <a:avLst/>
              </a:prstGeom>
              <a:blipFill>
                <a:blip r:embed="rId5"/>
                <a:stretch>
                  <a:fillRect b="-6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130" name="Text Box 10">
            <a:extLst>
              <a:ext uri="{FF2B5EF4-FFF2-40B4-BE49-F238E27FC236}">
                <a16:creationId xmlns:a16="http://schemas.microsoft.com/office/drawing/2014/main" id="{262091B3-C36E-4172-9A2F-29762425F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373" y="5384555"/>
            <a:ext cx="2749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3200" dirty="0">
                <a:latin typeface="Times New Roman" panose="02020603050405020304" pitchFamily="18" charset="0"/>
              </a:rPr>
              <a:t>Eficiência = C.t</a:t>
            </a:r>
          </a:p>
        </p:txBody>
      </p:sp>
      <p:pic>
        <p:nvPicPr>
          <p:cNvPr id="261131" name="Picture 11">
            <a:extLst>
              <a:ext uri="{FF2B5EF4-FFF2-40B4-BE49-F238E27FC236}">
                <a16:creationId xmlns:a16="http://schemas.microsoft.com/office/drawing/2014/main" id="{08F79326-84DF-4632-A631-E6D300C06AC7}"/>
              </a:ext>
            </a:extLst>
          </p:cNvPr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2" name="Rectangle 2">
            <a:extLst>
              <a:ext uri="{FF2B5EF4-FFF2-40B4-BE49-F238E27FC236}">
                <a16:creationId xmlns:a16="http://schemas.microsoft.com/office/drawing/2014/main" id="{C41FCCDF-EF02-4055-BAD4-149C6918C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0A44E107-BAEA-4174-BA49-BE27290FB366}"/>
              </a:ext>
            </a:extLst>
          </p:cNvPr>
          <p:cNvSpPr/>
          <p:nvPr/>
        </p:nvSpPr>
        <p:spPr>
          <a:xfrm>
            <a:off x="4299670" y="2406437"/>
            <a:ext cx="1512168" cy="280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BC1B409C-A241-4C97-8944-37416C41119C}"/>
              </a:ext>
            </a:extLst>
          </p:cNvPr>
          <p:cNvSpPr/>
          <p:nvPr/>
        </p:nvSpPr>
        <p:spPr>
          <a:xfrm>
            <a:off x="4299670" y="3336818"/>
            <a:ext cx="1512168" cy="280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BD14E980-6F3F-4633-BF0E-EF484A572217}"/>
              </a:ext>
            </a:extLst>
          </p:cNvPr>
          <p:cNvSpPr/>
          <p:nvPr/>
        </p:nvSpPr>
        <p:spPr>
          <a:xfrm>
            <a:off x="5286375" y="4390360"/>
            <a:ext cx="829196" cy="241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3173" name="Object 5">
                <a:extLst>
                  <a:ext uri="{FF2B5EF4-FFF2-40B4-BE49-F238E27FC236}">
                    <a16:creationId xmlns:a16="http://schemas.microsoft.com/office/drawing/2014/main" id="{C03368B3-E3ED-4ED9-AF00-D6981371363A}"/>
                  </a:ext>
                </a:extLst>
              </p:cNvPr>
              <p:cNvSpPr txBox="1"/>
              <p:nvPr/>
            </p:nvSpPr>
            <p:spPr bwMode="auto">
              <a:xfrm>
                <a:off x="303212" y="3997324"/>
                <a:ext cx="3041650" cy="9493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3173" name="Object 5">
                <a:extLst>
                  <a:ext uri="{FF2B5EF4-FFF2-40B4-BE49-F238E27FC236}">
                    <a16:creationId xmlns:a16="http://schemas.microsoft.com/office/drawing/2014/main" id="{C03368B3-E3ED-4ED9-AF00-D69813713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212" y="3997324"/>
                <a:ext cx="3041650" cy="949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175" name="Rectangle 7">
            <a:extLst>
              <a:ext uri="{FF2B5EF4-FFF2-40B4-BE49-F238E27FC236}">
                <a16:creationId xmlns:a16="http://schemas.microsoft.com/office/drawing/2014/main" id="{E956659E-4F33-41C2-BA01-1A632E505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3178" name="Picture 10">
            <a:extLst>
              <a:ext uri="{FF2B5EF4-FFF2-40B4-BE49-F238E27FC236}">
                <a16:creationId xmlns:a16="http://schemas.microsoft.com/office/drawing/2014/main" id="{C4CF7044-2A84-431F-A516-8DBB0D0132B8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179" name="Rectangle 11">
            <a:extLst>
              <a:ext uri="{FF2B5EF4-FFF2-40B4-BE49-F238E27FC236}">
                <a16:creationId xmlns:a16="http://schemas.microsoft.com/office/drawing/2014/main" id="{6ED23B0A-3A51-4C5F-B5A6-A6999DD43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3185" name="AutoShape 17">
            <a:extLst>
              <a:ext uri="{FF2B5EF4-FFF2-40B4-BE49-F238E27FC236}">
                <a16:creationId xmlns:a16="http://schemas.microsoft.com/office/drawing/2014/main" id="{D82FAFF3-8713-4DAC-9B39-207C2136EC1F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095625"/>
          </a:xfrm>
          <a:prstGeom prst="leftBrace">
            <a:avLst>
              <a:gd name="adj1" fmla="val 51262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3186" name="Text Box 18">
            <a:extLst>
              <a:ext uri="{FF2B5EF4-FFF2-40B4-BE49-F238E27FC236}">
                <a16:creationId xmlns:a16="http://schemas.microsoft.com/office/drawing/2014/main" id="{69388117-32FF-4A7C-A8D0-F035A728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3187" name="Text Box 19">
            <a:extLst>
              <a:ext uri="{FF2B5EF4-FFF2-40B4-BE49-F238E27FC236}">
                <a16:creationId xmlns:a16="http://schemas.microsoft.com/office/drawing/2014/main" id="{FF13A8A0-A384-4114-AB23-8965EC116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representa a concentração de microrganismos indicadores ou patogênicos</a:t>
            </a:r>
          </a:p>
        </p:txBody>
      </p:sp>
      <p:sp>
        <p:nvSpPr>
          <p:cNvPr id="263188" name="Text Box 20">
            <a:extLst>
              <a:ext uri="{FF2B5EF4-FFF2-40B4-BE49-F238E27FC236}">
                <a16:creationId xmlns:a16="http://schemas.microsoft.com/office/drawing/2014/main" id="{E5206730-9AB9-4120-9B96-039EEE03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C representa a concentração de agente oxidante, podendo este ser cloro, dióxido de cloro, ozônio, etc...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A8AE183F-B03E-47A8-8734-559CCF9E2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010316"/>
            <a:ext cx="4825057" cy="1383010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3173" name="Object 5">
                <a:extLst>
                  <a:ext uri="{FF2B5EF4-FFF2-40B4-BE49-F238E27FC236}">
                    <a16:creationId xmlns:a16="http://schemas.microsoft.com/office/drawing/2014/main" id="{C03368B3-E3ED-4ED9-AF00-D6981371363A}"/>
                  </a:ext>
                </a:extLst>
              </p:cNvPr>
              <p:cNvSpPr txBox="1"/>
              <p:nvPr/>
            </p:nvSpPr>
            <p:spPr bwMode="auto">
              <a:xfrm>
                <a:off x="303212" y="3997324"/>
                <a:ext cx="3041650" cy="9493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3173" name="Object 5">
                <a:extLst>
                  <a:ext uri="{FF2B5EF4-FFF2-40B4-BE49-F238E27FC236}">
                    <a16:creationId xmlns:a16="http://schemas.microsoft.com/office/drawing/2014/main" id="{C03368B3-E3ED-4ED9-AF00-D69813713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212" y="3997324"/>
                <a:ext cx="3041650" cy="949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175" name="Rectangle 7">
            <a:extLst>
              <a:ext uri="{FF2B5EF4-FFF2-40B4-BE49-F238E27FC236}">
                <a16:creationId xmlns:a16="http://schemas.microsoft.com/office/drawing/2014/main" id="{E956659E-4F33-41C2-BA01-1A632E505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3178" name="Picture 10">
            <a:extLst>
              <a:ext uri="{FF2B5EF4-FFF2-40B4-BE49-F238E27FC236}">
                <a16:creationId xmlns:a16="http://schemas.microsoft.com/office/drawing/2014/main" id="{C4CF7044-2A84-431F-A516-8DBB0D0132B8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179" name="Rectangle 11">
            <a:extLst>
              <a:ext uri="{FF2B5EF4-FFF2-40B4-BE49-F238E27FC236}">
                <a16:creationId xmlns:a16="http://schemas.microsoft.com/office/drawing/2014/main" id="{6ED23B0A-3A51-4C5F-B5A6-A6999DD43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3185" name="AutoShape 17">
            <a:extLst>
              <a:ext uri="{FF2B5EF4-FFF2-40B4-BE49-F238E27FC236}">
                <a16:creationId xmlns:a16="http://schemas.microsoft.com/office/drawing/2014/main" id="{D82FAFF3-8713-4DAC-9B39-207C2136EC1F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095625"/>
          </a:xfrm>
          <a:prstGeom prst="leftBrace">
            <a:avLst>
              <a:gd name="adj1" fmla="val 51262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3186" name="Text Box 18">
            <a:extLst>
              <a:ext uri="{FF2B5EF4-FFF2-40B4-BE49-F238E27FC236}">
                <a16:creationId xmlns:a16="http://schemas.microsoft.com/office/drawing/2014/main" id="{69388117-32FF-4A7C-A8D0-F035A728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3187" name="Text Box 19">
            <a:extLst>
              <a:ext uri="{FF2B5EF4-FFF2-40B4-BE49-F238E27FC236}">
                <a16:creationId xmlns:a16="http://schemas.microsoft.com/office/drawing/2014/main" id="{FF13A8A0-A384-4114-AB23-8965EC116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representa a concentração de microrganismos indicadores ou patogênicos</a:t>
            </a:r>
          </a:p>
        </p:txBody>
      </p:sp>
      <p:sp>
        <p:nvSpPr>
          <p:cNvPr id="263188" name="Text Box 20">
            <a:extLst>
              <a:ext uri="{FF2B5EF4-FFF2-40B4-BE49-F238E27FC236}">
                <a16:creationId xmlns:a16="http://schemas.microsoft.com/office/drawing/2014/main" id="{E5206730-9AB9-4120-9B96-039EEE03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C representa a concentração de agente oxidante, podendo este ser cloro, dióxido de cloro, ozônio, etc...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A8AE183F-B03E-47A8-8734-559CCF9E2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487423"/>
            <a:ext cx="4825057" cy="1383010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639983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4194" name="Object 2">
                <a:extLst>
                  <a:ext uri="{FF2B5EF4-FFF2-40B4-BE49-F238E27FC236}">
                    <a16:creationId xmlns:a16="http://schemas.microsoft.com/office/drawing/2014/main" id="{4D45AA6D-04D7-45A0-BB65-80B365BB7C36}"/>
                  </a:ext>
                </a:extLst>
              </p:cNvPr>
              <p:cNvSpPr txBox="1"/>
              <p:nvPr/>
            </p:nvSpPr>
            <p:spPr bwMode="auto">
              <a:xfrm>
                <a:off x="231775" y="4033837"/>
                <a:ext cx="3041650" cy="9493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4194" name="Object 2">
                <a:extLst>
                  <a:ext uri="{FF2B5EF4-FFF2-40B4-BE49-F238E27FC236}">
                    <a16:creationId xmlns:a16="http://schemas.microsoft.com/office/drawing/2014/main" id="{4D45AA6D-04D7-45A0-BB65-80B365BB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4033837"/>
                <a:ext cx="3041650" cy="949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4195" name="Rectangle 3">
            <a:extLst>
              <a:ext uri="{FF2B5EF4-FFF2-40B4-BE49-F238E27FC236}">
                <a16:creationId xmlns:a16="http://schemas.microsoft.com/office/drawing/2014/main" id="{731844E1-6809-42E4-8ACD-0B0A0BBA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4196" name="Picture 4">
            <a:extLst>
              <a:ext uri="{FF2B5EF4-FFF2-40B4-BE49-F238E27FC236}">
                <a16:creationId xmlns:a16="http://schemas.microsoft.com/office/drawing/2014/main" id="{870CF0D6-774F-47E6-9E19-0B56238495DB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7" name="Rectangle 5">
            <a:extLst>
              <a:ext uri="{FF2B5EF4-FFF2-40B4-BE49-F238E27FC236}">
                <a16:creationId xmlns:a16="http://schemas.microsoft.com/office/drawing/2014/main" id="{64AA62FB-2D72-479F-9C68-86D0F9B8B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4198" name="AutoShape 6">
            <a:extLst>
              <a:ext uri="{FF2B5EF4-FFF2-40B4-BE49-F238E27FC236}">
                <a16:creationId xmlns:a16="http://schemas.microsoft.com/office/drawing/2014/main" id="{9E2FBE60-CF41-4617-A492-B0603294CBE6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384550"/>
          </a:xfrm>
          <a:prstGeom prst="leftBrace">
            <a:avLst>
              <a:gd name="adj1" fmla="val 56046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4199" name="Text Box 7">
            <a:extLst>
              <a:ext uri="{FF2B5EF4-FFF2-40B4-BE49-F238E27FC236}">
                <a16:creationId xmlns:a16="http://schemas.microsoft.com/office/drawing/2014/main" id="{C1DE4919-B340-4464-8D5E-84ABE40E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4200" name="Text Box 8">
            <a:extLst>
              <a:ext uri="{FF2B5EF4-FFF2-40B4-BE49-F238E27FC236}">
                <a16:creationId xmlns:a16="http://schemas.microsoft.com/office/drawing/2014/main" id="{E14333BC-57AE-4527-8B46-9C934ED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está associado a ordem de reação relativa a concentração do agente oxidante. </a:t>
            </a:r>
          </a:p>
        </p:txBody>
      </p:sp>
      <p:sp>
        <p:nvSpPr>
          <p:cNvPr id="264201" name="Text Box 9">
            <a:extLst>
              <a:ext uri="{FF2B5EF4-FFF2-40B4-BE49-F238E27FC236}">
                <a16:creationId xmlns:a16="http://schemas.microsoft.com/office/drawing/2014/main" id="{BDB2FB17-35F9-4309-AAC2-FF5C7086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k</a:t>
            </a:r>
            <a:r>
              <a:rPr lang="pt-BR" altLang="pt-BR" sz="2400" baseline="-25000"/>
              <a:t>d</a:t>
            </a:r>
            <a:r>
              <a:rPr lang="pt-BR" altLang="pt-BR" sz="2400"/>
              <a:t> é a constante reação, sendo esta função do microrganismo indicador, tipo do agente oxidante empregado, temperatura e pH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6ED2D38B-C11E-463A-986A-63DA993B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2970709"/>
            <a:ext cx="5073893" cy="1295399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4194" name="Object 2">
                <a:extLst>
                  <a:ext uri="{FF2B5EF4-FFF2-40B4-BE49-F238E27FC236}">
                    <a16:creationId xmlns:a16="http://schemas.microsoft.com/office/drawing/2014/main" id="{4D45AA6D-04D7-45A0-BB65-80B365BB7C36}"/>
                  </a:ext>
                </a:extLst>
              </p:cNvPr>
              <p:cNvSpPr txBox="1"/>
              <p:nvPr/>
            </p:nvSpPr>
            <p:spPr bwMode="auto">
              <a:xfrm>
                <a:off x="231775" y="4033837"/>
                <a:ext cx="3041650" cy="9493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4194" name="Object 2">
                <a:extLst>
                  <a:ext uri="{FF2B5EF4-FFF2-40B4-BE49-F238E27FC236}">
                    <a16:creationId xmlns:a16="http://schemas.microsoft.com/office/drawing/2014/main" id="{4D45AA6D-04D7-45A0-BB65-80B365BB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4033837"/>
                <a:ext cx="3041650" cy="949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4195" name="Rectangle 3">
            <a:extLst>
              <a:ext uri="{FF2B5EF4-FFF2-40B4-BE49-F238E27FC236}">
                <a16:creationId xmlns:a16="http://schemas.microsoft.com/office/drawing/2014/main" id="{731844E1-6809-42E4-8ACD-0B0A0BBA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4196" name="Picture 4">
            <a:extLst>
              <a:ext uri="{FF2B5EF4-FFF2-40B4-BE49-F238E27FC236}">
                <a16:creationId xmlns:a16="http://schemas.microsoft.com/office/drawing/2014/main" id="{870CF0D6-774F-47E6-9E19-0B56238495DB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7" name="Rectangle 5">
            <a:extLst>
              <a:ext uri="{FF2B5EF4-FFF2-40B4-BE49-F238E27FC236}">
                <a16:creationId xmlns:a16="http://schemas.microsoft.com/office/drawing/2014/main" id="{64AA62FB-2D72-479F-9C68-86D0F9B8B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4198" name="AutoShape 6">
            <a:extLst>
              <a:ext uri="{FF2B5EF4-FFF2-40B4-BE49-F238E27FC236}">
                <a16:creationId xmlns:a16="http://schemas.microsoft.com/office/drawing/2014/main" id="{9E2FBE60-CF41-4617-A492-B0603294CBE6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384550"/>
          </a:xfrm>
          <a:prstGeom prst="leftBrace">
            <a:avLst>
              <a:gd name="adj1" fmla="val 56046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4199" name="Text Box 7">
            <a:extLst>
              <a:ext uri="{FF2B5EF4-FFF2-40B4-BE49-F238E27FC236}">
                <a16:creationId xmlns:a16="http://schemas.microsoft.com/office/drawing/2014/main" id="{C1DE4919-B340-4464-8D5E-84ABE40E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4200" name="Text Box 8">
            <a:extLst>
              <a:ext uri="{FF2B5EF4-FFF2-40B4-BE49-F238E27FC236}">
                <a16:creationId xmlns:a16="http://schemas.microsoft.com/office/drawing/2014/main" id="{E14333BC-57AE-4527-8B46-9C934ED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está associado a ordem de reação relativa a concentração do agente oxidante. </a:t>
            </a:r>
          </a:p>
        </p:txBody>
      </p:sp>
      <p:sp>
        <p:nvSpPr>
          <p:cNvPr id="264201" name="Text Box 9">
            <a:extLst>
              <a:ext uri="{FF2B5EF4-FFF2-40B4-BE49-F238E27FC236}">
                <a16:creationId xmlns:a16="http://schemas.microsoft.com/office/drawing/2014/main" id="{BDB2FB17-35F9-4309-AAC2-FF5C7086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k</a:t>
            </a:r>
            <a:r>
              <a:rPr lang="pt-BR" altLang="pt-BR" sz="2400" baseline="-25000"/>
              <a:t>d</a:t>
            </a:r>
            <a:r>
              <a:rPr lang="pt-BR" altLang="pt-BR" sz="2400"/>
              <a:t> é a constante reação, sendo esta função do microrganismo indicador, tipo do agente oxidante empregado, temperatura e pH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6ED2D38B-C11E-463A-986A-63DA993B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4490024"/>
            <a:ext cx="5073893" cy="1571051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778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ETA Alto Tietê - Cilindros de Cloro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138" y="2419164"/>
            <a:ext cx="2931781" cy="20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359582"/>
            <a:ext cx="6808597" cy="1053194"/>
          </a:xfrm>
        </p:spPr>
        <p:txBody>
          <a:bodyPr>
            <a:noAutofit/>
          </a:bodyPr>
          <a:lstStyle/>
          <a:p>
            <a:pPr algn="ctr"/>
            <a:r>
              <a:rPr lang="pt-BR" altLang="pt-BR" sz="5400" dirty="0"/>
              <a:t>DESINFECÇÃO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39603" y="2348880"/>
            <a:ext cx="4475584" cy="36724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Definição: O propósito do processo de desinfecção é eliminar, de modo econômico, os microrganismos patogênicos presentes na fase líquida. 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4">
            <a:extLst>
              <a:ext uri="{FF2B5EF4-FFF2-40B4-BE49-F238E27FC236}">
                <a16:creationId xmlns:a16="http://schemas.microsoft.com/office/drawing/2014/main" id="{6BF8ED73-F535-47CB-A89F-15BF357C39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Rectangle 5">
            <a:extLst>
              <a:ext uri="{FF2B5EF4-FFF2-40B4-BE49-F238E27FC236}">
                <a16:creationId xmlns:a16="http://schemas.microsoft.com/office/drawing/2014/main" id="{BA95B7D8-52E7-440D-9BE0-AEF7CE80D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7175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2" name="Object 10">
                <a:extLst>
                  <a:ext uri="{FF2B5EF4-FFF2-40B4-BE49-F238E27FC236}">
                    <a16:creationId xmlns:a16="http://schemas.microsoft.com/office/drawing/2014/main" id="{2744ED8E-478B-432E-9701-90C0865D2A0A}"/>
                  </a:ext>
                </a:extLst>
              </p:cNvPr>
              <p:cNvSpPr txBox="1"/>
              <p:nvPr/>
            </p:nvSpPr>
            <p:spPr bwMode="auto">
              <a:xfrm>
                <a:off x="369887" y="2420938"/>
                <a:ext cx="2682875" cy="1003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2212" name="Object 10">
                <a:extLst>
                  <a:ext uri="{FF2B5EF4-FFF2-40B4-BE49-F238E27FC236}">
                    <a16:creationId xmlns:a16="http://schemas.microsoft.com/office/drawing/2014/main" id="{2744ED8E-478B-432E-9701-90C0865D2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887" y="2420938"/>
                <a:ext cx="2682875" cy="1003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13" name="Text Box 11">
            <a:extLst>
              <a:ext uri="{FF2B5EF4-FFF2-40B4-BE49-F238E27FC236}">
                <a16:creationId xmlns:a16="http://schemas.microsoft.com/office/drawing/2014/main" id="{E8951D6B-0F27-4321-A98A-B8936202A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7" y="2590800"/>
            <a:ext cx="403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Reator em batelada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5" name="Object 13">
                <a:extLst>
                  <a:ext uri="{FF2B5EF4-FFF2-40B4-BE49-F238E27FC236}">
                    <a16:creationId xmlns:a16="http://schemas.microsoft.com/office/drawing/2014/main" id="{4AC61F0A-3BD7-4F9A-A9B6-60400721DD39}"/>
                  </a:ext>
                </a:extLst>
              </p:cNvPr>
              <p:cNvSpPr txBox="1"/>
              <p:nvPr/>
            </p:nvSpPr>
            <p:spPr bwMode="auto">
              <a:xfrm>
                <a:off x="324643" y="3711576"/>
                <a:ext cx="2773362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2215" name="Object 13">
                <a:extLst>
                  <a:ext uri="{FF2B5EF4-FFF2-40B4-BE49-F238E27FC236}">
                    <a16:creationId xmlns:a16="http://schemas.microsoft.com/office/drawing/2014/main" id="{4AC61F0A-3BD7-4F9A-A9B6-60400721D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643" y="3711576"/>
                <a:ext cx="2773362" cy="1003300"/>
              </a:xfrm>
              <a:prstGeom prst="rect">
                <a:avLst/>
              </a:prstGeom>
              <a:blipFill>
                <a:blip r:embed="rId4"/>
                <a:stretch>
                  <a:fillRect b="-6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16" name="Text Box 14">
            <a:extLst>
              <a:ext uri="{FF2B5EF4-FFF2-40B4-BE49-F238E27FC236}">
                <a16:creationId xmlns:a16="http://schemas.microsoft.com/office/drawing/2014/main" id="{85456ACA-F3B0-4B1D-B4F5-B60B1BA04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3917156"/>
            <a:ext cx="4392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Reator pistonado ideal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8" name="Object 16">
                <a:extLst>
                  <a:ext uri="{FF2B5EF4-FFF2-40B4-BE49-F238E27FC236}">
                    <a16:creationId xmlns:a16="http://schemas.microsoft.com/office/drawing/2014/main" id="{E257782D-012C-4E89-B9CC-1E3B3E6656F6}"/>
                  </a:ext>
                </a:extLst>
              </p:cNvPr>
              <p:cNvSpPr txBox="1"/>
              <p:nvPr/>
            </p:nvSpPr>
            <p:spPr bwMode="auto">
              <a:xfrm>
                <a:off x="369887" y="5110164"/>
                <a:ext cx="2984500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2218" name="Object 16">
                <a:extLst>
                  <a:ext uri="{FF2B5EF4-FFF2-40B4-BE49-F238E27FC236}">
                    <a16:creationId xmlns:a16="http://schemas.microsoft.com/office/drawing/2014/main" id="{E257782D-012C-4E89-B9CC-1E3B3E665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887" y="5110164"/>
                <a:ext cx="2984500" cy="1003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19" name="Text Box 17">
            <a:extLst>
              <a:ext uri="{FF2B5EF4-FFF2-40B4-BE49-F238E27FC236}">
                <a16:creationId xmlns:a16="http://schemas.microsoft.com/office/drawing/2014/main" id="{AADCCCD6-F22D-449F-AD33-3F17D4F7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5250655"/>
            <a:ext cx="5046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Reator de mistura completa !!!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700FA8C-FCF2-46FE-848F-2997BEE57A86}"/>
              </a:ext>
            </a:extLst>
          </p:cNvPr>
          <p:cNvCxnSpPr/>
          <p:nvPr/>
        </p:nvCxnSpPr>
        <p:spPr>
          <a:xfrm>
            <a:off x="3354387" y="2850356"/>
            <a:ext cx="12176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53032499-5898-4FD4-97E4-F33626B40E2F}"/>
              </a:ext>
            </a:extLst>
          </p:cNvPr>
          <p:cNvCxnSpPr/>
          <p:nvPr/>
        </p:nvCxnSpPr>
        <p:spPr>
          <a:xfrm>
            <a:off x="3182937" y="4187032"/>
            <a:ext cx="12176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DD0D0235-2BA0-495A-AABB-5CA909458753}"/>
              </a:ext>
            </a:extLst>
          </p:cNvPr>
          <p:cNvCxnSpPr>
            <a:cxnSpLocks/>
          </p:cNvCxnSpPr>
          <p:nvPr/>
        </p:nvCxnSpPr>
        <p:spPr>
          <a:xfrm>
            <a:off x="3279775" y="5579271"/>
            <a:ext cx="6834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355472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do tempo de contato!!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da concentração residual do agente desinfetante !!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41FA5213-16C9-408E-9178-78EA6721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9" y="2216151"/>
            <a:ext cx="8650719" cy="1212849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A0B644-C4D4-45C9-9057-A1220F3E4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</p:spTree>
    <p:extLst>
      <p:ext uri="{BB962C8B-B14F-4D97-AF65-F5344CB8AC3E}">
        <p14:creationId xmlns:p14="http://schemas.microsoft.com/office/powerpoint/2010/main" val="1894768710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355472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do tempo de contato!!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da concentração residual do agente desinfetante !!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41FA5213-16C9-408E-9178-78EA6721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9" y="3552585"/>
            <a:ext cx="8650719" cy="1748623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1F4324-BA44-4EAB-9772-8A2486712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</p:spTree>
    <p:extLst>
      <p:ext uri="{BB962C8B-B14F-4D97-AF65-F5344CB8AC3E}">
        <p14:creationId xmlns:p14="http://schemas.microsoft.com/office/powerpoint/2010/main" val="3799963199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1188681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As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e </a:t>
            </a:r>
            <a:r>
              <a:rPr lang="pt-BR" altLang="pt-BR" sz="4000" dirty="0" err="1"/>
              <a:t>ETEs</a:t>
            </a:r>
            <a:r>
              <a:rPr lang="pt-BR" altLang="pt-BR" sz="4000" dirty="0"/>
              <a:t> são dotadas de tanques de contato !!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EF2345-CC5E-47E5-AB36-3814A82021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763" y="3608825"/>
            <a:ext cx="3573997" cy="23826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2194FA-3224-442D-9E95-187585168E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02" y="3608825"/>
            <a:ext cx="3586537" cy="2382665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A3135AD7-4708-4060-94D6-5821EC074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</p:spTree>
    <p:extLst>
      <p:ext uri="{BB962C8B-B14F-4D97-AF65-F5344CB8AC3E}">
        <p14:creationId xmlns:p14="http://schemas.microsoft.com/office/powerpoint/2010/main" val="717782988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6934200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UNIDADES DE DESINFECÇÃO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6A863A0-F284-4243-98CB-345DF2F1B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521" y="1988840"/>
            <a:ext cx="6934200" cy="41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811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084262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UNIDADES DE DESINFECÇÃO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B2F5F11-267B-4E53-8A3A-62BD1E4DB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848961"/>
            <a:ext cx="6264696" cy="42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104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084262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UNIDADES DE DESINFECÇÃO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22FA8F-DFD4-419E-A48D-2B9A6ECD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322513"/>
            <a:ext cx="7391400" cy="37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61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4786" name="Object 2"/>
              <p:cNvSpPr txBox="1"/>
              <p:nvPr/>
            </p:nvSpPr>
            <p:spPr bwMode="auto">
              <a:xfrm>
                <a:off x="837757" y="2198887"/>
                <a:ext cx="2808932" cy="1295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7478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757" y="2198887"/>
                <a:ext cx="2808932" cy="1295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4064648" y="2413200"/>
            <a:ext cx="210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2400">
                <a:latin typeface="Times New Roman" pitchFamily="18" charset="0"/>
              </a:rPr>
              <a:t>Eficiência = C.t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561975" y="3559490"/>
            <a:ext cx="7737475" cy="9138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Concentração mínima de cloro residual livre após a desinfecção: 0,5 mg/l</a:t>
            </a:r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538633" y="4564493"/>
            <a:ext cx="7737475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Concentração mínima de cloro residual livre na rede de distribuição: 0,2 mg/l</a:t>
            </a:r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538633" y="5480134"/>
            <a:ext cx="7735888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Concentração máxima de cloro residual livre na rede de distribuição: 2,0 mg/l</a:t>
            </a:r>
          </a:p>
        </p:txBody>
      </p:sp>
      <p:sp>
        <p:nvSpPr>
          <p:cNvPr id="374791" name="AutoShape 7"/>
          <p:cNvSpPr>
            <a:spLocks/>
          </p:cNvSpPr>
          <p:nvPr/>
        </p:nvSpPr>
        <p:spPr bwMode="auto">
          <a:xfrm>
            <a:off x="6133161" y="2046487"/>
            <a:ext cx="422275" cy="1219200"/>
          </a:xfrm>
          <a:prstGeom prst="leftBrace">
            <a:avLst>
              <a:gd name="adj1" fmla="val 240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4792" name="Text Box 8"/>
          <p:cNvSpPr txBox="1">
            <a:spLocks noChangeArrowheads="1"/>
          </p:cNvSpPr>
          <p:nvPr/>
        </p:nvSpPr>
        <p:spPr bwMode="auto">
          <a:xfrm>
            <a:off x="6439548" y="2227462"/>
            <a:ext cx="2714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2400">
                <a:latin typeface="Times New Roman" pitchFamily="18" charset="0"/>
              </a:rPr>
              <a:t>Tempo de contato 30 minutos</a:t>
            </a:r>
          </a:p>
        </p:txBody>
      </p:sp>
      <p:pic>
        <p:nvPicPr>
          <p:cNvPr id="374793" name="Picture 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9E6D890A-52E9-4559-87B7-F11103063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ETA Alto Tietê - Cilindros de Cloro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677" y="2376487"/>
            <a:ext cx="3209234" cy="21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5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713988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5400" dirty="0"/>
              <a:t>ESTERILIZAÇÃO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768350" y="2276475"/>
            <a:ext cx="4235698" cy="30241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Definição: Processo de destruição de todas as formas de vida microscópica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93" name="Picture 9" descr="ETA Rio Grande - Linhas de Cloro Gá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727" y="1988840"/>
            <a:ext cx="3351273" cy="22017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92" name="Picture 8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10581"/>
            <a:ext cx="7414592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Atividade antimicrobiana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685800" y="2811463"/>
            <a:ext cx="4589463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Solubilidade</a:t>
            </a: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685800" y="3634610"/>
            <a:ext cx="4589463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Estabilidade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685800" y="4509120"/>
            <a:ext cx="8206680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Inocuidade para o homem e os animais</a:t>
            </a:r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685800" y="5271120"/>
            <a:ext cx="7596187" cy="121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 de combinação com material orgânico estranho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2C680F2-50F4-48FD-987A-16CAD9842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115888"/>
            <a:ext cx="7283897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CARACTERÍSTICAS PRINCIPAIS DE UM AGENTE DESINFETANTE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ETA Rio Grande - Linhas de Cloro Gá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398" y="4437111"/>
            <a:ext cx="2915602" cy="19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733595" y="2196332"/>
            <a:ext cx="7931150" cy="118268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Apresentar toxicidade para os microrganismos em temperatura ambiente</a:t>
            </a:r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115888"/>
            <a:ext cx="7283897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CARACTERÍSTICAS PRINCIPAIS DE UM AGENTE DESINFETANTE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671604" y="3827511"/>
            <a:ext cx="6605587" cy="121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 de poderes corrosivos e tintoriais</a:t>
            </a: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620872" y="5046711"/>
            <a:ext cx="4589462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Disponibilidade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45977" y="2249488"/>
            <a:ext cx="4010000" cy="37528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Agentes físicos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Temperatura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Radiação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Filtração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88024" y="2232025"/>
            <a:ext cx="4244975" cy="411480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Agentes químicos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Fenóis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Álcoois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Halogênios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Metais pesados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Ácidos e bases</a:t>
            </a:r>
          </a:p>
        </p:txBody>
      </p:sp>
      <p:pic>
        <p:nvPicPr>
          <p:cNvPr id="219143" name="Picture 7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6934200" cy="1152525"/>
          </a:xfrm>
        </p:spPr>
        <p:txBody>
          <a:bodyPr/>
          <a:lstStyle/>
          <a:p>
            <a:pPr algn="ctr"/>
            <a:r>
              <a:rPr lang="pt-BR" altLang="pt-BR" dirty="0"/>
              <a:t>AGENTES DESINFETANTES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BE64D86-1A53-407B-975A-F5A6CB879B3B}"/>
              </a:ext>
            </a:extLst>
          </p:cNvPr>
          <p:cNvSpPr/>
          <p:nvPr/>
        </p:nvSpPr>
        <p:spPr>
          <a:xfrm>
            <a:off x="111001" y="2102718"/>
            <a:ext cx="3380879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F7AFAC1-143B-4586-94D1-8910DA55199F}"/>
              </a:ext>
            </a:extLst>
          </p:cNvPr>
          <p:cNvSpPr/>
          <p:nvPr/>
        </p:nvSpPr>
        <p:spPr>
          <a:xfrm>
            <a:off x="4361707" y="1988840"/>
            <a:ext cx="4244975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D254C2A-AC53-4BB3-81D8-E385714464D9}"/>
              </a:ext>
            </a:extLst>
          </p:cNvPr>
          <p:cNvSpPr/>
          <p:nvPr/>
        </p:nvSpPr>
        <p:spPr>
          <a:xfrm>
            <a:off x="4368007" y="3995589"/>
            <a:ext cx="3380879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TA Rio Grande - Linhas de Cloro Gá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966" y="3627204"/>
            <a:ext cx="3446463" cy="22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0" name="Picture 8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7764462" cy="68580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(Cloro gasoso, Hipoclorito de Sódio e Hipoclorito de cálcio) 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212013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PRINCIPAIS AGENTES DESINFETANTES UTILIZADOS NO TRATAMENTO DE ÁGUA</a:t>
            </a: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703263" y="3276600"/>
            <a:ext cx="2789237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Cloraminas</a:t>
            </a: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693738" y="3967163"/>
            <a:ext cx="4598342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Dióxido de cloro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755650" y="4759325"/>
            <a:ext cx="3446463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Ozônio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773113" y="5480050"/>
            <a:ext cx="6175151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Radiação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Ultra-Violeta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ABF5987-5DD4-4B8C-93B0-EC08CFAA4DAA}"/>
              </a:ext>
            </a:extLst>
          </p:cNvPr>
          <p:cNvSpPr/>
          <p:nvPr/>
        </p:nvSpPr>
        <p:spPr>
          <a:xfrm>
            <a:off x="111001" y="2102718"/>
            <a:ext cx="7485335" cy="125008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3" name="Picture 7" descr="ETA Campos do Jordao - SABESP 05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759" y="1897444"/>
            <a:ext cx="3232241" cy="20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738510" y="2266542"/>
            <a:ext cx="4769594" cy="76041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Evidências de John </a:t>
            </a:r>
            <a:r>
              <a:rPr lang="pt-BR" altLang="pt-BR" sz="3600" dirty="0" err="1"/>
              <a:t>Snow</a:t>
            </a:r>
            <a:r>
              <a:rPr lang="pt-BR" altLang="pt-BR" sz="3600" dirty="0"/>
              <a:t> - 1854</a:t>
            </a: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705600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HISTÓRICO DO PROCESSO DE DESINFECÇÃO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726512" y="3689422"/>
            <a:ext cx="5777737" cy="1066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Teoria dos germes - Louis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Paster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Robert Koch - 1870</a:t>
            </a: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713405" y="5135551"/>
            <a:ext cx="8081993" cy="1066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Poder do cloro na ação desinfetante - Robert Koch - 1881</a:t>
            </a:r>
          </a:p>
        </p:txBody>
      </p:sp>
      <p:pic>
        <p:nvPicPr>
          <p:cNvPr id="224262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303463"/>
            <a:ext cx="8712968" cy="160020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Primeiras aplicações do cloro como agente regular no processo de desinfecção de águas de abastecimento</a:t>
            </a: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705600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HISTÓRICO DO PROCESSO DE DESINFECÇÃO</a:t>
            </a: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703263" y="3124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1476375" y="4111625"/>
            <a:ext cx="7667625" cy="1981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Alemanha (1890)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Inglaterra -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Lincon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(1905)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Estados Unidos - Chicago - (1908)</a:t>
            </a:r>
          </a:p>
        </p:txBody>
      </p:sp>
      <p:pic>
        <p:nvPicPr>
          <p:cNvPr id="225286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9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212013" cy="11033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HISTÓRICO DO PROCESSO DE DESINFECÇÃO</a:t>
            </a:r>
          </a:p>
        </p:txBody>
      </p:sp>
      <p:grpSp>
        <p:nvGrpSpPr>
          <p:cNvPr id="226310" name="Group 6"/>
          <p:cNvGrpSpPr>
            <a:grpSpLocks/>
          </p:cNvGrpSpPr>
          <p:nvPr/>
        </p:nvGrpSpPr>
        <p:grpSpPr bwMode="auto">
          <a:xfrm>
            <a:off x="1403648" y="2233714"/>
            <a:ext cx="7646006" cy="3850639"/>
            <a:chOff x="249" y="1434"/>
            <a:chExt cx="5092" cy="2720"/>
          </a:xfrm>
        </p:grpSpPr>
        <p:sp>
          <p:nvSpPr>
            <p:cNvPr id="226311" name="Rectangle 7"/>
            <p:cNvSpPr>
              <a:spLocks noChangeArrowheads="1"/>
            </p:cNvSpPr>
            <p:nvPr/>
          </p:nvSpPr>
          <p:spPr bwMode="auto">
            <a:xfrm>
              <a:off x="249" y="1434"/>
              <a:ext cx="5092" cy="2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2" name="Rectangle 8"/>
            <p:cNvSpPr>
              <a:spLocks noChangeArrowheads="1"/>
            </p:cNvSpPr>
            <p:nvPr/>
          </p:nvSpPr>
          <p:spPr bwMode="auto">
            <a:xfrm>
              <a:off x="724" y="1579"/>
              <a:ext cx="4447" cy="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3" name="Line 9"/>
            <p:cNvSpPr>
              <a:spLocks noChangeShapeType="1"/>
            </p:cNvSpPr>
            <p:nvPr/>
          </p:nvSpPr>
          <p:spPr bwMode="auto">
            <a:xfrm>
              <a:off x="724" y="3303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4" name="Line 10"/>
            <p:cNvSpPr>
              <a:spLocks noChangeShapeType="1"/>
            </p:cNvSpPr>
            <p:nvPr/>
          </p:nvSpPr>
          <p:spPr bwMode="auto">
            <a:xfrm>
              <a:off x="724" y="2957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5" name="Line 11"/>
            <p:cNvSpPr>
              <a:spLocks noChangeShapeType="1"/>
            </p:cNvSpPr>
            <p:nvPr/>
          </p:nvSpPr>
          <p:spPr bwMode="auto">
            <a:xfrm>
              <a:off x="724" y="2613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6" name="Line 12"/>
            <p:cNvSpPr>
              <a:spLocks noChangeShapeType="1"/>
            </p:cNvSpPr>
            <p:nvPr/>
          </p:nvSpPr>
          <p:spPr bwMode="auto">
            <a:xfrm>
              <a:off x="724" y="2268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7" name="Line 13"/>
            <p:cNvSpPr>
              <a:spLocks noChangeShapeType="1"/>
            </p:cNvSpPr>
            <p:nvPr/>
          </p:nvSpPr>
          <p:spPr bwMode="auto">
            <a:xfrm>
              <a:off x="724" y="1923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8" name="Line 14"/>
            <p:cNvSpPr>
              <a:spLocks noChangeShapeType="1"/>
            </p:cNvSpPr>
            <p:nvPr/>
          </p:nvSpPr>
          <p:spPr bwMode="auto">
            <a:xfrm>
              <a:off x="724" y="1579"/>
              <a:ext cx="444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19" name="Rectangle 15"/>
            <p:cNvSpPr>
              <a:spLocks noChangeArrowheads="1"/>
            </p:cNvSpPr>
            <p:nvPr/>
          </p:nvSpPr>
          <p:spPr bwMode="auto">
            <a:xfrm>
              <a:off x="724" y="1579"/>
              <a:ext cx="4447" cy="206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0" name="Line 16"/>
            <p:cNvSpPr>
              <a:spLocks noChangeShapeType="1"/>
            </p:cNvSpPr>
            <p:nvPr/>
          </p:nvSpPr>
          <p:spPr bwMode="auto">
            <a:xfrm>
              <a:off x="724" y="1579"/>
              <a:ext cx="1" cy="20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1" name="Line 17"/>
            <p:cNvSpPr>
              <a:spLocks noChangeShapeType="1"/>
            </p:cNvSpPr>
            <p:nvPr/>
          </p:nvSpPr>
          <p:spPr bwMode="auto">
            <a:xfrm>
              <a:off x="696" y="364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2" name="Line 18"/>
            <p:cNvSpPr>
              <a:spLocks noChangeShapeType="1"/>
            </p:cNvSpPr>
            <p:nvPr/>
          </p:nvSpPr>
          <p:spPr bwMode="auto">
            <a:xfrm>
              <a:off x="696" y="3303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3" name="Line 19"/>
            <p:cNvSpPr>
              <a:spLocks noChangeShapeType="1"/>
            </p:cNvSpPr>
            <p:nvPr/>
          </p:nvSpPr>
          <p:spPr bwMode="auto">
            <a:xfrm>
              <a:off x="696" y="2957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4" name="Line 20"/>
            <p:cNvSpPr>
              <a:spLocks noChangeShapeType="1"/>
            </p:cNvSpPr>
            <p:nvPr/>
          </p:nvSpPr>
          <p:spPr bwMode="auto">
            <a:xfrm>
              <a:off x="696" y="2613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5" name="Line 21"/>
            <p:cNvSpPr>
              <a:spLocks noChangeShapeType="1"/>
            </p:cNvSpPr>
            <p:nvPr/>
          </p:nvSpPr>
          <p:spPr bwMode="auto">
            <a:xfrm>
              <a:off x="696" y="226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6" name="Line 22"/>
            <p:cNvSpPr>
              <a:spLocks noChangeShapeType="1"/>
            </p:cNvSpPr>
            <p:nvPr/>
          </p:nvSpPr>
          <p:spPr bwMode="auto">
            <a:xfrm>
              <a:off x="696" y="1923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7" name="Line 23"/>
            <p:cNvSpPr>
              <a:spLocks noChangeShapeType="1"/>
            </p:cNvSpPr>
            <p:nvPr/>
          </p:nvSpPr>
          <p:spPr bwMode="auto">
            <a:xfrm>
              <a:off x="696" y="1579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8" name="Line 24"/>
            <p:cNvSpPr>
              <a:spLocks noChangeShapeType="1"/>
            </p:cNvSpPr>
            <p:nvPr/>
          </p:nvSpPr>
          <p:spPr bwMode="auto">
            <a:xfrm>
              <a:off x="724" y="3648"/>
              <a:ext cx="44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29" name="Line 25"/>
            <p:cNvSpPr>
              <a:spLocks noChangeShapeType="1"/>
            </p:cNvSpPr>
            <p:nvPr/>
          </p:nvSpPr>
          <p:spPr bwMode="auto">
            <a:xfrm flipV="1">
              <a:off x="72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0" name="Line 26"/>
            <p:cNvSpPr>
              <a:spLocks noChangeShapeType="1"/>
            </p:cNvSpPr>
            <p:nvPr/>
          </p:nvSpPr>
          <p:spPr bwMode="auto">
            <a:xfrm flipV="1">
              <a:off x="94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1" name="Line 27"/>
            <p:cNvSpPr>
              <a:spLocks noChangeShapeType="1"/>
            </p:cNvSpPr>
            <p:nvPr/>
          </p:nvSpPr>
          <p:spPr bwMode="auto">
            <a:xfrm flipV="1">
              <a:off x="117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2" name="Line 28"/>
            <p:cNvSpPr>
              <a:spLocks noChangeShapeType="1"/>
            </p:cNvSpPr>
            <p:nvPr/>
          </p:nvSpPr>
          <p:spPr bwMode="auto">
            <a:xfrm flipV="1">
              <a:off x="1391" y="3648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3" name="Line 29"/>
            <p:cNvSpPr>
              <a:spLocks noChangeShapeType="1"/>
            </p:cNvSpPr>
            <p:nvPr/>
          </p:nvSpPr>
          <p:spPr bwMode="auto">
            <a:xfrm flipV="1">
              <a:off x="161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4" name="Line 30"/>
            <p:cNvSpPr>
              <a:spLocks noChangeShapeType="1"/>
            </p:cNvSpPr>
            <p:nvPr/>
          </p:nvSpPr>
          <p:spPr bwMode="auto">
            <a:xfrm flipV="1">
              <a:off x="1837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5" name="Line 31"/>
            <p:cNvSpPr>
              <a:spLocks noChangeShapeType="1"/>
            </p:cNvSpPr>
            <p:nvPr/>
          </p:nvSpPr>
          <p:spPr bwMode="auto">
            <a:xfrm flipV="1">
              <a:off x="2058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6" name="Line 32"/>
            <p:cNvSpPr>
              <a:spLocks noChangeShapeType="1"/>
            </p:cNvSpPr>
            <p:nvPr/>
          </p:nvSpPr>
          <p:spPr bwMode="auto">
            <a:xfrm flipV="1">
              <a:off x="2277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7" name="Line 33"/>
            <p:cNvSpPr>
              <a:spLocks noChangeShapeType="1"/>
            </p:cNvSpPr>
            <p:nvPr/>
          </p:nvSpPr>
          <p:spPr bwMode="auto">
            <a:xfrm flipV="1">
              <a:off x="250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8" name="Line 34"/>
            <p:cNvSpPr>
              <a:spLocks noChangeShapeType="1"/>
            </p:cNvSpPr>
            <p:nvPr/>
          </p:nvSpPr>
          <p:spPr bwMode="auto">
            <a:xfrm flipV="1">
              <a:off x="272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39" name="Line 35"/>
            <p:cNvSpPr>
              <a:spLocks noChangeShapeType="1"/>
            </p:cNvSpPr>
            <p:nvPr/>
          </p:nvSpPr>
          <p:spPr bwMode="auto">
            <a:xfrm flipV="1">
              <a:off x="295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0" name="Line 36"/>
            <p:cNvSpPr>
              <a:spLocks noChangeShapeType="1"/>
            </p:cNvSpPr>
            <p:nvPr/>
          </p:nvSpPr>
          <p:spPr bwMode="auto">
            <a:xfrm flipV="1">
              <a:off x="3171" y="3648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1" name="Line 37"/>
            <p:cNvSpPr>
              <a:spLocks noChangeShapeType="1"/>
            </p:cNvSpPr>
            <p:nvPr/>
          </p:nvSpPr>
          <p:spPr bwMode="auto">
            <a:xfrm flipV="1">
              <a:off x="339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2" name="Line 38"/>
            <p:cNvSpPr>
              <a:spLocks noChangeShapeType="1"/>
            </p:cNvSpPr>
            <p:nvPr/>
          </p:nvSpPr>
          <p:spPr bwMode="auto">
            <a:xfrm flipV="1">
              <a:off x="3617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3" name="Line 39"/>
            <p:cNvSpPr>
              <a:spLocks noChangeShapeType="1"/>
            </p:cNvSpPr>
            <p:nvPr/>
          </p:nvSpPr>
          <p:spPr bwMode="auto">
            <a:xfrm flipV="1">
              <a:off x="3838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4" name="Line 40"/>
            <p:cNvSpPr>
              <a:spLocks noChangeShapeType="1"/>
            </p:cNvSpPr>
            <p:nvPr/>
          </p:nvSpPr>
          <p:spPr bwMode="auto">
            <a:xfrm flipV="1">
              <a:off x="4057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5" name="Line 41"/>
            <p:cNvSpPr>
              <a:spLocks noChangeShapeType="1"/>
            </p:cNvSpPr>
            <p:nvPr/>
          </p:nvSpPr>
          <p:spPr bwMode="auto">
            <a:xfrm flipV="1">
              <a:off x="428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6" name="Line 42"/>
            <p:cNvSpPr>
              <a:spLocks noChangeShapeType="1"/>
            </p:cNvSpPr>
            <p:nvPr/>
          </p:nvSpPr>
          <p:spPr bwMode="auto">
            <a:xfrm flipV="1">
              <a:off x="450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7" name="Line 43"/>
            <p:cNvSpPr>
              <a:spLocks noChangeShapeType="1"/>
            </p:cNvSpPr>
            <p:nvPr/>
          </p:nvSpPr>
          <p:spPr bwMode="auto">
            <a:xfrm flipV="1">
              <a:off x="4724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8" name="Line 44"/>
            <p:cNvSpPr>
              <a:spLocks noChangeShapeType="1"/>
            </p:cNvSpPr>
            <p:nvPr/>
          </p:nvSpPr>
          <p:spPr bwMode="auto">
            <a:xfrm flipV="1">
              <a:off x="495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49" name="Line 45"/>
            <p:cNvSpPr>
              <a:spLocks noChangeShapeType="1"/>
            </p:cNvSpPr>
            <p:nvPr/>
          </p:nvSpPr>
          <p:spPr bwMode="auto">
            <a:xfrm flipV="1">
              <a:off x="5171" y="364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0" name="Line 46"/>
            <p:cNvSpPr>
              <a:spLocks noChangeShapeType="1"/>
            </p:cNvSpPr>
            <p:nvPr/>
          </p:nvSpPr>
          <p:spPr bwMode="auto">
            <a:xfrm>
              <a:off x="724" y="1647"/>
              <a:ext cx="43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1" name="Line 47"/>
            <p:cNvSpPr>
              <a:spLocks noChangeShapeType="1"/>
            </p:cNvSpPr>
            <p:nvPr/>
          </p:nvSpPr>
          <p:spPr bwMode="auto">
            <a:xfrm>
              <a:off x="767" y="1716"/>
              <a:ext cx="49" cy="1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2" name="Line 48"/>
            <p:cNvSpPr>
              <a:spLocks noChangeShapeType="1"/>
            </p:cNvSpPr>
            <p:nvPr/>
          </p:nvSpPr>
          <p:spPr bwMode="auto">
            <a:xfrm>
              <a:off x="816" y="1854"/>
              <a:ext cx="43" cy="1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3" name="Line 49"/>
            <p:cNvSpPr>
              <a:spLocks noChangeShapeType="1"/>
            </p:cNvSpPr>
            <p:nvPr/>
          </p:nvSpPr>
          <p:spPr bwMode="auto">
            <a:xfrm>
              <a:off x="859" y="1992"/>
              <a:ext cx="42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4" name="Line 50"/>
            <p:cNvSpPr>
              <a:spLocks noChangeShapeType="1"/>
            </p:cNvSpPr>
            <p:nvPr/>
          </p:nvSpPr>
          <p:spPr bwMode="auto">
            <a:xfrm>
              <a:off x="901" y="2061"/>
              <a:ext cx="92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5" name="Line 51"/>
            <p:cNvSpPr>
              <a:spLocks noChangeShapeType="1"/>
            </p:cNvSpPr>
            <p:nvPr/>
          </p:nvSpPr>
          <p:spPr bwMode="auto">
            <a:xfrm flipV="1">
              <a:off x="993" y="1660"/>
              <a:ext cx="43" cy="47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6" name="Line 52"/>
            <p:cNvSpPr>
              <a:spLocks noChangeShapeType="1"/>
            </p:cNvSpPr>
            <p:nvPr/>
          </p:nvSpPr>
          <p:spPr bwMode="auto">
            <a:xfrm>
              <a:off x="1036" y="1660"/>
              <a:ext cx="42" cy="30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7" name="Line 53"/>
            <p:cNvSpPr>
              <a:spLocks noChangeShapeType="1"/>
            </p:cNvSpPr>
            <p:nvPr/>
          </p:nvSpPr>
          <p:spPr bwMode="auto">
            <a:xfrm>
              <a:off x="1078" y="1960"/>
              <a:ext cx="44" cy="17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8" name="Line 54"/>
            <p:cNvSpPr>
              <a:spLocks noChangeShapeType="1"/>
            </p:cNvSpPr>
            <p:nvPr/>
          </p:nvSpPr>
          <p:spPr bwMode="auto">
            <a:xfrm>
              <a:off x="1122" y="2130"/>
              <a:ext cx="49" cy="17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59" name="Line 55"/>
            <p:cNvSpPr>
              <a:spLocks noChangeShapeType="1"/>
            </p:cNvSpPr>
            <p:nvPr/>
          </p:nvSpPr>
          <p:spPr bwMode="auto">
            <a:xfrm flipV="1">
              <a:off x="1171" y="2186"/>
              <a:ext cx="43" cy="12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0" name="Line 56"/>
            <p:cNvSpPr>
              <a:spLocks noChangeShapeType="1"/>
            </p:cNvSpPr>
            <p:nvPr/>
          </p:nvSpPr>
          <p:spPr bwMode="auto">
            <a:xfrm>
              <a:off x="1214" y="2186"/>
              <a:ext cx="42" cy="15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1" name="Line 57"/>
            <p:cNvSpPr>
              <a:spLocks noChangeShapeType="1"/>
            </p:cNvSpPr>
            <p:nvPr/>
          </p:nvSpPr>
          <p:spPr bwMode="auto">
            <a:xfrm>
              <a:off x="1256" y="2337"/>
              <a:ext cx="50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2" name="Line 58"/>
            <p:cNvSpPr>
              <a:spLocks noChangeShapeType="1"/>
            </p:cNvSpPr>
            <p:nvPr/>
          </p:nvSpPr>
          <p:spPr bwMode="auto">
            <a:xfrm>
              <a:off x="1306" y="2406"/>
              <a:ext cx="85" cy="34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3" name="Line 59"/>
            <p:cNvSpPr>
              <a:spLocks noChangeShapeType="1"/>
            </p:cNvSpPr>
            <p:nvPr/>
          </p:nvSpPr>
          <p:spPr bwMode="auto">
            <a:xfrm>
              <a:off x="1391" y="2751"/>
              <a:ext cx="42" cy="17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4" name="Line 60"/>
            <p:cNvSpPr>
              <a:spLocks noChangeShapeType="1"/>
            </p:cNvSpPr>
            <p:nvPr/>
          </p:nvSpPr>
          <p:spPr bwMode="auto">
            <a:xfrm flipV="1">
              <a:off x="1433" y="2819"/>
              <a:ext cx="50" cy="10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5" name="Line 61"/>
            <p:cNvSpPr>
              <a:spLocks noChangeShapeType="1"/>
            </p:cNvSpPr>
            <p:nvPr/>
          </p:nvSpPr>
          <p:spPr bwMode="auto">
            <a:xfrm>
              <a:off x="1483" y="2819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6" name="Line 62"/>
            <p:cNvSpPr>
              <a:spLocks noChangeShapeType="1"/>
            </p:cNvSpPr>
            <p:nvPr/>
          </p:nvSpPr>
          <p:spPr bwMode="auto">
            <a:xfrm>
              <a:off x="1526" y="2819"/>
              <a:ext cx="42" cy="17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7" name="Line 63"/>
            <p:cNvSpPr>
              <a:spLocks noChangeShapeType="1"/>
            </p:cNvSpPr>
            <p:nvPr/>
          </p:nvSpPr>
          <p:spPr bwMode="auto">
            <a:xfrm>
              <a:off x="1568" y="2995"/>
              <a:ext cx="43" cy="10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8" name="Line 64"/>
            <p:cNvSpPr>
              <a:spLocks noChangeShapeType="1"/>
            </p:cNvSpPr>
            <p:nvPr/>
          </p:nvSpPr>
          <p:spPr bwMode="auto">
            <a:xfrm>
              <a:off x="1611" y="3096"/>
              <a:ext cx="49" cy="3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69" name="Line 65"/>
            <p:cNvSpPr>
              <a:spLocks noChangeShapeType="1"/>
            </p:cNvSpPr>
            <p:nvPr/>
          </p:nvSpPr>
          <p:spPr bwMode="auto">
            <a:xfrm flipV="1">
              <a:off x="1660" y="3090"/>
              <a:ext cx="43" cy="43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0" name="Line 66"/>
            <p:cNvSpPr>
              <a:spLocks noChangeShapeType="1"/>
            </p:cNvSpPr>
            <p:nvPr/>
          </p:nvSpPr>
          <p:spPr bwMode="auto">
            <a:xfrm>
              <a:off x="1703" y="3090"/>
              <a:ext cx="42" cy="5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1" name="Line 67"/>
            <p:cNvSpPr>
              <a:spLocks noChangeShapeType="1"/>
            </p:cNvSpPr>
            <p:nvPr/>
          </p:nvSpPr>
          <p:spPr bwMode="auto">
            <a:xfrm>
              <a:off x="1745" y="3140"/>
              <a:ext cx="43" cy="2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2" name="Line 68"/>
            <p:cNvSpPr>
              <a:spLocks noChangeShapeType="1"/>
            </p:cNvSpPr>
            <p:nvPr/>
          </p:nvSpPr>
          <p:spPr bwMode="auto">
            <a:xfrm>
              <a:off x="1788" y="3165"/>
              <a:ext cx="49" cy="69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3" name="Line 69"/>
            <p:cNvSpPr>
              <a:spLocks noChangeShapeType="1"/>
            </p:cNvSpPr>
            <p:nvPr/>
          </p:nvSpPr>
          <p:spPr bwMode="auto">
            <a:xfrm flipV="1">
              <a:off x="1837" y="3202"/>
              <a:ext cx="43" cy="3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4" name="Line 70"/>
            <p:cNvSpPr>
              <a:spLocks noChangeShapeType="1"/>
            </p:cNvSpPr>
            <p:nvPr/>
          </p:nvSpPr>
          <p:spPr bwMode="auto">
            <a:xfrm flipV="1">
              <a:off x="1880" y="3165"/>
              <a:ext cx="42" cy="3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5" name="Line 71"/>
            <p:cNvSpPr>
              <a:spLocks noChangeShapeType="1"/>
            </p:cNvSpPr>
            <p:nvPr/>
          </p:nvSpPr>
          <p:spPr bwMode="auto">
            <a:xfrm>
              <a:off x="1922" y="3165"/>
              <a:ext cx="51" cy="1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6" name="Line 72"/>
            <p:cNvSpPr>
              <a:spLocks noChangeShapeType="1"/>
            </p:cNvSpPr>
            <p:nvPr/>
          </p:nvSpPr>
          <p:spPr bwMode="auto">
            <a:xfrm>
              <a:off x="1973" y="3303"/>
              <a:ext cx="42" cy="3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7" name="Line 73"/>
            <p:cNvSpPr>
              <a:spLocks noChangeShapeType="1"/>
            </p:cNvSpPr>
            <p:nvPr/>
          </p:nvSpPr>
          <p:spPr bwMode="auto">
            <a:xfrm>
              <a:off x="2015" y="3340"/>
              <a:ext cx="43" cy="3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8" name="Line 74"/>
            <p:cNvSpPr>
              <a:spLocks noChangeShapeType="1"/>
            </p:cNvSpPr>
            <p:nvPr/>
          </p:nvSpPr>
          <p:spPr bwMode="auto">
            <a:xfrm flipV="1">
              <a:off x="2058" y="3340"/>
              <a:ext cx="42" cy="3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79" name="Line 75"/>
            <p:cNvSpPr>
              <a:spLocks noChangeShapeType="1"/>
            </p:cNvSpPr>
            <p:nvPr/>
          </p:nvSpPr>
          <p:spPr bwMode="auto">
            <a:xfrm>
              <a:off x="2100" y="3340"/>
              <a:ext cx="50" cy="4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0" name="Line 76"/>
            <p:cNvSpPr>
              <a:spLocks noChangeShapeType="1"/>
            </p:cNvSpPr>
            <p:nvPr/>
          </p:nvSpPr>
          <p:spPr bwMode="auto">
            <a:xfrm>
              <a:off x="2150" y="3385"/>
              <a:ext cx="42" cy="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1" name="Line 77"/>
            <p:cNvSpPr>
              <a:spLocks noChangeShapeType="1"/>
            </p:cNvSpPr>
            <p:nvPr/>
          </p:nvSpPr>
          <p:spPr bwMode="auto">
            <a:xfrm>
              <a:off x="2192" y="3390"/>
              <a:ext cx="43" cy="2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2" name="Line 78"/>
            <p:cNvSpPr>
              <a:spLocks noChangeShapeType="1"/>
            </p:cNvSpPr>
            <p:nvPr/>
          </p:nvSpPr>
          <p:spPr bwMode="auto">
            <a:xfrm>
              <a:off x="2235" y="3410"/>
              <a:ext cx="42" cy="1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3" name="Line 79"/>
            <p:cNvSpPr>
              <a:spLocks noChangeShapeType="1"/>
            </p:cNvSpPr>
            <p:nvPr/>
          </p:nvSpPr>
          <p:spPr bwMode="auto">
            <a:xfrm>
              <a:off x="2277" y="3422"/>
              <a:ext cx="50" cy="1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4" name="Line 80"/>
            <p:cNvSpPr>
              <a:spLocks noChangeShapeType="1"/>
            </p:cNvSpPr>
            <p:nvPr/>
          </p:nvSpPr>
          <p:spPr bwMode="auto">
            <a:xfrm>
              <a:off x="2327" y="3440"/>
              <a:ext cx="42" cy="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5" name="Line 81"/>
            <p:cNvSpPr>
              <a:spLocks noChangeShapeType="1"/>
            </p:cNvSpPr>
            <p:nvPr/>
          </p:nvSpPr>
          <p:spPr bwMode="auto">
            <a:xfrm>
              <a:off x="2369" y="3478"/>
              <a:ext cx="43" cy="3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6" name="Line 82"/>
            <p:cNvSpPr>
              <a:spLocks noChangeShapeType="1"/>
            </p:cNvSpPr>
            <p:nvPr/>
          </p:nvSpPr>
          <p:spPr bwMode="auto">
            <a:xfrm>
              <a:off x="2412" y="3510"/>
              <a:ext cx="50" cy="1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7" name="Line 83"/>
            <p:cNvSpPr>
              <a:spLocks noChangeShapeType="1"/>
            </p:cNvSpPr>
            <p:nvPr/>
          </p:nvSpPr>
          <p:spPr bwMode="auto">
            <a:xfrm>
              <a:off x="2462" y="3522"/>
              <a:ext cx="42" cy="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8" name="Line 84"/>
            <p:cNvSpPr>
              <a:spLocks noChangeShapeType="1"/>
            </p:cNvSpPr>
            <p:nvPr/>
          </p:nvSpPr>
          <p:spPr bwMode="auto">
            <a:xfrm>
              <a:off x="2504" y="3528"/>
              <a:ext cx="43" cy="20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89" name="Line 85"/>
            <p:cNvSpPr>
              <a:spLocks noChangeShapeType="1"/>
            </p:cNvSpPr>
            <p:nvPr/>
          </p:nvSpPr>
          <p:spPr bwMode="auto">
            <a:xfrm>
              <a:off x="2547" y="3548"/>
              <a:ext cx="42" cy="2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0" name="Line 86"/>
            <p:cNvSpPr>
              <a:spLocks noChangeShapeType="1"/>
            </p:cNvSpPr>
            <p:nvPr/>
          </p:nvSpPr>
          <p:spPr bwMode="auto">
            <a:xfrm>
              <a:off x="2589" y="3573"/>
              <a:ext cx="50" cy="5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1" name="Line 87"/>
            <p:cNvSpPr>
              <a:spLocks noChangeShapeType="1"/>
            </p:cNvSpPr>
            <p:nvPr/>
          </p:nvSpPr>
          <p:spPr bwMode="auto">
            <a:xfrm>
              <a:off x="2639" y="3578"/>
              <a:ext cx="42" cy="38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2" name="Line 88"/>
            <p:cNvSpPr>
              <a:spLocks noChangeShapeType="1"/>
            </p:cNvSpPr>
            <p:nvPr/>
          </p:nvSpPr>
          <p:spPr bwMode="auto">
            <a:xfrm>
              <a:off x="2681" y="3616"/>
              <a:ext cx="43" cy="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3" name="Line 89"/>
            <p:cNvSpPr>
              <a:spLocks noChangeShapeType="1"/>
            </p:cNvSpPr>
            <p:nvPr/>
          </p:nvSpPr>
          <p:spPr bwMode="auto">
            <a:xfrm>
              <a:off x="2724" y="3623"/>
              <a:ext cx="42" cy="6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4" name="Line 90"/>
            <p:cNvSpPr>
              <a:spLocks noChangeShapeType="1"/>
            </p:cNvSpPr>
            <p:nvPr/>
          </p:nvSpPr>
          <p:spPr bwMode="auto">
            <a:xfrm>
              <a:off x="2766" y="3629"/>
              <a:ext cx="51" cy="1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5" name="Line 91"/>
            <p:cNvSpPr>
              <a:spLocks noChangeShapeType="1"/>
            </p:cNvSpPr>
            <p:nvPr/>
          </p:nvSpPr>
          <p:spPr bwMode="auto">
            <a:xfrm>
              <a:off x="2817" y="3641"/>
              <a:ext cx="42" cy="7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6" name="Line 92"/>
            <p:cNvSpPr>
              <a:spLocks noChangeShapeType="1"/>
            </p:cNvSpPr>
            <p:nvPr/>
          </p:nvSpPr>
          <p:spPr bwMode="auto">
            <a:xfrm>
              <a:off x="2859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7" name="Line 93"/>
            <p:cNvSpPr>
              <a:spLocks noChangeShapeType="1"/>
            </p:cNvSpPr>
            <p:nvPr/>
          </p:nvSpPr>
          <p:spPr bwMode="auto">
            <a:xfrm>
              <a:off x="2902" y="3648"/>
              <a:ext cx="49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8" name="Line 94"/>
            <p:cNvSpPr>
              <a:spLocks noChangeShapeType="1"/>
            </p:cNvSpPr>
            <p:nvPr/>
          </p:nvSpPr>
          <p:spPr bwMode="auto">
            <a:xfrm>
              <a:off x="2951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399" name="Line 95"/>
            <p:cNvSpPr>
              <a:spLocks noChangeShapeType="1"/>
            </p:cNvSpPr>
            <p:nvPr/>
          </p:nvSpPr>
          <p:spPr bwMode="auto">
            <a:xfrm>
              <a:off x="2994" y="3648"/>
              <a:ext cx="42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0" name="Line 96"/>
            <p:cNvSpPr>
              <a:spLocks noChangeShapeType="1"/>
            </p:cNvSpPr>
            <p:nvPr/>
          </p:nvSpPr>
          <p:spPr bwMode="auto">
            <a:xfrm>
              <a:off x="3036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1" name="Line 97"/>
            <p:cNvSpPr>
              <a:spLocks noChangeShapeType="1"/>
            </p:cNvSpPr>
            <p:nvPr/>
          </p:nvSpPr>
          <p:spPr bwMode="auto">
            <a:xfrm>
              <a:off x="3079" y="3648"/>
              <a:ext cx="49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2" name="Line 98"/>
            <p:cNvSpPr>
              <a:spLocks noChangeShapeType="1"/>
            </p:cNvSpPr>
            <p:nvPr/>
          </p:nvSpPr>
          <p:spPr bwMode="auto">
            <a:xfrm>
              <a:off x="3128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3" name="Line 99"/>
            <p:cNvSpPr>
              <a:spLocks noChangeShapeType="1"/>
            </p:cNvSpPr>
            <p:nvPr/>
          </p:nvSpPr>
          <p:spPr bwMode="auto">
            <a:xfrm>
              <a:off x="3171" y="3648"/>
              <a:ext cx="42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4" name="Line 100"/>
            <p:cNvSpPr>
              <a:spLocks noChangeShapeType="1"/>
            </p:cNvSpPr>
            <p:nvPr/>
          </p:nvSpPr>
          <p:spPr bwMode="auto">
            <a:xfrm>
              <a:off x="3213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5" name="Line 101"/>
            <p:cNvSpPr>
              <a:spLocks noChangeShapeType="1"/>
            </p:cNvSpPr>
            <p:nvPr/>
          </p:nvSpPr>
          <p:spPr bwMode="auto">
            <a:xfrm>
              <a:off x="3256" y="3648"/>
              <a:ext cx="50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6" name="Line 102"/>
            <p:cNvSpPr>
              <a:spLocks noChangeShapeType="1"/>
            </p:cNvSpPr>
            <p:nvPr/>
          </p:nvSpPr>
          <p:spPr bwMode="auto">
            <a:xfrm>
              <a:off x="3306" y="3648"/>
              <a:ext cx="42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7" name="Line 103"/>
            <p:cNvSpPr>
              <a:spLocks noChangeShapeType="1"/>
            </p:cNvSpPr>
            <p:nvPr/>
          </p:nvSpPr>
          <p:spPr bwMode="auto">
            <a:xfrm>
              <a:off x="3348" y="3648"/>
              <a:ext cx="43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408" name="Rectangle 104"/>
            <p:cNvSpPr>
              <a:spLocks noChangeArrowheads="1"/>
            </p:cNvSpPr>
            <p:nvPr/>
          </p:nvSpPr>
          <p:spPr bwMode="auto">
            <a:xfrm>
              <a:off x="597" y="359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09" name="Rectangle 105"/>
            <p:cNvSpPr>
              <a:spLocks noChangeArrowheads="1"/>
            </p:cNvSpPr>
            <p:nvPr/>
          </p:nvSpPr>
          <p:spPr bwMode="auto">
            <a:xfrm>
              <a:off x="597" y="325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0" name="Rectangle 106"/>
            <p:cNvSpPr>
              <a:spLocks noChangeArrowheads="1"/>
            </p:cNvSpPr>
            <p:nvPr/>
          </p:nvSpPr>
          <p:spPr bwMode="auto">
            <a:xfrm>
              <a:off x="540" y="2907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1" name="Rectangle 107"/>
            <p:cNvSpPr>
              <a:spLocks noChangeArrowheads="1"/>
            </p:cNvSpPr>
            <p:nvPr/>
          </p:nvSpPr>
          <p:spPr bwMode="auto">
            <a:xfrm>
              <a:off x="540" y="2563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2" name="Rectangle 108"/>
            <p:cNvSpPr>
              <a:spLocks noChangeArrowheads="1"/>
            </p:cNvSpPr>
            <p:nvPr/>
          </p:nvSpPr>
          <p:spPr bwMode="auto">
            <a:xfrm>
              <a:off x="540" y="2218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3" name="Rectangle 109"/>
            <p:cNvSpPr>
              <a:spLocks noChangeArrowheads="1"/>
            </p:cNvSpPr>
            <p:nvPr/>
          </p:nvSpPr>
          <p:spPr bwMode="auto">
            <a:xfrm>
              <a:off x="540" y="1874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4" name="Rectangle 110"/>
            <p:cNvSpPr>
              <a:spLocks noChangeArrowheads="1"/>
            </p:cNvSpPr>
            <p:nvPr/>
          </p:nvSpPr>
          <p:spPr bwMode="auto">
            <a:xfrm>
              <a:off x="540" y="1528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400" b="1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5" name="Rectangle 111"/>
            <p:cNvSpPr>
              <a:spLocks noChangeArrowheads="1"/>
            </p:cNvSpPr>
            <p:nvPr/>
          </p:nvSpPr>
          <p:spPr bwMode="auto">
            <a:xfrm>
              <a:off x="611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1900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6" name="Rectangle 112"/>
            <p:cNvSpPr>
              <a:spLocks noChangeArrowheads="1"/>
            </p:cNvSpPr>
            <p:nvPr/>
          </p:nvSpPr>
          <p:spPr bwMode="auto">
            <a:xfrm>
              <a:off x="1057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1910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7" name="Rectangle 113"/>
            <p:cNvSpPr>
              <a:spLocks noChangeArrowheads="1"/>
            </p:cNvSpPr>
            <p:nvPr/>
          </p:nvSpPr>
          <p:spPr bwMode="auto">
            <a:xfrm>
              <a:off x="1497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1920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8" name="Rectangle 114"/>
            <p:cNvSpPr>
              <a:spLocks noChangeArrowheads="1"/>
            </p:cNvSpPr>
            <p:nvPr/>
          </p:nvSpPr>
          <p:spPr bwMode="auto">
            <a:xfrm>
              <a:off x="1944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1930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19" name="Rectangle 115"/>
            <p:cNvSpPr>
              <a:spLocks noChangeArrowheads="1"/>
            </p:cNvSpPr>
            <p:nvPr/>
          </p:nvSpPr>
          <p:spPr bwMode="auto">
            <a:xfrm>
              <a:off x="2391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1940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20" name="Rectangle 116"/>
            <p:cNvSpPr>
              <a:spLocks noChangeArrowheads="1"/>
            </p:cNvSpPr>
            <p:nvPr/>
          </p:nvSpPr>
          <p:spPr bwMode="auto">
            <a:xfrm>
              <a:off x="2838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1950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21" name="Rectangle 117"/>
            <p:cNvSpPr>
              <a:spLocks noChangeArrowheads="1"/>
            </p:cNvSpPr>
            <p:nvPr/>
          </p:nvSpPr>
          <p:spPr bwMode="auto">
            <a:xfrm>
              <a:off x="3278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1960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22" name="Rectangle 118"/>
            <p:cNvSpPr>
              <a:spLocks noChangeArrowheads="1"/>
            </p:cNvSpPr>
            <p:nvPr/>
          </p:nvSpPr>
          <p:spPr bwMode="auto">
            <a:xfrm>
              <a:off x="3724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1970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23" name="Rectangle 119"/>
            <p:cNvSpPr>
              <a:spLocks noChangeArrowheads="1"/>
            </p:cNvSpPr>
            <p:nvPr/>
          </p:nvSpPr>
          <p:spPr bwMode="auto">
            <a:xfrm>
              <a:off x="4171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1980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24" name="Rectangle 120"/>
            <p:cNvSpPr>
              <a:spLocks noChangeArrowheads="1"/>
            </p:cNvSpPr>
            <p:nvPr/>
          </p:nvSpPr>
          <p:spPr bwMode="auto">
            <a:xfrm>
              <a:off x="4611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1990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25" name="Rectangle 121"/>
            <p:cNvSpPr>
              <a:spLocks noChangeArrowheads="1"/>
            </p:cNvSpPr>
            <p:nvPr/>
          </p:nvSpPr>
          <p:spPr bwMode="auto">
            <a:xfrm>
              <a:off x="5057" y="3741"/>
              <a:ext cx="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pt-BR" sz="1500" b="1">
                  <a:solidFill>
                    <a:srgbClr val="000000"/>
                  </a:solidFill>
                  <a:latin typeface="Arial" charset="0"/>
                </a:rPr>
                <a:t>2000</a:t>
              </a:r>
              <a:endParaRPr lang="en-US" altLang="pt-BR" sz="3200">
                <a:latin typeface="Arial" charset="0"/>
              </a:endParaRPr>
            </a:p>
          </p:txBody>
        </p:sp>
        <p:sp>
          <p:nvSpPr>
            <p:cNvPr id="226426" name="Rectangle 122"/>
            <p:cNvSpPr>
              <a:spLocks noChangeArrowheads="1"/>
            </p:cNvSpPr>
            <p:nvPr/>
          </p:nvSpPr>
          <p:spPr bwMode="auto">
            <a:xfrm>
              <a:off x="2788" y="3930"/>
              <a:ext cx="2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altLang="pt-BR" sz="1900" b="1">
                  <a:solidFill>
                    <a:srgbClr val="000000"/>
                  </a:solidFill>
                  <a:latin typeface="Arial" charset="0"/>
                </a:rPr>
                <a:t>Ano</a:t>
              </a:r>
              <a:endParaRPr lang="pt-BR" altLang="pt-BR" sz="3200">
                <a:latin typeface="Arial" charset="0"/>
              </a:endParaRPr>
            </a:p>
          </p:txBody>
        </p:sp>
        <p:sp>
          <p:nvSpPr>
            <p:cNvPr id="226427" name="Rectangle 123"/>
            <p:cNvSpPr>
              <a:spLocks noChangeArrowheads="1"/>
            </p:cNvSpPr>
            <p:nvPr/>
          </p:nvSpPr>
          <p:spPr bwMode="auto">
            <a:xfrm rot="16200000">
              <a:off x="-551" y="2552"/>
              <a:ext cx="19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altLang="pt-BR" sz="1200" b="1" dirty="0">
                  <a:solidFill>
                    <a:srgbClr val="000000"/>
                  </a:solidFill>
                  <a:latin typeface="Arial" charset="0"/>
                </a:rPr>
                <a:t>Taxa de mortalidade por 100.000 habitantes</a:t>
              </a:r>
              <a:endParaRPr lang="pt-BR" altLang="pt-BR" sz="1200" dirty="0">
                <a:latin typeface="Arial" charset="0"/>
              </a:endParaRPr>
            </a:p>
          </p:txBody>
        </p:sp>
        <p:sp>
          <p:nvSpPr>
            <p:cNvPr id="226428" name="Line 124"/>
            <p:cNvSpPr>
              <a:spLocks noChangeShapeType="1"/>
            </p:cNvSpPr>
            <p:nvPr/>
          </p:nvSpPr>
          <p:spPr bwMode="auto">
            <a:xfrm>
              <a:off x="1111" y="1935"/>
              <a:ext cx="0" cy="1722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429" name="Line 125"/>
            <p:cNvSpPr>
              <a:spLocks noChangeShapeType="1"/>
            </p:cNvSpPr>
            <p:nvPr/>
          </p:nvSpPr>
          <p:spPr bwMode="auto">
            <a:xfrm>
              <a:off x="1111" y="1935"/>
              <a:ext cx="487" cy="0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430" name="Rectangle 126"/>
            <p:cNvSpPr>
              <a:spLocks noChangeArrowheads="1"/>
            </p:cNvSpPr>
            <p:nvPr/>
          </p:nvSpPr>
          <p:spPr bwMode="auto">
            <a:xfrm>
              <a:off x="1560" y="1710"/>
              <a:ext cx="1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altLang="pt-BR">
                  <a:solidFill>
                    <a:srgbClr val="473074"/>
                  </a:solidFill>
                  <a:latin typeface="Arial" charset="0"/>
                </a:rPr>
                <a:t>Início do processo </a:t>
              </a:r>
            </a:p>
            <a:p>
              <a:pPr algn="ctr" eaLnBrk="0" hangingPunct="0"/>
              <a:r>
                <a:rPr lang="pt-BR" altLang="pt-BR">
                  <a:solidFill>
                    <a:srgbClr val="473074"/>
                  </a:solidFill>
                  <a:latin typeface="Arial" charset="0"/>
                </a:rPr>
                <a:t>de cloração</a:t>
              </a:r>
            </a:p>
          </p:txBody>
        </p:sp>
        <p:sp>
          <p:nvSpPr>
            <p:cNvPr id="226431" name="Line 127"/>
            <p:cNvSpPr>
              <a:spLocks noChangeShapeType="1"/>
            </p:cNvSpPr>
            <p:nvPr/>
          </p:nvSpPr>
          <p:spPr bwMode="auto">
            <a:xfrm>
              <a:off x="3969" y="1935"/>
              <a:ext cx="0" cy="1722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432" name="Rectangle 128"/>
            <p:cNvSpPr>
              <a:spLocks noChangeArrowheads="1"/>
            </p:cNvSpPr>
            <p:nvPr/>
          </p:nvSpPr>
          <p:spPr bwMode="auto">
            <a:xfrm>
              <a:off x="3061" y="1657"/>
              <a:ext cx="1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altLang="pt-BR">
                  <a:solidFill>
                    <a:srgbClr val="473074"/>
                  </a:solidFill>
                  <a:latin typeface="Arial" charset="0"/>
                </a:rPr>
                <a:t>Identificação dos DBP’s</a:t>
              </a:r>
            </a:p>
          </p:txBody>
        </p:sp>
        <p:sp>
          <p:nvSpPr>
            <p:cNvPr id="226433" name="Rectangle 129"/>
            <p:cNvSpPr>
              <a:spLocks noChangeArrowheads="1"/>
            </p:cNvSpPr>
            <p:nvPr/>
          </p:nvSpPr>
          <p:spPr bwMode="auto">
            <a:xfrm>
              <a:off x="3969" y="1891"/>
              <a:ext cx="1361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altLang="pt-BR" sz="1600" dirty="0">
                  <a:solidFill>
                    <a:srgbClr val="473074"/>
                  </a:solidFill>
                  <a:latin typeface="Arial" charset="0"/>
                </a:rPr>
                <a:t>Protozoários resistentes a ação dos agentes desinfetantes convencionais</a:t>
              </a:r>
            </a:p>
          </p:txBody>
        </p:sp>
        <p:sp>
          <p:nvSpPr>
            <p:cNvPr id="226434" name="Line 130"/>
            <p:cNvSpPr>
              <a:spLocks noChangeShapeType="1"/>
            </p:cNvSpPr>
            <p:nvPr/>
          </p:nvSpPr>
          <p:spPr bwMode="auto">
            <a:xfrm>
              <a:off x="4395" y="2790"/>
              <a:ext cx="0" cy="867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435" name="Line 131"/>
            <p:cNvSpPr>
              <a:spLocks noChangeShapeType="1"/>
            </p:cNvSpPr>
            <p:nvPr/>
          </p:nvSpPr>
          <p:spPr bwMode="auto">
            <a:xfrm>
              <a:off x="4876" y="2791"/>
              <a:ext cx="1" cy="866"/>
            </a:xfrm>
            <a:prstGeom prst="line">
              <a:avLst/>
            </a:prstGeom>
            <a:noFill/>
            <a:ln w="57150">
              <a:solidFill>
                <a:srgbClr val="47307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26436" name="Text Box 132"/>
          <p:cNvSpPr txBox="1">
            <a:spLocks noChangeArrowheads="1"/>
          </p:cNvSpPr>
          <p:nvPr/>
        </p:nvSpPr>
        <p:spPr bwMode="auto">
          <a:xfrm>
            <a:off x="313721" y="5853521"/>
            <a:ext cx="79086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b="1" dirty="0"/>
              <a:t>Taxa de mortalidade de febre </a:t>
            </a:r>
            <a:r>
              <a:rPr lang="pt-BR" altLang="pt-BR" sz="1200" b="1" dirty="0" err="1"/>
              <a:t>tifóide</a:t>
            </a:r>
            <a:r>
              <a:rPr lang="pt-BR" altLang="pt-BR" sz="1200" b="1" dirty="0"/>
              <a:t> nos Estados Unidos da América</a:t>
            </a:r>
          </a:p>
          <a:p>
            <a:r>
              <a:rPr lang="pt-BR" altLang="pt-BR" sz="1200" b="1" dirty="0"/>
              <a:t>Fonte: </a:t>
            </a:r>
            <a:r>
              <a:rPr lang="pt-BR" altLang="pt-BR" sz="1200" b="1" dirty="0" err="1"/>
              <a:t>Jacangelo</a:t>
            </a:r>
            <a:r>
              <a:rPr lang="pt-BR" altLang="pt-BR" sz="1200" b="1" dirty="0"/>
              <a:t>, M. (2001)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8229600" cy="327149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Introdução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Desinfecção: definição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Agentes desinfetantes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Histórico do processo de desinfecção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Aspectos químicos do cloro em meio aquoso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067872" cy="104824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dirty="0"/>
              <a:t>DESINFECÇÃO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40" name="Picture 12" descr="CryptoPhot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061" y="1743531"/>
            <a:ext cx="3556939" cy="227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685193" y="5065514"/>
            <a:ext cx="7773614" cy="1143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Alterações das moléculas de proteínas e de ácidos nucleicos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2206625"/>
            <a:ext cx="6368380" cy="76200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Lesão da parede celular</a:t>
            </a: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3700"/>
            <a:ext cx="7139880" cy="13681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MODO DE AÇÃO DOS AGENTES DESINFETANTES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720725" y="2952750"/>
            <a:ext cx="4499348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Alteração da permeabilidade celular</a:t>
            </a:r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720725" y="4229261"/>
            <a:ext cx="7086600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Inibição da ação enzimática</a:t>
            </a:r>
          </a:p>
        </p:txBody>
      </p:sp>
      <p:pic>
        <p:nvPicPr>
          <p:cNvPr id="227335" name="Picture 7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0" name="Picture 8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CryptoPhot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014" y="1863252"/>
            <a:ext cx="3224862" cy="20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25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2190750"/>
            <a:ext cx="5842992" cy="666750"/>
          </a:xfrm>
        </p:spPr>
        <p:txBody>
          <a:bodyPr vert="horz" lIns="0" tIns="45720" rIns="0" bIns="45720" rtlCol="0">
            <a:noAutofit/>
          </a:bodyPr>
          <a:lstStyle/>
          <a:p>
            <a:pPr marL="0" indent="0">
              <a:buNone/>
            </a:pPr>
            <a:r>
              <a:rPr lang="pt-BR" altLang="pt-BR" sz="3600" dirty="0"/>
              <a:t>Avaliação do processo</a:t>
            </a:r>
          </a:p>
        </p:txBody>
      </p:sp>
      <p:sp>
        <p:nvSpPr>
          <p:cNvPr id="294924" name="Rectangle 12"/>
          <p:cNvSpPr>
            <a:spLocks noGrp="1" noChangeArrowheads="1"/>
          </p:cNvSpPr>
          <p:nvPr>
            <p:ph type="title"/>
          </p:nvPr>
        </p:nvSpPr>
        <p:spPr>
          <a:xfrm>
            <a:off x="1752600" y="481013"/>
            <a:ext cx="7081064" cy="1219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EFICÁCIA DO PROCESSO DE DESINFECÇÃO</a:t>
            </a:r>
          </a:p>
        </p:txBody>
      </p:sp>
      <p:sp>
        <p:nvSpPr>
          <p:cNvPr id="294926" name="Rectangle 14"/>
          <p:cNvSpPr>
            <a:spLocks noChangeArrowheads="1"/>
          </p:cNvSpPr>
          <p:nvPr/>
        </p:nvSpPr>
        <p:spPr bwMode="auto">
          <a:xfrm>
            <a:off x="841159" y="3323456"/>
            <a:ext cx="5675057" cy="121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 da concentração de microrganismos patogênicos</a:t>
            </a:r>
          </a:p>
        </p:txBody>
      </p:sp>
      <p:sp>
        <p:nvSpPr>
          <p:cNvPr id="294927" name="Rectangle 15"/>
          <p:cNvSpPr>
            <a:spLocks noChangeArrowheads="1"/>
          </p:cNvSpPr>
          <p:nvPr/>
        </p:nvSpPr>
        <p:spPr bwMode="auto">
          <a:xfrm>
            <a:off x="795801" y="5157787"/>
            <a:ext cx="7104063" cy="121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 da concentração de microrganismos indicadores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1" name="Picture 7" descr="CIMG189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195" y="1846904"/>
            <a:ext cx="2974338" cy="22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681466" y="2278560"/>
            <a:ext cx="5145831" cy="8572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Grupos coliformes totais 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9281"/>
            <a:ext cx="7212013" cy="12509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MICRORGANISMOS INDICADORES EM ENGENHARIA AMBIENTAL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676902" y="4750568"/>
            <a:ext cx="7900987" cy="8340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Contagem de bactérias heterotróficas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676902" y="3280770"/>
            <a:ext cx="5308897" cy="114312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Grupos coliformes fecais ou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termotolerantes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231430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729456" y="2276872"/>
            <a:ext cx="7632700" cy="863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pt-BR"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A994182-CAB5-48ED-BFD3-777687226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177158"/>
            <a:ext cx="5308897" cy="77693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1" name="Picture 7" descr="CIMG189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195" y="1846904"/>
            <a:ext cx="2974338" cy="22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681466" y="2278560"/>
            <a:ext cx="5145831" cy="8572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Grupos coliformes totais 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9281"/>
            <a:ext cx="7212013" cy="12509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MICRORGANISMOS INDICADORES EM ENGENHARIA AMBIENTAL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676902" y="4750568"/>
            <a:ext cx="7900987" cy="8340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Contagem de bactérias heterotróficas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676902" y="3280770"/>
            <a:ext cx="5308897" cy="114312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Grupos coliformes fecais ou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termotolerantes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231430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729456" y="2276872"/>
            <a:ext cx="7632700" cy="863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pt-BR"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A994182-CAB5-48ED-BFD3-777687226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181970"/>
            <a:ext cx="5308897" cy="124192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03868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1" name="Picture 7" descr="CIMG189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195" y="1846904"/>
            <a:ext cx="2974338" cy="22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681466" y="2278560"/>
            <a:ext cx="5145831" cy="8572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Grupos coliformes totais 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9281"/>
            <a:ext cx="7212013" cy="12509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MICRORGANISMOS INDICADORES EM ENGENHARIA AMBIENTAL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676902" y="4750568"/>
            <a:ext cx="7900987" cy="8340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Contagem de bactérias heterotróficas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676902" y="3280770"/>
            <a:ext cx="5308897" cy="114312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Grupos coliformes fecais ou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termotolerantes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231430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729456" y="2276872"/>
            <a:ext cx="7632700" cy="863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pt-BR"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A994182-CAB5-48ED-BFD3-777687226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88" y="4651599"/>
            <a:ext cx="7534996" cy="77693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95696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83549"/>
              </p:ext>
            </p:extLst>
          </p:nvPr>
        </p:nvGraphicFramePr>
        <p:xfrm>
          <a:off x="467544" y="2204864"/>
          <a:ext cx="8208912" cy="387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010752" imgH="4257873" progId="Word.Document.8">
                  <p:embed/>
                </p:oleObj>
              </mc:Choice>
              <mc:Fallback>
                <p:oleObj name="Document" r:id="rId2" imgW="9010752" imgH="4257873" progId="Word.Document.8">
                  <p:embed/>
                  <p:pic>
                    <p:nvPicPr>
                      <p:cNvPr id="2324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204864"/>
                        <a:ext cx="8208912" cy="387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2452" name="Picture 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30238"/>
            <a:ext cx="7283896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PADRÃO MICROBIOLÓGICO DE POTABILIDADE DA ÁGUA PARA CONSUMO HUMANO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5" y="2133601"/>
            <a:ext cx="8496300" cy="1079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201242"/>
            <a:ext cx="8496300" cy="6092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25828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37735"/>
            <a:ext cx="8496300" cy="1079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55681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852172"/>
            <a:ext cx="8496300" cy="1079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593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323528" y="2133600"/>
            <a:ext cx="8352928" cy="41757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Demanda de cloro – Reações com nitrogênio amoniacal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Avaliação da eficácia do processo de desinfecção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Cinética do processo de desinfecção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3600" dirty="0"/>
              <a:t>Comentários finais</a:t>
            </a:r>
          </a:p>
          <a:p>
            <a:pPr marL="0" indent="0" eaLnBrk="1" hangingPunct="1">
              <a:buNone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106FD86-4296-43EC-8837-16ED4B6B9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067872" cy="104824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dirty="0"/>
              <a:t>DESINFECÇÃO </a:t>
            </a:r>
          </a:p>
        </p:txBody>
      </p:sp>
    </p:spTree>
    <p:extLst>
      <p:ext uri="{BB962C8B-B14F-4D97-AF65-F5344CB8AC3E}">
        <p14:creationId xmlns:p14="http://schemas.microsoft.com/office/powerpoint/2010/main" val="191925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455068"/>
            <a:ext cx="8964613" cy="2951584"/>
          </a:xfrm>
        </p:spPr>
        <p:txBody>
          <a:bodyPr>
            <a:noAutofit/>
          </a:bodyPr>
          <a:lstStyle/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Remoção de cor real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de gosto e odor 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orgânicos sintéticos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Minimização da formação de subprodutos da desinfecção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1510F1-FAC0-4212-B80C-F51118FD7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" y="2455911"/>
            <a:ext cx="8496300" cy="6092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41701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455068"/>
            <a:ext cx="8964613" cy="2951584"/>
          </a:xfrm>
        </p:spPr>
        <p:txBody>
          <a:bodyPr>
            <a:noAutofit/>
          </a:bodyPr>
          <a:lstStyle/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Remoção de cor real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de gosto e odor 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orgânicos sintéticos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Minimização da formação de subprodutos da desinfecção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1510F1-FAC0-4212-B80C-F51118FD7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" y="3124360"/>
            <a:ext cx="8496300" cy="6092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62250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455068"/>
            <a:ext cx="8964613" cy="2951584"/>
          </a:xfrm>
        </p:spPr>
        <p:txBody>
          <a:bodyPr>
            <a:noAutofit/>
          </a:bodyPr>
          <a:lstStyle/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Remoção de cor real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de gosto e odor 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orgânicos sintéticos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Minimização da formação de subprodutos da desinfecção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1510F1-FAC0-4212-B80C-F51118FD7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2" y="3717032"/>
            <a:ext cx="8694961" cy="6092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92674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455068"/>
            <a:ext cx="8964613" cy="2951584"/>
          </a:xfrm>
        </p:spPr>
        <p:txBody>
          <a:bodyPr>
            <a:noAutofit/>
          </a:bodyPr>
          <a:lstStyle/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Remoção de cor real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de gosto e odor 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orgânicos sintéticos</a:t>
            </a:r>
          </a:p>
          <a:p>
            <a:pPr marL="715963" lvl="2" indent="-3508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pt-BR" altLang="pt-BR" sz="3600" dirty="0"/>
              <a:t>Minimização da formação de subprodutos da desinfecção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1510F1-FAC0-4212-B80C-F51118FD7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" y="4365104"/>
            <a:ext cx="8496300" cy="11521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03625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7E117C4C-A25B-4420-AADB-A1AE01A3B11A}"/>
              </a:ext>
            </a:extLst>
          </p:cNvPr>
          <p:cNvSpPr/>
          <p:nvPr/>
        </p:nvSpPr>
        <p:spPr>
          <a:xfrm rot="16200000">
            <a:off x="2866142" y="1772663"/>
            <a:ext cx="1544579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E8C6E9EE-F51D-4F7D-9000-29E23990B17F}"/>
              </a:ext>
            </a:extLst>
          </p:cNvPr>
          <p:cNvSpPr/>
          <p:nvPr/>
        </p:nvSpPr>
        <p:spPr>
          <a:xfrm rot="16200000">
            <a:off x="4388673" y="5229478"/>
            <a:ext cx="1544579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7891FE4E-E0A7-4643-A686-44F1271F221D}"/>
              </a:ext>
            </a:extLst>
          </p:cNvPr>
          <p:cNvSpPr/>
          <p:nvPr/>
        </p:nvSpPr>
        <p:spPr>
          <a:xfrm>
            <a:off x="7481767" y="3465683"/>
            <a:ext cx="1544579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6849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4E940002-CFE6-43EE-AF63-8A8552A06898}"/>
              </a:ext>
            </a:extLst>
          </p:cNvPr>
          <p:cNvGraphicFramePr>
            <a:graphicFrameLocks/>
          </p:cNvGraphicFramePr>
          <p:nvPr/>
        </p:nvGraphicFramePr>
        <p:xfrm>
          <a:off x="876300" y="2060848"/>
          <a:ext cx="7289626" cy="393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CaixaDeTexto 47">
            <a:extLst>
              <a:ext uri="{FF2B5EF4-FFF2-40B4-BE49-F238E27FC236}">
                <a16:creationId xmlns:a16="http://schemas.microsoft.com/office/drawing/2014/main" id="{EEE5D90E-282C-4856-A55D-F688D011584F}"/>
              </a:ext>
            </a:extLst>
          </p:cNvPr>
          <p:cNvSpPr txBox="1"/>
          <p:nvPr/>
        </p:nvSpPr>
        <p:spPr>
          <a:xfrm>
            <a:off x="323528" y="5877272"/>
            <a:ext cx="448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do Rio Grande</a:t>
            </a:r>
          </a:p>
        </p:txBody>
      </p:sp>
    </p:spTree>
    <p:extLst>
      <p:ext uri="{BB962C8B-B14F-4D97-AF65-F5344CB8AC3E}">
        <p14:creationId xmlns:p14="http://schemas.microsoft.com/office/powerpoint/2010/main" val="50441451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EE5D90E-282C-4856-A55D-F688D011584F}"/>
              </a:ext>
            </a:extLst>
          </p:cNvPr>
          <p:cNvSpPr txBox="1"/>
          <p:nvPr/>
        </p:nvSpPr>
        <p:spPr>
          <a:xfrm>
            <a:off x="323528" y="5877272"/>
            <a:ext cx="448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do Rio Grande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E4D23B4-B9BE-4C36-8D74-41DFC177459F}"/>
              </a:ext>
            </a:extLst>
          </p:cNvPr>
          <p:cNvGraphicFramePr>
            <a:graphicFrameLocks/>
          </p:cNvGraphicFramePr>
          <p:nvPr/>
        </p:nvGraphicFramePr>
        <p:xfrm>
          <a:off x="971600" y="1844825"/>
          <a:ext cx="70567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29248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419872" y="1556792"/>
          <a:ext cx="5405413" cy="459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922008" imgH="8281416" progId="">
                  <p:embed/>
                </p:oleObj>
              </mc:Choice>
              <mc:Fallback>
                <p:oleObj r:id="rId2" imgW="6922008" imgH="8281416" progId="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556792"/>
                        <a:ext cx="5405413" cy="459511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3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1752600" y="96064"/>
            <a:ext cx="6934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</a:pPr>
            <a:r>
              <a:rPr 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SISTEMAS PÚBLICOS DE ABASTECIMENTO DE ÁGUA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5DE4872-B353-4173-B516-00A9F37E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708920"/>
            <a:ext cx="3484325" cy="30926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dirty="0"/>
              <a:t>Proteção da qualidade da água tratada !!</a:t>
            </a:r>
          </a:p>
          <a:p>
            <a:r>
              <a:rPr lang="pt-BR" altLang="pt-BR" sz="2800" dirty="0"/>
              <a:t>Manutenção de concentrações de agentes desinfetantes no sistema de distribuição de água  !!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9" name="Picture 5" descr="ETA Sucupira 0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46648" cy="20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65015"/>
            <a:ext cx="5554960" cy="316812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gasoso (Líquido –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sódio (Solução líquida)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cálcio (Sólido)</a:t>
            </a:r>
          </a:p>
        </p:txBody>
      </p:sp>
      <p:pic>
        <p:nvPicPr>
          <p:cNvPr id="236548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252040" y="2420888"/>
            <a:ext cx="5873824" cy="7921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6851650" cy="1727200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APLICAÇÃO DO CLORO NO TRATAMENTO DE ÁGUAS DE ABASTECIMENTO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385192" y="2149375"/>
            <a:ext cx="8507288" cy="325527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Cilindros de 45 kg (Retirada de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Cilindros de 90 kg (Retirada de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Cilindros de 900 kg (Gás ou Líquido)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Carretas de 18 toneladas  a 20 toneladas (Líquido)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Tanque estacionário de 50 toneladas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323528" y="5517232"/>
            <a:ext cx="714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dirty="0"/>
              <a:t>* Observação: Retirada de cloro gasoso é limitado a 1% de sua capacidade mássica por hora</a:t>
            </a:r>
          </a:p>
        </p:txBody>
      </p:sp>
      <p:pic>
        <p:nvPicPr>
          <p:cNvPr id="238597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96056"/>
            <a:ext cx="7139880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CLORO GASOSO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7E117C4C-A25B-4420-AADB-A1AE01A3B11A}"/>
              </a:ext>
            </a:extLst>
          </p:cNvPr>
          <p:cNvSpPr/>
          <p:nvPr/>
        </p:nvSpPr>
        <p:spPr>
          <a:xfrm>
            <a:off x="4496595" y="4093368"/>
            <a:ext cx="1916111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9" name="Picture 3" descr="Casa de cl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038" y="1916832"/>
            <a:ext cx="575966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0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212013" cy="10573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CILINDROS DE 90 KG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5" name="Picture 5" descr="ETA Sucupira 08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640468" cy="42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44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12013" cy="11950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CILINDROS DE 900 KG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3" name="Picture 5" descr="ETA Sucupira 08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67" y="2276250"/>
            <a:ext cx="4005802" cy="30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1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461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12725"/>
            <a:ext cx="7212013" cy="13446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CILINDROS DE 900 KG</a:t>
            </a:r>
          </a:p>
        </p:txBody>
      </p:sp>
      <p:pic>
        <p:nvPicPr>
          <p:cNvPr id="324615" name="Picture 7" descr="ETA Sucupira 08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005802" cy="30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71" name="Picture 7" descr="ETA Alto Tietê 270706 02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93" y="2133600"/>
            <a:ext cx="4177507" cy="31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8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212013" cy="1344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CILINDROS DE 900 KG</a:t>
            </a:r>
          </a:p>
        </p:txBody>
      </p:sp>
      <p:pic>
        <p:nvPicPr>
          <p:cNvPr id="241669" name="Picture 5" descr="ETA Alto Tietê 270706 02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575" y="3140968"/>
            <a:ext cx="4026953" cy="30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4" name="Picture 6" descr="ETA Alto Tietê 270706 02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774" y="3140968"/>
            <a:ext cx="4032573" cy="30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30" name="Picture 2" descr="ETA Alto Tietê 270706 02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845" y="2149468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31" name="Picture 3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212013" cy="1344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CILINDROS DE 900 KG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ETA Alto Tietê 270706 02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22513"/>
            <a:ext cx="3744416" cy="280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0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81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212013" cy="1344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CILINDROS DE 900 KG</a:t>
            </a:r>
          </a:p>
        </p:txBody>
      </p:sp>
      <p:pic>
        <p:nvPicPr>
          <p:cNvPr id="331782" name="Picture 6" descr="ETA Alto Tietê 270706 03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038242"/>
            <a:ext cx="3956496" cy="29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 descr="ETA Alto Tietê 270706 02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33479"/>
            <a:ext cx="4032448" cy="30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27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212013" cy="1344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CILINDROS DE 900 KG</a:t>
            </a:r>
          </a:p>
        </p:txBody>
      </p:sp>
      <p:pic>
        <p:nvPicPr>
          <p:cNvPr id="333830" name="Picture 6" descr="ETA Alto Tietê 270706 03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317" y="2960926"/>
            <a:ext cx="4032524" cy="30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3" name="Picture 5" descr="ETA Alto Tietê - Cilindros de Cloro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878760" cy="39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692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66713"/>
            <a:ext cx="7212013" cy="111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CAMINHÃO TANQUE DE 18 TON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ETA Guaraú 02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84" y="2204864"/>
            <a:ext cx="3975387" cy="29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23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333375"/>
            <a:ext cx="7308304" cy="111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TANQUES ESTACIONÁRIOS DE 50 TON</a:t>
            </a:r>
          </a:p>
        </p:txBody>
      </p:sp>
      <p:pic>
        <p:nvPicPr>
          <p:cNvPr id="337925" name="Picture 5" descr="ETA Guaraú 0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098231" cy="307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 descr="ETA Alto Tietê - Cilindros de Cloro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889126" cy="245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79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7380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712" y="389931"/>
            <a:ext cx="6480720" cy="1191898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ASPECTOS QUÍMICOS DO CLORO EM MEIO AQUOSO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66217" y="2360960"/>
            <a:ext cx="3413695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altLang="pt-BR" dirty="0"/>
              <a:t>Cloro Gasoso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7382" name="Object 6"/>
              <p:cNvSpPr txBox="1"/>
              <p:nvPr/>
            </p:nvSpPr>
            <p:spPr bwMode="auto">
              <a:xfrm>
                <a:off x="615950" y="3429000"/>
                <a:ext cx="4172074" cy="720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𝑎𝑞𝑢𝑜𝑠𝑜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5738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950" y="3429000"/>
                <a:ext cx="4172074" cy="720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383" name="Object 7"/>
              <p:cNvSpPr txBox="1"/>
              <p:nvPr/>
            </p:nvSpPr>
            <p:spPr bwMode="auto">
              <a:xfrm>
                <a:off x="597773" y="5030540"/>
                <a:ext cx="7812360" cy="1192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𝑎𝑞𝑢𝑜𝑠𝑜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𝑝𝑎𝑟𝑐𝑖𝑎𝑙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 (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=4,805.1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2.818,48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57383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773" y="5030540"/>
                <a:ext cx="7812360" cy="1192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13064"/>
            <a:ext cx="6705600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CE0901D0-77E1-4F33-AECF-E82DA229C774}"/>
              </a:ext>
            </a:extLst>
          </p:cNvPr>
          <p:cNvSpPr/>
          <p:nvPr/>
        </p:nvSpPr>
        <p:spPr>
          <a:xfrm>
            <a:off x="6569890" y="3606592"/>
            <a:ext cx="1916111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140575" cy="1512888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ASPECTOS QUÍMICOS DO CLORO EM MEIO AQUOSO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06" name="Object 6"/>
              <p:cNvSpPr txBox="1"/>
              <p:nvPr/>
            </p:nvSpPr>
            <p:spPr bwMode="auto">
              <a:xfrm>
                <a:off x="377825" y="3429000"/>
                <a:ext cx="5289550" cy="622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5840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825" y="3429000"/>
                <a:ext cx="5289550" cy="622300"/>
              </a:xfrm>
              <a:prstGeom prst="rect">
                <a:avLst/>
              </a:prstGeom>
              <a:blipFill>
                <a:blip r:embed="rId3"/>
                <a:stretch>
                  <a:fillRect l="-3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407" name="Object 7"/>
              <p:cNvSpPr txBox="1"/>
              <p:nvPr/>
            </p:nvSpPr>
            <p:spPr bwMode="auto">
              <a:xfrm>
                <a:off x="348774" y="4712796"/>
                <a:ext cx="8604448" cy="10810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𝐻𝑂𝐶𝐿</m:t>
                              </m:r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𝑎𝑞𝑢𝑜𝑠𝑜</m:t>
                                  </m:r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=2,581.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−2.581,93</m:t>
                              </m:r>
                            </m:num>
                            <m:den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5840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774" y="4712796"/>
                <a:ext cx="8604448" cy="1081088"/>
              </a:xfrm>
              <a:prstGeom prst="rect">
                <a:avLst/>
              </a:prstGeom>
              <a:blipFill>
                <a:blip r:embed="rId4"/>
                <a:stretch>
                  <a:fillRect b="-112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6217" y="2360960"/>
            <a:ext cx="3485703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altLang="pt-BR" dirty="0"/>
              <a:t>Cloro Gasoso</a:t>
            </a:r>
          </a:p>
        </p:txBody>
      </p:sp>
      <p:pic>
        <p:nvPicPr>
          <p:cNvPr id="9" name="Picture 2" descr="ETA Alto Tietê - Cilindros de Cloro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7" y="2133972"/>
            <a:ext cx="3097037" cy="19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5D75276D-58AE-4048-908C-614B2C117037}"/>
              </a:ext>
            </a:extLst>
          </p:cNvPr>
          <p:cNvSpPr/>
          <p:nvPr/>
        </p:nvSpPr>
        <p:spPr>
          <a:xfrm>
            <a:off x="4451400" y="3307486"/>
            <a:ext cx="936105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1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95275"/>
            <a:ext cx="7391400" cy="13335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APLICAÇÃO DO CLORO EM ETA’S</a:t>
            </a:r>
            <a:br>
              <a:rPr lang="pt-BR" altLang="pt-BR" sz="4000" dirty="0"/>
            </a:br>
            <a:r>
              <a:rPr lang="pt-BR" altLang="pt-BR" sz="4000" dirty="0"/>
              <a:t>RETIRADA DE CLORO GASOSO</a:t>
            </a:r>
          </a:p>
        </p:txBody>
      </p:sp>
      <p:grpSp>
        <p:nvGrpSpPr>
          <p:cNvPr id="85" name="Grupo 84"/>
          <p:cNvGrpSpPr/>
          <p:nvPr/>
        </p:nvGrpSpPr>
        <p:grpSpPr>
          <a:xfrm>
            <a:off x="107505" y="1916832"/>
            <a:ext cx="8784976" cy="3790118"/>
            <a:chOff x="75444" y="151626"/>
            <a:chExt cx="10903472" cy="4353699"/>
          </a:xfrm>
        </p:grpSpPr>
        <p:grpSp>
          <p:nvGrpSpPr>
            <p:cNvPr id="86" name="Grupo 85"/>
            <p:cNvGrpSpPr/>
            <p:nvPr/>
          </p:nvGrpSpPr>
          <p:grpSpPr>
            <a:xfrm>
              <a:off x="1512447" y="990600"/>
              <a:ext cx="914400" cy="1381125"/>
              <a:chOff x="1512447" y="1171575"/>
              <a:chExt cx="914400" cy="1381125"/>
            </a:xfrm>
          </p:grpSpPr>
          <p:sp>
            <p:nvSpPr>
              <p:cNvPr id="158" name="Fluxograma: Armazenamento de acesso direto 157"/>
              <p:cNvSpPr/>
              <p:nvPr/>
            </p:nvSpPr>
            <p:spPr>
              <a:xfrm>
                <a:off x="1512447" y="1171575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sp>
            <p:nvSpPr>
              <p:cNvPr id="159" name="Fluxograma: Armazenamento de acesso direto 158"/>
              <p:cNvSpPr/>
              <p:nvPr/>
            </p:nvSpPr>
            <p:spPr>
              <a:xfrm>
                <a:off x="1512447" y="1690688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sp>
            <p:nvSpPr>
              <p:cNvPr id="160" name="Fluxograma: Armazenamento de acesso direto 159"/>
              <p:cNvSpPr/>
              <p:nvPr/>
            </p:nvSpPr>
            <p:spPr>
              <a:xfrm>
                <a:off x="1512447" y="2209800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</p:grpSp>
        <p:grpSp>
          <p:nvGrpSpPr>
            <p:cNvPr id="87" name="Grupo 86"/>
            <p:cNvGrpSpPr/>
            <p:nvPr/>
          </p:nvGrpSpPr>
          <p:grpSpPr>
            <a:xfrm>
              <a:off x="1512447" y="3105150"/>
              <a:ext cx="914400" cy="1381125"/>
              <a:chOff x="1512447" y="1171575"/>
              <a:chExt cx="914400" cy="1381125"/>
            </a:xfrm>
          </p:grpSpPr>
          <p:sp>
            <p:nvSpPr>
              <p:cNvPr id="155" name="Fluxograma: Armazenamento de acesso direto 154"/>
              <p:cNvSpPr/>
              <p:nvPr/>
            </p:nvSpPr>
            <p:spPr>
              <a:xfrm>
                <a:off x="1512447" y="1171575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sp>
            <p:nvSpPr>
              <p:cNvPr id="156" name="Fluxograma: Armazenamento de acesso direto 155"/>
              <p:cNvSpPr/>
              <p:nvPr/>
            </p:nvSpPr>
            <p:spPr>
              <a:xfrm>
                <a:off x="1512447" y="1690688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sp>
            <p:nvSpPr>
              <p:cNvPr id="157" name="Fluxograma: Armazenamento de acesso direto 156"/>
              <p:cNvSpPr/>
              <p:nvPr/>
            </p:nvSpPr>
            <p:spPr>
              <a:xfrm>
                <a:off x="1512447" y="2209800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</p:grpSp>
        <p:cxnSp>
          <p:nvCxnSpPr>
            <p:cNvPr id="88" name="Conector reto 87"/>
            <p:cNvCxnSpPr/>
            <p:nvPr/>
          </p:nvCxnSpPr>
          <p:spPr>
            <a:xfrm flipV="1">
              <a:off x="3181350" y="762001"/>
              <a:ext cx="0" cy="37242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orma livre 88"/>
            <p:cNvSpPr/>
            <p:nvPr/>
          </p:nvSpPr>
          <p:spPr>
            <a:xfrm>
              <a:off x="2428875" y="4110542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cxnSp>
          <p:nvCxnSpPr>
            <p:cNvPr id="90" name="Conector reto 89"/>
            <p:cNvCxnSpPr/>
            <p:nvPr/>
          </p:nvCxnSpPr>
          <p:spPr>
            <a:xfrm>
              <a:off x="3038475" y="4486275"/>
              <a:ext cx="2857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orma livre 90"/>
            <p:cNvSpPr/>
            <p:nvPr/>
          </p:nvSpPr>
          <p:spPr>
            <a:xfrm>
              <a:off x="2438400" y="3572380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92" name="Forma livre 91"/>
            <p:cNvSpPr/>
            <p:nvPr/>
          </p:nvSpPr>
          <p:spPr>
            <a:xfrm>
              <a:off x="2438400" y="3053267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93" name="Forma livre 92"/>
            <p:cNvSpPr/>
            <p:nvPr/>
          </p:nvSpPr>
          <p:spPr>
            <a:xfrm>
              <a:off x="2428875" y="1995992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94" name="Forma livre 93"/>
            <p:cNvSpPr/>
            <p:nvPr/>
          </p:nvSpPr>
          <p:spPr>
            <a:xfrm>
              <a:off x="2438400" y="1457830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95" name="Forma livre 94"/>
            <p:cNvSpPr/>
            <p:nvPr/>
          </p:nvSpPr>
          <p:spPr>
            <a:xfrm>
              <a:off x="2438400" y="938717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cxnSp>
          <p:nvCxnSpPr>
            <p:cNvPr id="96" name="Conector reto 95"/>
            <p:cNvCxnSpPr/>
            <p:nvPr/>
          </p:nvCxnSpPr>
          <p:spPr>
            <a:xfrm>
              <a:off x="3048000" y="762001"/>
              <a:ext cx="2857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tângulo 96"/>
            <p:cNvSpPr/>
            <p:nvPr/>
          </p:nvSpPr>
          <p:spPr>
            <a:xfrm>
              <a:off x="3100387" y="2390775"/>
              <a:ext cx="180975" cy="1143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98" name="Retângulo 97"/>
            <p:cNvSpPr/>
            <p:nvPr/>
          </p:nvSpPr>
          <p:spPr>
            <a:xfrm>
              <a:off x="3090862" y="2857500"/>
              <a:ext cx="180975" cy="1143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cxnSp>
          <p:nvCxnSpPr>
            <p:cNvPr id="99" name="Conector reto 98"/>
            <p:cNvCxnSpPr/>
            <p:nvPr/>
          </p:nvCxnSpPr>
          <p:spPr>
            <a:xfrm>
              <a:off x="3181350" y="2695575"/>
              <a:ext cx="13525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tângulo 99"/>
            <p:cNvSpPr/>
            <p:nvPr/>
          </p:nvSpPr>
          <p:spPr>
            <a:xfrm>
              <a:off x="3467100" y="2564606"/>
              <a:ext cx="104775" cy="26193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cxnSp>
          <p:nvCxnSpPr>
            <p:cNvPr id="101" name="Conector reto 100"/>
            <p:cNvCxnSpPr/>
            <p:nvPr/>
          </p:nvCxnSpPr>
          <p:spPr>
            <a:xfrm flipV="1">
              <a:off x="4533900" y="1456259"/>
              <a:ext cx="0" cy="24775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upo 101"/>
            <p:cNvGrpSpPr/>
            <p:nvPr/>
          </p:nvGrpSpPr>
          <p:grpSpPr>
            <a:xfrm>
              <a:off x="4533900" y="1303859"/>
              <a:ext cx="1377427" cy="304800"/>
              <a:chOff x="4543425" y="1189559"/>
              <a:chExt cx="1377427" cy="304800"/>
            </a:xfrm>
          </p:grpSpPr>
          <p:sp>
            <p:nvSpPr>
              <p:cNvPr id="153" name="Retângulo de cantos arredondados 152"/>
              <p:cNvSpPr/>
              <p:nvPr/>
            </p:nvSpPr>
            <p:spPr>
              <a:xfrm rot="16200000">
                <a:off x="5410200" y="983706"/>
                <a:ext cx="304800" cy="7165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cxnSp>
            <p:nvCxnSpPr>
              <p:cNvPr id="154" name="Conector reto 153"/>
              <p:cNvCxnSpPr>
                <a:endCxn id="153" idx="0"/>
              </p:cNvCxnSpPr>
              <p:nvPr/>
            </p:nvCxnSpPr>
            <p:spPr>
              <a:xfrm>
                <a:off x="4543425" y="1341959"/>
                <a:ext cx="6609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upo 102"/>
            <p:cNvGrpSpPr/>
            <p:nvPr/>
          </p:nvGrpSpPr>
          <p:grpSpPr>
            <a:xfrm>
              <a:off x="4533900" y="2542642"/>
              <a:ext cx="1377427" cy="304800"/>
              <a:chOff x="4543425" y="1972181"/>
              <a:chExt cx="1377427" cy="304800"/>
            </a:xfrm>
          </p:grpSpPr>
          <p:sp>
            <p:nvSpPr>
              <p:cNvPr id="151" name="Retângulo de cantos arredondados 150"/>
              <p:cNvSpPr/>
              <p:nvPr/>
            </p:nvSpPr>
            <p:spPr>
              <a:xfrm rot="16200000">
                <a:off x="5410200" y="1766328"/>
                <a:ext cx="304800" cy="7165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cxnSp>
            <p:nvCxnSpPr>
              <p:cNvPr id="152" name="Conector reto 151"/>
              <p:cNvCxnSpPr>
                <a:endCxn id="151" idx="0"/>
              </p:cNvCxnSpPr>
              <p:nvPr/>
            </p:nvCxnSpPr>
            <p:spPr>
              <a:xfrm>
                <a:off x="4543425" y="2124581"/>
                <a:ext cx="6609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upo 103"/>
            <p:cNvGrpSpPr/>
            <p:nvPr/>
          </p:nvGrpSpPr>
          <p:grpSpPr>
            <a:xfrm>
              <a:off x="4533900" y="3781425"/>
              <a:ext cx="1377427" cy="304800"/>
              <a:chOff x="4543425" y="2952750"/>
              <a:chExt cx="1377427" cy="304800"/>
            </a:xfrm>
          </p:grpSpPr>
          <p:sp>
            <p:nvSpPr>
              <p:cNvPr id="149" name="Retângulo de cantos arredondados 148"/>
              <p:cNvSpPr/>
              <p:nvPr/>
            </p:nvSpPr>
            <p:spPr>
              <a:xfrm rot="16200000">
                <a:off x="5410200" y="2746897"/>
                <a:ext cx="304800" cy="7165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cxnSp>
            <p:nvCxnSpPr>
              <p:cNvPr id="150" name="Conector reto 149"/>
              <p:cNvCxnSpPr>
                <a:endCxn id="149" idx="0"/>
              </p:cNvCxnSpPr>
              <p:nvPr/>
            </p:nvCxnSpPr>
            <p:spPr>
              <a:xfrm>
                <a:off x="4543425" y="3105150"/>
                <a:ext cx="6609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Conector reto 104"/>
            <p:cNvCxnSpPr>
              <a:stCxn id="153" idx="2"/>
            </p:cNvCxnSpPr>
            <p:nvPr/>
          </p:nvCxnSpPr>
          <p:spPr>
            <a:xfrm>
              <a:off x="5911328" y="1456258"/>
              <a:ext cx="1129496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/>
            <p:nvPr/>
          </p:nvCxnSpPr>
          <p:spPr>
            <a:xfrm flipV="1">
              <a:off x="6276975" y="714373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>
            <a:xfrm flipV="1">
              <a:off x="7050349" y="714375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>
            <a:xfrm>
              <a:off x="5920853" y="2695575"/>
              <a:ext cx="1129496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/>
            <p:cNvCxnSpPr/>
            <p:nvPr/>
          </p:nvCxnSpPr>
          <p:spPr>
            <a:xfrm flipV="1">
              <a:off x="6286500" y="1953690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>
            <a:xfrm flipV="1">
              <a:off x="7059874" y="1953692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>
            <a:xfrm>
              <a:off x="5911328" y="3942281"/>
              <a:ext cx="1129496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>
            <a:xfrm flipV="1">
              <a:off x="6276975" y="3200396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to 112"/>
            <p:cNvCxnSpPr/>
            <p:nvPr/>
          </p:nvCxnSpPr>
          <p:spPr>
            <a:xfrm flipV="1">
              <a:off x="7050349" y="3200398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Elipse 113"/>
            <p:cNvSpPr/>
            <p:nvPr/>
          </p:nvSpPr>
          <p:spPr>
            <a:xfrm>
              <a:off x="6404076" y="1122382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115" name="Elipse 114"/>
            <p:cNvSpPr/>
            <p:nvPr/>
          </p:nvSpPr>
          <p:spPr>
            <a:xfrm>
              <a:off x="7175400" y="1122382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116" name="Elipse 115"/>
            <p:cNvSpPr/>
            <p:nvPr/>
          </p:nvSpPr>
          <p:spPr>
            <a:xfrm>
              <a:off x="6429375" y="2303925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117" name="Elipse 116"/>
            <p:cNvSpPr/>
            <p:nvPr/>
          </p:nvSpPr>
          <p:spPr>
            <a:xfrm>
              <a:off x="7200699" y="2303925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118" name="Elipse 117"/>
            <p:cNvSpPr/>
            <p:nvPr/>
          </p:nvSpPr>
          <p:spPr>
            <a:xfrm>
              <a:off x="6402951" y="3625771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119" name="Elipse 118"/>
            <p:cNvSpPr/>
            <p:nvPr/>
          </p:nvSpPr>
          <p:spPr>
            <a:xfrm>
              <a:off x="7174275" y="3625771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cxnSp>
          <p:nvCxnSpPr>
            <p:cNvPr id="120" name="Conector reto 119"/>
            <p:cNvCxnSpPr/>
            <p:nvPr/>
          </p:nvCxnSpPr>
          <p:spPr>
            <a:xfrm flipV="1">
              <a:off x="6846626" y="703784"/>
              <a:ext cx="0" cy="24966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tângulo de cantos arredondados 120"/>
            <p:cNvSpPr/>
            <p:nvPr/>
          </p:nvSpPr>
          <p:spPr>
            <a:xfrm>
              <a:off x="8362948" y="903279"/>
              <a:ext cx="180975" cy="51754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cxnSp>
          <p:nvCxnSpPr>
            <p:cNvPr id="122" name="Conector de seta reta 121"/>
            <p:cNvCxnSpPr>
              <a:endCxn id="146" idx="2"/>
            </p:cNvCxnSpPr>
            <p:nvPr/>
          </p:nvCxnSpPr>
          <p:spPr>
            <a:xfrm flipH="1" flipV="1">
              <a:off x="8453434" y="382458"/>
              <a:ext cx="5" cy="52082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to 122"/>
            <p:cNvCxnSpPr>
              <a:stCxn id="121" idx="2"/>
              <a:endCxn id="144" idx="0"/>
            </p:cNvCxnSpPr>
            <p:nvPr/>
          </p:nvCxnSpPr>
          <p:spPr>
            <a:xfrm flipH="1">
              <a:off x="8453435" y="1420820"/>
              <a:ext cx="1" cy="4586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to 123"/>
            <p:cNvCxnSpPr>
              <a:endCxn id="121" idx="1"/>
            </p:cNvCxnSpPr>
            <p:nvPr/>
          </p:nvCxnSpPr>
          <p:spPr>
            <a:xfrm>
              <a:off x="7620000" y="1162050"/>
              <a:ext cx="74294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/>
            <p:cNvCxnSpPr>
              <a:endCxn id="126" idx="1"/>
            </p:cNvCxnSpPr>
            <p:nvPr/>
          </p:nvCxnSpPr>
          <p:spPr>
            <a:xfrm>
              <a:off x="6846626" y="2857500"/>
              <a:ext cx="285934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tângulo de cantos arredondados 125"/>
            <p:cNvSpPr/>
            <p:nvPr/>
          </p:nvSpPr>
          <p:spPr>
            <a:xfrm>
              <a:off x="9705975" y="2598729"/>
              <a:ext cx="180975" cy="51754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cxnSp>
          <p:nvCxnSpPr>
            <p:cNvPr id="127" name="Conector de seta reta 126"/>
            <p:cNvCxnSpPr>
              <a:endCxn id="145" idx="2"/>
            </p:cNvCxnSpPr>
            <p:nvPr/>
          </p:nvCxnSpPr>
          <p:spPr>
            <a:xfrm flipH="1" flipV="1">
              <a:off x="9796461" y="2083445"/>
              <a:ext cx="5" cy="52560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/>
            <p:cNvCxnSpPr>
              <a:stCxn id="126" idx="2"/>
              <a:endCxn id="143" idx="0"/>
            </p:cNvCxnSpPr>
            <p:nvPr/>
          </p:nvCxnSpPr>
          <p:spPr>
            <a:xfrm flipH="1">
              <a:off x="9796462" y="3116270"/>
              <a:ext cx="1" cy="5150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upo 128"/>
            <p:cNvGrpSpPr/>
            <p:nvPr/>
          </p:nvGrpSpPr>
          <p:grpSpPr>
            <a:xfrm>
              <a:off x="7521525" y="2777550"/>
              <a:ext cx="216000" cy="198000"/>
              <a:chOff x="8078700" y="3744299"/>
              <a:chExt cx="216000" cy="198000"/>
            </a:xfrm>
          </p:grpSpPr>
          <p:sp>
            <p:nvSpPr>
              <p:cNvPr id="147" name="Elipse 146"/>
              <p:cNvSpPr/>
              <p:nvPr/>
            </p:nvSpPr>
            <p:spPr>
              <a:xfrm>
                <a:off x="8088225" y="3744299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  <p:sp>
            <p:nvSpPr>
              <p:cNvPr id="148" name="Retângulo 147"/>
              <p:cNvSpPr/>
              <p:nvPr/>
            </p:nvSpPr>
            <p:spPr>
              <a:xfrm>
                <a:off x="8078700" y="3834299"/>
                <a:ext cx="216000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900"/>
              </a:p>
            </p:txBody>
          </p:sp>
        </p:grpSp>
        <p:cxnSp>
          <p:nvCxnSpPr>
            <p:cNvPr id="130" name="Conector reto 129"/>
            <p:cNvCxnSpPr/>
            <p:nvPr/>
          </p:nvCxnSpPr>
          <p:spPr>
            <a:xfrm flipV="1">
              <a:off x="7618151" y="703784"/>
              <a:ext cx="0" cy="24966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CaixaDeTexto 96"/>
            <p:cNvSpPr txBox="1"/>
            <p:nvPr/>
          </p:nvSpPr>
          <p:spPr>
            <a:xfrm>
              <a:off x="178940" y="1450330"/>
              <a:ext cx="1176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Cilindros de cloro</a:t>
              </a:r>
            </a:p>
            <a:p>
              <a:pPr algn="ctr"/>
              <a:r>
                <a:rPr lang="pt-BR" sz="900" dirty="0"/>
                <a:t> em uso</a:t>
              </a:r>
            </a:p>
          </p:txBody>
        </p:sp>
        <p:sp>
          <p:nvSpPr>
            <p:cNvPr id="132" name="CaixaDeTexto 97"/>
            <p:cNvSpPr txBox="1"/>
            <p:nvPr/>
          </p:nvSpPr>
          <p:spPr>
            <a:xfrm>
              <a:off x="75444" y="3564880"/>
              <a:ext cx="1176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Cilindros de cloro</a:t>
              </a:r>
            </a:p>
            <a:p>
              <a:pPr algn="ctr"/>
              <a:r>
                <a:rPr lang="pt-BR" sz="900" dirty="0"/>
                <a:t> em stand-</a:t>
              </a:r>
              <a:r>
                <a:rPr lang="pt-BR" sz="900" dirty="0" err="1"/>
                <a:t>by</a:t>
              </a:r>
              <a:endParaRPr lang="pt-BR" sz="900" dirty="0"/>
            </a:p>
          </p:txBody>
        </p:sp>
        <p:sp>
          <p:nvSpPr>
            <p:cNvPr id="133" name="CaixaDeTexto 98"/>
            <p:cNvSpPr txBox="1"/>
            <p:nvPr/>
          </p:nvSpPr>
          <p:spPr>
            <a:xfrm>
              <a:off x="1693333" y="2557612"/>
              <a:ext cx="82907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 err="1"/>
                <a:t>Pressostato</a:t>
              </a:r>
              <a:endParaRPr lang="pt-BR" sz="900" dirty="0"/>
            </a:p>
          </p:txBody>
        </p:sp>
        <p:sp>
          <p:nvSpPr>
            <p:cNvPr id="134" name="CaixaDeTexto 104"/>
            <p:cNvSpPr txBox="1"/>
            <p:nvPr/>
          </p:nvSpPr>
          <p:spPr>
            <a:xfrm>
              <a:off x="3319463" y="1515159"/>
              <a:ext cx="107632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Válvula reguladora </a:t>
              </a:r>
            </a:p>
            <a:p>
              <a:pPr algn="ctr"/>
              <a:r>
                <a:rPr lang="pt-BR" sz="900" dirty="0"/>
                <a:t>de vácuo</a:t>
              </a:r>
            </a:p>
          </p:txBody>
        </p:sp>
        <p:cxnSp>
          <p:nvCxnSpPr>
            <p:cNvPr id="135" name="Conector em curva 134"/>
            <p:cNvCxnSpPr>
              <a:stCxn id="134" idx="2"/>
              <a:endCxn id="100" idx="0"/>
            </p:cNvCxnSpPr>
            <p:nvPr/>
          </p:nvCxnSpPr>
          <p:spPr>
            <a:xfrm rot="5400000">
              <a:off x="3417749" y="2124730"/>
              <a:ext cx="541616" cy="338137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em curva 135"/>
            <p:cNvCxnSpPr>
              <a:stCxn id="133" idx="3"/>
              <a:endCxn id="97" idx="1"/>
            </p:cNvCxnSpPr>
            <p:nvPr/>
          </p:nvCxnSpPr>
          <p:spPr>
            <a:xfrm flipV="1">
              <a:off x="2522406" y="2447925"/>
              <a:ext cx="577981" cy="225103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em curva 136"/>
            <p:cNvCxnSpPr>
              <a:stCxn id="133" idx="3"/>
              <a:endCxn id="98" idx="1"/>
            </p:cNvCxnSpPr>
            <p:nvPr/>
          </p:nvCxnSpPr>
          <p:spPr>
            <a:xfrm>
              <a:off x="2522406" y="2673028"/>
              <a:ext cx="568456" cy="241622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CaixaDeTexto 115"/>
            <p:cNvSpPr txBox="1"/>
            <p:nvPr/>
          </p:nvSpPr>
          <p:spPr>
            <a:xfrm>
              <a:off x="5163385" y="3470404"/>
              <a:ext cx="7793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 err="1"/>
                <a:t>Clorador</a:t>
              </a:r>
              <a:r>
                <a:rPr lang="pt-BR" sz="900" dirty="0"/>
                <a:t> 1</a:t>
              </a:r>
            </a:p>
          </p:txBody>
        </p:sp>
        <p:sp>
          <p:nvSpPr>
            <p:cNvPr id="139" name="CaixaDeTexto 116"/>
            <p:cNvSpPr txBox="1"/>
            <p:nvPr/>
          </p:nvSpPr>
          <p:spPr>
            <a:xfrm>
              <a:off x="5163385" y="2252275"/>
              <a:ext cx="7793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 err="1"/>
                <a:t>Clorador</a:t>
              </a:r>
              <a:r>
                <a:rPr lang="pt-BR" sz="900" dirty="0"/>
                <a:t> 2</a:t>
              </a:r>
            </a:p>
          </p:txBody>
        </p:sp>
        <p:sp>
          <p:nvSpPr>
            <p:cNvPr id="140" name="CaixaDeTexto 117"/>
            <p:cNvSpPr txBox="1"/>
            <p:nvPr/>
          </p:nvSpPr>
          <p:spPr>
            <a:xfrm>
              <a:off x="5163385" y="1023549"/>
              <a:ext cx="7793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 err="1"/>
                <a:t>Clorador</a:t>
              </a:r>
              <a:r>
                <a:rPr lang="pt-BR" sz="900" dirty="0"/>
                <a:t> 3</a:t>
              </a:r>
            </a:p>
          </p:txBody>
        </p:sp>
        <p:sp>
          <p:nvSpPr>
            <p:cNvPr id="141" name="CaixaDeTexto 118"/>
            <p:cNvSpPr txBox="1"/>
            <p:nvPr/>
          </p:nvSpPr>
          <p:spPr>
            <a:xfrm>
              <a:off x="9938246" y="2636717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Injetor de cloro</a:t>
              </a:r>
            </a:p>
            <a:p>
              <a:pPr algn="ctr"/>
              <a:r>
                <a:rPr lang="pt-BR" sz="900" dirty="0" err="1"/>
                <a:t>Pré</a:t>
              </a:r>
              <a:r>
                <a:rPr lang="pt-BR" sz="900" dirty="0"/>
                <a:t>-cloração</a:t>
              </a:r>
            </a:p>
          </p:txBody>
        </p:sp>
        <p:sp>
          <p:nvSpPr>
            <p:cNvPr id="142" name="CaixaDeTexto 119"/>
            <p:cNvSpPr txBox="1"/>
            <p:nvPr/>
          </p:nvSpPr>
          <p:spPr>
            <a:xfrm>
              <a:off x="8585565" y="931217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Injetor de cloro</a:t>
              </a:r>
            </a:p>
            <a:p>
              <a:pPr algn="ctr"/>
              <a:r>
                <a:rPr lang="pt-BR" sz="900" dirty="0"/>
                <a:t>Pós-cloração</a:t>
              </a:r>
            </a:p>
          </p:txBody>
        </p:sp>
        <p:sp>
          <p:nvSpPr>
            <p:cNvPr id="143" name="CaixaDeTexto 120"/>
            <p:cNvSpPr txBox="1"/>
            <p:nvPr/>
          </p:nvSpPr>
          <p:spPr>
            <a:xfrm>
              <a:off x="9260898" y="3631271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Água de arraste</a:t>
              </a:r>
            </a:p>
            <a:p>
              <a:pPr algn="ctr"/>
              <a:r>
                <a:rPr lang="pt-BR" sz="900" dirty="0" err="1"/>
                <a:t>Pré</a:t>
              </a:r>
              <a:r>
                <a:rPr lang="pt-BR" sz="900" dirty="0"/>
                <a:t>-cloração</a:t>
              </a:r>
            </a:p>
          </p:txBody>
        </p:sp>
        <p:sp>
          <p:nvSpPr>
            <p:cNvPr id="144" name="CaixaDeTexto 122"/>
            <p:cNvSpPr txBox="1"/>
            <p:nvPr/>
          </p:nvSpPr>
          <p:spPr>
            <a:xfrm>
              <a:off x="7917871" y="1879489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Água de arraste</a:t>
              </a:r>
            </a:p>
            <a:p>
              <a:pPr algn="ctr"/>
              <a:r>
                <a:rPr lang="pt-BR" sz="900" dirty="0"/>
                <a:t>Pós-cloração</a:t>
              </a:r>
            </a:p>
          </p:txBody>
        </p:sp>
        <p:sp>
          <p:nvSpPr>
            <p:cNvPr id="145" name="CaixaDeTexto 127"/>
            <p:cNvSpPr txBox="1"/>
            <p:nvPr/>
          </p:nvSpPr>
          <p:spPr>
            <a:xfrm>
              <a:off x="9336239" y="1852613"/>
              <a:ext cx="9204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Água clorada</a:t>
              </a:r>
            </a:p>
          </p:txBody>
        </p:sp>
        <p:sp>
          <p:nvSpPr>
            <p:cNvPr id="146" name="CaixaDeTexto 129"/>
            <p:cNvSpPr txBox="1"/>
            <p:nvPr/>
          </p:nvSpPr>
          <p:spPr>
            <a:xfrm>
              <a:off x="7993212" y="151626"/>
              <a:ext cx="9204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900" dirty="0"/>
                <a:t>Água clorada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75918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1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95275"/>
            <a:ext cx="7391400" cy="13335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APLICAÇÃO DO CLORO EM ETA’S</a:t>
            </a:r>
            <a:br>
              <a:rPr lang="pt-BR" altLang="pt-BR" sz="4000" dirty="0"/>
            </a:br>
            <a:r>
              <a:rPr lang="pt-BR" altLang="pt-BR" sz="4000" dirty="0"/>
              <a:t>RETIRADA DE CLORO GASOSO</a:t>
            </a:r>
          </a:p>
        </p:txBody>
      </p:sp>
      <p:grpSp>
        <p:nvGrpSpPr>
          <p:cNvPr id="80" name="Agrupar 100"/>
          <p:cNvGrpSpPr>
            <a:grpSpLocks noChangeAspect="1"/>
          </p:cNvGrpSpPr>
          <p:nvPr/>
        </p:nvGrpSpPr>
        <p:grpSpPr>
          <a:xfrm>
            <a:off x="-47733" y="2052839"/>
            <a:ext cx="9017337" cy="3182918"/>
            <a:chOff x="-128303" y="990600"/>
            <a:chExt cx="12334151" cy="4353699"/>
          </a:xfrm>
        </p:grpSpPr>
        <p:grpSp>
          <p:nvGrpSpPr>
            <p:cNvPr id="81" name="Grupo 80"/>
            <p:cNvGrpSpPr/>
            <p:nvPr/>
          </p:nvGrpSpPr>
          <p:grpSpPr>
            <a:xfrm>
              <a:off x="1450603" y="1829574"/>
              <a:ext cx="914400" cy="1381125"/>
              <a:chOff x="1512447" y="1171575"/>
              <a:chExt cx="914400" cy="1381125"/>
            </a:xfrm>
          </p:grpSpPr>
          <p:sp>
            <p:nvSpPr>
              <p:cNvPr id="253" name="Fluxograma: Armazenamento de acesso direto 252"/>
              <p:cNvSpPr/>
              <p:nvPr/>
            </p:nvSpPr>
            <p:spPr>
              <a:xfrm>
                <a:off x="1512447" y="1171575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sp>
            <p:nvSpPr>
              <p:cNvPr id="254" name="Fluxograma: Armazenamento de acesso direto 253"/>
              <p:cNvSpPr/>
              <p:nvPr/>
            </p:nvSpPr>
            <p:spPr>
              <a:xfrm>
                <a:off x="1512447" y="1690688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sp>
            <p:nvSpPr>
              <p:cNvPr id="255" name="Fluxograma: Armazenamento de acesso direto 254"/>
              <p:cNvSpPr/>
              <p:nvPr/>
            </p:nvSpPr>
            <p:spPr>
              <a:xfrm>
                <a:off x="1512447" y="2209800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82" name="Grupo 81"/>
            <p:cNvGrpSpPr/>
            <p:nvPr/>
          </p:nvGrpSpPr>
          <p:grpSpPr>
            <a:xfrm>
              <a:off x="1450603" y="3944124"/>
              <a:ext cx="914400" cy="1381125"/>
              <a:chOff x="1512447" y="1171575"/>
              <a:chExt cx="914400" cy="1381125"/>
            </a:xfrm>
          </p:grpSpPr>
          <p:sp>
            <p:nvSpPr>
              <p:cNvPr id="250" name="Fluxograma: Armazenamento de acesso direto 249"/>
              <p:cNvSpPr/>
              <p:nvPr/>
            </p:nvSpPr>
            <p:spPr>
              <a:xfrm>
                <a:off x="1512447" y="1171575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sp>
            <p:nvSpPr>
              <p:cNvPr id="251" name="Fluxograma: Armazenamento de acesso direto 250"/>
              <p:cNvSpPr/>
              <p:nvPr/>
            </p:nvSpPr>
            <p:spPr>
              <a:xfrm>
                <a:off x="1512447" y="1690688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sp>
            <p:nvSpPr>
              <p:cNvPr id="252" name="Fluxograma: Armazenamento de acesso direto 251"/>
              <p:cNvSpPr/>
              <p:nvPr/>
            </p:nvSpPr>
            <p:spPr>
              <a:xfrm>
                <a:off x="1512447" y="2209800"/>
                <a:ext cx="914400" cy="342900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83" name="Conector reto 82"/>
            <p:cNvCxnSpPr/>
            <p:nvPr/>
          </p:nvCxnSpPr>
          <p:spPr>
            <a:xfrm flipV="1">
              <a:off x="3119506" y="1600975"/>
              <a:ext cx="0" cy="37242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orma livre 83"/>
            <p:cNvSpPr/>
            <p:nvPr/>
          </p:nvSpPr>
          <p:spPr>
            <a:xfrm>
              <a:off x="2367031" y="4949516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161" name="Conector reto 160"/>
            <p:cNvCxnSpPr/>
            <p:nvPr/>
          </p:nvCxnSpPr>
          <p:spPr>
            <a:xfrm>
              <a:off x="2976631" y="5325249"/>
              <a:ext cx="2857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Forma livre 161"/>
            <p:cNvSpPr/>
            <p:nvPr/>
          </p:nvSpPr>
          <p:spPr>
            <a:xfrm>
              <a:off x="2376556" y="4411354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63" name="Forma livre 162"/>
            <p:cNvSpPr/>
            <p:nvPr/>
          </p:nvSpPr>
          <p:spPr>
            <a:xfrm>
              <a:off x="2376556" y="3892241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64" name="Forma livre 163"/>
            <p:cNvSpPr/>
            <p:nvPr/>
          </p:nvSpPr>
          <p:spPr>
            <a:xfrm>
              <a:off x="2367031" y="2834966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65" name="Forma livre 164"/>
            <p:cNvSpPr/>
            <p:nvPr/>
          </p:nvSpPr>
          <p:spPr>
            <a:xfrm>
              <a:off x="2376556" y="2296804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66" name="Forma livre 165"/>
            <p:cNvSpPr/>
            <p:nvPr/>
          </p:nvSpPr>
          <p:spPr>
            <a:xfrm>
              <a:off x="2376556" y="1777691"/>
              <a:ext cx="742950" cy="394783"/>
            </a:xfrm>
            <a:custGeom>
              <a:avLst/>
              <a:gdLst>
                <a:gd name="connsiteX0" fmla="*/ 0 w 742950"/>
                <a:gd name="connsiteY0" fmla="*/ 242383 h 394783"/>
                <a:gd name="connsiteX1" fmla="*/ 200025 w 742950"/>
                <a:gd name="connsiteY1" fmla="*/ 194758 h 394783"/>
                <a:gd name="connsiteX2" fmla="*/ 228600 w 742950"/>
                <a:gd name="connsiteY2" fmla="*/ 156658 h 394783"/>
                <a:gd name="connsiteX3" fmla="*/ 228600 w 742950"/>
                <a:gd name="connsiteY3" fmla="*/ 23308 h 394783"/>
                <a:gd name="connsiteX4" fmla="*/ 171450 w 742950"/>
                <a:gd name="connsiteY4" fmla="*/ 32833 h 394783"/>
                <a:gd name="connsiteX5" fmla="*/ 142875 w 742950"/>
                <a:gd name="connsiteY5" fmla="*/ 109033 h 394783"/>
                <a:gd name="connsiteX6" fmla="*/ 133350 w 742950"/>
                <a:gd name="connsiteY6" fmla="*/ 147133 h 394783"/>
                <a:gd name="connsiteX7" fmla="*/ 161925 w 742950"/>
                <a:gd name="connsiteY7" fmla="*/ 328108 h 394783"/>
                <a:gd name="connsiteX8" fmla="*/ 219075 w 742950"/>
                <a:gd name="connsiteY8" fmla="*/ 375733 h 394783"/>
                <a:gd name="connsiteX9" fmla="*/ 295275 w 742950"/>
                <a:gd name="connsiteY9" fmla="*/ 394783 h 394783"/>
                <a:gd name="connsiteX10" fmla="*/ 390525 w 742950"/>
                <a:gd name="connsiteY10" fmla="*/ 385258 h 394783"/>
                <a:gd name="connsiteX11" fmla="*/ 428625 w 742950"/>
                <a:gd name="connsiteY11" fmla="*/ 328108 h 394783"/>
                <a:gd name="connsiteX12" fmla="*/ 466725 w 742950"/>
                <a:gd name="connsiteY12" fmla="*/ 270958 h 394783"/>
                <a:gd name="connsiteX13" fmla="*/ 466725 w 742950"/>
                <a:gd name="connsiteY13" fmla="*/ 4258 h 394783"/>
                <a:gd name="connsiteX14" fmla="*/ 428625 w 742950"/>
                <a:gd name="connsiteY14" fmla="*/ 13783 h 394783"/>
                <a:gd name="connsiteX15" fmla="*/ 409575 w 742950"/>
                <a:gd name="connsiteY15" fmla="*/ 42358 h 394783"/>
                <a:gd name="connsiteX16" fmla="*/ 409575 w 742950"/>
                <a:gd name="connsiteY16" fmla="*/ 185233 h 394783"/>
                <a:gd name="connsiteX17" fmla="*/ 438150 w 742950"/>
                <a:gd name="connsiteY17" fmla="*/ 213808 h 394783"/>
                <a:gd name="connsiteX18" fmla="*/ 457200 w 742950"/>
                <a:gd name="connsiteY18" fmla="*/ 242383 h 394783"/>
                <a:gd name="connsiteX19" fmla="*/ 514350 w 742950"/>
                <a:gd name="connsiteY19" fmla="*/ 290008 h 394783"/>
                <a:gd name="connsiteX20" fmla="*/ 571500 w 742950"/>
                <a:gd name="connsiteY20" fmla="*/ 309058 h 394783"/>
                <a:gd name="connsiteX21" fmla="*/ 647700 w 742950"/>
                <a:gd name="connsiteY21" fmla="*/ 299533 h 394783"/>
                <a:gd name="connsiteX22" fmla="*/ 695325 w 742950"/>
                <a:gd name="connsiteY22" fmla="*/ 251908 h 394783"/>
                <a:gd name="connsiteX23" fmla="*/ 723900 w 742950"/>
                <a:gd name="connsiteY23" fmla="*/ 147133 h 394783"/>
                <a:gd name="connsiteX24" fmla="*/ 742950 w 742950"/>
                <a:gd name="connsiteY24" fmla="*/ 99508 h 3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2950" h="394783">
                  <a:moveTo>
                    <a:pt x="0" y="242383"/>
                  </a:moveTo>
                  <a:cubicBezTo>
                    <a:pt x="213926" y="219864"/>
                    <a:pt x="143258" y="274232"/>
                    <a:pt x="200025" y="194758"/>
                  </a:cubicBezTo>
                  <a:cubicBezTo>
                    <a:pt x="209252" y="181840"/>
                    <a:pt x="219075" y="169358"/>
                    <a:pt x="228600" y="156658"/>
                  </a:cubicBezTo>
                  <a:cubicBezTo>
                    <a:pt x="233340" y="128221"/>
                    <a:pt x="252441" y="47149"/>
                    <a:pt x="228600" y="23308"/>
                  </a:cubicBezTo>
                  <a:cubicBezTo>
                    <a:pt x="214944" y="9652"/>
                    <a:pt x="190500" y="29658"/>
                    <a:pt x="171450" y="32833"/>
                  </a:cubicBezTo>
                  <a:cubicBezTo>
                    <a:pt x="161385" y="57995"/>
                    <a:pt x="150341" y="82902"/>
                    <a:pt x="142875" y="109033"/>
                  </a:cubicBezTo>
                  <a:cubicBezTo>
                    <a:pt x="139279" y="121620"/>
                    <a:pt x="136525" y="134433"/>
                    <a:pt x="133350" y="147133"/>
                  </a:cubicBezTo>
                  <a:cubicBezTo>
                    <a:pt x="139328" y="242774"/>
                    <a:pt x="115600" y="272518"/>
                    <a:pt x="161925" y="328108"/>
                  </a:cubicBezTo>
                  <a:cubicBezTo>
                    <a:pt x="172865" y="341236"/>
                    <a:pt x="201158" y="369218"/>
                    <a:pt x="219075" y="375733"/>
                  </a:cubicBezTo>
                  <a:cubicBezTo>
                    <a:pt x="243680" y="384680"/>
                    <a:pt x="295275" y="394783"/>
                    <a:pt x="295275" y="394783"/>
                  </a:cubicBezTo>
                  <a:cubicBezTo>
                    <a:pt x="327025" y="391608"/>
                    <a:pt x="360028" y="394642"/>
                    <a:pt x="390525" y="385258"/>
                  </a:cubicBezTo>
                  <a:cubicBezTo>
                    <a:pt x="424521" y="374798"/>
                    <a:pt x="416091" y="350669"/>
                    <a:pt x="428625" y="328108"/>
                  </a:cubicBezTo>
                  <a:cubicBezTo>
                    <a:pt x="439744" y="308094"/>
                    <a:pt x="454025" y="290008"/>
                    <a:pt x="466725" y="270958"/>
                  </a:cubicBezTo>
                  <a:cubicBezTo>
                    <a:pt x="475085" y="187358"/>
                    <a:pt x="490326" y="84503"/>
                    <a:pt x="466725" y="4258"/>
                  </a:cubicBezTo>
                  <a:cubicBezTo>
                    <a:pt x="463031" y="-8301"/>
                    <a:pt x="441325" y="10608"/>
                    <a:pt x="428625" y="13783"/>
                  </a:cubicBezTo>
                  <a:cubicBezTo>
                    <a:pt x="422275" y="23308"/>
                    <a:pt x="414695" y="32119"/>
                    <a:pt x="409575" y="42358"/>
                  </a:cubicBezTo>
                  <a:cubicBezTo>
                    <a:pt x="388104" y="85300"/>
                    <a:pt x="398668" y="144332"/>
                    <a:pt x="409575" y="185233"/>
                  </a:cubicBezTo>
                  <a:cubicBezTo>
                    <a:pt x="413046" y="198249"/>
                    <a:pt x="429526" y="203460"/>
                    <a:pt x="438150" y="213808"/>
                  </a:cubicBezTo>
                  <a:cubicBezTo>
                    <a:pt x="445479" y="222602"/>
                    <a:pt x="449871" y="233589"/>
                    <a:pt x="457200" y="242383"/>
                  </a:cubicBezTo>
                  <a:cubicBezTo>
                    <a:pt x="470395" y="258217"/>
                    <a:pt x="494517" y="281193"/>
                    <a:pt x="514350" y="290008"/>
                  </a:cubicBezTo>
                  <a:cubicBezTo>
                    <a:pt x="532700" y="298163"/>
                    <a:pt x="571500" y="309058"/>
                    <a:pt x="571500" y="309058"/>
                  </a:cubicBezTo>
                  <a:cubicBezTo>
                    <a:pt x="596900" y="305883"/>
                    <a:pt x="623004" y="306268"/>
                    <a:pt x="647700" y="299533"/>
                  </a:cubicBezTo>
                  <a:cubicBezTo>
                    <a:pt x="668575" y="293840"/>
                    <a:pt x="687150" y="270301"/>
                    <a:pt x="695325" y="251908"/>
                  </a:cubicBezTo>
                  <a:cubicBezTo>
                    <a:pt x="715149" y="207304"/>
                    <a:pt x="713940" y="191951"/>
                    <a:pt x="723900" y="147133"/>
                  </a:cubicBezTo>
                  <a:cubicBezTo>
                    <a:pt x="732998" y="106193"/>
                    <a:pt x="724688" y="117770"/>
                    <a:pt x="742950" y="995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167" name="Conector reto 166"/>
            <p:cNvCxnSpPr/>
            <p:nvPr/>
          </p:nvCxnSpPr>
          <p:spPr>
            <a:xfrm>
              <a:off x="2986156" y="1600975"/>
              <a:ext cx="2857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tângulo 167"/>
            <p:cNvSpPr/>
            <p:nvPr/>
          </p:nvSpPr>
          <p:spPr>
            <a:xfrm>
              <a:off x="3038543" y="3229749"/>
              <a:ext cx="180975" cy="1143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69" name="Retângulo 168"/>
            <p:cNvSpPr/>
            <p:nvPr/>
          </p:nvSpPr>
          <p:spPr>
            <a:xfrm>
              <a:off x="3029018" y="3696474"/>
              <a:ext cx="180975" cy="1143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170" name="Conector reto 169"/>
            <p:cNvCxnSpPr/>
            <p:nvPr/>
          </p:nvCxnSpPr>
          <p:spPr>
            <a:xfrm flipV="1">
              <a:off x="5780357" y="2295233"/>
              <a:ext cx="0" cy="24775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Grupo 170"/>
            <p:cNvGrpSpPr/>
            <p:nvPr/>
          </p:nvGrpSpPr>
          <p:grpSpPr>
            <a:xfrm>
              <a:off x="5780357" y="2142833"/>
              <a:ext cx="1377427" cy="304800"/>
              <a:chOff x="4543425" y="1189559"/>
              <a:chExt cx="1377427" cy="304800"/>
            </a:xfrm>
          </p:grpSpPr>
          <p:sp>
            <p:nvSpPr>
              <p:cNvPr id="248" name="Retângulo de cantos arredondados 247"/>
              <p:cNvSpPr/>
              <p:nvPr/>
            </p:nvSpPr>
            <p:spPr>
              <a:xfrm rot="16200000">
                <a:off x="5410200" y="983706"/>
                <a:ext cx="304800" cy="7165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249" name="Conector reto 248"/>
              <p:cNvCxnSpPr>
                <a:endCxn id="248" idx="0"/>
              </p:cNvCxnSpPr>
              <p:nvPr/>
            </p:nvCxnSpPr>
            <p:spPr>
              <a:xfrm>
                <a:off x="4543425" y="1341959"/>
                <a:ext cx="6609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upo 171"/>
            <p:cNvGrpSpPr/>
            <p:nvPr/>
          </p:nvGrpSpPr>
          <p:grpSpPr>
            <a:xfrm>
              <a:off x="5780357" y="3381616"/>
              <a:ext cx="1377427" cy="304800"/>
              <a:chOff x="4543425" y="1972181"/>
              <a:chExt cx="1377427" cy="304800"/>
            </a:xfrm>
          </p:grpSpPr>
          <p:sp>
            <p:nvSpPr>
              <p:cNvPr id="246" name="Retângulo de cantos arredondados 245"/>
              <p:cNvSpPr/>
              <p:nvPr/>
            </p:nvSpPr>
            <p:spPr>
              <a:xfrm rot="16200000">
                <a:off x="5410200" y="1766328"/>
                <a:ext cx="304800" cy="7165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247" name="Conector reto 246"/>
              <p:cNvCxnSpPr>
                <a:endCxn id="246" idx="0"/>
              </p:cNvCxnSpPr>
              <p:nvPr/>
            </p:nvCxnSpPr>
            <p:spPr>
              <a:xfrm>
                <a:off x="4543425" y="2124581"/>
                <a:ext cx="6609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upo 172"/>
            <p:cNvGrpSpPr/>
            <p:nvPr/>
          </p:nvGrpSpPr>
          <p:grpSpPr>
            <a:xfrm>
              <a:off x="5780357" y="4620399"/>
              <a:ext cx="1377427" cy="304800"/>
              <a:chOff x="4543425" y="2952750"/>
              <a:chExt cx="1377427" cy="304800"/>
            </a:xfrm>
          </p:grpSpPr>
          <p:sp>
            <p:nvSpPr>
              <p:cNvPr id="244" name="Retângulo de cantos arredondados 243"/>
              <p:cNvSpPr/>
              <p:nvPr/>
            </p:nvSpPr>
            <p:spPr>
              <a:xfrm rot="16200000">
                <a:off x="5410200" y="2746897"/>
                <a:ext cx="304800" cy="7165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245" name="Conector reto 244"/>
              <p:cNvCxnSpPr>
                <a:endCxn id="244" idx="0"/>
              </p:cNvCxnSpPr>
              <p:nvPr/>
            </p:nvCxnSpPr>
            <p:spPr>
              <a:xfrm>
                <a:off x="4543425" y="3105150"/>
                <a:ext cx="66092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4" name="Conector reto 173"/>
            <p:cNvCxnSpPr>
              <a:stCxn id="248" idx="2"/>
            </p:cNvCxnSpPr>
            <p:nvPr/>
          </p:nvCxnSpPr>
          <p:spPr>
            <a:xfrm>
              <a:off x="7157785" y="2295232"/>
              <a:ext cx="1129496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>
            <a:xfrm flipV="1">
              <a:off x="7523432" y="1553347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to 175"/>
            <p:cNvCxnSpPr/>
            <p:nvPr/>
          </p:nvCxnSpPr>
          <p:spPr>
            <a:xfrm flipV="1">
              <a:off x="8296806" y="1553349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to 176"/>
            <p:cNvCxnSpPr/>
            <p:nvPr/>
          </p:nvCxnSpPr>
          <p:spPr>
            <a:xfrm>
              <a:off x="7167310" y="3534549"/>
              <a:ext cx="1129496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ector reto 177"/>
            <p:cNvCxnSpPr/>
            <p:nvPr/>
          </p:nvCxnSpPr>
          <p:spPr>
            <a:xfrm flipV="1">
              <a:off x="7532957" y="2792664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ector reto 178"/>
            <p:cNvCxnSpPr/>
            <p:nvPr/>
          </p:nvCxnSpPr>
          <p:spPr>
            <a:xfrm flipV="1">
              <a:off x="8306331" y="2792666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ector reto 179"/>
            <p:cNvCxnSpPr/>
            <p:nvPr/>
          </p:nvCxnSpPr>
          <p:spPr>
            <a:xfrm>
              <a:off x="7157785" y="4781255"/>
              <a:ext cx="1129496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ector reto 180"/>
            <p:cNvCxnSpPr/>
            <p:nvPr/>
          </p:nvCxnSpPr>
          <p:spPr>
            <a:xfrm flipV="1">
              <a:off x="7523432" y="4039370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ector reto 181"/>
            <p:cNvCxnSpPr/>
            <p:nvPr/>
          </p:nvCxnSpPr>
          <p:spPr>
            <a:xfrm flipV="1">
              <a:off x="8296806" y="4039372"/>
              <a:ext cx="569651" cy="7418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ipse 182"/>
            <p:cNvSpPr/>
            <p:nvPr/>
          </p:nvSpPr>
          <p:spPr>
            <a:xfrm>
              <a:off x="7650533" y="1961356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84" name="Elipse 183"/>
            <p:cNvSpPr/>
            <p:nvPr/>
          </p:nvSpPr>
          <p:spPr>
            <a:xfrm>
              <a:off x="8421857" y="1961356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85" name="Elipse 184"/>
            <p:cNvSpPr/>
            <p:nvPr/>
          </p:nvSpPr>
          <p:spPr>
            <a:xfrm>
              <a:off x="7675832" y="3142899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86" name="Elipse 185"/>
            <p:cNvSpPr/>
            <p:nvPr/>
          </p:nvSpPr>
          <p:spPr>
            <a:xfrm>
              <a:off x="8447156" y="3142899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87" name="Elipse 186"/>
            <p:cNvSpPr/>
            <p:nvPr/>
          </p:nvSpPr>
          <p:spPr>
            <a:xfrm>
              <a:off x="7649408" y="4464745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88" name="Elipse 187"/>
            <p:cNvSpPr/>
            <p:nvPr/>
          </p:nvSpPr>
          <p:spPr>
            <a:xfrm>
              <a:off x="8420732" y="4464745"/>
              <a:ext cx="144000" cy="14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189" name="Conector reto 188"/>
            <p:cNvCxnSpPr/>
            <p:nvPr/>
          </p:nvCxnSpPr>
          <p:spPr>
            <a:xfrm flipV="1">
              <a:off x="8093083" y="1542758"/>
              <a:ext cx="0" cy="24966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tângulo de cantos arredondados 189"/>
            <p:cNvSpPr/>
            <p:nvPr/>
          </p:nvSpPr>
          <p:spPr>
            <a:xfrm>
              <a:off x="9609405" y="1742253"/>
              <a:ext cx="180975" cy="51754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191" name="Conector de seta reta 190"/>
            <p:cNvCxnSpPr>
              <a:endCxn id="215" idx="2"/>
            </p:cNvCxnSpPr>
            <p:nvPr/>
          </p:nvCxnSpPr>
          <p:spPr>
            <a:xfrm flipH="1" flipV="1">
              <a:off x="9699892" y="1285291"/>
              <a:ext cx="5" cy="45696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ector reto 191"/>
            <p:cNvCxnSpPr>
              <a:stCxn id="190" idx="2"/>
              <a:endCxn id="213" idx="0"/>
            </p:cNvCxnSpPr>
            <p:nvPr/>
          </p:nvCxnSpPr>
          <p:spPr>
            <a:xfrm>
              <a:off x="9699892" y="2259794"/>
              <a:ext cx="0" cy="4586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reto 192"/>
            <p:cNvCxnSpPr>
              <a:endCxn id="190" idx="1"/>
            </p:cNvCxnSpPr>
            <p:nvPr/>
          </p:nvCxnSpPr>
          <p:spPr>
            <a:xfrm>
              <a:off x="8866457" y="2001024"/>
              <a:ext cx="74294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to 193"/>
            <p:cNvCxnSpPr>
              <a:endCxn id="195" idx="1"/>
            </p:cNvCxnSpPr>
            <p:nvPr/>
          </p:nvCxnSpPr>
          <p:spPr>
            <a:xfrm>
              <a:off x="8102608" y="3696474"/>
              <a:ext cx="27046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tângulo de cantos arredondados 194"/>
            <p:cNvSpPr/>
            <p:nvPr/>
          </p:nvSpPr>
          <p:spPr>
            <a:xfrm>
              <a:off x="10807292" y="3437703"/>
              <a:ext cx="180975" cy="51754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196" name="Conector de seta reta 195"/>
            <p:cNvCxnSpPr>
              <a:endCxn id="214" idx="2"/>
            </p:cNvCxnSpPr>
            <p:nvPr/>
          </p:nvCxnSpPr>
          <p:spPr>
            <a:xfrm flipH="1" flipV="1">
              <a:off x="10897778" y="2986279"/>
              <a:ext cx="5" cy="4617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ector reto 196"/>
            <p:cNvCxnSpPr>
              <a:stCxn id="195" idx="2"/>
              <a:endCxn id="212" idx="0"/>
            </p:cNvCxnSpPr>
            <p:nvPr/>
          </p:nvCxnSpPr>
          <p:spPr>
            <a:xfrm flipH="1">
              <a:off x="10897778" y="3955244"/>
              <a:ext cx="1" cy="515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upo 197"/>
            <p:cNvGrpSpPr/>
            <p:nvPr/>
          </p:nvGrpSpPr>
          <p:grpSpPr>
            <a:xfrm>
              <a:off x="8767982" y="3616524"/>
              <a:ext cx="216000" cy="198000"/>
              <a:chOff x="8078700" y="3744299"/>
              <a:chExt cx="216000" cy="198000"/>
            </a:xfrm>
          </p:grpSpPr>
          <p:sp>
            <p:nvSpPr>
              <p:cNvPr id="242" name="Elipse 241"/>
              <p:cNvSpPr/>
              <p:nvPr/>
            </p:nvSpPr>
            <p:spPr>
              <a:xfrm>
                <a:off x="8088225" y="3744299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  <p:sp>
            <p:nvSpPr>
              <p:cNvPr id="243" name="Retângulo 242"/>
              <p:cNvSpPr/>
              <p:nvPr/>
            </p:nvSpPr>
            <p:spPr>
              <a:xfrm>
                <a:off x="8078700" y="3834299"/>
                <a:ext cx="216000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latin typeface="+mj-lt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199" name="Conector reto 198"/>
            <p:cNvCxnSpPr/>
            <p:nvPr/>
          </p:nvCxnSpPr>
          <p:spPr>
            <a:xfrm flipV="1">
              <a:off x="8864608" y="1542758"/>
              <a:ext cx="0" cy="24966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CaixaDeTexto 199"/>
            <p:cNvSpPr txBox="1"/>
            <p:nvPr/>
          </p:nvSpPr>
          <p:spPr>
            <a:xfrm>
              <a:off x="-24807" y="2289304"/>
              <a:ext cx="1460731" cy="46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Cilindros de cloro</a:t>
              </a:r>
            </a:p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 em uso</a:t>
              </a:r>
            </a:p>
          </p:txBody>
        </p:sp>
        <p:sp>
          <p:nvSpPr>
            <p:cNvPr id="201" name="CaixaDeTexto 200"/>
            <p:cNvSpPr txBox="1"/>
            <p:nvPr/>
          </p:nvSpPr>
          <p:spPr>
            <a:xfrm>
              <a:off x="-128303" y="4403854"/>
              <a:ext cx="1460731" cy="46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Cilindros de cloro</a:t>
              </a:r>
            </a:p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 em stand-</a:t>
              </a:r>
              <a:r>
                <a:rPr lang="pt-BR" sz="800" dirty="0" err="1">
                  <a:latin typeface="+mj-lt"/>
                  <a:ea typeface="Cambria Math" panose="02040503050406030204" pitchFamily="18" charset="0"/>
                </a:rPr>
                <a:t>by</a:t>
              </a:r>
              <a:endParaRPr lang="pt-BR" sz="800" dirty="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202" name="CaixaDeTexto 201"/>
            <p:cNvSpPr txBox="1"/>
            <p:nvPr/>
          </p:nvSpPr>
          <p:spPr>
            <a:xfrm>
              <a:off x="1528347" y="3396586"/>
              <a:ext cx="1035360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 err="1">
                  <a:latin typeface="+mj-lt"/>
                  <a:ea typeface="Cambria Math" panose="02040503050406030204" pitchFamily="18" charset="0"/>
                </a:rPr>
                <a:t>Pressostato</a:t>
              </a:r>
              <a:endParaRPr lang="pt-BR" sz="800" dirty="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203" name="CaixaDeTexto 202"/>
            <p:cNvSpPr txBox="1"/>
            <p:nvPr/>
          </p:nvSpPr>
          <p:spPr>
            <a:xfrm>
              <a:off x="4959391" y="1366028"/>
              <a:ext cx="1076323" cy="63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Válvula reguladora </a:t>
              </a:r>
            </a:p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de vácuo</a:t>
              </a:r>
            </a:p>
          </p:txBody>
        </p:sp>
        <p:cxnSp>
          <p:nvCxnSpPr>
            <p:cNvPr id="204" name="Conector em curva 203"/>
            <p:cNvCxnSpPr>
              <a:stCxn id="203" idx="2"/>
              <a:endCxn id="226" idx="0"/>
            </p:cNvCxnSpPr>
            <p:nvPr/>
          </p:nvCxnSpPr>
          <p:spPr>
            <a:xfrm rot="5400000">
              <a:off x="5165583" y="2151546"/>
              <a:ext cx="486009" cy="17793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ector em curva 204"/>
            <p:cNvCxnSpPr>
              <a:stCxn id="202" idx="3"/>
              <a:endCxn id="168" idx="1"/>
            </p:cNvCxnSpPr>
            <p:nvPr/>
          </p:nvCxnSpPr>
          <p:spPr>
            <a:xfrm flipV="1">
              <a:off x="2563706" y="3286900"/>
              <a:ext cx="474837" cy="257032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em curva 205"/>
            <p:cNvCxnSpPr>
              <a:stCxn id="202" idx="3"/>
              <a:endCxn id="169" idx="1"/>
            </p:cNvCxnSpPr>
            <p:nvPr/>
          </p:nvCxnSpPr>
          <p:spPr>
            <a:xfrm>
              <a:off x="2563706" y="3543932"/>
              <a:ext cx="465311" cy="209693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CaixaDeTexto 206"/>
            <p:cNvSpPr txBox="1"/>
            <p:nvPr/>
          </p:nvSpPr>
          <p:spPr>
            <a:xfrm>
              <a:off x="6313648" y="4309378"/>
              <a:ext cx="971774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 err="1">
                  <a:latin typeface="+mj-lt"/>
                  <a:ea typeface="Cambria Math" panose="02040503050406030204" pitchFamily="18" charset="0"/>
                </a:rPr>
                <a:t>Clorador</a:t>
              </a:r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 1</a:t>
              </a:r>
            </a:p>
          </p:txBody>
        </p:sp>
        <p:sp>
          <p:nvSpPr>
            <p:cNvPr id="208" name="CaixaDeTexto 207"/>
            <p:cNvSpPr txBox="1"/>
            <p:nvPr/>
          </p:nvSpPr>
          <p:spPr>
            <a:xfrm>
              <a:off x="6313648" y="3091249"/>
              <a:ext cx="971774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 err="1">
                  <a:latin typeface="+mj-lt"/>
                  <a:ea typeface="Cambria Math" panose="02040503050406030204" pitchFamily="18" charset="0"/>
                </a:rPr>
                <a:t>Clorador</a:t>
              </a:r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 2</a:t>
              </a:r>
            </a:p>
          </p:txBody>
        </p:sp>
        <p:sp>
          <p:nvSpPr>
            <p:cNvPr id="209" name="CaixaDeTexto 208"/>
            <p:cNvSpPr txBox="1"/>
            <p:nvPr/>
          </p:nvSpPr>
          <p:spPr>
            <a:xfrm>
              <a:off x="6313648" y="1862524"/>
              <a:ext cx="971774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 err="1">
                  <a:latin typeface="+mj-lt"/>
                  <a:ea typeface="Cambria Math" panose="02040503050406030204" pitchFamily="18" charset="0"/>
                </a:rPr>
                <a:t>Clorador</a:t>
              </a:r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 3</a:t>
              </a:r>
            </a:p>
          </p:txBody>
        </p:sp>
        <p:sp>
          <p:nvSpPr>
            <p:cNvPr id="210" name="CaixaDeTexto 209"/>
            <p:cNvSpPr txBox="1"/>
            <p:nvPr/>
          </p:nvSpPr>
          <p:spPr>
            <a:xfrm>
              <a:off x="10913951" y="3475691"/>
              <a:ext cx="1291897" cy="46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Injetor de cloro</a:t>
              </a:r>
            </a:p>
            <a:p>
              <a:pPr algn="ctr"/>
              <a:r>
                <a:rPr lang="pt-BR" sz="800" dirty="0" err="1">
                  <a:latin typeface="+mj-lt"/>
                  <a:ea typeface="Cambria Math" panose="02040503050406030204" pitchFamily="18" charset="0"/>
                </a:rPr>
                <a:t>Pré</a:t>
              </a:r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-cloração</a:t>
              </a:r>
            </a:p>
          </p:txBody>
        </p:sp>
        <p:sp>
          <p:nvSpPr>
            <p:cNvPr id="211" name="CaixaDeTexto 210"/>
            <p:cNvSpPr txBox="1"/>
            <p:nvPr/>
          </p:nvSpPr>
          <p:spPr>
            <a:xfrm>
              <a:off x="9706411" y="1770191"/>
              <a:ext cx="1291897" cy="46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Injetor de cloro</a:t>
              </a:r>
            </a:p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Pós-cloração</a:t>
              </a:r>
            </a:p>
          </p:txBody>
        </p:sp>
        <p:sp>
          <p:nvSpPr>
            <p:cNvPr id="212" name="CaixaDeTexto 211"/>
            <p:cNvSpPr txBox="1"/>
            <p:nvPr/>
          </p:nvSpPr>
          <p:spPr>
            <a:xfrm>
              <a:off x="10234288" y="4470244"/>
              <a:ext cx="1326979" cy="46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Água de arraste</a:t>
              </a:r>
            </a:p>
            <a:p>
              <a:pPr algn="ctr"/>
              <a:r>
                <a:rPr lang="pt-BR" sz="800" dirty="0" err="1">
                  <a:latin typeface="+mj-lt"/>
                  <a:ea typeface="Cambria Math" panose="02040503050406030204" pitchFamily="18" charset="0"/>
                </a:rPr>
                <a:t>Pré</a:t>
              </a:r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-cloração</a:t>
              </a:r>
            </a:p>
          </p:txBody>
        </p:sp>
        <p:sp>
          <p:nvSpPr>
            <p:cNvPr id="213" name="CaixaDeTexto 212"/>
            <p:cNvSpPr txBox="1"/>
            <p:nvPr/>
          </p:nvSpPr>
          <p:spPr>
            <a:xfrm>
              <a:off x="9036402" y="2718463"/>
              <a:ext cx="1326979" cy="46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Água de arraste</a:t>
              </a:r>
            </a:p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Pós-cloração</a:t>
              </a:r>
            </a:p>
          </p:txBody>
        </p:sp>
        <p:sp>
          <p:nvSpPr>
            <p:cNvPr id="214" name="CaixaDeTexto 213"/>
            <p:cNvSpPr txBox="1"/>
            <p:nvPr/>
          </p:nvSpPr>
          <p:spPr>
            <a:xfrm>
              <a:off x="10326378" y="2691587"/>
              <a:ext cx="1142800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Água clorada</a:t>
              </a:r>
            </a:p>
          </p:txBody>
        </p:sp>
        <p:sp>
          <p:nvSpPr>
            <p:cNvPr id="215" name="CaixaDeTexto 214"/>
            <p:cNvSpPr txBox="1"/>
            <p:nvPr/>
          </p:nvSpPr>
          <p:spPr>
            <a:xfrm>
              <a:off x="9128492" y="990600"/>
              <a:ext cx="1142800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Água clorada</a:t>
              </a:r>
            </a:p>
          </p:txBody>
        </p:sp>
        <p:cxnSp>
          <p:nvCxnSpPr>
            <p:cNvPr id="216" name="Conector reto 215"/>
            <p:cNvCxnSpPr/>
            <p:nvPr/>
          </p:nvCxnSpPr>
          <p:spPr>
            <a:xfrm>
              <a:off x="3126725" y="3534013"/>
              <a:ext cx="430424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ector reto 216"/>
            <p:cNvCxnSpPr/>
            <p:nvPr/>
          </p:nvCxnSpPr>
          <p:spPr>
            <a:xfrm flipH="1" flipV="1">
              <a:off x="3540327" y="2656624"/>
              <a:ext cx="346" cy="17602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8" name="Agrupar 38"/>
            <p:cNvGrpSpPr/>
            <p:nvPr/>
          </p:nvGrpSpPr>
          <p:grpSpPr>
            <a:xfrm>
              <a:off x="3540672" y="2504225"/>
              <a:ext cx="1179119" cy="2065076"/>
              <a:chOff x="3540672" y="2446169"/>
              <a:chExt cx="1179119" cy="2065076"/>
            </a:xfrm>
          </p:grpSpPr>
          <p:grpSp>
            <p:nvGrpSpPr>
              <p:cNvPr id="233" name="Agrupar 30"/>
              <p:cNvGrpSpPr/>
              <p:nvPr/>
            </p:nvGrpSpPr>
            <p:grpSpPr>
              <a:xfrm>
                <a:off x="3557149" y="2446169"/>
                <a:ext cx="1162642" cy="304800"/>
                <a:chOff x="3557149" y="2446169"/>
                <a:chExt cx="1162642" cy="304800"/>
              </a:xfrm>
            </p:grpSpPr>
            <p:sp>
              <p:nvSpPr>
                <p:cNvPr id="240" name="Retângulo de cantos arredondados 36"/>
                <p:cNvSpPr/>
                <p:nvPr/>
              </p:nvSpPr>
              <p:spPr>
                <a:xfrm rot="16200000">
                  <a:off x="4209139" y="2240316"/>
                  <a:ext cx="304800" cy="716505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>
                    <a:latin typeface="+mj-lt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241" name="Conector reto 240"/>
                <p:cNvCxnSpPr>
                  <a:endCxn id="240" idx="0"/>
                </p:cNvCxnSpPr>
                <p:nvPr/>
              </p:nvCxnSpPr>
              <p:spPr>
                <a:xfrm>
                  <a:off x="3557149" y="2598568"/>
                  <a:ext cx="446138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Agrupar 32"/>
              <p:cNvGrpSpPr/>
              <p:nvPr/>
            </p:nvGrpSpPr>
            <p:grpSpPr>
              <a:xfrm>
                <a:off x="3546741" y="3326307"/>
                <a:ext cx="1173050" cy="304800"/>
                <a:chOff x="3546741" y="3326307"/>
                <a:chExt cx="1173050" cy="304800"/>
              </a:xfrm>
            </p:grpSpPr>
            <p:sp>
              <p:nvSpPr>
                <p:cNvPr id="238" name="Retângulo de cantos arredondados 36"/>
                <p:cNvSpPr/>
                <p:nvPr/>
              </p:nvSpPr>
              <p:spPr>
                <a:xfrm rot="16200000">
                  <a:off x="4209139" y="3120454"/>
                  <a:ext cx="304800" cy="716505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>
                    <a:latin typeface="+mj-lt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239" name="Conector reto 238"/>
                <p:cNvCxnSpPr>
                  <a:endCxn id="238" idx="0"/>
                </p:cNvCxnSpPr>
                <p:nvPr/>
              </p:nvCxnSpPr>
              <p:spPr>
                <a:xfrm>
                  <a:off x="3546741" y="3475691"/>
                  <a:ext cx="456546" cy="301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Agrupar 33"/>
              <p:cNvGrpSpPr/>
              <p:nvPr/>
            </p:nvGrpSpPr>
            <p:grpSpPr>
              <a:xfrm>
                <a:off x="3540672" y="4206445"/>
                <a:ext cx="1175690" cy="304800"/>
                <a:chOff x="3540672" y="4206445"/>
                <a:chExt cx="1175690" cy="304800"/>
              </a:xfrm>
            </p:grpSpPr>
            <p:sp>
              <p:nvSpPr>
                <p:cNvPr id="236" name="Retângulo de cantos arredondados 36"/>
                <p:cNvSpPr/>
                <p:nvPr/>
              </p:nvSpPr>
              <p:spPr>
                <a:xfrm rot="16200000">
                  <a:off x="4205710" y="4000592"/>
                  <a:ext cx="304800" cy="716505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>
                    <a:latin typeface="+mj-lt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237" name="Conector reto 236"/>
                <p:cNvCxnSpPr/>
                <p:nvPr/>
              </p:nvCxnSpPr>
              <p:spPr>
                <a:xfrm>
                  <a:off x="3540672" y="4352333"/>
                  <a:ext cx="456546" cy="301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9" name="CaixaDeTexto 218"/>
            <p:cNvSpPr txBox="1"/>
            <p:nvPr/>
          </p:nvSpPr>
          <p:spPr>
            <a:xfrm>
              <a:off x="3799383" y="2242874"/>
              <a:ext cx="1147184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Evaporador 3</a:t>
              </a:r>
            </a:p>
          </p:txBody>
        </p:sp>
        <p:sp>
          <p:nvSpPr>
            <p:cNvPr id="220" name="CaixaDeTexto 219"/>
            <p:cNvSpPr txBox="1"/>
            <p:nvPr/>
          </p:nvSpPr>
          <p:spPr>
            <a:xfrm>
              <a:off x="3779865" y="3105777"/>
              <a:ext cx="1147184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Evaporador 2</a:t>
              </a:r>
            </a:p>
          </p:txBody>
        </p:sp>
        <p:sp>
          <p:nvSpPr>
            <p:cNvPr id="221" name="CaixaDeTexto 220"/>
            <p:cNvSpPr txBox="1">
              <a:spLocks noChangeAspect="1"/>
            </p:cNvSpPr>
            <p:nvPr/>
          </p:nvSpPr>
          <p:spPr>
            <a:xfrm>
              <a:off x="3756279" y="4026845"/>
              <a:ext cx="1147184" cy="294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Evaporador 1</a:t>
              </a:r>
            </a:p>
          </p:txBody>
        </p:sp>
        <p:cxnSp>
          <p:nvCxnSpPr>
            <p:cNvPr id="222" name="Conector reto 221"/>
            <p:cNvCxnSpPr>
              <a:stCxn id="240" idx="2"/>
            </p:cNvCxnSpPr>
            <p:nvPr/>
          </p:nvCxnSpPr>
          <p:spPr>
            <a:xfrm flipV="1">
              <a:off x="4719792" y="2656624"/>
              <a:ext cx="1058717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ector reto 222"/>
            <p:cNvCxnSpPr>
              <a:stCxn id="238" idx="2"/>
            </p:cNvCxnSpPr>
            <p:nvPr/>
          </p:nvCxnSpPr>
          <p:spPr>
            <a:xfrm flipV="1">
              <a:off x="4719792" y="3532508"/>
              <a:ext cx="105871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ector reto 223"/>
            <p:cNvCxnSpPr>
              <a:stCxn id="236" idx="2"/>
            </p:cNvCxnSpPr>
            <p:nvPr/>
          </p:nvCxnSpPr>
          <p:spPr>
            <a:xfrm>
              <a:off x="4716363" y="4416901"/>
              <a:ext cx="105282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tângulo 224"/>
            <p:cNvSpPr/>
            <p:nvPr/>
          </p:nvSpPr>
          <p:spPr>
            <a:xfrm>
              <a:off x="4920472" y="2489128"/>
              <a:ext cx="145142" cy="3255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226" name="Retângulo 225"/>
            <p:cNvSpPr/>
            <p:nvPr/>
          </p:nvSpPr>
          <p:spPr>
            <a:xfrm>
              <a:off x="5247049" y="2483517"/>
              <a:ext cx="145142" cy="3255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227" name="CaixaDeTexto 226"/>
            <p:cNvSpPr txBox="1"/>
            <p:nvPr/>
          </p:nvSpPr>
          <p:spPr>
            <a:xfrm>
              <a:off x="3996483" y="1371256"/>
              <a:ext cx="1076323" cy="63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>
                  <a:latin typeface="+mj-lt"/>
                  <a:ea typeface="Cambria Math" panose="02040503050406030204" pitchFamily="18" charset="0"/>
                </a:rPr>
                <a:t>Válvula redutora de pressão</a:t>
              </a:r>
            </a:p>
          </p:txBody>
        </p:sp>
        <p:cxnSp>
          <p:nvCxnSpPr>
            <p:cNvPr id="228" name="Conector em curva 108"/>
            <p:cNvCxnSpPr>
              <a:stCxn id="227" idx="2"/>
              <a:endCxn id="225" idx="0"/>
            </p:cNvCxnSpPr>
            <p:nvPr/>
          </p:nvCxnSpPr>
          <p:spPr>
            <a:xfrm rot="16200000" flipH="1">
              <a:off x="4520649" y="2016731"/>
              <a:ext cx="486392" cy="4584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tângulo 228"/>
            <p:cNvSpPr/>
            <p:nvPr/>
          </p:nvSpPr>
          <p:spPr>
            <a:xfrm>
              <a:off x="4913121" y="3352100"/>
              <a:ext cx="145142" cy="3255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230" name="Retângulo 229"/>
            <p:cNvSpPr/>
            <p:nvPr/>
          </p:nvSpPr>
          <p:spPr>
            <a:xfrm>
              <a:off x="5239698" y="3346489"/>
              <a:ext cx="145142" cy="3255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231" name="Retângulo 230"/>
            <p:cNvSpPr/>
            <p:nvPr/>
          </p:nvSpPr>
          <p:spPr>
            <a:xfrm>
              <a:off x="4913121" y="4232726"/>
              <a:ext cx="145142" cy="3255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232" name="Retângulo 231"/>
            <p:cNvSpPr/>
            <p:nvPr/>
          </p:nvSpPr>
          <p:spPr>
            <a:xfrm>
              <a:off x="5239698" y="4227115"/>
              <a:ext cx="145142" cy="3255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+mj-lt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32132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3" descr="ETA Rio Grande - Cilindros de Clor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6120606" cy="409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88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84163"/>
            <a:ext cx="7391400" cy="134461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APLICAÇÃO DO CLORO EM ETA’S</a:t>
            </a:r>
            <a:br>
              <a:rPr lang="pt-BR" altLang="pt-BR" sz="4000" dirty="0"/>
            </a:br>
            <a:r>
              <a:rPr lang="pt-BR" altLang="pt-BR" sz="4000" dirty="0"/>
              <a:t>RETIRADA DE CLORO LÍQUIDO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202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66713"/>
            <a:ext cx="7391400" cy="111760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APLICAÇÃO DO CLORO EM ETA’S</a:t>
            </a:r>
            <a:br>
              <a:rPr lang="pt-BR" altLang="pt-BR" sz="4000" dirty="0"/>
            </a:br>
            <a:r>
              <a:rPr lang="pt-BR" altLang="pt-BR" sz="4000" dirty="0"/>
              <a:t>EVAPORADORES E CLORADORES</a:t>
            </a:r>
          </a:p>
        </p:txBody>
      </p:sp>
      <p:pic>
        <p:nvPicPr>
          <p:cNvPr id="3" name="Imagem 2" descr="Uma imagem contendo no interior, cozinha, geladeira, edifício&#10;&#10;Descrição gerada automaticamente">
            <a:extLst>
              <a:ext uri="{FF2B5EF4-FFF2-40B4-BE49-F238E27FC236}">
                <a16:creationId xmlns:a16="http://schemas.microsoft.com/office/drawing/2014/main" id="{EFA70793-01AA-4627-B0B6-9C953AADE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943472"/>
            <a:ext cx="6264695" cy="41764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0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66713"/>
            <a:ext cx="7212013" cy="111760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APLICAÇÃO DO CLORO EM ETA’S</a:t>
            </a:r>
            <a:br>
              <a:rPr lang="pt-BR" altLang="pt-BR" sz="4000" dirty="0"/>
            </a:br>
            <a:r>
              <a:rPr lang="pt-BR" altLang="pt-BR" sz="4000" dirty="0"/>
              <a:t>EVAPORADORES E CLORADORES</a:t>
            </a:r>
          </a:p>
        </p:txBody>
      </p:sp>
      <p:pic>
        <p:nvPicPr>
          <p:cNvPr id="3" name="Imagem 2" descr="Uma imagem contendo no interior, edifício, trem, estação&#10;&#10;Descrição gerada automaticamente">
            <a:extLst>
              <a:ext uri="{FF2B5EF4-FFF2-40B4-BE49-F238E27FC236}">
                <a16:creationId xmlns:a16="http://schemas.microsoft.com/office/drawing/2014/main" id="{85A0A920-6EC3-4099-A547-A6CD1969E8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995003"/>
            <a:ext cx="6147439" cy="40982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506498"/>
            <a:ext cx="8229600" cy="277021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Evaporadores e </a:t>
            </a:r>
            <a:r>
              <a:rPr lang="pt-BR" sz="3200" dirty="0" err="1"/>
              <a:t>cloradores</a:t>
            </a:r>
            <a:r>
              <a:rPr lang="pt-BR" sz="3200" dirty="0"/>
              <a:t> (ETA ABV)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Evaporadores e </a:t>
            </a:r>
            <a:r>
              <a:rPr lang="pt-BR" sz="3200" dirty="0" err="1"/>
              <a:t>cloradores</a:t>
            </a:r>
            <a:r>
              <a:rPr lang="pt-BR" sz="3200" dirty="0"/>
              <a:t> (ETA Baixo Cotia)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Aplicação de cloro na forma de pós-cloração (ETA ABV)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8938"/>
            <a:ext cx="713988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PROCESSO DE DESINFECÇÃO</a:t>
            </a:r>
            <a:br>
              <a:rPr lang="pt-BR" altLang="pt-BR" sz="4000" dirty="0"/>
            </a:br>
            <a:r>
              <a:rPr lang="pt-BR" altLang="pt-BR" sz="4000" dirty="0"/>
              <a:t>EVAPORADORES E CLORADORES</a:t>
            </a:r>
          </a:p>
        </p:txBody>
      </p:sp>
    </p:spTree>
    <p:extLst>
      <p:ext uri="{BB962C8B-B14F-4D97-AF65-F5344CB8AC3E}">
        <p14:creationId xmlns:p14="http://schemas.microsoft.com/office/powerpoint/2010/main" val="15022463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9" name="Picture 5" descr="ETA Sucupira 0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46648" cy="20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65015"/>
            <a:ext cx="5554960" cy="316812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gasoso (Líquido –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sódio (Solução líquida)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cálcio (Sólido)</a:t>
            </a:r>
          </a:p>
        </p:txBody>
      </p:sp>
      <p:pic>
        <p:nvPicPr>
          <p:cNvPr id="236548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282352" y="3141210"/>
            <a:ext cx="5668144" cy="12238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6851650" cy="1727200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APLICAÇÃO DO CLORO NO TRATAMENTO DE ÁGUAS DE ABASTECIMENTO</a:t>
            </a:r>
          </a:p>
        </p:txBody>
      </p:sp>
    </p:spTree>
    <p:extLst>
      <p:ext uri="{BB962C8B-B14F-4D97-AF65-F5344CB8AC3E}">
        <p14:creationId xmlns:p14="http://schemas.microsoft.com/office/powerpoint/2010/main" val="131222361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Rectangle 5"/>
          <p:cNvSpPr>
            <a:spLocks noGrp="1" noChangeArrowheads="1"/>
          </p:cNvSpPr>
          <p:nvPr>
            <p:ph idx="1"/>
          </p:nvPr>
        </p:nvSpPr>
        <p:spPr>
          <a:xfrm>
            <a:off x="251521" y="2276872"/>
            <a:ext cx="5616624" cy="388768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Produto adquirido na forma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Pureza: 10% a 16%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Massa Específica: 1.220 kg/m</a:t>
            </a:r>
            <a:r>
              <a:rPr lang="pt-BR" sz="3200" baseline="30000" dirty="0"/>
              <a:t>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pH da solução igual a 12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403BA1C-1E32-4A4B-B215-15F9ADD12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46938" cy="1301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HIPOCLORITO DE SÓDIO</a:t>
            </a:r>
          </a:p>
        </p:txBody>
      </p:sp>
      <p:pic>
        <p:nvPicPr>
          <p:cNvPr id="5" name="Imagem 4" descr="Uma imagem contendo no interior, mesa, edifício, branco&#10;&#10;Descrição gerada automaticamente">
            <a:extLst>
              <a:ext uri="{FF2B5EF4-FFF2-40B4-BE49-F238E27FC236}">
                <a16:creationId xmlns:a16="http://schemas.microsoft.com/office/drawing/2014/main" id="{3978B959-DBE8-4A6F-9EF7-E4FF1303F1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219" y="3933055"/>
            <a:ext cx="3558326" cy="23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784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1" name="Picture 3" descr="ETA Ribeirão da Estiva - Produtos Químicos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6121301" cy="40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2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46938" cy="1301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HIPOCLORITO DE SÓDIO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5" name="Picture 3">
            <a:extLst>
              <a:ext uri="{FF2B5EF4-FFF2-40B4-BE49-F238E27FC236}">
                <a16:creationId xmlns:a16="http://schemas.microsoft.com/office/drawing/2014/main" id="{A2B40AA8-C8C6-424E-8308-2E75C58FC75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4916" name="Rectangle 4">
            <a:extLst>
              <a:ext uri="{FF2B5EF4-FFF2-40B4-BE49-F238E27FC236}">
                <a16:creationId xmlns:a16="http://schemas.microsoft.com/office/drawing/2014/main" id="{9E00437B-8EA5-471C-87AB-9FE7F2BC3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7756" y="487264"/>
            <a:ext cx="6934200" cy="10842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VALORES TÍPICOS DE CONCENTRAÇÃO DE MICRORGANISMOS INDICADORES E PATOGÊNICOS NO ESGOTO BRUTO</a:t>
            </a:r>
          </a:p>
        </p:txBody>
      </p:sp>
      <p:graphicFrame>
        <p:nvGraphicFramePr>
          <p:cNvPr id="294966" name="Group 54">
            <a:extLst>
              <a:ext uri="{FF2B5EF4-FFF2-40B4-BE49-F238E27FC236}">
                <a16:creationId xmlns:a16="http://schemas.microsoft.com/office/drawing/2014/main" id="{5EA25A85-6FA4-4914-BDCA-BB164316F01C}"/>
              </a:ext>
            </a:extLst>
          </p:cNvPr>
          <p:cNvGraphicFramePr>
            <a:graphicFrameLocks noGrp="1"/>
          </p:cNvGraphicFramePr>
          <p:nvPr/>
        </p:nvGraphicFramePr>
        <p:xfrm>
          <a:off x="1043608" y="2197189"/>
          <a:ext cx="7416056" cy="396382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797159">
                  <a:extLst>
                    <a:ext uri="{9D8B030D-6E8A-4147-A177-3AD203B41FA5}">
                      <a16:colId xmlns:a16="http://schemas.microsoft.com/office/drawing/2014/main" val="3346153371"/>
                    </a:ext>
                  </a:extLst>
                </a:gridCol>
                <a:gridCol w="2145922">
                  <a:extLst>
                    <a:ext uri="{9D8B030D-6E8A-4147-A177-3AD203B41FA5}">
                      <a16:colId xmlns:a16="http://schemas.microsoft.com/office/drawing/2014/main" val="745656837"/>
                    </a:ext>
                  </a:extLst>
                </a:gridCol>
                <a:gridCol w="2472975">
                  <a:extLst>
                    <a:ext uri="{9D8B030D-6E8A-4147-A177-3AD203B41FA5}">
                      <a16:colId xmlns:a16="http://schemas.microsoft.com/office/drawing/2014/main" val="3933047041"/>
                    </a:ext>
                  </a:extLst>
                </a:gridCol>
              </a:tblGrid>
              <a:tr h="722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Organismo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Mínimo (NMP/100 ml)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Máximo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(NMP/100 ml)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02297271"/>
                  </a:ext>
                </a:extLst>
              </a:tr>
              <a:tr h="532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totais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1.000.000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-------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76154505"/>
                  </a:ext>
                </a:extLst>
              </a:tr>
              <a:tr h="534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Coliformes fecais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340.000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49.000.000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143710490"/>
                  </a:ext>
                </a:extLst>
              </a:tr>
              <a:tr h="534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Estreptococos fecais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64.000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4.500.000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63140967"/>
                  </a:ext>
                </a:extLst>
              </a:tr>
              <a:tr h="534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Virus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956167520"/>
                  </a:ext>
                </a:extLst>
              </a:tr>
              <a:tr h="532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Cryptosporidium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85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1.370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164272896"/>
                  </a:ext>
                </a:extLst>
              </a:tr>
              <a:tr h="534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Giardia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320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7268925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603" y="188640"/>
            <a:ext cx="7246938" cy="14487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HIPOCLORITO DE SÓDIO GERADO “IN LOCO”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8B3CA74-3534-4756-A660-A53676579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772815"/>
            <a:ext cx="6775522" cy="436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6999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611F74B-7CD5-48B1-8FE3-8CC6BEF08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4" y="2492896"/>
            <a:ext cx="4712903" cy="314193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4A2D2A8-4203-49F6-91CF-6925314C1D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13120" y="2692677"/>
            <a:ext cx="4113559" cy="274237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6967BA7-6301-4D38-AB39-56FDF9C68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2603" y="188640"/>
            <a:ext cx="7246938" cy="14487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HIPOCLORITO DE SÓDIO GERADO “IN LOCO” </a:t>
            </a:r>
          </a:p>
        </p:txBody>
      </p:sp>
    </p:spTree>
    <p:extLst>
      <p:ext uri="{BB962C8B-B14F-4D97-AF65-F5344CB8AC3E}">
        <p14:creationId xmlns:p14="http://schemas.microsoft.com/office/powerpoint/2010/main" val="274122202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6620726-B2A2-445C-8B9B-1755851871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254" y="3284984"/>
            <a:ext cx="4222070" cy="28147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A8E028-2059-4415-9FAD-699321BC5F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42" y="2204864"/>
            <a:ext cx="4243066" cy="282871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EE30622-17B9-48A0-9563-CBC339275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2603" y="188640"/>
            <a:ext cx="7246938" cy="14487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HIPOCLORITO DE SÓDIO GERADO “IN LOCO” </a:t>
            </a:r>
          </a:p>
        </p:txBody>
      </p:sp>
    </p:spTree>
    <p:extLst>
      <p:ext uri="{BB962C8B-B14F-4D97-AF65-F5344CB8AC3E}">
        <p14:creationId xmlns:p14="http://schemas.microsoft.com/office/powerpoint/2010/main" val="248727059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F395CAE9-1A44-436C-AB0A-2903C2BC39C3}"/>
              </a:ext>
            </a:extLst>
          </p:cNvPr>
          <p:cNvSpPr txBox="1">
            <a:spLocks/>
          </p:cNvSpPr>
          <p:nvPr/>
        </p:nvSpPr>
        <p:spPr>
          <a:xfrm>
            <a:off x="467544" y="2458988"/>
            <a:ext cx="8229600" cy="363430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/>
            <a:r>
              <a:rPr lang="pt-BR" sz="3200" dirty="0"/>
              <a:t>Concentração de cloro: 0,5% a 0,8% (como Cl</a:t>
            </a:r>
            <a:r>
              <a:rPr lang="pt-BR" sz="3200" baseline="-25000" dirty="0"/>
              <a:t>2</a:t>
            </a:r>
            <a:r>
              <a:rPr lang="pt-BR" sz="3200" dirty="0"/>
              <a:t>)</a:t>
            </a:r>
          </a:p>
          <a:p>
            <a:pPr fontAlgn="auto"/>
            <a:r>
              <a:rPr lang="pt-BR" sz="3200" dirty="0"/>
              <a:t>Consumo de sal: 3,0 a 4,0 kg </a:t>
            </a:r>
            <a:r>
              <a:rPr lang="pt-BR" sz="3200" dirty="0" err="1"/>
              <a:t>NaCl</a:t>
            </a:r>
            <a:r>
              <a:rPr lang="pt-BR" sz="3200" dirty="0"/>
              <a:t> por kg Cl</a:t>
            </a:r>
            <a:r>
              <a:rPr lang="pt-BR" sz="3200" baseline="-25000" dirty="0"/>
              <a:t>2</a:t>
            </a:r>
            <a:r>
              <a:rPr lang="pt-BR" sz="3200" dirty="0"/>
              <a:t> produzido</a:t>
            </a:r>
          </a:p>
          <a:p>
            <a:pPr fontAlgn="auto"/>
            <a:r>
              <a:rPr lang="pt-BR" sz="3200" dirty="0"/>
              <a:t>Consumo de energia:0,9 a 1,0 kWh por kg Cl</a:t>
            </a:r>
            <a:r>
              <a:rPr lang="pt-BR" sz="3200" baseline="-25000" dirty="0"/>
              <a:t>2</a:t>
            </a:r>
            <a:r>
              <a:rPr lang="pt-BR" sz="3200" dirty="0"/>
              <a:t> produzido</a:t>
            </a:r>
          </a:p>
          <a:p>
            <a:pPr fontAlgn="auto"/>
            <a:endParaRPr lang="pt-BR" sz="3200" dirty="0"/>
          </a:p>
          <a:p>
            <a:pPr fontAlgn="auto"/>
            <a:endParaRPr lang="pt-BR" sz="3200" dirty="0"/>
          </a:p>
          <a:p>
            <a:pPr fontAlgn="auto"/>
            <a:endParaRPr lang="pt-BR" sz="3200" dirty="0"/>
          </a:p>
          <a:p>
            <a:pPr fontAlgn="auto"/>
            <a:endParaRPr lang="pt-BR" sz="32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060DF51-AF30-4D96-AB70-820B80330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2603" y="188640"/>
            <a:ext cx="7246938" cy="14487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HIPOCLORITO DE SÓDIO GERADO “IN LOCO” </a:t>
            </a:r>
          </a:p>
        </p:txBody>
      </p:sp>
    </p:spTree>
    <p:extLst>
      <p:ext uri="{BB962C8B-B14F-4D97-AF65-F5344CB8AC3E}">
        <p14:creationId xmlns:p14="http://schemas.microsoft.com/office/powerpoint/2010/main" val="22620838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9" name="Picture 5" descr="ETA Sucupira 0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46648" cy="20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65015"/>
            <a:ext cx="5554960" cy="316812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gasoso (Líquido –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sódio (Solução líquida)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cálcio (Sólido)</a:t>
            </a:r>
          </a:p>
        </p:txBody>
      </p:sp>
      <p:pic>
        <p:nvPicPr>
          <p:cNvPr id="236548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282352" y="4293097"/>
            <a:ext cx="5668144" cy="792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6851650" cy="1727200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APLICAÇÃO DO CLORO NO TRATAMENTO DE ÁGUAS DE ABASTECIMENTO</a:t>
            </a:r>
          </a:p>
        </p:txBody>
      </p:sp>
    </p:spTree>
    <p:extLst>
      <p:ext uri="{BB962C8B-B14F-4D97-AF65-F5344CB8AC3E}">
        <p14:creationId xmlns:p14="http://schemas.microsoft.com/office/powerpoint/2010/main" val="346176394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Rectangle 5"/>
          <p:cNvSpPr>
            <a:spLocks noGrp="1" noChangeArrowheads="1"/>
          </p:cNvSpPr>
          <p:nvPr>
            <p:ph idx="1"/>
          </p:nvPr>
        </p:nvSpPr>
        <p:spPr>
          <a:xfrm>
            <a:off x="251521" y="2276872"/>
            <a:ext cx="5616624" cy="388768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Produto adquirido na forma sólida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Pureza: 60% a 65%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Massa específica aparente: 1.900 kg/m</a:t>
            </a:r>
            <a:r>
              <a:rPr lang="pt-BR" sz="3200" baseline="30000" dirty="0"/>
              <a:t>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Solubilidade: 40 g/L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403BA1C-1E32-4A4B-B215-15F9ADD12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46938" cy="1301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HIPOCLORITO DE CÁLCIO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521F703-5EE1-4418-A333-881C7EDD6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1" y="3683838"/>
            <a:ext cx="3491724" cy="262942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2183"/>
            <a:ext cx="7246938" cy="11865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HIPOCLORITO DE CÁLCIO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76872"/>
            <a:ext cx="4130927" cy="27443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139669"/>
            <a:ext cx="4328887" cy="28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4818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590" y="265389"/>
            <a:ext cx="7246938" cy="1301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HIPOCLORITO DE CÁLCIO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76872"/>
            <a:ext cx="4176464" cy="27745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876" y="3140968"/>
            <a:ext cx="4463809" cy="29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03376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4729"/>
            <a:ext cx="7140575" cy="1340569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ASPECTOS QUÍMICOS DO CLORO EM MEIO AQUOSO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683568" y="2439293"/>
            <a:ext cx="6336704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4000" dirty="0"/>
              <a:t>Hipoclorito de Sódio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4" name="Object 6"/>
              <p:cNvSpPr txBox="1"/>
              <p:nvPr/>
            </p:nvSpPr>
            <p:spPr bwMode="auto">
              <a:xfrm>
                <a:off x="1344935" y="3213215"/>
                <a:ext cx="7326311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𝑁𝑎𝑂𝐶𝑙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60454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4935" y="3213215"/>
                <a:ext cx="7326311" cy="647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683568" y="4050270"/>
            <a:ext cx="5833318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Hipoclorito de Cálcio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6" name="Object 8"/>
              <p:cNvSpPr txBox="1"/>
              <p:nvPr/>
            </p:nvSpPr>
            <p:spPr bwMode="auto">
              <a:xfrm>
                <a:off x="914436" y="5084984"/>
                <a:ext cx="8187307" cy="5762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𝑂𝐶𝑙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60456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36" y="5084984"/>
                <a:ext cx="8187307" cy="576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ipse 11">
            <a:extLst>
              <a:ext uri="{FF2B5EF4-FFF2-40B4-BE49-F238E27FC236}">
                <a16:creationId xmlns:a16="http://schemas.microsoft.com/office/drawing/2014/main" id="{C10C8F9A-D4A9-423F-8E78-ACCCB604EDB7}"/>
              </a:ext>
            </a:extLst>
          </p:cNvPr>
          <p:cNvSpPr/>
          <p:nvPr/>
        </p:nvSpPr>
        <p:spPr>
          <a:xfrm>
            <a:off x="4355976" y="3010479"/>
            <a:ext cx="1296144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ABD8251-35E1-4E7A-90DA-93E23F965F04}"/>
              </a:ext>
            </a:extLst>
          </p:cNvPr>
          <p:cNvSpPr/>
          <p:nvPr/>
        </p:nvSpPr>
        <p:spPr>
          <a:xfrm>
            <a:off x="4674814" y="4915915"/>
            <a:ext cx="1337346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4979" name="Object 3"/>
              <p:cNvSpPr txBox="1"/>
              <p:nvPr/>
            </p:nvSpPr>
            <p:spPr bwMode="auto">
              <a:xfrm>
                <a:off x="5471629" y="2350591"/>
                <a:ext cx="3528392" cy="417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7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1629" y="2350591"/>
                <a:ext cx="3528392" cy="417513"/>
              </a:xfrm>
              <a:prstGeom prst="rect">
                <a:avLst/>
              </a:prstGeom>
              <a:blipFill>
                <a:blip r:embed="rId2"/>
                <a:stretch>
                  <a:fillRect l="-519" b="-588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980" name="Object 4"/>
              <p:cNvSpPr txBox="1"/>
              <p:nvPr/>
            </p:nvSpPr>
            <p:spPr bwMode="auto">
              <a:xfrm>
                <a:off x="2522661" y="5217571"/>
                <a:ext cx="4962774" cy="1038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=−10,069+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3.000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+0,025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8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2661" y="5217571"/>
                <a:ext cx="4962774" cy="103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981" name="Object 5"/>
              <p:cNvSpPr txBox="1"/>
              <p:nvPr/>
            </p:nvSpPr>
            <p:spPr bwMode="auto">
              <a:xfrm>
                <a:off x="5229301" y="3176466"/>
                <a:ext cx="3873424" cy="1016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−7,5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8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9301" y="3176466"/>
                <a:ext cx="3873424" cy="1016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4983" name="Picture 7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260648"/>
            <a:ext cx="7192963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ASPECTOS QUÍMICOS DO CLORO EM MEIO AQUOSO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63338" y="2133600"/>
          <a:ext cx="5165963" cy="322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>
            <a:extLst>
              <a:ext uri="{FF2B5EF4-FFF2-40B4-BE49-F238E27FC236}">
                <a16:creationId xmlns:a16="http://schemas.microsoft.com/office/drawing/2014/main" id="{69FB8FF6-CD87-4CB7-A210-5C37BAF8233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5939" name="Rectangle 3">
            <a:extLst>
              <a:ext uri="{FF2B5EF4-FFF2-40B4-BE49-F238E27FC236}">
                <a16:creationId xmlns:a16="http://schemas.microsoft.com/office/drawing/2014/main" id="{28A03A94-ACD0-4DF8-BCD5-F2F9CD8C2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1150"/>
            <a:ext cx="6934200" cy="15113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VALORES TÍPICOS DE CONCENTRAÇÃO DE MICRORGANISMOS NO ESGOTO TRATADO ANTES DA DESINFECÇÃO</a:t>
            </a:r>
          </a:p>
        </p:txBody>
      </p:sp>
      <p:graphicFrame>
        <p:nvGraphicFramePr>
          <p:cNvPr id="295974" name="Group 38">
            <a:extLst>
              <a:ext uri="{FF2B5EF4-FFF2-40B4-BE49-F238E27FC236}">
                <a16:creationId xmlns:a16="http://schemas.microsoft.com/office/drawing/2014/main" id="{B6BE0068-AA81-4952-B1A9-E13EDEE272F2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2439988"/>
          <a:ext cx="8207375" cy="379965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3596542459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3923244138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196872261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Organismo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Mínimo (NMP/100 ml)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Máximo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(NMP/100 ml)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945545790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Coliformes totais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45.000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2.020.000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97435967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fecais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1.580.000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193750845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Estreptococos fecais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146.000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0845974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Virus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0,05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9109683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Salmonella sp.</a:t>
                      </a:r>
                      <a:endParaRPr kumimoji="0" lang="pt-BR" altLang="pt-BR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570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9061602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1" name="Picture 3" descr="1_htic_foto_esp_galer01">
            <a:extLst>
              <a:ext uri="{FF2B5EF4-FFF2-40B4-BE49-F238E27FC236}">
                <a16:creationId xmlns:a16="http://schemas.microsoft.com/office/drawing/2014/main" id="{E96F496D-8023-4F1C-A992-75DA8F03689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4191465"/>
            <a:ext cx="2744515" cy="1878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332" name="Picture 4">
            <a:extLst>
              <a:ext uri="{FF2B5EF4-FFF2-40B4-BE49-F238E27FC236}">
                <a16:creationId xmlns:a16="http://schemas.microsoft.com/office/drawing/2014/main" id="{4A0814E1-56C2-4747-8EAD-C94068776F3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5333" name="Rectangle 5">
            <a:extLst>
              <a:ext uri="{FF2B5EF4-FFF2-40B4-BE49-F238E27FC236}">
                <a16:creationId xmlns:a16="http://schemas.microsoft.com/office/drawing/2014/main" id="{70B60595-7864-4821-874F-0F6CA5388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580" y="131763"/>
            <a:ext cx="7212013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CLORO E SUAS REAÇÕES </a:t>
            </a:r>
            <a:br>
              <a:rPr lang="pt-BR" altLang="pt-BR" sz="4000" dirty="0"/>
            </a:br>
            <a:r>
              <a:rPr lang="pt-BR" altLang="pt-BR" sz="4000" dirty="0"/>
              <a:t>DEMANDA DE CLORO</a:t>
            </a:r>
          </a:p>
        </p:txBody>
      </p:sp>
      <p:sp>
        <p:nvSpPr>
          <p:cNvPr id="355334" name="Rectangle 6">
            <a:extLst>
              <a:ext uri="{FF2B5EF4-FFF2-40B4-BE49-F238E27FC236}">
                <a16:creationId xmlns:a16="http://schemas.microsoft.com/office/drawing/2014/main" id="{87A7A9D8-DC03-41AE-BAA3-4ED9A0FD62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0648" y="2420888"/>
            <a:ext cx="7283450" cy="820737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a luz </a:t>
            </a:r>
            <a:r>
              <a:rPr lang="pt-BR" altLang="pt-BR" sz="4000" dirty="0" err="1"/>
              <a:t>ultra-violeta</a:t>
            </a:r>
            <a:endParaRPr lang="pt-BR" altLang="pt-B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5335" name="Object 7">
                <a:extLst>
                  <a:ext uri="{FF2B5EF4-FFF2-40B4-BE49-F238E27FC236}">
                    <a16:creationId xmlns:a16="http://schemas.microsoft.com/office/drawing/2014/main" id="{02874EA0-D1B6-48CD-B260-1B99ADD8328A}"/>
                  </a:ext>
                </a:extLst>
              </p:cNvPr>
              <p:cNvSpPr txBox="1"/>
              <p:nvPr/>
            </p:nvSpPr>
            <p:spPr bwMode="auto">
              <a:xfrm>
                <a:off x="1871700" y="3241625"/>
                <a:ext cx="5400600" cy="6746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55335" name="Object 7">
                <a:extLst>
                  <a:ext uri="{FF2B5EF4-FFF2-40B4-BE49-F238E27FC236}">
                    <a16:creationId xmlns:a16="http://schemas.microsoft.com/office/drawing/2014/main" id="{02874EA0-D1B6-48CD-B260-1B99ADD83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1700" y="3241625"/>
                <a:ext cx="5400600" cy="674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orio_524x250_pool3">
            <a:extLst>
              <a:ext uri="{FF2B5EF4-FFF2-40B4-BE49-F238E27FC236}">
                <a16:creationId xmlns:a16="http://schemas.microsoft.com/office/drawing/2014/main" id="{63CC30D7-10E5-4842-84F5-4AFD5BF4613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4191465"/>
            <a:ext cx="3163684" cy="1509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2500" name="Object 4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502" name="Object 6"/>
              <p:cNvSpPr txBox="1">
                <a:spLocks noGrp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𝑀𝑛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615950" y="2160588"/>
            <a:ext cx="7988300" cy="11239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inorgânicos (Fe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Mn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</a:t>
            </a:r>
            <a:r>
              <a:rPr lang="pt-BR" altLang="pt-BR" sz="4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450270" y="3825760"/>
            <a:ext cx="8395006" cy="720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2500" name="Object 4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25553"/>
            <a:ext cx="6831632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502" name="Object 6"/>
              <p:cNvSpPr txBox="1">
                <a:spLocks noGrp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𝑀𝑛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615950" y="2160588"/>
            <a:ext cx="7988300" cy="11239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inorgânicos (Fe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Mn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</a:t>
            </a:r>
            <a:r>
              <a:rPr lang="pt-BR" altLang="pt-BR" sz="4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464558" y="4833826"/>
            <a:ext cx="8395006" cy="720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00969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7" name="Picture 3" descr="SISTEM~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1963472"/>
            <a:ext cx="2065562" cy="14608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6" name="Picture 2" descr="Rio Itatinga Turbinado"/>
          <p:cNvPicPr>
            <a:picLocks noGrp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4663585"/>
            <a:ext cx="2066400" cy="146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8" name="Picture 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703263" y="2119313"/>
            <a:ext cx="5668937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orgânicos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1226580" y="3640303"/>
            <a:ext cx="4347495" cy="246790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fenólicos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substâncias húmicas</a:t>
            </a:r>
          </a:p>
        </p:txBody>
      </p:sp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976413" y="3539910"/>
            <a:ext cx="4847828" cy="1342901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910160C-F111-4F43-AC4A-3776158A0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7" name="Picture 3" descr="SISTEM~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1963472"/>
            <a:ext cx="2065562" cy="14608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6" name="Picture 2" descr="Rio Itatinga Turbinado"/>
          <p:cNvPicPr>
            <a:picLocks noGrp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4663585"/>
            <a:ext cx="2066400" cy="146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8" name="Picture 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703263" y="2119313"/>
            <a:ext cx="5668937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orgânicos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1226580" y="3640303"/>
            <a:ext cx="4347495" cy="246790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fenólicos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substâncias húmicas</a:t>
            </a:r>
          </a:p>
        </p:txBody>
      </p:sp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976413" y="4849672"/>
            <a:ext cx="4847828" cy="1342901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910160C-F111-4F43-AC4A-3776158A0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</p:spTree>
    <p:extLst>
      <p:ext uri="{BB962C8B-B14F-4D97-AF65-F5344CB8AC3E}">
        <p14:creationId xmlns:p14="http://schemas.microsoft.com/office/powerpoint/2010/main" val="908334652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7028" name="Object 4"/>
              <p:cNvSpPr txBox="1"/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70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7033" name="Picture 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240679" y="281568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857" y="5501419"/>
            <a:ext cx="368935" cy="180022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305" y="6005004"/>
            <a:ext cx="820677" cy="19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0"/>
            <a:endCxn id="33" idx="3"/>
          </p:cNvCxnSpPr>
          <p:nvPr/>
        </p:nvCxnSpPr>
        <p:spPr bwMode="auto">
          <a:xfrm rot="5400000" flipH="1">
            <a:off x="2730387" y="5780747"/>
            <a:ext cx="323563" cy="1249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10">
            <a:extLst>
              <a:ext uri="{FF2B5EF4-FFF2-40B4-BE49-F238E27FC236}">
                <a16:creationId xmlns:a16="http://schemas.microsoft.com/office/drawing/2014/main" id="{952E86FA-4F46-4441-A4C9-6D5C7124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163" y="4798204"/>
            <a:ext cx="816842" cy="6492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9" name="AutoShape 11">
            <a:extLst>
              <a:ext uri="{FF2B5EF4-FFF2-40B4-BE49-F238E27FC236}">
                <a16:creationId xmlns:a16="http://schemas.microsoft.com/office/drawing/2014/main" id="{5C143C43-ACCB-42A3-8A2E-00784BD9C085}"/>
              </a:ext>
            </a:extLst>
          </p:cNvPr>
          <p:cNvCxnSpPr>
            <a:cxnSpLocks noChangeShapeType="1"/>
            <a:stCxn id="34" idx="2"/>
            <a:endCxn id="38" idx="0"/>
          </p:cNvCxnSpPr>
          <p:nvPr/>
        </p:nvCxnSpPr>
        <p:spPr bwMode="auto">
          <a:xfrm rot="16200000" flipH="1">
            <a:off x="4456758" y="3854217"/>
            <a:ext cx="733514" cy="115446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  <a:endCxn id="38" idx="2"/>
          </p:cNvCxnSpPr>
          <p:nvPr/>
        </p:nvCxnSpPr>
        <p:spPr bwMode="auto">
          <a:xfrm>
            <a:off x="3191168" y="4732759"/>
            <a:ext cx="1719995" cy="4712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38" idx="2"/>
          </p:cNvCxnSpPr>
          <p:nvPr/>
        </p:nvCxnSpPr>
        <p:spPr bwMode="auto">
          <a:xfrm flipV="1">
            <a:off x="3013792" y="5204009"/>
            <a:ext cx="1897371" cy="387421"/>
          </a:xfrm>
          <a:prstGeom prst="bentConnector3">
            <a:avLst>
              <a:gd name="adj1" fmla="val 546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15">
            <a:extLst>
              <a:ext uri="{FF2B5EF4-FFF2-40B4-BE49-F238E27FC236}">
                <a16:creationId xmlns:a16="http://schemas.microsoft.com/office/drawing/2014/main" id="{AE4E5174-278F-4CC1-B206-82EBC777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534" y="4845421"/>
            <a:ext cx="301654" cy="179229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58924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0"/>
            <a:endCxn id="43" idx="4"/>
          </p:cNvCxnSpPr>
          <p:nvPr/>
        </p:nvCxnSpPr>
        <p:spPr bwMode="auto">
          <a:xfrm rot="16200000" flipV="1">
            <a:off x="6840493" y="5143518"/>
            <a:ext cx="564590" cy="3268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8">
            <a:extLst>
              <a:ext uri="{FF2B5EF4-FFF2-40B4-BE49-F238E27FC236}">
                <a16:creationId xmlns:a16="http://schemas.microsoft.com/office/drawing/2014/main" id="{CC5B9FBF-578B-4D79-A6CF-B399888288B0}"/>
              </a:ext>
            </a:extLst>
          </p:cNvPr>
          <p:cNvCxnSpPr>
            <a:cxnSpLocks noChangeShapeType="1"/>
            <a:stCxn id="38" idx="4"/>
            <a:endCxn id="43" idx="2"/>
          </p:cNvCxnSpPr>
          <p:nvPr/>
        </p:nvCxnSpPr>
        <p:spPr bwMode="auto">
          <a:xfrm flipV="1">
            <a:off x="5565683" y="4935036"/>
            <a:ext cx="1242851" cy="26897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8682542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7028" name="Object 4"/>
              <p:cNvSpPr txBox="1"/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70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7033" name="Picture 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240679" y="281568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857" y="5281331"/>
            <a:ext cx="368935" cy="400110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305" y="6005004"/>
            <a:ext cx="820677" cy="19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0"/>
            <a:endCxn id="33" idx="3"/>
          </p:cNvCxnSpPr>
          <p:nvPr/>
        </p:nvCxnSpPr>
        <p:spPr bwMode="auto">
          <a:xfrm rot="16200000" flipV="1">
            <a:off x="2730204" y="5780563"/>
            <a:ext cx="323563" cy="12531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10">
            <a:extLst>
              <a:ext uri="{FF2B5EF4-FFF2-40B4-BE49-F238E27FC236}">
                <a16:creationId xmlns:a16="http://schemas.microsoft.com/office/drawing/2014/main" id="{952E86FA-4F46-4441-A4C9-6D5C7124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163" y="4902652"/>
            <a:ext cx="567615" cy="54484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9" name="AutoShape 11">
            <a:extLst>
              <a:ext uri="{FF2B5EF4-FFF2-40B4-BE49-F238E27FC236}">
                <a16:creationId xmlns:a16="http://schemas.microsoft.com/office/drawing/2014/main" id="{5C143C43-ACCB-42A3-8A2E-00784BD9C085}"/>
              </a:ext>
            </a:extLst>
          </p:cNvPr>
          <p:cNvCxnSpPr>
            <a:cxnSpLocks noChangeShapeType="1"/>
            <a:stCxn id="34" idx="2"/>
            <a:endCxn id="38" idx="0"/>
          </p:cNvCxnSpPr>
          <p:nvPr/>
        </p:nvCxnSpPr>
        <p:spPr bwMode="auto">
          <a:xfrm rot="16200000" flipH="1">
            <a:off x="4335699" y="3975275"/>
            <a:ext cx="837962" cy="101679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  <a:endCxn id="38" idx="2"/>
          </p:cNvCxnSpPr>
          <p:nvPr/>
        </p:nvCxnSpPr>
        <p:spPr bwMode="auto">
          <a:xfrm>
            <a:off x="3191168" y="4732759"/>
            <a:ext cx="1719995" cy="51041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38" idx="2"/>
          </p:cNvCxnSpPr>
          <p:nvPr/>
        </p:nvCxnSpPr>
        <p:spPr bwMode="auto">
          <a:xfrm flipV="1">
            <a:off x="3013792" y="5243177"/>
            <a:ext cx="1897371" cy="238209"/>
          </a:xfrm>
          <a:prstGeom prst="bentConnector3">
            <a:avLst>
              <a:gd name="adj1" fmla="val 546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15">
            <a:extLst>
              <a:ext uri="{FF2B5EF4-FFF2-40B4-BE49-F238E27FC236}">
                <a16:creationId xmlns:a16="http://schemas.microsoft.com/office/drawing/2014/main" id="{AE4E5174-278F-4CC1-B206-82EBC777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534" y="4624541"/>
            <a:ext cx="715794" cy="400109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58924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0"/>
            <a:endCxn id="43" idx="4"/>
          </p:cNvCxnSpPr>
          <p:nvPr/>
        </p:nvCxnSpPr>
        <p:spPr bwMode="auto">
          <a:xfrm rot="16200000" flipV="1">
            <a:off x="6944028" y="5247053"/>
            <a:ext cx="564590" cy="11978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8">
            <a:extLst>
              <a:ext uri="{FF2B5EF4-FFF2-40B4-BE49-F238E27FC236}">
                <a16:creationId xmlns:a16="http://schemas.microsoft.com/office/drawing/2014/main" id="{CC5B9FBF-578B-4D79-A6CF-B399888288B0}"/>
              </a:ext>
            </a:extLst>
          </p:cNvPr>
          <p:cNvCxnSpPr>
            <a:cxnSpLocks noChangeShapeType="1"/>
            <a:stCxn id="38" idx="4"/>
            <a:endCxn id="43" idx="2"/>
          </p:cNvCxnSpPr>
          <p:nvPr/>
        </p:nvCxnSpPr>
        <p:spPr bwMode="auto">
          <a:xfrm flipV="1">
            <a:off x="5342568" y="4824596"/>
            <a:ext cx="1465966" cy="4185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2434061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7028" name="Object 4"/>
              <p:cNvSpPr txBox="1"/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70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7033" name="Picture 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240679" y="281568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857" y="5281331"/>
            <a:ext cx="368935" cy="564590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305" y="6005004"/>
            <a:ext cx="2171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0"/>
            <a:endCxn id="33" idx="3"/>
          </p:cNvCxnSpPr>
          <p:nvPr/>
        </p:nvCxnSpPr>
        <p:spPr bwMode="auto">
          <a:xfrm rot="16200000" flipV="1">
            <a:off x="3150202" y="5525045"/>
            <a:ext cx="159083" cy="80083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10">
            <a:extLst>
              <a:ext uri="{FF2B5EF4-FFF2-40B4-BE49-F238E27FC236}">
                <a16:creationId xmlns:a16="http://schemas.microsoft.com/office/drawing/2014/main" id="{952E86FA-4F46-4441-A4C9-6D5C7124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163" y="5281330"/>
            <a:ext cx="92885" cy="166161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9" name="AutoShape 11">
            <a:extLst>
              <a:ext uri="{FF2B5EF4-FFF2-40B4-BE49-F238E27FC236}">
                <a16:creationId xmlns:a16="http://schemas.microsoft.com/office/drawing/2014/main" id="{5C143C43-ACCB-42A3-8A2E-00784BD9C085}"/>
              </a:ext>
            </a:extLst>
          </p:cNvPr>
          <p:cNvCxnSpPr>
            <a:cxnSpLocks noChangeShapeType="1"/>
            <a:stCxn id="34" idx="2"/>
            <a:endCxn id="38" idx="0"/>
          </p:cNvCxnSpPr>
          <p:nvPr/>
        </p:nvCxnSpPr>
        <p:spPr bwMode="auto">
          <a:xfrm rot="16200000" flipH="1">
            <a:off x="3999430" y="4311544"/>
            <a:ext cx="1216640" cy="72293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  <a:endCxn id="38" idx="2"/>
          </p:cNvCxnSpPr>
          <p:nvPr/>
        </p:nvCxnSpPr>
        <p:spPr bwMode="auto">
          <a:xfrm>
            <a:off x="3191168" y="4732759"/>
            <a:ext cx="1719995" cy="64326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38" idx="2"/>
          </p:cNvCxnSpPr>
          <p:nvPr/>
        </p:nvCxnSpPr>
        <p:spPr bwMode="auto">
          <a:xfrm flipV="1">
            <a:off x="3013792" y="5376021"/>
            <a:ext cx="1897371" cy="187605"/>
          </a:xfrm>
          <a:prstGeom prst="bentConnector3">
            <a:avLst>
              <a:gd name="adj1" fmla="val 546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15">
            <a:extLst>
              <a:ext uri="{FF2B5EF4-FFF2-40B4-BE49-F238E27FC236}">
                <a16:creationId xmlns:a16="http://schemas.microsoft.com/office/drawing/2014/main" id="{AE4E5174-278F-4CC1-B206-82EBC777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534" y="4170687"/>
            <a:ext cx="1291858" cy="85396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58924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0"/>
            <a:endCxn id="43" idx="4"/>
          </p:cNvCxnSpPr>
          <p:nvPr/>
        </p:nvCxnSpPr>
        <p:spPr bwMode="auto">
          <a:xfrm rot="5400000" flipH="1" flipV="1">
            <a:off x="7088045" y="5222822"/>
            <a:ext cx="564589" cy="16824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8">
            <a:extLst>
              <a:ext uri="{FF2B5EF4-FFF2-40B4-BE49-F238E27FC236}">
                <a16:creationId xmlns:a16="http://schemas.microsoft.com/office/drawing/2014/main" id="{CC5B9FBF-578B-4D79-A6CF-B399888288B0}"/>
              </a:ext>
            </a:extLst>
          </p:cNvPr>
          <p:cNvCxnSpPr>
            <a:cxnSpLocks noChangeShapeType="1"/>
            <a:stCxn id="38" idx="4"/>
            <a:endCxn id="43" idx="2"/>
          </p:cNvCxnSpPr>
          <p:nvPr/>
        </p:nvCxnSpPr>
        <p:spPr bwMode="auto">
          <a:xfrm flipV="1">
            <a:off x="4980827" y="4597669"/>
            <a:ext cx="1827707" cy="77835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9670044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3291344" y="537368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 (Base Mássica)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 flipV="1">
            <a:off x="1067257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483057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1983244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150057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4232732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523126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63298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73966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807032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2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957969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4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4066044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6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5050294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8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6063119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10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7147382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12</a:t>
            </a: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V="1">
            <a:off x="356598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1067257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V="1">
            <a:off x="498203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1067257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>
            <a:off x="3565982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4982032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1885618" y="1762889"/>
            <a:ext cx="902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A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3839255" y="1785171"/>
            <a:ext cx="892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B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082931" y="1816040"/>
            <a:ext cx="8879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C</a:t>
            </a:r>
          </a:p>
        </p:txBody>
      </p:sp>
      <p:sp>
        <p:nvSpPr>
          <p:cNvPr id="370715" name="Text Box 27"/>
          <p:cNvSpPr txBox="1">
            <a:spLocks noChangeArrowheads="1"/>
          </p:cNvSpPr>
          <p:nvPr/>
        </p:nvSpPr>
        <p:spPr bwMode="auto">
          <a:xfrm>
            <a:off x="1202194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1,0</a:t>
            </a:r>
          </a:p>
        </p:txBody>
      </p:sp>
      <p:cxnSp>
        <p:nvCxnSpPr>
          <p:cNvPr id="370716" name="AutoShape 28"/>
          <p:cNvCxnSpPr>
            <a:cxnSpLocks noChangeShapeType="1"/>
            <a:stCxn id="370715" idx="3"/>
          </p:cNvCxnSpPr>
          <p:nvPr/>
        </p:nvCxnSpPr>
        <p:spPr bwMode="auto">
          <a:xfrm flipV="1">
            <a:off x="2842082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5810707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1,5</a:t>
            </a:r>
          </a:p>
        </p:txBody>
      </p:sp>
      <p:cxnSp>
        <p:nvCxnSpPr>
          <p:cNvPr id="370718" name="AutoShape 30"/>
          <p:cNvCxnSpPr>
            <a:cxnSpLocks noChangeShapeType="1"/>
            <a:stCxn id="370717" idx="1"/>
          </p:cNvCxnSpPr>
          <p:nvPr/>
        </p:nvCxnSpPr>
        <p:spPr bwMode="auto">
          <a:xfrm rot="10800000">
            <a:off x="5018544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0719" name="Object 3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370344" y="5844716"/>
                <a:ext cx="58420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70719" name="Object 3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70344" y="5844716"/>
                <a:ext cx="5842000" cy="469900"/>
              </a:xfrm>
              <a:prstGeom prst="rect">
                <a:avLst/>
              </a:prstGeom>
              <a:blipFill>
                <a:blip r:embed="rId3"/>
                <a:stretch>
                  <a:fillRect l="-187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1057732" y="2205038"/>
            <a:ext cx="2520950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70721" name="AutoShape 33"/>
          <p:cNvCxnSpPr>
            <a:cxnSpLocks noChangeShapeType="1"/>
            <a:stCxn id="370719" idx="0"/>
            <a:endCxn id="370720" idx="2"/>
          </p:cNvCxnSpPr>
          <p:nvPr/>
        </p:nvCxnSpPr>
        <p:spPr bwMode="auto">
          <a:xfrm rot="16200000" flipV="1">
            <a:off x="2244618" y="4797989"/>
            <a:ext cx="1120316" cy="973137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">
            <a:extLst>
              <a:ext uri="{FF2B5EF4-FFF2-40B4-BE49-F238E27FC236}">
                <a16:creationId xmlns:a16="http://schemas.microsoft.com/office/drawing/2014/main" id="{676E23AC-AD68-477E-8057-348208B71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p:pic>
        <p:nvPicPr>
          <p:cNvPr id="25703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505970" y="2808462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121" y="5281391"/>
            <a:ext cx="491376" cy="853964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02" y="5069821"/>
            <a:ext cx="17019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3"/>
            <a:endCxn id="33" idx="2"/>
          </p:cNvCxnSpPr>
          <p:nvPr/>
        </p:nvCxnSpPr>
        <p:spPr bwMode="auto">
          <a:xfrm>
            <a:off x="2070382" y="5269876"/>
            <a:ext cx="527739" cy="43849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</p:cNvCxnSpPr>
          <p:nvPr/>
        </p:nvCxnSpPr>
        <p:spPr bwMode="auto">
          <a:xfrm>
            <a:off x="3191168" y="4732759"/>
            <a:ext cx="1719995" cy="4712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23" idx="2"/>
          </p:cNvCxnSpPr>
          <p:nvPr/>
        </p:nvCxnSpPr>
        <p:spPr bwMode="auto">
          <a:xfrm flipV="1">
            <a:off x="3089497" y="5204009"/>
            <a:ext cx="1811116" cy="504364"/>
          </a:xfrm>
          <a:prstGeom prst="bentConnector3">
            <a:avLst>
              <a:gd name="adj1" fmla="val 5315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465" y="410782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2"/>
            <a:endCxn id="23" idx="7"/>
          </p:cNvCxnSpPr>
          <p:nvPr/>
        </p:nvCxnSpPr>
        <p:spPr bwMode="auto">
          <a:xfrm rot="5400000">
            <a:off x="6084810" y="4435408"/>
            <a:ext cx="394157" cy="539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A7F24A79-CB63-4B3C-BC35-97CB4BA0EC15}"/>
                  </a:ext>
                </a:extLst>
              </p:cNvPr>
              <p:cNvSpPr txBox="1"/>
              <p:nvPr/>
            </p:nvSpPr>
            <p:spPr bwMode="auto">
              <a:xfrm>
                <a:off x="2211057" y="2892359"/>
                <a:ext cx="5832995" cy="484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A7F24A79-CB63-4B3C-BC35-97CB4BA0E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1057" y="2892359"/>
                <a:ext cx="5832995" cy="484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15">
            <a:extLst>
              <a:ext uri="{FF2B5EF4-FFF2-40B4-BE49-F238E27FC236}">
                <a16:creationId xmlns:a16="http://schemas.microsoft.com/office/drawing/2014/main" id="{8671F30C-ACED-4860-A5FF-AE6DFC36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4777027"/>
            <a:ext cx="1302408" cy="85396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FE1E32D6-65E4-44A9-8A11-2C6F0ED59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697" y="4107820"/>
            <a:ext cx="150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Dicloramina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8" name="AutoShape 8">
            <a:extLst>
              <a:ext uri="{FF2B5EF4-FFF2-40B4-BE49-F238E27FC236}">
                <a16:creationId xmlns:a16="http://schemas.microsoft.com/office/drawing/2014/main" id="{B7628909-996A-4C10-AC6D-B421DB8630BC}"/>
              </a:ext>
            </a:extLst>
          </p:cNvPr>
          <p:cNvCxnSpPr>
            <a:cxnSpLocks noChangeShapeType="1"/>
            <a:stCxn id="47" idx="2"/>
            <a:endCxn id="49" idx="0"/>
          </p:cNvCxnSpPr>
          <p:nvPr/>
        </p:nvCxnSpPr>
        <p:spPr bwMode="auto">
          <a:xfrm rot="5400000">
            <a:off x="7743497" y="4330079"/>
            <a:ext cx="375472" cy="72470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Oval 16">
            <a:extLst>
              <a:ext uri="{FF2B5EF4-FFF2-40B4-BE49-F238E27FC236}">
                <a16:creationId xmlns:a16="http://schemas.microsoft.com/office/drawing/2014/main" id="{4528A5AB-BF95-4E93-8D41-E733CD8FA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899" y="4880167"/>
            <a:ext cx="1223962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51" name="AutoShape 13">
            <a:extLst>
              <a:ext uri="{FF2B5EF4-FFF2-40B4-BE49-F238E27FC236}">
                <a16:creationId xmlns:a16="http://schemas.microsoft.com/office/drawing/2014/main" id="{834D7149-057B-4885-81FF-F82D07509D0C}"/>
              </a:ext>
            </a:extLst>
          </p:cNvPr>
          <p:cNvCxnSpPr>
            <a:cxnSpLocks noChangeShapeType="1"/>
            <a:stCxn id="23" idx="6"/>
            <a:endCxn id="49" idx="2"/>
          </p:cNvCxnSpPr>
          <p:nvPr/>
        </p:nvCxnSpPr>
        <p:spPr bwMode="auto">
          <a:xfrm>
            <a:off x="6203021" y="5204009"/>
            <a:ext cx="753878" cy="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47550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>
            <a:extLst>
              <a:ext uri="{FF2B5EF4-FFF2-40B4-BE49-F238E27FC236}">
                <a16:creationId xmlns:a16="http://schemas.microsoft.com/office/drawing/2014/main" id="{869DA496-54D8-4619-B94B-4F06F21E76A3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3" name="Rectangle 3">
            <a:extLst>
              <a:ext uri="{FF2B5EF4-FFF2-40B4-BE49-F238E27FC236}">
                <a16:creationId xmlns:a16="http://schemas.microsoft.com/office/drawing/2014/main" id="{900DF62D-A01E-4128-8D23-215776BE9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87264"/>
            <a:ext cx="7283896" cy="10842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REDUÇÕES TÍPICAS DE MICRORGANISMOS PELO PROCESSO DE TRATAMENTO DE ESGOTOS CONVENCIONAL</a:t>
            </a:r>
          </a:p>
        </p:txBody>
      </p:sp>
      <p:graphicFrame>
        <p:nvGraphicFramePr>
          <p:cNvPr id="297004" name="Group 44">
            <a:extLst>
              <a:ext uri="{FF2B5EF4-FFF2-40B4-BE49-F238E27FC236}">
                <a16:creationId xmlns:a16="http://schemas.microsoft.com/office/drawing/2014/main" id="{4564985A-96EC-41DF-A48C-5F6BE15D8829}"/>
              </a:ext>
            </a:extLst>
          </p:cNvPr>
          <p:cNvGraphicFramePr>
            <a:graphicFrameLocks noGrp="1"/>
          </p:cNvGraphicFramePr>
          <p:nvPr/>
        </p:nvGraphicFramePr>
        <p:xfrm>
          <a:off x="714028" y="2139330"/>
          <a:ext cx="7715944" cy="402583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281908">
                  <a:extLst>
                    <a:ext uri="{9D8B030D-6E8A-4147-A177-3AD203B41FA5}">
                      <a16:colId xmlns:a16="http://schemas.microsoft.com/office/drawing/2014/main" val="3979495504"/>
                    </a:ext>
                  </a:extLst>
                </a:gridCol>
                <a:gridCol w="2065524">
                  <a:extLst>
                    <a:ext uri="{9D8B030D-6E8A-4147-A177-3AD203B41FA5}">
                      <a16:colId xmlns:a16="http://schemas.microsoft.com/office/drawing/2014/main" val="3280639624"/>
                    </a:ext>
                  </a:extLst>
                </a:gridCol>
                <a:gridCol w="2368512">
                  <a:extLst>
                    <a:ext uri="{9D8B030D-6E8A-4147-A177-3AD203B41FA5}">
                      <a16:colId xmlns:a16="http://schemas.microsoft.com/office/drawing/2014/main" val="3782351087"/>
                    </a:ext>
                  </a:extLst>
                </a:gridCol>
              </a:tblGrid>
              <a:tr h="1028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Organismo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Tratamento primário (%)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Tratamento secundário (%)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152958927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Coliformes totais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 10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90-99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635322883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fecais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90-99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236641833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Shigella ssp.</a:t>
                      </a:r>
                      <a:endParaRPr kumimoji="0" lang="pt-BR" altLang="pt-BR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91-99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264248881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Salmonella ssp.</a:t>
                      </a:r>
                      <a:endParaRPr kumimoji="0" lang="pt-BR" altLang="pt-BR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96-99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424114904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Virus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 10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76-99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040126068"/>
                  </a:ext>
                </a:extLst>
              </a:tr>
              <a:tr h="7117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Entamoeba</a:t>
                      </a: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pt-BR" altLang="pt-BR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histolystica</a:t>
                      </a:r>
                      <a:endParaRPr kumimoji="0" lang="pt-BR" altLang="pt-BR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10-50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6826970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3291344" y="537368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 (Base Mássica)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 flipV="1">
            <a:off x="1067257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483057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1983244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150057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4232732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523126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63298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73966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807032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2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957969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4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4066044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6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5050294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8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6063119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10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7147382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12</a:t>
            </a: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V="1">
            <a:off x="356598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1067257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V="1">
            <a:off x="498203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1067257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>
            <a:off x="3565982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4982032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1885618" y="1762889"/>
            <a:ext cx="902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A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3839255" y="1785171"/>
            <a:ext cx="892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B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082931" y="1816040"/>
            <a:ext cx="8879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C</a:t>
            </a:r>
          </a:p>
        </p:txBody>
      </p:sp>
      <p:sp>
        <p:nvSpPr>
          <p:cNvPr id="370715" name="Text Box 27"/>
          <p:cNvSpPr txBox="1">
            <a:spLocks noChangeArrowheads="1"/>
          </p:cNvSpPr>
          <p:nvPr/>
        </p:nvSpPr>
        <p:spPr bwMode="auto">
          <a:xfrm>
            <a:off x="1202194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1,0</a:t>
            </a:r>
          </a:p>
        </p:txBody>
      </p:sp>
      <p:cxnSp>
        <p:nvCxnSpPr>
          <p:cNvPr id="370716" name="AutoShape 28"/>
          <p:cNvCxnSpPr>
            <a:cxnSpLocks noChangeShapeType="1"/>
            <a:stCxn id="370715" idx="3"/>
          </p:cNvCxnSpPr>
          <p:nvPr/>
        </p:nvCxnSpPr>
        <p:spPr bwMode="auto">
          <a:xfrm flipV="1">
            <a:off x="2842082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5810707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1,5</a:t>
            </a:r>
          </a:p>
        </p:txBody>
      </p:sp>
      <p:cxnSp>
        <p:nvCxnSpPr>
          <p:cNvPr id="370718" name="AutoShape 30"/>
          <p:cNvCxnSpPr>
            <a:cxnSpLocks noChangeShapeType="1"/>
            <a:stCxn id="370717" idx="1"/>
          </p:cNvCxnSpPr>
          <p:nvPr/>
        </p:nvCxnSpPr>
        <p:spPr bwMode="auto">
          <a:xfrm rot="10800000">
            <a:off x="5018544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3565981" y="2204372"/>
            <a:ext cx="1422401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70721" name="AutoShape 33"/>
          <p:cNvCxnSpPr>
            <a:cxnSpLocks noChangeShapeType="1"/>
            <a:stCxn id="39" idx="0"/>
            <a:endCxn id="370720" idx="2"/>
          </p:cNvCxnSpPr>
          <p:nvPr/>
        </p:nvCxnSpPr>
        <p:spPr bwMode="auto">
          <a:xfrm rot="5400000" flipH="1" flipV="1">
            <a:off x="3187824" y="4710574"/>
            <a:ext cx="1076197" cy="1102519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">
            <a:extLst>
              <a:ext uri="{FF2B5EF4-FFF2-40B4-BE49-F238E27FC236}">
                <a16:creationId xmlns:a16="http://schemas.microsoft.com/office/drawing/2014/main" id="{676E23AC-AD68-477E-8057-348208B71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4F02BCA9-1C80-42F1-8FEA-A8BEA7171965}"/>
                  </a:ext>
                </a:extLst>
              </p:cNvPr>
              <p:cNvSpPr txBox="1"/>
              <p:nvPr/>
            </p:nvSpPr>
            <p:spPr bwMode="auto">
              <a:xfrm>
                <a:off x="258165" y="5799931"/>
                <a:ext cx="5832995" cy="484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4F02BCA9-1C80-42F1-8FEA-A8BEA7171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165" y="5799931"/>
                <a:ext cx="5832995" cy="484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044023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p:pic>
        <p:nvPicPr>
          <p:cNvPr id="25703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163933" y="2875162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/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/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Esquerda 1">
            <a:extLst>
              <a:ext uri="{FF2B5EF4-FFF2-40B4-BE49-F238E27FC236}">
                <a16:creationId xmlns:a16="http://schemas.microsoft.com/office/drawing/2014/main" id="{62BB413D-78E7-4AFB-88A9-81603E8B0327}"/>
              </a:ext>
            </a:extLst>
          </p:cNvPr>
          <p:cNvSpPr/>
          <p:nvPr/>
        </p:nvSpPr>
        <p:spPr>
          <a:xfrm rot="16200000">
            <a:off x="4071342" y="827233"/>
            <a:ext cx="1140716" cy="7530800"/>
          </a:xfrm>
          <a:prstGeom prst="leftBrace">
            <a:avLst>
              <a:gd name="adj1" fmla="val 8333"/>
              <a:gd name="adj2" fmla="val 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BC30B6EF-3F74-46CD-B8EF-16FD3405F509}"/>
              </a:ext>
            </a:extLst>
          </p:cNvPr>
          <p:cNvSpPr txBox="1">
            <a:spLocks noChangeArrowheads="1"/>
          </p:cNvSpPr>
          <p:nvPr/>
        </p:nvSpPr>
        <p:spPr>
          <a:xfrm>
            <a:off x="1872167" y="5314740"/>
            <a:ext cx="5712323" cy="692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4000" dirty="0"/>
              <a:t>Cloração ao “</a:t>
            </a:r>
            <a:r>
              <a:rPr lang="pt-BR" altLang="pt-BR" sz="4000" dirty="0" err="1"/>
              <a:t>break-point</a:t>
            </a:r>
            <a:r>
              <a:rPr lang="pt-BR" altLang="pt-BR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254927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p:pic>
        <p:nvPicPr>
          <p:cNvPr id="25703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163933" y="373242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/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/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Esquerda 1">
            <a:extLst>
              <a:ext uri="{FF2B5EF4-FFF2-40B4-BE49-F238E27FC236}">
                <a16:creationId xmlns:a16="http://schemas.microsoft.com/office/drawing/2014/main" id="{62BB413D-78E7-4AFB-88A9-81603E8B0327}"/>
              </a:ext>
            </a:extLst>
          </p:cNvPr>
          <p:cNvSpPr/>
          <p:nvPr/>
        </p:nvSpPr>
        <p:spPr>
          <a:xfrm rot="16200000">
            <a:off x="4214222" y="827233"/>
            <a:ext cx="1140716" cy="7530800"/>
          </a:xfrm>
          <a:prstGeom prst="leftBrace">
            <a:avLst>
              <a:gd name="adj1" fmla="val 8333"/>
              <a:gd name="adj2" fmla="val 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BC30B6EF-3F74-46CD-B8EF-16FD3405F509}"/>
              </a:ext>
            </a:extLst>
          </p:cNvPr>
          <p:cNvSpPr txBox="1">
            <a:spLocks noChangeArrowheads="1"/>
          </p:cNvSpPr>
          <p:nvPr/>
        </p:nvSpPr>
        <p:spPr>
          <a:xfrm>
            <a:off x="1872167" y="5314740"/>
            <a:ext cx="5712323" cy="692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4000" dirty="0"/>
              <a:t>Cloração ao “</a:t>
            </a:r>
            <a:r>
              <a:rPr lang="pt-BR" altLang="pt-BR" sz="4000" dirty="0" err="1"/>
              <a:t>break-point</a:t>
            </a:r>
            <a:r>
              <a:rPr lang="pt-BR" altLang="pt-BR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383260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2469242" y="525617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>
                <a:cs typeface="Arial" charset="0"/>
              </a:rPr>
              <a:t>Cl</a:t>
            </a:r>
            <a:r>
              <a:rPr lang="pt-BR" altLang="pt-BR" baseline="-25000" dirty="0">
                <a:cs typeface="Arial" charset="0"/>
              </a:rPr>
              <a:t>2</a:t>
            </a:r>
            <a:r>
              <a:rPr lang="pt-BR" altLang="pt-BR" dirty="0">
                <a:cs typeface="Arial" charset="0"/>
              </a:rPr>
              <a:t>/NH</a:t>
            </a:r>
            <a:r>
              <a:rPr lang="pt-BR" altLang="pt-BR" baseline="-25000" dirty="0">
                <a:cs typeface="Arial" charset="0"/>
              </a:rPr>
              <a:t>3</a:t>
            </a:r>
            <a:r>
              <a:rPr lang="pt-BR" altLang="pt-BR" dirty="0">
                <a:cs typeface="Arial" charset="0"/>
              </a:rPr>
              <a:t>-N (Base Mássica)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 flipV="1">
            <a:off x="1067257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483057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1983244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150057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4232732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523126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63298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73966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807032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2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957969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4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4066044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6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5050294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8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6063119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10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7147382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12</a:t>
            </a: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V="1">
            <a:off x="356598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1067257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V="1">
            <a:off x="498203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1067257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>
            <a:off x="3565982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4982032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1885618" y="1762889"/>
            <a:ext cx="902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A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3839255" y="1785171"/>
            <a:ext cx="892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B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082931" y="1816040"/>
            <a:ext cx="8879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C</a:t>
            </a:r>
          </a:p>
        </p:txBody>
      </p:sp>
      <p:sp>
        <p:nvSpPr>
          <p:cNvPr id="370715" name="Text Box 27"/>
          <p:cNvSpPr txBox="1">
            <a:spLocks noChangeArrowheads="1"/>
          </p:cNvSpPr>
          <p:nvPr/>
        </p:nvSpPr>
        <p:spPr bwMode="auto">
          <a:xfrm>
            <a:off x="1202194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1,0</a:t>
            </a:r>
          </a:p>
        </p:txBody>
      </p:sp>
      <p:cxnSp>
        <p:nvCxnSpPr>
          <p:cNvPr id="370716" name="AutoShape 28"/>
          <p:cNvCxnSpPr>
            <a:cxnSpLocks noChangeShapeType="1"/>
            <a:stCxn id="370715" idx="3"/>
          </p:cNvCxnSpPr>
          <p:nvPr/>
        </p:nvCxnSpPr>
        <p:spPr bwMode="auto">
          <a:xfrm flipV="1">
            <a:off x="2842082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5810707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1,5</a:t>
            </a:r>
          </a:p>
        </p:txBody>
      </p:sp>
      <p:cxnSp>
        <p:nvCxnSpPr>
          <p:cNvPr id="370718" name="AutoShape 30"/>
          <p:cNvCxnSpPr>
            <a:cxnSpLocks noChangeShapeType="1"/>
            <a:stCxn id="370717" idx="1"/>
          </p:cNvCxnSpPr>
          <p:nvPr/>
        </p:nvCxnSpPr>
        <p:spPr bwMode="auto">
          <a:xfrm rot="10800000">
            <a:off x="5018544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4982031" y="2216151"/>
            <a:ext cx="2455864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70721" name="AutoShape 33"/>
          <p:cNvCxnSpPr>
            <a:cxnSpLocks noChangeShapeType="1"/>
            <a:stCxn id="37" idx="0"/>
            <a:endCxn id="370720" idx="2"/>
          </p:cNvCxnSpPr>
          <p:nvPr/>
        </p:nvCxnSpPr>
        <p:spPr bwMode="auto">
          <a:xfrm rot="5400000" flipH="1" flipV="1">
            <a:off x="5078887" y="4675171"/>
            <a:ext cx="1070733" cy="1191419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">
            <a:extLst>
              <a:ext uri="{FF2B5EF4-FFF2-40B4-BE49-F238E27FC236}">
                <a16:creationId xmlns:a16="http://schemas.microsoft.com/office/drawing/2014/main" id="{676E23AC-AD68-477E-8057-348208B71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17AE7ACA-C6B0-4271-BD33-C893DFF92439}"/>
                  </a:ext>
                </a:extLst>
              </p:cNvPr>
              <p:cNvSpPr txBox="1"/>
              <p:nvPr/>
            </p:nvSpPr>
            <p:spPr bwMode="auto">
              <a:xfrm>
                <a:off x="1454148" y="5806246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17AE7ACA-C6B0-4271-BD33-C893DFF9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4148" y="5806246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084579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>
            <a:extLst>
              <a:ext uri="{FF2B5EF4-FFF2-40B4-BE49-F238E27FC236}">
                <a16:creationId xmlns:a16="http://schemas.microsoft.com/office/drawing/2014/main" id="{C8BBD34E-C8AE-49FE-BFEA-E7D6588099D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2" name="Rectangle 4">
            <a:extLst>
              <a:ext uri="{FF2B5EF4-FFF2-40B4-BE49-F238E27FC236}">
                <a16:creationId xmlns:a16="http://schemas.microsoft.com/office/drawing/2014/main" id="{2EF1452A-9480-4517-8090-92438757B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39"/>
            <a:ext cx="7283896" cy="1275829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pH IGUAL A 8,5</a:t>
            </a:r>
          </a:p>
        </p:txBody>
      </p:sp>
      <p:graphicFrame>
        <p:nvGraphicFramePr>
          <p:cNvPr id="78868" name="Object 20">
            <a:extLst>
              <a:ext uri="{FF2B5EF4-FFF2-40B4-BE49-F238E27FC236}">
                <a16:creationId xmlns:a16="http://schemas.microsoft.com/office/drawing/2014/main" id="{160EB2AD-8D99-4F48-8704-334D5A4E4F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712" y="1653107"/>
          <a:ext cx="6603028" cy="468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4960" imgH="3962510" progId="Excel.Chart.8">
                  <p:embed followColorScheme="full"/>
                </p:oleObj>
              </mc:Choice>
              <mc:Fallback>
                <p:oleObj name="Gráfico" r:id="rId3" imgW="5394960" imgH="3962510" progId="Excel.Chart.8">
                  <p:embed followColorScheme="full"/>
                  <p:pic>
                    <p:nvPicPr>
                      <p:cNvPr id="78868" name="Object 20">
                        <a:extLst>
                          <a:ext uri="{FF2B5EF4-FFF2-40B4-BE49-F238E27FC236}">
                            <a16:creationId xmlns:a16="http://schemas.microsoft.com/office/drawing/2014/main" id="{160EB2AD-8D99-4F48-8704-334D5A4E4F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653107"/>
                        <a:ext cx="6603028" cy="4683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32C7FDCE-74F0-4851-B108-23E4BCC5CF4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Rectangle 3">
            <a:extLst>
              <a:ext uri="{FF2B5EF4-FFF2-40B4-BE49-F238E27FC236}">
                <a16:creationId xmlns:a16="http://schemas.microsoft.com/office/drawing/2014/main" id="{A4305048-838A-4188-A866-95679B54B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pH IGUAL A 7,5</a:t>
            </a:r>
          </a:p>
        </p:txBody>
      </p:sp>
      <p:graphicFrame>
        <p:nvGraphicFramePr>
          <p:cNvPr id="79877" name="Object 5">
            <a:extLst>
              <a:ext uri="{FF2B5EF4-FFF2-40B4-BE49-F238E27FC236}">
                <a16:creationId xmlns:a16="http://schemas.microsoft.com/office/drawing/2014/main" id="{7B322A87-2D06-472C-8C4B-E01BBE09A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4403" y="1740818"/>
          <a:ext cx="6598653" cy="468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4960" imgH="3962510" progId="Excel.Chart.8">
                  <p:embed followColorScheme="full"/>
                </p:oleObj>
              </mc:Choice>
              <mc:Fallback>
                <p:oleObj name="Gráfico" r:id="rId3" imgW="5394960" imgH="3962510" progId="Excel.Chart.8">
                  <p:embed followColorScheme="full"/>
                  <p:pic>
                    <p:nvPicPr>
                      <p:cNvPr id="79877" name="Object 5">
                        <a:extLst>
                          <a:ext uri="{FF2B5EF4-FFF2-40B4-BE49-F238E27FC236}">
                            <a16:creationId xmlns:a16="http://schemas.microsoft.com/office/drawing/2014/main" id="{7B322A87-2D06-472C-8C4B-E01BBE09A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403" y="1740818"/>
                        <a:ext cx="6598653" cy="4680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3F346652-2C9D-4E40-A457-0726F4975BD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Rectangle 3">
            <a:extLst>
              <a:ext uri="{FF2B5EF4-FFF2-40B4-BE49-F238E27FC236}">
                <a16:creationId xmlns:a16="http://schemas.microsoft.com/office/drawing/2014/main" id="{FC4C4C3D-1BD2-43A6-AEE8-C30DFB70D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pH IGUAL A 6,0</a:t>
            </a:r>
          </a:p>
        </p:txBody>
      </p:sp>
      <p:graphicFrame>
        <p:nvGraphicFramePr>
          <p:cNvPr id="80901" name="Object 5">
            <a:extLst>
              <a:ext uri="{FF2B5EF4-FFF2-40B4-BE49-F238E27FC236}">
                <a16:creationId xmlns:a16="http://schemas.microsoft.com/office/drawing/2014/main" id="{3D5F7845-897F-4B09-BFA0-F5BD919606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7704" y="1727101"/>
          <a:ext cx="6293298" cy="44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4960" imgH="3962510" progId="Excel.Chart.8">
                  <p:embed followColorScheme="full"/>
                </p:oleObj>
              </mc:Choice>
              <mc:Fallback>
                <p:oleObj name="Gráfico" r:id="rId3" imgW="5394960" imgH="3962510" progId="Excel.Chart.8">
                  <p:embed followColorScheme="full"/>
                  <p:pic>
                    <p:nvPicPr>
                      <p:cNvPr id="80901" name="Object 5">
                        <a:extLst>
                          <a:ext uri="{FF2B5EF4-FFF2-40B4-BE49-F238E27FC236}">
                            <a16:creationId xmlns:a16="http://schemas.microsoft.com/office/drawing/2014/main" id="{3D5F7845-897F-4B09-BFA0-F5BD91960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27101"/>
                        <a:ext cx="6293298" cy="44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25674BCA-3F35-4129-990F-3A4C333C293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C8E24798-72CD-4F4C-8333-72B6827A6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FORMAÇÃO DE MONOCLORAMINA</a:t>
            </a:r>
          </a:p>
        </p:txBody>
      </p:sp>
      <p:graphicFrame>
        <p:nvGraphicFramePr>
          <p:cNvPr id="81925" name="Object 5">
            <a:extLst>
              <a:ext uri="{FF2B5EF4-FFF2-40B4-BE49-F238E27FC236}">
                <a16:creationId xmlns:a16="http://schemas.microsoft.com/office/drawing/2014/main" id="{35255FE4-91E0-4BCC-BEC7-E59A39F54A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672" y="1554187"/>
          <a:ext cx="6597072" cy="4679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4960" imgH="3962510" progId="Excel.Chart.8">
                  <p:embed followColorScheme="full"/>
                </p:oleObj>
              </mc:Choice>
              <mc:Fallback>
                <p:oleObj name="Gráfico" r:id="rId3" imgW="5394960" imgH="3962510" progId="Excel.Chart.8">
                  <p:embed followColorScheme="full"/>
                  <p:pic>
                    <p:nvPicPr>
                      <p:cNvPr id="81925" name="Object 5">
                        <a:extLst>
                          <a:ext uri="{FF2B5EF4-FFF2-40B4-BE49-F238E27FC236}">
                            <a16:creationId xmlns:a16="http://schemas.microsoft.com/office/drawing/2014/main" id="{35255FE4-91E0-4BCC-BEC7-E59A39F54A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554187"/>
                        <a:ext cx="6597072" cy="4679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21DB41B1-8C74-4D1C-B23F-10E3B694866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Rectangle 3">
            <a:extLst>
              <a:ext uri="{FF2B5EF4-FFF2-40B4-BE49-F238E27FC236}">
                <a16:creationId xmlns:a16="http://schemas.microsoft.com/office/drawing/2014/main" id="{231B6287-04AF-4E2A-94E9-9E147983B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FORMAÇÃO DE DICLORAMINA</a:t>
            </a:r>
          </a:p>
        </p:txBody>
      </p:sp>
      <p:graphicFrame>
        <p:nvGraphicFramePr>
          <p:cNvPr id="82948" name="Object 4">
            <a:extLst>
              <a:ext uri="{FF2B5EF4-FFF2-40B4-BE49-F238E27FC236}">
                <a16:creationId xmlns:a16="http://schemas.microsoft.com/office/drawing/2014/main" id="{60F18C8B-74F2-4B63-B052-A8C2BA292B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1749152"/>
          <a:ext cx="6435904" cy="456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4960" imgH="3962510" progId="Excel.Chart.8">
                  <p:embed followColorScheme="full"/>
                </p:oleObj>
              </mc:Choice>
              <mc:Fallback>
                <p:oleObj name="Gráfico" r:id="rId3" imgW="5394960" imgH="3962510" progId="Excel.Chart.8">
                  <p:embed followColorScheme="full"/>
                  <p:pic>
                    <p:nvPicPr>
                      <p:cNvPr id="82948" name="Object 4">
                        <a:extLst>
                          <a:ext uri="{FF2B5EF4-FFF2-40B4-BE49-F238E27FC236}">
                            <a16:creationId xmlns:a16="http://schemas.microsoft.com/office/drawing/2014/main" id="{60F18C8B-74F2-4B63-B052-A8C2BA292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49152"/>
                        <a:ext cx="6435904" cy="4565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>
            <a:extLst>
              <a:ext uri="{FF2B5EF4-FFF2-40B4-BE49-F238E27FC236}">
                <a16:creationId xmlns:a16="http://schemas.microsoft.com/office/drawing/2014/main" id="{54E2A2F3-42A2-40CD-9FCE-2252779F68E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67" name="Rectangle 3">
            <a:extLst>
              <a:ext uri="{FF2B5EF4-FFF2-40B4-BE49-F238E27FC236}">
                <a16:creationId xmlns:a16="http://schemas.microsoft.com/office/drawing/2014/main" id="{943CD8A2-EEAE-49C2-8BBB-A1E2A682D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280" y="254398"/>
            <a:ext cx="7218804" cy="10509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>
                <a:solidFill>
                  <a:schemeClr val="tx1"/>
                </a:solidFill>
              </a:rPr>
              <a:t>DIAGRAMA DE FORMAÇÃO DE ESPÉCIES CLORAMINADAS EM FUNÇÃO DO pH</a:t>
            </a:r>
          </a:p>
        </p:txBody>
      </p:sp>
      <p:grpSp>
        <p:nvGrpSpPr>
          <p:cNvPr id="241668" name="Group 4">
            <a:extLst>
              <a:ext uri="{FF2B5EF4-FFF2-40B4-BE49-F238E27FC236}">
                <a16:creationId xmlns:a16="http://schemas.microsoft.com/office/drawing/2014/main" id="{0D282AED-94DB-4914-83DB-66E65265755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700808"/>
            <a:ext cx="6766938" cy="4677591"/>
            <a:chOff x="657" y="1027"/>
            <a:chExt cx="4438" cy="3054"/>
          </a:xfrm>
        </p:grpSpPr>
        <p:sp>
          <p:nvSpPr>
            <p:cNvPr id="241669" name="Line 5">
              <a:extLst>
                <a:ext uri="{FF2B5EF4-FFF2-40B4-BE49-F238E27FC236}">
                  <a16:creationId xmlns:a16="http://schemas.microsoft.com/office/drawing/2014/main" id="{F14A76E9-44E1-4F92-B243-E062D24F7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4" y="1027"/>
              <a:ext cx="0" cy="26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0" name="Line 6">
              <a:extLst>
                <a:ext uri="{FF2B5EF4-FFF2-40B4-BE49-F238E27FC236}">
                  <a16:creationId xmlns:a16="http://schemas.microsoft.com/office/drawing/2014/main" id="{73A59B32-8CB2-4045-A434-84621EDB1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3476"/>
              <a:ext cx="42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1" name="Text Box 7">
              <a:extLst>
                <a:ext uri="{FF2B5EF4-FFF2-40B4-BE49-F238E27FC236}">
                  <a16:creationId xmlns:a16="http://schemas.microsoft.com/office/drawing/2014/main" id="{755BD10F-EA70-4CB3-9128-3DECD3B20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3793"/>
              <a:ext cx="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pH</a:t>
              </a:r>
            </a:p>
          </p:txBody>
        </p:sp>
        <p:sp>
          <p:nvSpPr>
            <p:cNvPr id="241672" name="Text Box 8">
              <a:extLst>
                <a:ext uri="{FF2B5EF4-FFF2-40B4-BE49-F238E27FC236}">
                  <a16:creationId xmlns:a16="http://schemas.microsoft.com/office/drawing/2014/main" id="{9A562619-3CA4-489F-BA22-A9A3FFBE7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57" y="2158"/>
              <a:ext cx="18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cs typeface="Arial" panose="020B0604020202020204" pitchFamily="34" charset="0"/>
                </a:rPr>
                <a:t>Cloro Combinado Total (%)</a:t>
              </a:r>
            </a:p>
          </p:txBody>
        </p:sp>
        <p:sp>
          <p:nvSpPr>
            <p:cNvPr id="241673" name="Line 9">
              <a:extLst>
                <a:ext uri="{FF2B5EF4-FFF2-40B4-BE49-F238E27FC236}">
                  <a16:creationId xmlns:a16="http://schemas.microsoft.com/office/drawing/2014/main" id="{14791691-C322-4E2A-B2F1-874150EA5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4" name="Line 10">
              <a:extLst>
                <a:ext uri="{FF2B5EF4-FFF2-40B4-BE49-F238E27FC236}">
                  <a16:creationId xmlns:a16="http://schemas.microsoft.com/office/drawing/2014/main" id="{E73C083F-E89C-43BD-95B7-B3B3DDDE2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5" name="Line 11">
              <a:extLst>
                <a:ext uri="{FF2B5EF4-FFF2-40B4-BE49-F238E27FC236}">
                  <a16:creationId xmlns:a16="http://schemas.microsoft.com/office/drawing/2014/main" id="{57C1E3F6-7ED1-47D9-B139-95D0CC99D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6" name="Line 12">
              <a:extLst>
                <a:ext uri="{FF2B5EF4-FFF2-40B4-BE49-F238E27FC236}">
                  <a16:creationId xmlns:a16="http://schemas.microsoft.com/office/drawing/2014/main" id="{1C65E6EA-DDBD-4DDD-98F1-6218F8BC2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7" name="Text Box 13">
              <a:extLst>
                <a:ext uri="{FF2B5EF4-FFF2-40B4-BE49-F238E27FC236}">
                  <a16:creationId xmlns:a16="http://schemas.microsoft.com/office/drawing/2014/main" id="{29DB73DB-B7BD-4147-A078-45843BD58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359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1678" name="Text Box 14">
              <a:extLst>
                <a:ext uri="{FF2B5EF4-FFF2-40B4-BE49-F238E27FC236}">
                  <a16:creationId xmlns:a16="http://schemas.microsoft.com/office/drawing/2014/main" id="{13B84903-73EC-40DB-823E-4A991E2CE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2" y="3583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1679" name="Text Box 15">
              <a:extLst>
                <a:ext uri="{FF2B5EF4-FFF2-40B4-BE49-F238E27FC236}">
                  <a16:creationId xmlns:a16="http://schemas.microsoft.com/office/drawing/2014/main" id="{17FD21CD-B29E-4618-8966-F8E7FD409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3567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1680" name="Text Box 16">
              <a:extLst>
                <a:ext uri="{FF2B5EF4-FFF2-40B4-BE49-F238E27FC236}">
                  <a16:creationId xmlns:a16="http://schemas.microsoft.com/office/drawing/2014/main" id="{6C3208B7-806E-4D5D-BC52-3C18E4CFF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0" y="3575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1681" name="Freeform 17">
              <a:extLst>
                <a:ext uri="{FF2B5EF4-FFF2-40B4-BE49-F238E27FC236}">
                  <a16:creationId xmlns:a16="http://schemas.microsoft.com/office/drawing/2014/main" id="{F6BD159A-EF32-458C-8106-6890CDAE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1933"/>
              <a:ext cx="1361" cy="1557"/>
            </a:xfrm>
            <a:custGeom>
              <a:avLst/>
              <a:gdLst>
                <a:gd name="T0" fmla="*/ 0 w 1361"/>
                <a:gd name="T1" fmla="*/ 0 h 1557"/>
                <a:gd name="T2" fmla="*/ 91 w 1361"/>
                <a:gd name="T3" fmla="*/ 590 h 1557"/>
                <a:gd name="T4" fmla="*/ 272 w 1361"/>
                <a:gd name="T5" fmla="*/ 1043 h 1557"/>
                <a:gd name="T6" fmla="*/ 499 w 1361"/>
                <a:gd name="T7" fmla="*/ 1270 h 1557"/>
                <a:gd name="T8" fmla="*/ 862 w 1361"/>
                <a:gd name="T9" fmla="*/ 1452 h 1557"/>
                <a:gd name="T10" fmla="*/ 1089 w 1361"/>
                <a:gd name="T11" fmla="*/ 1542 h 1557"/>
                <a:gd name="T12" fmla="*/ 1361 w 1361"/>
                <a:gd name="T13" fmla="*/ 1542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1" h="1557">
                  <a:moveTo>
                    <a:pt x="0" y="0"/>
                  </a:moveTo>
                  <a:cubicBezTo>
                    <a:pt x="23" y="208"/>
                    <a:pt x="46" y="416"/>
                    <a:pt x="91" y="590"/>
                  </a:cubicBezTo>
                  <a:cubicBezTo>
                    <a:pt x="136" y="764"/>
                    <a:pt x="204" y="930"/>
                    <a:pt x="272" y="1043"/>
                  </a:cubicBezTo>
                  <a:cubicBezTo>
                    <a:pt x="340" y="1156"/>
                    <a:pt x="401" y="1202"/>
                    <a:pt x="499" y="1270"/>
                  </a:cubicBezTo>
                  <a:cubicBezTo>
                    <a:pt x="597" y="1338"/>
                    <a:pt x="764" y="1407"/>
                    <a:pt x="862" y="1452"/>
                  </a:cubicBezTo>
                  <a:cubicBezTo>
                    <a:pt x="960" y="1497"/>
                    <a:pt x="1006" y="1527"/>
                    <a:pt x="1089" y="1542"/>
                  </a:cubicBezTo>
                  <a:cubicBezTo>
                    <a:pt x="1172" y="1557"/>
                    <a:pt x="1316" y="1542"/>
                    <a:pt x="1361" y="1542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82" name="Freeform 18">
              <a:extLst>
                <a:ext uri="{FF2B5EF4-FFF2-40B4-BE49-F238E27FC236}">
                  <a16:creationId xmlns:a16="http://schemas.microsoft.com/office/drawing/2014/main" id="{D8C27C9E-222C-46B0-9F45-68F6F80FE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1555"/>
              <a:ext cx="2404" cy="1920"/>
            </a:xfrm>
            <a:custGeom>
              <a:avLst/>
              <a:gdLst>
                <a:gd name="T0" fmla="*/ 0 w 2404"/>
                <a:gd name="T1" fmla="*/ 1830 h 1920"/>
                <a:gd name="T2" fmla="*/ 91 w 2404"/>
                <a:gd name="T3" fmla="*/ 1376 h 1920"/>
                <a:gd name="T4" fmla="*/ 182 w 2404"/>
                <a:gd name="T5" fmla="*/ 968 h 1920"/>
                <a:gd name="T6" fmla="*/ 363 w 2404"/>
                <a:gd name="T7" fmla="*/ 424 h 1920"/>
                <a:gd name="T8" fmla="*/ 635 w 2404"/>
                <a:gd name="T9" fmla="*/ 151 h 1920"/>
                <a:gd name="T10" fmla="*/ 998 w 2404"/>
                <a:gd name="T11" fmla="*/ 15 h 1920"/>
                <a:gd name="T12" fmla="*/ 1315 w 2404"/>
                <a:gd name="T13" fmla="*/ 61 h 1920"/>
                <a:gd name="T14" fmla="*/ 1497 w 2404"/>
                <a:gd name="T15" fmla="*/ 287 h 1920"/>
                <a:gd name="T16" fmla="*/ 1633 w 2404"/>
                <a:gd name="T17" fmla="*/ 696 h 1920"/>
                <a:gd name="T18" fmla="*/ 1860 w 2404"/>
                <a:gd name="T19" fmla="*/ 1195 h 1920"/>
                <a:gd name="T20" fmla="*/ 2041 w 2404"/>
                <a:gd name="T21" fmla="*/ 1512 h 1920"/>
                <a:gd name="T22" fmla="*/ 2404 w 2404"/>
                <a:gd name="T23" fmla="*/ 192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4" h="1920">
                  <a:moveTo>
                    <a:pt x="0" y="1830"/>
                  </a:moveTo>
                  <a:cubicBezTo>
                    <a:pt x="30" y="1675"/>
                    <a:pt x="61" y="1520"/>
                    <a:pt x="91" y="1376"/>
                  </a:cubicBezTo>
                  <a:cubicBezTo>
                    <a:pt x="121" y="1232"/>
                    <a:pt x="137" y="1127"/>
                    <a:pt x="182" y="968"/>
                  </a:cubicBezTo>
                  <a:cubicBezTo>
                    <a:pt x="227" y="809"/>
                    <a:pt x="288" y="560"/>
                    <a:pt x="363" y="424"/>
                  </a:cubicBezTo>
                  <a:cubicBezTo>
                    <a:pt x="438" y="288"/>
                    <a:pt x="529" y="219"/>
                    <a:pt x="635" y="151"/>
                  </a:cubicBezTo>
                  <a:cubicBezTo>
                    <a:pt x="741" y="83"/>
                    <a:pt x="885" y="30"/>
                    <a:pt x="998" y="15"/>
                  </a:cubicBezTo>
                  <a:cubicBezTo>
                    <a:pt x="1111" y="0"/>
                    <a:pt x="1232" y="16"/>
                    <a:pt x="1315" y="61"/>
                  </a:cubicBezTo>
                  <a:cubicBezTo>
                    <a:pt x="1398" y="106"/>
                    <a:pt x="1444" y="181"/>
                    <a:pt x="1497" y="287"/>
                  </a:cubicBezTo>
                  <a:cubicBezTo>
                    <a:pt x="1550" y="393"/>
                    <a:pt x="1573" y="545"/>
                    <a:pt x="1633" y="696"/>
                  </a:cubicBezTo>
                  <a:cubicBezTo>
                    <a:pt x="1693" y="847"/>
                    <a:pt x="1792" y="1059"/>
                    <a:pt x="1860" y="1195"/>
                  </a:cubicBezTo>
                  <a:cubicBezTo>
                    <a:pt x="1928" y="1331"/>
                    <a:pt x="1950" y="1391"/>
                    <a:pt x="2041" y="1512"/>
                  </a:cubicBezTo>
                  <a:cubicBezTo>
                    <a:pt x="2132" y="1633"/>
                    <a:pt x="2343" y="1852"/>
                    <a:pt x="2404" y="1920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83" name="Freeform 19">
              <a:extLst>
                <a:ext uri="{FF2B5EF4-FFF2-40B4-BE49-F238E27FC236}">
                  <a16:creationId xmlns:a16="http://schemas.microsoft.com/office/drawing/2014/main" id="{6394F571-3F6D-41B7-B578-ECFF243E7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192"/>
              <a:ext cx="2813" cy="2283"/>
            </a:xfrm>
            <a:custGeom>
              <a:avLst/>
              <a:gdLst>
                <a:gd name="T0" fmla="*/ 0 w 2813"/>
                <a:gd name="T1" fmla="*/ 2283 h 2283"/>
                <a:gd name="T2" fmla="*/ 318 w 2813"/>
                <a:gd name="T3" fmla="*/ 2193 h 2283"/>
                <a:gd name="T4" fmla="*/ 726 w 2813"/>
                <a:gd name="T5" fmla="*/ 1966 h 2283"/>
                <a:gd name="T6" fmla="*/ 1225 w 2813"/>
                <a:gd name="T7" fmla="*/ 1603 h 2283"/>
                <a:gd name="T8" fmla="*/ 1543 w 2813"/>
                <a:gd name="T9" fmla="*/ 1104 h 2283"/>
                <a:gd name="T10" fmla="*/ 1769 w 2813"/>
                <a:gd name="T11" fmla="*/ 696 h 2283"/>
                <a:gd name="T12" fmla="*/ 1905 w 2813"/>
                <a:gd name="T13" fmla="*/ 378 h 2283"/>
                <a:gd name="T14" fmla="*/ 2223 w 2813"/>
                <a:gd name="T15" fmla="*/ 61 h 2283"/>
                <a:gd name="T16" fmla="*/ 2586 w 2813"/>
                <a:gd name="T17" fmla="*/ 15 h 2283"/>
                <a:gd name="T18" fmla="*/ 2813 w 2813"/>
                <a:gd name="T19" fmla="*/ 15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3" h="2283">
                  <a:moveTo>
                    <a:pt x="0" y="2283"/>
                  </a:moveTo>
                  <a:cubicBezTo>
                    <a:pt x="98" y="2264"/>
                    <a:pt x="197" y="2246"/>
                    <a:pt x="318" y="2193"/>
                  </a:cubicBezTo>
                  <a:cubicBezTo>
                    <a:pt x="439" y="2140"/>
                    <a:pt x="575" y="2064"/>
                    <a:pt x="726" y="1966"/>
                  </a:cubicBezTo>
                  <a:cubicBezTo>
                    <a:pt x="877" y="1868"/>
                    <a:pt x="1089" y="1747"/>
                    <a:pt x="1225" y="1603"/>
                  </a:cubicBezTo>
                  <a:cubicBezTo>
                    <a:pt x="1361" y="1459"/>
                    <a:pt x="1452" y="1255"/>
                    <a:pt x="1543" y="1104"/>
                  </a:cubicBezTo>
                  <a:cubicBezTo>
                    <a:pt x="1634" y="953"/>
                    <a:pt x="1709" y="817"/>
                    <a:pt x="1769" y="696"/>
                  </a:cubicBezTo>
                  <a:cubicBezTo>
                    <a:pt x="1829" y="575"/>
                    <a:pt x="1829" y="484"/>
                    <a:pt x="1905" y="378"/>
                  </a:cubicBezTo>
                  <a:cubicBezTo>
                    <a:pt x="1981" y="272"/>
                    <a:pt x="2109" y="122"/>
                    <a:pt x="2223" y="61"/>
                  </a:cubicBezTo>
                  <a:cubicBezTo>
                    <a:pt x="2337" y="0"/>
                    <a:pt x="2488" y="23"/>
                    <a:pt x="2586" y="15"/>
                  </a:cubicBezTo>
                  <a:cubicBezTo>
                    <a:pt x="2684" y="7"/>
                    <a:pt x="2775" y="15"/>
                    <a:pt x="2813" y="15"/>
                  </a:cubicBezTo>
                </a:path>
              </a:pathLst>
            </a:custGeom>
            <a:noFill/>
            <a:ln w="5080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84" name="Text Box 20">
              <a:extLst>
                <a:ext uri="{FF2B5EF4-FFF2-40B4-BE49-F238E27FC236}">
                  <a16:creationId xmlns:a16="http://schemas.microsoft.com/office/drawing/2014/main" id="{8C1ABAFC-092D-4470-83E9-EF6910CC5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51"/>
              <a:ext cx="13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Monocloramina</a:t>
              </a:r>
            </a:p>
          </p:txBody>
        </p:sp>
        <p:sp>
          <p:nvSpPr>
            <p:cNvPr id="241685" name="Text Box 21">
              <a:extLst>
                <a:ext uri="{FF2B5EF4-FFF2-40B4-BE49-F238E27FC236}">
                  <a16:creationId xmlns:a16="http://schemas.microsoft.com/office/drawing/2014/main" id="{E906F055-422C-473D-90A7-7E6A07715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117"/>
              <a:ext cx="1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Tricloramina</a:t>
              </a:r>
            </a:p>
          </p:txBody>
        </p:sp>
        <p:sp>
          <p:nvSpPr>
            <p:cNvPr id="241686" name="Text Box 22">
              <a:extLst>
                <a:ext uri="{FF2B5EF4-FFF2-40B4-BE49-F238E27FC236}">
                  <a16:creationId xmlns:a16="http://schemas.microsoft.com/office/drawing/2014/main" id="{44BE0FA9-2E33-4FC9-AA85-3735A715A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2523"/>
              <a:ext cx="11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Dicloramina</a:t>
              </a:r>
            </a:p>
          </p:txBody>
        </p:sp>
        <p:cxnSp>
          <p:nvCxnSpPr>
            <p:cNvPr id="241687" name="AutoShape 23">
              <a:extLst>
                <a:ext uri="{FF2B5EF4-FFF2-40B4-BE49-F238E27FC236}">
                  <a16:creationId xmlns:a16="http://schemas.microsoft.com/office/drawing/2014/main" id="{25B153E0-6C7D-436D-A428-6B1132273149}"/>
                </a:ext>
              </a:extLst>
            </p:cNvPr>
            <p:cNvCxnSpPr>
              <a:cxnSpLocks noChangeShapeType="1"/>
              <a:stCxn id="241685" idx="2"/>
              <a:endCxn id="241681" idx="0"/>
            </p:cNvCxnSpPr>
            <p:nvPr/>
          </p:nvCxnSpPr>
          <p:spPr bwMode="auto">
            <a:xfrm rot="5400000">
              <a:off x="1214" y="1302"/>
              <a:ext cx="512" cy="717"/>
            </a:xfrm>
            <a:prstGeom prst="curvedConnector3">
              <a:avLst>
                <a:gd name="adj1" fmla="val 5156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688" name="AutoShape 24">
              <a:extLst>
                <a:ext uri="{FF2B5EF4-FFF2-40B4-BE49-F238E27FC236}">
                  <a16:creationId xmlns:a16="http://schemas.microsoft.com/office/drawing/2014/main" id="{E620A1F2-F4A3-4D4F-BDBD-C395ED194998}"/>
                </a:ext>
              </a:extLst>
            </p:cNvPr>
            <p:cNvCxnSpPr>
              <a:cxnSpLocks noChangeShapeType="1"/>
              <a:stCxn id="241686" idx="1"/>
              <a:endCxn id="241682" idx="2"/>
            </p:cNvCxnSpPr>
            <p:nvPr/>
          </p:nvCxnSpPr>
          <p:spPr bwMode="auto">
            <a:xfrm rot="10800000">
              <a:off x="1413" y="2523"/>
              <a:ext cx="288" cy="144"/>
            </a:xfrm>
            <a:prstGeom prst="curvedConnector3">
              <a:avLst>
                <a:gd name="adj1" fmla="val 39583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689" name="AutoShape 25">
              <a:extLst>
                <a:ext uri="{FF2B5EF4-FFF2-40B4-BE49-F238E27FC236}">
                  <a16:creationId xmlns:a16="http://schemas.microsoft.com/office/drawing/2014/main" id="{01CD09D3-C977-4502-82FC-DA3C316B9AFA}"/>
                </a:ext>
              </a:extLst>
            </p:cNvPr>
            <p:cNvCxnSpPr>
              <a:cxnSpLocks noChangeShapeType="1"/>
              <a:stCxn id="241684" idx="0"/>
              <a:endCxn id="241683" idx="5"/>
            </p:cNvCxnSpPr>
            <p:nvPr/>
          </p:nvCxnSpPr>
          <p:spPr bwMode="auto">
            <a:xfrm rot="5400000" flipH="1">
              <a:off x="3788" y="1644"/>
              <a:ext cx="379" cy="836"/>
            </a:xfrm>
            <a:prstGeom prst="curvedConnector3">
              <a:avLst>
                <a:gd name="adj1" fmla="val 1556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>
            <a:extLst>
              <a:ext uri="{FF2B5EF4-FFF2-40B4-BE49-F238E27FC236}">
                <a16:creationId xmlns:a16="http://schemas.microsoft.com/office/drawing/2014/main" id="{CE3E459D-2F95-47BB-9C20-F3D43BA8D86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987" name="Rectangle 3">
            <a:extLst>
              <a:ext uri="{FF2B5EF4-FFF2-40B4-BE49-F238E27FC236}">
                <a16:creationId xmlns:a16="http://schemas.microsoft.com/office/drawing/2014/main" id="{75BE09E3-1B64-44CF-9C35-FBE81877A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9722" y="31477"/>
            <a:ext cx="7140575" cy="15113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200" dirty="0"/>
              <a:t>CONCENTRAÇÃO TÍPICA DE MICRORGANISMOS INDICADORES APÓS AS ETAPAS DE TRATAMENTO DE ESGOTOS CONVENCIONAL</a:t>
            </a:r>
          </a:p>
        </p:txBody>
      </p:sp>
      <p:graphicFrame>
        <p:nvGraphicFramePr>
          <p:cNvPr id="298031" name="Group 47">
            <a:extLst>
              <a:ext uri="{FF2B5EF4-FFF2-40B4-BE49-F238E27FC236}">
                <a16:creationId xmlns:a16="http://schemas.microsoft.com/office/drawing/2014/main" id="{C8555969-9462-48CB-B168-25833CEC86AC}"/>
              </a:ext>
            </a:extLst>
          </p:cNvPr>
          <p:cNvGraphicFramePr>
            <a:graphicFrameLocks noGrp="1"/>
          </p:cNvGraphicFramePr>
          <p:nvPr/>
        </p:nvGraphicFramePr>
        <p:xfrm>
          <a:off x="791963" y="2171898"/>
          <a:ext cx="7560073" cy="395559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851478">
                  <a:extLst>
                    <a:ext uri="{9D8B030D-6E8A-4147-A177-3AD203B41FA5}">
                      <a16:colId xmlns:a16="http://schemas.microsoft.com/office/drawing/2014/main" val="3240072795"/>
                    </a:ext>
                  </a:extLst>
                </a:gridCol>
                <a:gridCol w="2254861">
                  <a:extLst>
                    <a:ext uri="{9D8B030D-6E8A-4147-A177-3AD203B41FA5}">
                      <a16:colId xmlns:a16="http://schemas.microsoft.com/office/drawing/2014/main" val="2719806143"/>
                    </a:ext>
                  </a:extLst>
                </a:gridCol>
                <a:gridCol w="2453734">
                  <a:extLst>
                    <a:ext uri="{9D8B030D-6E8A-4147-A177-3AD203B41FA5}">
                      <a16:colId xmlns:a16="http://schemas.microsoft.com/office/drawing/2014/main" val="800234283"/>
                    </a:ext>
                  </a:extLst>
                </a:gridCol>
              </a:tblGrid>
              <a:tr h="694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Esgoto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totais (NMP/100 ml)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fecais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(NMP/100 ml)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859259462"/>
                  </a:ext>
                </a:extLst>
              </a:tr>
              <a:tr h="4976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Bruto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029525216"/>
                  </a:ext>
                </a:extLst>
              </a:tr>
              <a:tr h="49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Primário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01061581"/>
                  </a:ext>
                </a:extLst>
              </a:tr>
              <a:tr h="49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Secundário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466024190"/>
                  </a:ext>
                </a:extLst>
              </a:tr>
              <a:tr h="49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Secundário filtrado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93258236"/>
                  </a:ext>
                </a:extLst>
              </a:tr>
              <a:tr h="4976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Secundário nitrificado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61128616"/>
                  </a:ext>
                </a:extLst>
              </a:tr>
              <a:tr h="6385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Secundário nitrificado e filtrado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– 10</a:t>
                      </a:r>
                      <a:r>
                        <a:rPr kumimoji="0" lang="pt-BR" altLang="pt-BR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510441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801" y="2466566"/>
            <a:ext cx="7772400" cy="269062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Modelação matemática das reações do cloro livre e nitrogênio amoniacal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>
                <a:hlinkClick r:id="rId3"/>
              </a:rPr>
              <a:t>https://usepaord.shinyapps.io/Breakpoint-Curve/</a:t>
            </a:r>
            <a:endParaRPr lang="pt-BR" altLang="pt-BR" sz="4000" dirty="0"/>
          </a:p>
        </p:txBody>
      </p:sp>
    </p:spTree>
    <p:extLst>
      <p:ext uri="{BB962C8B-B14F-4D97-AF65-F5344CB8AC3E}">
        <p14:creationId xmlns:p14="http://schemas.microsoft.com/office/powerpoint/2010/main" val="1340931938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>
            <a:extLst>
              <a:ext uri="{FF2B5EF4-FFF2-40B4-BE49-F238E27FC236}">
                <a16:creationId xmlns:a16="http://schemas.microsoft.com/office/drawing/2014/main" id="{176DB44B-8AC5-40F9-83A5-59569E71BE6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131" name="Rectangle 3">
            <a:extLst>
              <a:ext uri="{FF2B5EF4-FFF2-40B4-BE49-F238E27FC236}">
                <a16:creationId xmlns:a16="http://schemas.microsoft.com/office/drawing/2014/main" id="{EF5A950E-54F8-4DD2-BE9D-229BFA78F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432133" name="Text Box 5">
            <a:extLst>
              <a:ext uri="{FF2B5EF4-FFF2-40B4-BE49-F238E27FC236}">
                <a16:creationId xmlns:a16="http://schemas.microsoft.com/office/drawing/2014/main" id="{F8E90890-1438-4032-A617-81ED33BB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35" y="5517232"/>
            <a:ext cx="29606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/>
              <a:t>Água Bruta: Sistema Rio Claro</a:t>
            </a:r>
          </a:p>
          <a:p>
            <a:r>
              <a:rPr lang="pt-BR" altLang="pt-BR" dirty="0"/>
              <a:t>COT Água Bruta: 5,73 mg/L</a:t>
            </a:r>
          </a:p>
        </p:txBody>
      </p:sp>
      <p:graphicFrame>
        <p:nvGraphicFramePr>
          <p:cNvPr id="432135" name="Object 7">
            <a:extLst>
              <a:ext uri="{FF2B5EF4-FFF2-40B4-BE49-F238E27FC236}">
                <a16:creationId xmlns:a16="http://schemas.microsoft.com/office/drawing/2014/main" id="{B3436CC6-8668-44D6-B0FA-BEBA8BC0D9E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619672" y="1819113"/>
          <a:ext cx="7283451" cy="415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6926474" imgH="4183521" progId="Excel.Chart.8">
                  <p:embed followColorScheme="full"/>
                </p:oleObj>
              </mc:Choice>
              <mc:Fallback>
                <p:oleObj name="Gráfico" r:id="rId3" imgW="6926474" imgH="4183521" progId="Excel.Chart.8">
                  <p:embed followColorScheme="full"/>
                  <p:pic>
                    <p:nvPicPr>
                      <p:cNvPr id="432135" name="Object 7">
                        <a:extLst>
                          <a:ext uri="{FF2B5EF4-FFF2-40B4-BE49-F238E27FC236}">
                            <a16:creationId xmlns:a16="http://schemas.microsoft.com/office/drawing/2014/main" id="{B3436CC6-8668-44D6-B0FA-BEBA8BC0D9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819113"/>
                        <a:ext cx="7283451" cy="415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801" y="2466566"/>
            <a:ext cx="7772400" cy="269062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O cloro não se comporta como um elemento conservativo na fase líquida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Desta forma, as suas concentrações tendem a variar com o tempo !!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F384CA0F-33EA-418A-9833-03EB2F2A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216151"/>
            <a:ext cx="7772400" cy="2004937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896956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801" y="2466566"/>
            <a:ext cx="7772400" cy="269062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O cloro não se comporta como um elemento conservativo na fase líquida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Desta forma, as suas concentrações tendem a variar com o tempo !!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F384CA0F-33EA-418A-9833-03EB2F2A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284103"/>
            <a:ext cx="7772400" cy="1305138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013453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194926"/>
            <a:ext cx="8229600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Cloro Residual Livre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𝐻𝑂𝐶𝑙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𝑂𝐶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blipFill>
                <a:blip r:embed="rId2"/>
                <a:stretch>
                  <a:fillRect b="-9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053" name="Rectangle 5">
            <a:extLst>
              <a:ext uri="{FF2B5EF4-FFF2-40B4-BE49-F238E27FC236}">
                <a16:creationId xmlns:a16="http://schemas.microsoft.com/office/drawing/2014/main" id="{0FA4D719-59BD-4EDD-9833-1EA23CD7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3933826"/>
            <a:ext cx="7772400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Cloro Residual Combinado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/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𝐶𝑅𝐶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𝑁𝐻𝐶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blipFill>
                <a:blip r:embed="rId3"/>
                <a:stretch>
                  <a:fillRect b="-75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CAE4766-A30D-46AD-A1C7-4BBA316616D0}"/>
              </a:ext>
            </a:extLst>
          </p:cNvPr>
          <p:cNvSpPr/>
          <p:nvPr/>
        </p:nvSpPr>
        <p:spPr>
          <a:xfrm>
            <a:off x="2267744" y="2708920"/>
            <a:ext cx="5328592" cy="100700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194926"/>
            <a:ext cx="8229600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Cloro Residual Livre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𝐻𝑂𝐶𝑙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𝑂𝐶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blipFill>
                <a:blip r:embed="rId2"/>
                <a:stretch>
                  <a:fillRect b="-9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053" name="Rectangle 5">
            <a:extLst>
              <a:ext uri="{FF2B5EF4-FFF2-40B4-BE49-F238E27FC236}">
                <a16:creationId xmlns:a16="http://schemas.microsoft.com/office/drawing/2014/main" id="{0FA4D719-59BD-4EDD-9833-1EA23CD7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3933826"/>
            <a:ext cx="7772400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Cloro Residual Combinado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/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𝐶𝑅𝐶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𝑁𝐻𝐶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blipFill>
                <a:blip r:embed="rId3"/>
                <a:stretch>
                  <a:fillRect b="-75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CAE4766-A30D-46AD-A1C7-4BBA316616D0}"/>
              </a:ext>
            </a:extLst>
          </p:cNvPr>
          <p:cNvSpPr/>
          <p:nvPr/>
        </p:nvSpPr>
        <p:spPr>
          <a:xfrm>
            <a:off x="876300" y="4695825"/>
            <a:ext cx="7224092" cy="107097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171801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194926"/>
            <a:ext cx="8229600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Cloro Residual Total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2627784" y="3161213"/>
                <a:ext cx="4671144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𝐶𝑅𝑇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CRL</m:t>
                      </m:r>
                      <m: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CRC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3161213"/>
                <a:ext cx="4671144" cy="457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FEE4862-2607-49E6-A574-B9C22DB08838}"/>
              </a:ext>
            </a:extLst>
          </p:cNvPr>
          <p:cNvSpPr/>
          <p:nvPr/>
        </p:nvSpPr>
        <p:spPr>
          <a:xfrm>
            <a:off x="2236428" y="2924175"/>
            <a:ext cx="4671144" cy="100700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8787A8-0168-44F6-92F6-2A0C4FBE3A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992505"/>
            <a:ext cx="2997933" cy="19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07963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265266"/>
            <a:ext cx="7149355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Demanda de Cloro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/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𝐶𝑅𝑇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2">
            <a:extLst>
              <a:ext uri="{FF2B5EF4-FFF2-40B4-BE49-F238E27FC236}">
                <a16:creationId xmlns:a16="http://schemas.microsoft.com/office/drawing/2014/main" id="{BA388D30-2778-4152-A67E-813427694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742" y="3198265"/>
            <a:ext cx="6531149" cy="746407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576880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265266"/>
            <a:ext cx="7149355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Demanda de Cloro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/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𝐶𝑅𝑇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2">
            <a:extLst>
              <a:ext uri="{FF2B5EF4-FFF2-40B4-BE49-F238E27FC236}">
                <a16:creationId xmlns:a16="http://schemas.microsoft.com/office/drawing/2014/main" id="{9EE7A502-A550-4EA0-9C34-735FEFA7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741" y="4381495"/>
            <a:ext cx="6531149" cy="746407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335807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/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blipFill>
                <a:blip r:embed="rId4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/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ipse 19">
            <a:extLst>
              <a:ext uri="{FF2B5EF4-FFF2-40B4-BE49-F238E27FC236}">
                <a16:creationId xmlns:a16="http://schemas.microsoft.com/office/drawing/2014/main" id="{C2BA7903-8495-4FE0-8E04-1F174C3F84A2}"/>
              </a:ext>
            </a:extLst>
          </p:cNvPr>
          <p:cNvSpPr/>
          <p:nvPr/>
        </p:nvSpPr>
        <p:spPr>
          <a:xfrm>
            <a:off x="2267744" y="2027299"/>
            <a:ext cx="4320480" cy="96965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F3A509B-6512-4DEE-AD4C-78B708EB19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20" y="4725144"/>
            <a:ext cx="216024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2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3719</TotalTime>
  <Words>3563</Words>
  <Application>Microsoft Office PowerPoint</Application>
  <PresentationFormat>Apresentação na tela (4:3)</PresentationFormat>
  <Paragraphs>668</Paragraphs>
  <Slides>118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118</vt:i4>
      </vt:variant>
    </vt:vector>
  </HeadingPairs>
  <TitlesOfParts>
    <vt:vector size="130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Wingdings 3</vt:lpstr>
      <vt:lpstr>Retrospectiva</vt:lpstr>
      <vt:lpstr>Document</vt:lpstr>
      <vt:lpstr>Gráfico</vt:lpstr>
      <vt:lpstr>ESCOLA POLITÉCNICA DA USP DEPARTAMENTO DE ENGENHARIA  HIDRÁULICA E AMBIENTAL   PHD 5745 – PROCESSOS FÍSICO-QUÍMICOS EM ENGENHARIA SANITÁRIA E AMBIENTAL   </vt:lpstr>
      <vt:lpstr>DESINFECÇÃO </vt:lpstr>
      <vt:lpstr>DESINFECÇÃO </vt:lpstr>
      <vt:lpstr>TRATAMENTO CONVENCIONAL DE ÁGUAS  DE ABASTECIMENTO</vt:lpstr>
      <vt:lpstr>PROCESSO DE TRATAMENTO DE ESGOTOS POR LODOS ATIVADOS </vt:lpstr>
      <vt:lpstr>VALORES TÍPICOS DE CONCENTRAÇÃO DE MICRORGANISMOS INDICADORES E PATOGÊNICOS NO ESGOTO BRUTO</vt:lpstr>
      <vt:lpstr>VALORES TÍPICOS DE CONCENTRAÇÃO DE MICRORGANISMOS NO ESGOTO TRATADO ANTES DA DESINFECÇÃO</vt:lpstr>
      <vt:lpstr>REDUÇÕES TÍPICAS DE MICRORGANISMOS PELO PROCESSO DE TRATAMENTO DE ESGOTOS CONVENCIONAL</vt:lpstr>
      <vt:lpstr>CONCENTRAÇÃO TÍPICA DE MICRORGANISMOS INDICADORES APÓS AS ETAPAS DE TRATAMENTO DE ESGOTOS CONVENCIONAL</vt:lpstr>
      <vt:lpstr>DESINFECÇÃO</vt:lpstr>
      <vt:lpstr>DESINFECÇÃO</vt:lpstr>
      <vt:lpstr>ESTERILIZAÇÃO</vt:lpstr>
      <vt:lpstr>CARACTERÍSTICAS PRINCIPAIS DE UM AGENTE DESINFETANTE</vt:lpstr>
      <vt:lpstr>CARACTERÍSTICAS PRINCIPAIS DE UM AGENTE DESINFETANTE</vt:lpstr>
      <vt:lpstr>AGENTES DESINFETANTES</vt:lpstr>
      <vt:lpstr>PRINCIPAIS AGENTES DESINFETANTES UTILIZADOS NO TRATAMENTO DE ÁGUA</vt:lpstr>
      <vt:lpstr>HISTÓRICO DO PROCESSO DE DESINFECÇÃO</vt:lpstr>
      <vt:lpstr>HISTÓRICO DO PROCESSO DE DESINFECÇÃO</vt:lpstr>
      <vt:lpstr>HISTÓRICO DO PROCESSO DE DESINFECÇÃO</vt:lpstr>
      <vt:lpstr>MODO DE AÇÃO DOS AGENTES DESINFETANTES</vt:lpstr>
      <vt:lpstr>EFICÁCIA DO PROCESSO DE DESINFECÇÃO</vt:lpstr>
      <vt:lpstr>MICRORGANISMOS INDICADORES EM ENGENHARIA AMBIENTAL</vt:lpstr>
      <vt:lpstr>MICRORGANISMOS INDICADORES EM ENGENHARIA AMBIENTAL</vt:lpstr>
      <vt:lpstr>MICRORGANISMOS INDICADORES EM ENGENHARIA AMBIENTAL</vt:lpstr>
      <vt:lpstr>PADRÃO MICROBIOLÓGICO DE POTABILIDADE DA ÁGUA PARA CONSUMO HUMANO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TRATAMENTO CONVENCIONAL DE ÁGUAS  DE ABASTECIMENTO</vt:lpstr>
      <vt:lpstr>TRATAMENTO CONVENCIONAL DE ÁGUAS  DE ABASTECIMENTO</vt:lpstr>
      <vt:lpstr>TRATAMENTO CONVENCIONAL DE ÁGUAS  DE ABASTECIMENTO</vt:lpstr>
      <vt:lpstr>Apresentação do PowerPoint</vt:lpstr>
      <vt:lpstr>APLICAÇÃO DO CLORO NO TRATAMENTO DE ÁGUAS DE ABASTECIMENTO</vt:lpstr>
      <vt:lpstr>APLICAÇÃO DO CLORO EM ETA’S CLORO GASOSO</vt:lpstr>
      <vt:lpstr>APLICAÇÃO DO CLORO EM ETA’S CILINDROS DE 90 KG</vt:lpstr>
      <vt:lpstr>APLICAÇÃO DO CLORO EM ETA’S CILINDROS DE 900 KG</vt:lpstr>
      <vt:lpstr>APLICAÇÃO DO CLORO EM ETA’S CILINDROS DE 900 KG</vt:lpstr>
      <vt:lpstr>APLICAÇÃO DO CLORO EM ETA’S CILINDROS DE 900 KG</vt:lpstr>
      <vt:lpstr>APLICAÇÃO DO CLORO EM ETA’S CILINDROS DE 900 KG</vt:lpstr>
      <vt:lpstr>APLICAÇÃO DO CLORO EM ETA’S CILINDROS DE 900 KG</vt:lpstr>
      <vt:lpstr>APLICAÇÃO DO CLORO EM ETA’S CILINDROS DE 900 KG</vt:lpstr>
      <vt:lpstr>APLICAÇÃO DO CLORO EM ETA’S CAMINHÃO TANQUE DE 18 TON</vt:lpstr>
      <vt:lpstr>APLICAÇÃO DO CLORO EM ETA’S TANQUES ESTACIONÁRIOS DE 50 TON</vt:lpstr>
      <vt:lpstr>ASPECTOS QUÍMICOS DO CLORO EM MEIO AQUOSO</vt:lpstr>
      <vt:lpstr>ASPECTOS QUÍMICOS DO CLORO EM MEIO AQUOSO</vt:lpstr>
      <vt:lpstr>APLICAÇÃO DO CLORO EM ETA’S RETIRADA DE CLORO GASOSO</vt:lpstr>
      <vt:lpstr>APLICAÇÃO DO CLORO EM ETA’S RETIRADA DE CLORO GASOSO</vt:lpstr>
      <vt:lpstr>APLICAÇÃO DO CLORO EM ETA’S RETIRADA DE CLORO LÍQUIDO</vt:lpstr>
      <vt:lpstr>APLICAÇÃO DO CLORO EM ETA’S EVAPORADORES E CLORADORES</vt:lpstr>
      <vt:lpstr>APLICAÇÃO DO CLORO EM ETA’S EVAPORADORES E CLORADORES</vt:lpstr>
      <vt:lpstr>PROCESSO DE DESINFECÇÃO EVAPORADORES E CLORADORES</vt:lpstr>
      <vt:lpstr>APLICAÇÃO DO CLORO NO TRATAMENTO DE ÁGUAS DE ABASTECIMENTO</vt:lpstr>
      <vt:lpstr>APLICAÇÃO DO CLORO EM ETA’S HIPOCLORITO DE SÓDIO</vt:lpstr>
      <vt:lpstr>APLICAÇÃO DO CLORO EM ETA’S HIPOCLORITO DE SÓDIO</vt:lpstr>
      <vt:lpstr>APLICAÇÃO DO CLORO EM ETA’S HIPOCLORITO DE SÓDIO GERADO “IN LOCO” </vt:lpstr>
      <vt:lpstr>APLICAÇÃO DO CLORO EM ETA’S HIPOCLORITO DE SÓDIO GERADO “IN LOCO” </vt:lpstr>
      <vt:lpstr>APLICAÇÃO DO CLORO EM ETA’S HIPOCLORITO DE SÓDIO GERADO “IN LOCO” </vt:lpstr>
      <vt:lpstr>APLICAÇÃO DO CLORO EM ETA’S HIPOCLORITO DE SÓDIO GERADO “IN LOCO” </vt:lpstr>
      <vt:lpstr>APLICAÇÃO DO CLORO NO TRATAMENTO DE ÁGUAS DE ABASTECIMENTO</vt:lpstr>
      <vt:lpstr>APLICAÇÃO DO CLORO EM ETA’S HIPOCLORITO DE CÁLCIO</vt:lpstr>
      <vt:lpstr>APLICAÇÃO DO CLORO EM ETA’S HIPOCLORITO DE CÁLCIO</vt:lpstr>
      <vt:lpstr>APLICAÇÃO DO CLORO EM ETA’S HIPOCLORITO DE CÁLCIO</vt:lpstr>
      <vt:lpstr>ASPECTOS QUÍMICOS DO CLORO EM MEIO AQUOSO</vt:lpstr>
      <vt:lpstr>ASPECTOS QUÍMICOS DO CLORO EM MEIO AQUOSO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CLORAÇÃO AO “BREAK-POINT” pH IGUAL A 8,5</vt:lpstr>
      <vt:lpstr>CLORAÇÃO AO “BREAK-POINT” pH IGUAL A 7,5</vt:lpstr>
      <vt:lpstr>CLORAÇÃO AO “BREAK-POINT” pH IGUAL A 6,0</vt:lpstr>
      <vt:lpstr>CLORAÇÃO AO “BREAK-POINT” FORMAÇÃO DE MONOCLORAMINA</vt:lpstr>
      <vt:lpstr>CLORAÇÃO AO “BREAK-POINT” FORMAÇÃO DE DICLORAMINA</vt:lpstr>
      <vt:lpstr>DIAGRAMA DE FORMAÇÃO DE ESPÉCIES CLORAMINADAS EM FUNÇÃO DO pH</vt:lpstr>
      <vt:lpstr>CARACTERÍSTICAS FISICO-QUÍMICAS DA ÁGUA: CLORO </vt:lpstr>
      <vt:lpstr>CLORO E SUAS REAÇÕES  DEMANDA DE CLORO</vt:lpstr>
      <vt:lpstr>CARACTERÍSTICAS FISICO-QUÍMICAS DA ÁGUA: CLORO </vt:lpstr>
      <vt:lpstr>CARACTERÍSTICAS FISICO-QUÍMICAS DA ÁGUA: CLORO 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CLORO 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UNIDADES DE DESINFECÇÃO</vt:lpstr>
      <vt:lpstr>UNIDADES DE DESINFECÇÃO</vt:lpstr>
      <vt:lpstr>UNIDADES DE DESINFECÇÃO</vt:lpstr>
      <vt:lpstr>CINÉTICA DO PROCESSO DE DESINFECÇÃO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2021-09-01T23:29:27Z</dcterms:modified>
</cp:coreProperties>
</file>