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0"/>
  </p:notesMasterIdLst>
  <p:handoutMasterIdLst>
    <p:handoutMasterId r:id="rId151"/>
  </p:handoutMasterIdLst>
  <p:sldIdLst>
    <p:sldId id="257" r:id="rId2"/>
    <p:sldId id="314" r:id="rId3"/>
    <p:sldId id="260" r:id="rId4"/>
    <p:sldId id="315" r:id="rId5"/>
    <p:sldId id="261" r:id="rId6"/>
    <p:sldId id="316" r:id="rId7"/>
    <p:sldId id="317" r:id="rId8"/>
    <p:sldId id="318" r:id="rId9"/>
    <p:sldId id="319" r:id="rId10"/>
    <p:sldId id="320" r:id="rId11"/>
    <p:sldId id="321" r:id="rId12"/>
    <p:sldId id="262" r:id="rId13"/>
    <p:sldId id="263" r:id="rId14"/>
    <p:sldId id="322" r:id="rId15"/>
    <p:sldId id="375" r:id="rId16"/>
    <p:sldId id="376" r:id="rId17"/>
    <p:sldId id="323" r:id="rId18"/>
    <p:sldId id="361" r:id="rId19"/>
    <p:sldId id="363" r:id="rId20"/>
    <p:sldId id="324" r:id="rId21"/>
    <p:sldId id="258" r:id="rId22"/>
    <p:sldId id="332" r:id="rId23"/>
    <p:sldId id="333" r:id="rId24"/>
    <p:sldId id="335" r:id="rId25"/>
    <p:sldId id="411" r:id="rId26"/>
    <p:sldId id="412" r:id="rId27"/>
    <p:sldId id="413" r:id="rId28"/>
    <p:sldId id="325" r:id="rId29"/>
    <p:sldId id="364" r:id="rId30"/>
    <p:sldId id="365" r:id="rId31"/>
    <p:sldId id="326" r:id="rId32"/>
    <p:sldId id="327" r:id="rId33"/>
    <p:sldId id="328" r:id="rId34"/>
    <p:sldId id="329" r:id="rId35"/>
    <p:sldId id="339" r:id="rId36"/>
    <p:sldId id="331" r:id="rId37"/>
    <p:sldId id="336" r:id="rId38"/>
    <p:sldId id="337" r:id="rId39"/>
    <p:sldId id="338" r:id="rId40"/>
    <p:sldId id="342" r:id="rId41"/>
    <p:sldId id="340" r:id="rId42"/>
    <p:sldId id="341" r:id="rId43"/>
    <p:sldId id="343" r:id="rId44"/>
    <p:sldId id="344" r:id="rId45"/>
    <p:sldId id="346" r:id="rId46"/>
    <p:sldId id="380" r:id="rId47"/>
    <p:sldId id="379" r:id="rId48"/>
    <p:sldId id="381" r:id="rId49"/>
    <p:sldId id="347" r:id="rId50"/>
    <p:sldId id="350" r:id="rId51"/>
    <p:sldId id="348" r:id="rId52"/>
    <p:sldId id="349" r:id="rId53"/>
    <p:sldId id="351" r:id="rId54"/>
    <p:sldId id="451" r:id="rId55"/>
    <p:sldId id="352" r:id="rId56"/>
    <p:sldId id="354" r:id="rId57"/>
    <p:sldId id="355" r:id="rId58"/>
    <p:sldId id="353" r:id="rId59"/>
    <p:sldId id="356" r:id="rId60"/>
    <p:sldId id="357" r:id="rId61"/>
    <p:sldId id="358" r:id="rId62"/>
    <p:sldId id="370" r:id="rId63"/>
    <p:sldId id="369" r:id="rId64"/>
    <p:sldId id="371" r:id="rId65"/>
    <p:sldId id="372" r:id="rId66"/>
    <p:sldId id="373" r:id="rId67"/>
    <p:sldId id="374" r:id="rId68"/>
    <p:sldId id="359" r:id="rId69"/>
    <p:sldId id="264" r:id="rId70"/>
    <p:sldId id="368" r:id="rId71"/>
    <p:sldId id="437" r:id="rId72"/>
    <p:sldId id="438" r:id="rId73"/>
    <p:sldId id="440" r:id="rId74"/>
    <p:sldId id="439" r:id="rId75"/>
    <p:sldId id="377" r:id="rId76"/>
    <p:sldId id="457" r:id="rId77"/>
    <p:sldId id="378" r:id="rId78"/>
    <p:sldId id="449" r:id="rId79"/>
    <p:sldId id="382" r:id="rId80"/>
    <p:sldId id="450" r:id="rId81"/>
    <p:sldId id="414" r:id="rId82"/>
    <p:sldId id="415" r:id="rId83"/>
    <p:sldId id="416" r:id="rId84"/>
    <p:sldId id="453" r:id="rId85"/>
    <p:sldId id="270" r:id="rId86"/>
    <p:sldId id="272" r:id="rId87"/>
    <p:sldId id="275" r:id="rId88"/>
    <p:sldId id="271" r:id="rId89"/>
    <p:sldId id="417" r:id="rId90"/>
    <p:sldId id="419" r:id="rId91"/>
    <p:sldId id="418" r:id="rId92"/>
    <p:sldId id="420" r:id="rId93"/>
    <p:sldId id="421" r:id="rId94"/>
    <p:sldId id="422" r:id="rId95"/>
    <p:sldId id="423" r:id="rId96"/>
    <p:sldId id="424" r:id="rId97"/>
    <p:sldId id="425" r:id="rId98"/>
    <p:sldId id="426" r:id="rId99"/>
    <p:sldId id="427" r:id="rId100"/>
    <p:sldId id="455" r:id="rId101"/>
    <p:sldId id="454" r:id="rId102"/>
    <p:sldId id="428" r:id="rId103"/>
    <p:sldId id="429" r:id="rId104"/>
    <p:sldId id="430" r:id="rId105"/>
    <p:sldId id="431" r:id="rId106"/>
    <p:sldId id="441" r:id="rId107"/>
    <p:sldId id="442" r:id="rId108"/>
    <p:sldId id="443" r:id="rId109"/>
    <p:sldId id="444" r:id="rId110"/>
    <p:sldId id="445" r:id="rId111"/>
    <p:sldId id="446" r:id="rId112"/>
    <p:sldId id="447" r:id="rId113"/>
    <p:sldId id="383" r:id="rId114"/>
    <p:sldId id="384" r:id="rId115"/>
    <p:sldId id="386" r:id="rId116"/>
    <p:sldId id="385" r:id="rId117"/>
    <p:sldId id="387" r:id="rId118"/>
    <p:sldId id="388" r:id="rId119"/>
    <p:sldId id="389" r:id="rId120"/>
    <p:sldId id="390" r:id="rId121"/>
    <p:sldId id="391" r:id="rId122"/>
    <p:sldId id="392" r:id="rId123"/>
    <p:sldId id="432" r:id="rId124"/>
    <p:sldId id="452" r:id="rId125"/>
    <p:sldId id="456" r:id="rId126"/>
    <p:sldId id="433" r:id="rId127"/>
    <p:sldId id="434" r:id="rId128"/>
    <p:sldId id="435" r:id="rId129"/>
    <p:sldId id="436" r:id="rId130"/>
    <p:sldId id="393" r:id="rId131"/>
    <p:sldId id="394" r:id="rId132"/>
    <p:sldId id="401" r:id="rId133"/>
    <p:sldId id="402" r:id="rId134"/>
    <p:sldId id="403" r:id="rId135"/>
    <p:sldId id="395" r:id="rId136"/>
    <p:sldId id="396" r:id="rId137"/>
    <p:sldId id="397" r:id="rId138"/>
    <p:sldId id="398" r:id="rId139"/>
    <p:sldId id="399" r:id="rId140"/>
    <p:sldId id="400" r:id="rId141"/>
    <p:sldId id="406" r:id="rId142"/>
    <p:sldId id="404" r:id="rId143"/>
    <p:sldId id="405" r:id="rId144"/>
    <p:sldId id="407" r:id="rId145"/>
    <p:sldId id="408" r:id="rId146"/>
    <p:sldId id="409" r:id="rId147"/>
    <p:sldId id="448" r:id="rId148"/>
    <p:sldId id="307" r:id="rId14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975"/>
    <a:srgbClr val="3333CC"/>
    <a:srgbClr val="0066FF"/>
    <a:srgbClr val="C5A9AA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4" autoAdjust="0"/>
    <p:restoredTop sz="94660"/>
  </p:normalViewPr>
  <p:slideViewPr>
    <p:cSldViewPr>
      <p:cViewPr varScale="1">
        <p:scale>
          <a:sx n="68" d="100"/>
          <a:sy n="68" d="100"/>
        </p:scale>
        <p:origin x="7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notesMaster" Target="notesMasters/notesMaster1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image" Target="../media/image76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image" Target="../media/image81.emf"/><Relationship Id="rId4" Type="http://schemas.openxmlformats.org/officeDocument/2006/relationships/image" Target="../media/image8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image" Target="../media/image88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image" Target="../media/image95.emf"/><Relationship Id="rId4" Type="http://schemas.openxmlformats.org/officeDocument/2006/relationships/image" Target="../media/image98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image" Target="../media/image9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image" Target="../media/image110.emf"/><Relationship Id="rId4" Type="http://schemas.openxmlformats.org/officeDocument/2006/relationships/image" Target="../media/image113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7" Type="http://schemas.openxmlformats.org/officeDocument/2006/relationships/image" Target="../media/image120.emf"/><Relationship Id="rId2" Type="http://schemas.openxmlformats.org/officeDocument/2006/relationships/image" Target="../media/image115.emf"/><Relationship Id="rId1" Type="http://schemas.openxmlformats.org/officeDocument/2006/relationships/image" Target="../media/image114.emf"/><Relationship Id="rId6" Type="http://schemas.openxmlformats.org/officeDocument/2006/relationships/image" Target="../media/image119.emf"/><Relationship Id="rId5" Type="http://schemas.openxmlformats.org/officeDocument/2006/relationships/image" Target="../media/image118.emf"/><Relationship Id="rId4" Type="http://schemas.openxmlformats.org/officeDocument/2006/relationships/image" Target="../media/image11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image" Target="../media/image123.emf"/><Relationship Id="rId7" Type="http://schemas.openxmlformats.org/officeDocument/2006/relationships/image" Target="../media/image127.emf"/><Relationship Id="rId2" Type="http://schemas.openxmlformats.org/officeDocument/2006/relationships/image" Target="../media/image122.emf"/><Relationship Id="rId1" Type="http://schemas.openxmlformats.org/officeDocument/2006/relationships/image" Target="../media/image121.emf"/><Relationship Id="rId6" Type="http://schemas.openxmlformats.org/officeDocument/2006/relationships/image" Target="../media/image126.emf"/><Relationship Id="rId5" Type="http://schemas.openxmlformats.org/officeDocument/2006/relationships/image" Target="../media/image125.emf"/><Relationship Id="rId4" Type="http://schemas.openxmlformats.org/officeDocument/2006/relationships/image" Target="../media/image124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emf"/><Relationship Id="rId1" Type="http://schemas.openxmlformats.org/officeDocument/2006/relationships/image" Target="../media/image129.emf"/><Relationship Id="rId6" Type="http://schemas.openxmlformats.org/officeDocument/2006/relationships/image" Target="../media/image134.emf"/><Relationship Id="rId5" Type="http://schemas.openxmlformats.org/officeDocument/2006/relationships/image" Target="../media/image133.emf"/><Relationship Id="rId4" Type="http://schemas.openxmlformats.org/officeDocument/2006/relationships/image" Target="../media/image132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7" Type="http://schemas.openxmlformats.org/officeDocument/2006/relationships/image" Target="../media/image141.emf"/><Relationship Id="rId2" Type="http://schemas.openxmlformats.org/officeDocument/2006/relationships/image" Target="../media/image136.emf"/><Relationship Id="rId1" Type="http://schemas.openxmlformats.org/officeDocument/2006/relationships/image" Target="../media/image135.emf"/><Relationship Id="rId6" Type="http://schemas.openxmlformats.org/officeDocument/2006/relationships/image" Target="../media/image140.emf"/><Relationship Id="rId5" Type="http://schemas.openxmlformats.org/officeDocument/2006/relationships/image" Target="../media/image139.emf"/><Relationship Id="rId4" Type="http://schemas.openxmlformats.org/officeDocument/2006/relationships/image" Target="../media/image138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7" Type="http://schemas.openxmlformats.org/officeDocument/2006/relationships/image" Target="../media/image148.emf"/><Relationship Id="rId2" Type="http://schemas.openxmlformats.org/officeDocument/2006/relationships/image" Target="../media/image143.emf"/><Relationship Id="rId1" Type="http://schemas.openxmlformats.org/officeDocument/2006/relationships/image" Target="../media/image142.emf"/><Relationship Id="rId6" Type="http://schemas.openxmlformats.org/officeDocument/2006/relationships/image" Target="../media/image147.emf"/><Relationship Id="rId5" Type="http://schemas.openxmlformats.org/officeDocument/2006/relationships/image" Target="../media/image146.emf"/><Relationship Id="rId4" Type="http://schemas.openxmlformats.org/officeDocument/2006/relationships/image" Target="../media/image145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7" Type="http://schemas.openxmlformats.org/officeDocument/2006/relationships/image" Target="../media/image155.emf"/><Relationship Id="rId2" Type="http://schemas.openxmlformats.org/officeDocument/2006/relationships/image" Target="../media/image150.emf"/><Relationship Id="rId1" Type="http://schemas.openxmlformats.org/officeDocument/2006/relationships/image" Target="../media/image149.emf"/><Relationship Id="rId6" Type="http://schemas.openxmlformats.org/officeDocument/2006/relationships/image" Target="../media/image154.emf"/><Relationship Id="rId5" Type="http://schemas.openxmlformats.org/officeDocument/2006/relationships/image" Target="../media/image153.emf"/><Relationship Id="rId4" Type="http://schemas.openxmlformats.org/officeDocument/2006/relationships/image" Target="../media/image152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157.emf"/><Relationship Id="rId1" Type="http://schemas.openxmlformats.org/officeDocument/2006/relationships/image" Target="../media/image156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image" Target="../media/image160.emf"/><Relationship Id="rId1" Type="http://schemas.openxmlformats.org/officeDocument/2006/relationships/image" Target="../media/image159.emf"/><Relationship Id="rId5" Type="http://schemas.openxmlformats.org/officeDocument/2006/relationships/image" Target="../media/image163.emf"/><Relationship Id="rId4" Type="http://schemas.openxmlformats.org/officeDocument/2006/relationships/image" Target="../media/image162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7" Type="http://schemas.openxmlformats.org/officeDocument/2006/relationships/image" Target="../media/image170.emf"/><Relationship Id="rId2" Type="http://schemas.openxmlformats.org/officeDocument/2006/relationships/image" Target="../media/image165.emf"/><Relationship Id="rId1" Type="http://schemas.openxmlformats.org/officeDocument/2006/relationships/image" Target="../media/image164.emf"/><Relationship Id="rId6" Type="http://schemas.openxmlformats.org/officeDocument/2006/relationships/image" Target="../media/image169.emf"/><Relationship Id="rId5" Type="http://schemas.openxmlformats.org/officeDocument/2006/relationships/image" Target="../media/image168.emf"/><Relationship Id="rId4" Type="http://schemas.openxmlformats.org/officeDocument/2006/relationships/image" Target="../media/image167.emf"/></Relationships>
</file>

<file path=ppt/drawings/_rels/vmlDrawing2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emf"/><Relationship Id="rId3" Type="http://schemas.openxmlformats.org/officeDocument/2006/relationships/image" Target="../media/image173.emf"/><Relationship Id="rId7" Type="http://schemas.openxmlformats.org/officeDocument/2006/relationships/image" Target="../media/image177.emf"/><Relationship Id="rId2" Type="http://schemas.openxmlformats.org/officeDocument/2006/relationships/image" Target="../media/image172.emf"/><Relationship Id="rId1" Type="http://schemas.openxmlformats.org/officeDocument/2006/relationships/image" Target="../media/image171.emf"/><Relationship Id="rId6" Type="http://schemas.openxmlformats.org/officeDocument/2006/relationships/image" Target="../media/image176.emf"/><Relationship Id="rId5" Type="http://schemas.openxmlformats.org/officeDocument/2006/relationships/image" Target="../media/image175.emf"/><Relationship Id="rId4" Type="http://schemas.openxmlformats.org/officeDocument/2006/relationships/image" Target="../media/image174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7" Type="http://schemas.openxmlformats.org/officeDocument/2006/relationships/image" Target="../media/image185.emf"/><Relationship Id="rId2" Type="http://schemas.openxmlformats.org/officeDocument/2006/relationships/image" Target="../media/image180.emf"/><Relationship Id="rId1" Type="http://schemas.openxmlformats.org/officeDocument/2006/relationships/image" Target="../media/image179.emf"/><Relationship Id="rId6" Type="http://schemas.openxmlformats.org/officeDocument/2006/relationships/image" Target="../media/image184.emf"/><Relationship Id="rId5" Type="http://schemas.openxmlformats.org/officeDocument/2006/relationships/image" Target="../media/image183.emf"/><Relationship Id="rId4" Type="http://schemas.openxmlformats.org/officeDocument/2006/relationships/image" Target="../media/image18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image" Target="../media/image187.emf"/><Relationship Id="rId1" Type="http://schemas.openxmlformats.org/officeDocument/2006/relationships/image" Target="../media/image186.emf"/><Relationship Id="rId6" Type="http://schemas.openxmlformats.org/officeDocument/2006/relationships/image" Target="../media/image191.emf"/><Relationship Id="rId5" Type="http://schemas.openxmlformats.org/officeDocument/2006/relationships/image" Target="../media/image190.emf"/><Relationship Id="rId4" Type="http://schemas.openxmlformats.org/officeDocument/2006/relationships/image" Target="../media/image189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emf"/><Relationship Id="rId7" Type="http://schemas.openxmlformats.org/officeDocument/2006/relationships/image" Target="../media/image198.emf"/><Relationship Id="rId2" Type="http://schemas.openxmlformats.org/officeDocument/2006/relationships/image" Target="../media/image193.emf"/><Relationship Id="rId1" Type="http://schemas.openxmlformats.org/officeDocument/2006/relationships/image" Target="../media/image192.emf"/><Relationship Id="rId6" Type="http://schemas.openxmlformats.org/officeDocument/2006/relationships/image" Target="../media/image197.emf"/><Relationship Id="rId5" Type="http://schemas.openxmlformats.org/officeDocument/2006/relationships/image" Target="../media/image196.emf"/><Relationship Id="rId4" Type="http://schemas.openxmlformats.org/officeDocument/2006/relationships/image" Target="../media/image195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image" Target="../media/image200.emf"/><Relationship Id="rId1" Type="http://schemas.openxmlformats.org/officeDocument/2006/relationships/image" Target="../media/image199.emf"/><Relationship Id="rId6" Type="http://schemas.openxmlformats.org/officeDocument/2006/relationships/image" Target="../media/image204.emf"/><Relationship Id="rId5" Type="http://schemas.openxmlformats.org/officeDocument/2006/relationships/image" Target="../media/image203.emf"/><Relationship Id="rId4" Type="http://schemas.openxmlformats.org/officeDocument/2006/relationships/image" Target="../media/image202.e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image" Target="../media/image206.emf"/><Relationship Id="rId1" Type="http://schemas.openxmlformats.org/officeDocument/2006/relationships/image" Target="../media/image205.emf"/><Relationship Id="rId4" Type="http://schemas.openxmlformats.org/officeDocument/2006/relationships/image" Target="../media/image208.e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emf"/><Relationship Id="rId1" Type="http://schemas.openxmlformats.org/officeDocument/2006/relationships/image" Target="../media/image209.e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image" Target="../media/image218.emf"/><Relationship Id="rId1" Type="http://schemas.openxmlformats.org/officeDocument/2006/relationships/image" Target="../media/image217.e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7" Type="http://schemas.openxmlformats.org/officeDocument/2006/relationships/image" Target="../media/image226.emf"/><Relationship Id="rId2" Type="http://schemas.openxmlformats.org/officeDocument/2006/relationships/image" Target="../media/image221.emf"/><Relationship Id="rId1" Type="http://schemas.openxmlformats.org/officeDocument/2006/relationships/image" Target="../media/image220.emf"/><Relationship Id="rId6" Type="http://schemas.openxmlformats.org/officeDocument/2006/relationships/image" Target="../media/image225.emf"/><Relationship Id="rId5" Type="http://schemas.openxmlformats.org/officeDocument/2006/relationships/image" Target="../media/image224.emf"/><Relationship Id="rId4" Type="http://schemas.openxmlformats.org/officeDocument/2006/relationships/image" Target="../media/image223.e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7" Type="http://schemas.openxmlformats.org/officeDocument/2006/relationships/image" Target="../media/image233.emf"/><Relationship Id="rId2" Type="http://schemas.openxmlformats.org/officeDocument/2006/relationships/image" Target="../media/image228.emf"/><Relationship Id="rId1" Type="http://schemas.openxmlformats.org/officeDocument/2006/relationships/image" Target="../media/image227.emf"/><Relationship Id="rId6" Type="http://schemas.openxmlformats.org/officeDocument/2006/relationships/image" Target="../media/image232.emf"/><Relationship Id="rId5" Type="http://schemas.openxmlformats.org/officeDocument/2006/relationships/image" Target="../media/image231.emf"/><Relationship Id="rId4" Type="http://schemas.openxmlformats.org/officeDocument/2006/relationships/image" Target="../media/image230.e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image" Target="../media/image235.emf"/><Relationship Id="rId1" Type="http://schemas.openxmlformats.org/officeDocument/2006/relationships/image" Target="../media/image234.emf"/><Relationship Id="rId5" Type="http://schemas.openxmlformats.org/officeDocument/2006/relationships/image" Target="../media/image238.emf"/><Relationship Id="rId4" Type="http://schemas.openxmlformats.org/officeDocument/2006/relationships/image" Target="../media/image237.e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2" Type="http://schemas.openxmlformats.org/officeDocument/2006/relationships/image" Target="../media/image240.emf"/><Relationship Id="rId1" Type="http://schemas.openxmlformats.org/officeDocument/2006/relationships/image" Target="../media/image239.emf"/><Relationship Id="rId5" Type="http://schemas.openxmlformats.org/officeDocument/2006/relationships/image" Target="../media/image243.emf"/><Relationship Id="rId4" Type="http://schemas.openxmlformats.org/officeDocument/2006/relationships/image" Target="../media/image24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7" Type="http://schemas.openxmlformats.org/officeDocument/2006/relationships/image" Target="../media/image250.emf"/><Relationship Id="rId2" Type="http://schemas.openxmlformats.org/officeDocument/2006/relationships/image" Target="../media/image245.emf"/><Relationship Id="rId1" Type="http://schemas.openxmlformats.org/officeDocument/2006/relationships/image" Target="../media/image244.emf"/><Relationship Id="rId6" Type="http://schemas.openxmlformats.org/officeDocument/2006/relationships/image" Target="../media/image249.emf"/><Relationship Id="rId5" Type="http://schemas.openxmlformats.org/officeDocument/2006/relationships/image" Target="../media/image248.emf"/><Relationship Id="rId4" Type="http://schemas.openxmlformats.org/officeDocument/2006/relationships/image" Target="../media/image247.e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image" Target="../media/image252.emf"/><Relationship Id="rId1" Type="http://schemas.openxmlformats.org/officeDocument/2006/relationships/image" Target="../media/image251.emf"/><Relationship Id="rId6" Type="http://schemas.openxmlformats.org/officeDocument/2006/relationships/image" Target="../media/image256.emf"/><Relationship Id="rId5" Type="http://schemas.openxmlformats.org/officeDocument/2006/relationships/image" Target="../media/image255.emf"/><Relationship Id="rId4" Type="http://schemas.openxmlformats.org/officeDocument/2006/relationships/image" Target="../media/image254.e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7" Type="http://schemas.openxmlformats.org/officeDocument/2006/relationships/image" Target="../media/image263.emf"/><Relationship Id="rId2" Type="http://schemas.openxmlformats.org/officeDocument/2006/relationships/image" Target="../media/image258.emf"/><Relationship Id="rId1" Type="http://schemas.openxmlformats.org/officeDocument/2006/relationships/image" Target="../media/image257.emf"/><Relationship Id="rId6" Type="http://schemas.openxmlformats.org/officeDocument/2006/relationships/image" Target="../media/image262.emf"/><Relationship Id="rId5" Type="http://schemas.openxmlformats.org/officeDocument/2006/relationships/image" Target="../media/image261.emf"/><Relationship Id="rId4" Type="http://schemas.openxmlformats.org/officeDocument/2006/relationships/image" Target="../media/image260.emf"/></Relationships>
</file>

<file path=ppt/drawings/_rels/vmlDrawing4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emf"/><Relationship Id="rId3" Type="http://schemas.openxmlformats.org/officeDocument/2006/relationships/image" Target="../media/image266.emf"/><Relationship Id="rId7" Type="http://schemas.openxmlformats.org/officeDocument/2006/relationships/image" Target="../media/image270.emf"/><Relationship Id="rId2" Type="http://schemas.openxmlformats.org/officeDocument/2006/relationships/image" Target="../media/image265.emf"/><Relationship Id="rId1" Type="http://schemas.openxmlformats.org/officeDocument/2006/relationships/image" Target="../media/image264.emf"/><Relationship Id="rId6" Type="http://schemas.openxmlformats.org/officeDocument/2006/relationships/image" Target="../media/image269.emf"/><Relationship Id="rId5" Type="http://schemas.openxmlformats.org/officeDocument/2006/relationships/image" Target="../media/image268.emf"/><Relationship Id="rId4" Type="http://schemas.openxmlformats.org/officeDocument/2006/relationships/image" Target="../media/image267.emf"/></Relationships>
</file>

<file path=ppt/drawings/_rels/vmlDrawing4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emf"/><Relationship Id="rId7" Type="http://schemas.openxmlformats.org/officeDocument/2006/relationships/image" Target="../media/image278.emf"/><Relationship Id="rId2" Type="http://schemas.openxmlformats.org/officeDocument/2006/relationships/image" Target="../media/image273.emf"/><Relationship Id="rId1" Type="http://schemas.openxmlformats.org/officeDocument/2006/relationships/image" Target="../media/image272.emf"/><Relationship Id="rId6" Type="http://schemas.openxmlformats.org/officeDocument/2006/relationships/image" Target="../media/image277.emf"/><Relationship Id="rId5" Type="http://schemas.openxmlformats.org/officeDocument/2006/relationships/image" Target="../media/image276.emf"/><Relationship Id="rId4" Type="http://schemas.openxmlformats.org/officeDocument/2006/relationships/image" Target="../media/image275.e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emf"/><Relationship Id="rId2" Type="http://schemas.openxmlformats.org/officeDocument/2006/relationships/image" Target="../media/image280.emf"/><Relationship Id="rId1" Type="http://schemas.openxmlformats.org/officeDocument/2006/relationships/image" Target="../media/image279.emf"/><Relationship Id="rId6" Type="http://schemas.openxmlformats.org/officeDocument/2006/relationships/image" Target="../media/image284.emf"/><Relationship Id="rId5" Type="http://schemas.openxmlformats.org/officeDocument/2006/relationships/image" Target="../media/image283.emf"/><Relationship Id="rId4" Type="http://schemas.openxmlformats.org/officeDocument/2006/relationships/image" Target="../media/image282.emf"/></Relationships>
</file>

<file path=ppt/drawings/_rels/vmlDrawing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emf"/><Relationship Id="rId2" Type="http://schemas.openxmlformats.org/officeDocument/2006/relationships/image" Target="../media/image286.emf"/><Relationship Id="rId1" Type="http://schemas.openxmlformats.org/officeDocument/2006/relationships/image" Target="../media/image285.emf"/><Relationship Id="rId4" Type="http://schemas.openxmlformats.org/officeDocument/2006/relationships/image" Target="../media/image288.e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emf"/><Relationship Id="rId2" Type="http://schemas.openxmlformats.org/officeDocument/2006/relationships/image" Target="../media/image290.emf"/><Relationship Id="rId1" Type="http://schemas.openxmlformats.org/officeDocument/2006/relationships/image" Target="../media/image289.emf"/><Relationship Id="rId5" Type="http://schemas.openxmlformats.org/officeDocument/2006/relationships/image" Target="../media/image293.emf"/><Relationship Id="rId4" Type="http://schemas.openxmlformats.org/officeDocument/2006/relationships/image" Target="../media/image292.e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emf"/><Relationship Id="rId2" Type="http://schemas.openxmlformats.org/officeDocument/2006/relationships/image" Target="../media/image295.emf"/><Relationship Id="rId1" Type="http://schemas.openxmlformats.org/officeDocument/2006/relationships/image" Target="../media/image294.emf"/><Relationship Id="rId5" Type="http://schemas.openxmlformats.org/officeDocument/2006/relationships/image" Target="../media/image298.emf"/><Relationship Id="rId4" Type="http://schemas.openxmlformats.org/officeDocument/2006/relationships/image" Target="../media/image297.emf"/></Relationships>
</file>

<file path=ppt/drawings/_rels/vmlDrawing4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emf"/><Relationship Id="rId1" Type="http://schemas.openxmlformats.org/officeDocument/2006/relationships/image" Target="../media/image29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emf"/><Relationship Id="rId1" Type="http://schemas.openxmlformats.org/officeDocument/2006/relationships/image" Target="../media/image301.emf"/></Relationships>
</file>

<file path=ppt/drawings/_rels/vmlDrawing5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emf"/><Relationship Id="rId1" Type="http://schemas.openxmlformats.org/officeDocument/2006/relationships/image" Target="../media/image303.emf"/></Relationships>
</file>

<file path=ppt/drawings/_rels/vmlDrawing5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emf"/><Relationship Id="rId2" Type="http://schemas.openxmlformats.org/officeDocument/2006/relationships/image" Target="../media/image306.emf"/><Relationship Id="rId1" Type="http://schemas.openxmlformats.org/officeDocument/2006/relationships/image" Target="../media/image30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>
            <a:extLst>
              <a:ext uri="{FF2B5EF4-FFF2-40B4-BE49-F238E27FC236}">
                <a16:creationId xmlns:a16="http://schemas.microsoft.com/office/drawing/2014/main" id="{0EED4D0E-4465-4F37-A81D-F78E7BC35B2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225283" name="Rectangle 3">
            <a:extLst>
              <a:ext uri="{FF2B5EF4-FFF2-40B4-BE49-F238E27FC236}">
                <a16:creationId xmlns:a16="http://schemas.microsoft.com/office/drawing/2014/main" id="{4879BABE-3FCC-4BC1-BCB7-C3F00B034AE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225284" name="Rectangle 4">
            <a:extLst>
              <a:ext uri="{FF2B5EF4-FFF2-40B4-BE49-F238E27FC236}">
                <a16:creationId xmlns:a16="http://schemas.microsoft.com/office/drawing/2014/main" id="{7EBF0850-B6E6-4ADF-8B91-D56A3DC9858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225285" name="Rectangle 5">
            <a:extLst>
              <a:ext uri="{FF2B5EF4-FFF2-40B4-BE49-F238E27FC236}">
                <a16:creationId xmlns:a16="http://schemas.microsoft.com/office/drawing/2014/main" id="{51BB935A-CFE2-46EA-83DC-444CD1AEDBF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6C8FC43-861F-4A69-891D-49C2B0B2053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3479B57-9203-4A61-B8F3-6BA1F289D1B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E143074-0510-49D9-9339-046AD6D88B4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2F80AEC9-2219-4E33-A3D6-A0ADB43E3F42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D67FD770-6A2A-4572-A1F6-805DA7A3BEE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FB109F23-E2D1-4539-8760-5AB67FC9765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47C603E1-8F9A-40BD-9DDB-21373082AB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046CB33-ACEA-47DD-8D51-FF95AFEC2B35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A90512-4F39-4109-B67E-242D8008F5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5303C5-01E1-4057-BAEB-1671FDF195BB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A8AEB104-016D-41FE-8851-9F2482F973C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70CD83B-654E-44C5-A56E-C383DE0688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EFF8619-CA50-4C05-BFAD-E0B680F91E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CAD451-3D3D-400A-AD7A-9FBDA08B61E8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234498" name="Rectangle 2">
            <a:extLst>
              <a:ext uri="{FF2B5EF4-FFF2-40B4-BE49-F238E27FC236}">
                <a16:creationId xmlns:a16="http://schemas.microsoft.com/office/drawing/2014/main" id="{9A3EFA82-2BCF-46D8-B380-1C36F1543F4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A60C664E-E553-4397-B5FC-95D84E84A5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963A160-AC06-457F-BD13-78D3C6ADA1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8EBF54-0352-4B2C-B76A-F61A3C764C3D}" type="slidenum">
              <a:rPr lang="pt-BR" altLang="pt-BR"/>
              <a:pPr/>
              <a:t>100</a:t>
            </a:fld>
            <a:endParaRPr lang="pt-BR" altLang="pt-BR"/>
          </a:p>
        </p:txBody>
      </p:sp>
      <p:sp>
        <p:nvSpPr>
          <p:cNvPr id="379906" name="Rectangle 2">
            <a:extLst>
              <a:ext uri="{FF2B5EF4-FFF2-40B4-BE49-F238E27FC236}">
                <a16:creationId xmlns:a16="http://schemas.microsoft.com/office/drawing/2014/main" id="{A9DB95B8-DDD9-4BEC-803E-2E274A6FEC2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>
            <a:extLst>
              <a:ext uri="{FF2B5EF4-FFF2-40B4-BE49-F238E27FC236}">
                <a16:creationId xmlns:a16="http://schemas.microsoft.com/office/drawing/2014/main" id="{6A87C0F6-AA2D-40A1-9273-DA588F39A7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5C3685B-69A7-458A-80B7-5D2B5274EB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0E79DF-C1FF-421B-8C93-6EB329268019}" type="slidenum">
              <a:rPr lang="pt-BR" altLang="pt-BR"/>
              <a:pPr/>
              <a:t>101</a:t>
            </a:fld>
            <a:endParaRPr lang="pt-BR" altLang="pt-BR"/>
          </a:p>
        </p:txBody>
      </p:sp>
      <p:sp>
        <p:nvSpPr>
          <p:cNvPr id="377858" name="Rectangle 2">
            <a:extLst>
              <a:ext uri="{FF2B5EF4-FFF2-40B4-BE49-F238E27FC236}">
                <a16:creationId xmlns:a16="http://schemas.microsoft.com/office/drawing/2014/main" id="{B8237E84-2261-4075-91E6-E8A5C06F366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>
            <a:extLst>
              <a:ext uri="{FF2B5EF4-FFF2-40B4-BE49-F238E27FC236}">
                <a16:creationId xmlns:a16="http://schemas.microsoft.com/office/drawing/2014/main" id="{90C3DB69-60D0-42EE-ADF8-B2D6C280DD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489033-3571-4D81-99A9-52F9DF01E9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E32F08-5199-4160-88CA-6F7D3E57D528}" type="slidenum">
              <a:rPr lang="pt-BR" altLang="pt-BR"/>
              <a:pPr/>
              <a:t>102</a:t>
            </a:fld>
            <a:endParaRPr lang="pt-BR" altLang="pt-BR"/>
          </a:p>
        </p:txBody>
      </p:sp>
      <p:sp>
        <p:nvSpPr>
          <p:cNvPr id="322562" name="Rectangle 2">
            <a:extLst>
              <a:ext uri="{FF2B5EF4-FFF2-40B4-BE49-F238E27FC236}">
                <a16:creationId xmlns:a16="http://schemas.microsoft.com/office/drawing/2014/main" id="{808D9CF9-69E0-4E89-86EC-AB4C5173727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3" name="Rectangle 3">
            <a:extLst>
              <a:ext uri="{FF2B5EF4-FFF2-40B4-BE49-F238E27FC236}">
                <a16:creationId xmlns:a16="http://schemas.microsoft.com/office/drawing/2014/main" id="{49DD1E81-0B9C-4FB2-A88B-138A905769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6C16401-BFBF-46D1-9DCD-1E3B118A32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8DA2D-6270-4361-8BDA-A6C157DC8DF0}" type="slidenum">
              <a:rPr lang="pt-BR" altLang="pt-BR"/>
              <a:pPr/>
              <a:t>103</a:t>
            </a:fld>
            <a:endParaRPr lang="pt-BR" altLang="pt-BR"/>
          </a:p>
        </p:txBody>
      </p:sp>
      <p:sp>
        <p:nvSpPr>
          <p:cNvPr id="323586" name="Rectangle 2">
            <a:extLst>
              <a:ext uri="{FF2B5EF4-FFF2-40B4-BE49-F238E27FC236}">
                <a16:creationId xmlns:a16="http://schemas.microsoft.com/office/drawing/2014/main" id="{B8B32E81-FE39-44E1-98C1-D13C5CC687F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>
            <a:extLst>
              <a:ext uri="{FF2B5EF4-FFF2-40B4-BE49-F238E27FC236}">
                <a16:creationId xmlns:a16="http://schemas.microsoft.com/office/drawing/2014/main" id="{5A951B61-E39F-4304-A5A2-7CC648B4F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82952E0-9601-41F1-B9A1-2D00FE2125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0FEF6-6679-49E0-88C2-4555D992CA09}" type="slidenum">
              <a:rPr lang="pt-BR" altLang="pt-BR"/>
              <a:pPr/>
              <a:t>104</a:t>
            </a:fld>
            <a:endParaRPr lang="pt-BR" altLang="pt-BR"/>
          </a:p>
        </p:txBody>
      </p:sp>
      <p:sp>
        <p:nvSpPr>
          <p:cNvPr id="324610" name="Rectangle 2">
            <a:extLst>
              <a:ext uri="{FF2B5EF4-FFF2-40B4-BE49-F238E27FC236}">
                <a16:creationId xmlns:a16="http://schemas.microsoft.com/office/drawing/2014/main" id="{7D200428-CA25-4C64-B1B3-2A741836BF1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1" name="Rectangle 3">
            <a:extLst>
              <a:ext uri="{FF2B5EF4-FFF2-40B4-BE49-F238E27FC236}">
                <a16:creationId xmlns:a16="http://schemas.microsoft.com/office/drawing/2014/main" id="{C0CE2E30-0B76-4EA0-A272-F97B7699FD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59E973E-8E2E-4C75-B530-305E31E14C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EDBA8B-D991-483D-8D2A-31A623B91065}" type="slidenum">
              <a:rPr lang="pt-BR" altLang="pt-BR"/>
              <a:pPr/>
              <a:t>105</a:t>
            </a:fld>
            <a:endParaRPr lang="pt-BR" altLang="pt-BR"/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5CBAF1ED-8DF5-484D-B9BF-A002359DEBF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842885B6-DF39-49C2-B5AB-C25D60B14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5D6D67-8AC6-4E10-9CBE-24E0277E20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631D4-5D5F-46A5-9E7F-563C6F1456B4}" type="slidenum">
              <a:rPr lang="pt-BR" altLang="pt-BR"/>
              <a:pPr/>
              <a:t>106</a:t>
            </a:fld>
            <a:endParaRPr lang="pt-BR" altLang="pt-BR"/>
          </a:p>
        </p:txBody>
      </p:sp>
      <p:sp>
        <p:nvSpPr>
          <p:cNvPr id="326658" name="Rectangle 2">
            <a:extLst>
              <a:ext uri="{FF2B5EF4-FFF2-40B4-BE49-F238E27FC236}">
                <a16:creationId xmlns:a16="http://schemas.microsoft.com/office/drawing/2014/main" id="{A6F5CB0C-8182-4795-B571-15990B0D8F8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>
            <a:extLst>
              <a:ext uri="{FF2B5EF4-FFF2-40B4-BE49-F238E27FC236}">
                <a16:creationId xmlns:a16="http://schemas.microsoft.com/office/drawing/2014/main" id="{7D565744-E4FF-4940-9323-3F8D263A22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CE9B142-181C-4417-8FF3-394D2DDA16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FE5BC-F720-4B70-8AF0-6772A7B5ECF7}" type="slidenum">
              <a:rPr lang="pt-BR" altLang="pt-BR"/>
              <a:pPr/>
              <a:t>107</a:t>
            </a:fld>
            <a:endParaRPr lang="pt-BR" altLang="pt-BR"/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42365E0B-30AD-46EA-8E45-57B707BE1D8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F5C6CA6E-E792-433E-9648-4A296A2440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94D593-DE26-4948-B533-1F5524A89F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6EE4B3-A8C7-412D-A411-6A3AD65D1C3D}" type="slidenum">
              <a:rPr lang="pt-BR" altLang="pt-BR"/>
              <a:pPr/>
              <a:t>108</a:t>
            </a:fld>
            <a:endParaRPr lang="pt-BR" altLang="pt-BR"/>
          </a:p>
        </p:txBody>
      </p:sp>
      <p:sp>
        <p:nvSpPr>
          <p:cNvPr id="328706" name="Rectangle 2">
            <a:extLst>
              <a:ext uri="{FF2B5EF4-FFF2-40B4-BE49-F238E27FC236}">
                <a16:creationId xmlns:a16="http://schemas.microsoft.com/office/drawing/2014/main" id="{E25AF54E-F2BA-4E84-92E0-518A5B433C8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>
            <a:extLst>
              <a:ext uri="{FF2B5EF4-FFF2-40B4-BE49-F238E27FC236}">
                <a16:creationId xmlns:a16="http://schemas.microsoft.com/office/drawing/2014/main" id="{05EB1DB6-EF9B-4BF6-8276-516A7E29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3F65A3B-C37D-48D5-B6A7-4611661AD0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17D5C4-BC7C-4701-9DEF-AD540853FE2C}" type="slidenum">
              <a:rPr lang="pt-BR" altLang="pt-BR"/>
              <a:pPr/>
              <a:t>109</a:t>
            </a:fld>
            <a:endParaRPr lang="pt-BR" altLang="pt-BR"/>
          </a:p>
        </p:txBody>
      </p:sp>
      <p:sp>
        <p:nvSpPr>
          <p:cNvPr id="329730" name="Rectangle 2">
            <a:extLst>
              <a:ext uri="{FF2B5EF4-FFF2-40B4-BE49-F238E27FC236}">
                <a16:creationId xmlns:a16="http://schemas.microsoft.com/office/drawing/2014/main" id="{6BB9C89C-8E22-44EA-BF51-CD0873DD189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>
            <a:extLst>
              <a:ext uri="{FF2B5EF4-FFF2-40B4-BE49-F238E27FC236}">
                <a16:creationId xmlns:a16="http://schemas.microsoft.com/office/drawing/2014/main" id="{66818138-EAD1-4C28-82AD-0142A65B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3A38F73-6F7B-4B60-8537-A4181AFACD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B1A503-C4F8-424F-BBA9-A84537C9E030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235522" name="Rectangle 2">
            <a:extLst>
              <a:ext uri="{FF2B5EF4-FFF2-40B4-BE49-F238E27FC236}">
                <a16:creationId xmlns:a16="http://schemas.microsoft.com/office/drawing/2014/main" id="{B66B5FAE-6C32-4C09-A2FB-33558CD26D1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73671A7C-D39C-47BA-AA7D-3F5B850F88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E2A8AF-C919-43A2-8C6C-A4A385EF28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890F56-D59B-488A-AE2C-B376AA639C6A}" type="slidenum">
              <a:rPr lang="pt-BR" altLang="pt-BR"/>
              <a:pPr/>
              <a:t>110</a:t>
            </a:fld>
            <a:endParaRPr lang="pt-BR" altLang="pt-BR"/>
          </a:p>
        </p:txBody>
      </p:sp>
      <p:sp>
        <p:nvSpPr>
          <p:cNvPr id="330754" name="Rectangle 2">
            <a:extLst>
              <a:ext uri="{FF2B5EF4-FFF2-40B4-BE49-F238E27FC236}">
                <a16:creationId xmlns:a16="http://schemas.microsoft.com/office/drawing/2014/main" id="{88B71031-799C-48F1-B613-3DD545B56DE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>
            <a:extLst>
              <a:ext uri="{FF2B5EF4-FFF2-40B4-BE49-F238E27FC236}">
                <a16:creationId xmlns:a16="http://schemas.microsoft.com/office/drawing/2014/main" id="{8311F618-A35B-4DEE-A729-D0A36084F4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542E006-203C-433C-B6D2-600ED2E954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138CB3-C4D0-4A7B-BFED-015A04945ED4}" type="slidenum">
              <a:rPr lang="pt-BR" altLang="pt-BR"/>
              <a:pPr/>
              <a:t>111</a:t>
            </a:fld>
            <a:endParaRPr lang="pt-BR" altLang="pt-BR"/>
          </a:p>
        </p:txBody>
      </p:sp>
      <p:sp>
        <p:nvSpPr>
          <p:cNvPr id="331778" name="Rectangle 2">
            <a:extLst>
              <a:ext uri="{FF2B5EF4-FFF2-40B4-BE49-F238E27FC236}">
                <a16:creationId xmlns:a16="http://schemas.microsoft.com/office/drawing/2014/main" id="{64697806-00D2-461B-8A58-79E4C20F2CF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>
            <a:extLst>
              <a:ext uri="{FF2B5EF4-FFF2-40B4-BE49-F238E27FC236}">
                <a16:creationId xmlns:a16="http://schemas.microsoft.com/office/drawing/2014/main" id="{CA2868BA-2FF4-4BC2-8B19-D563BDAC3E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29EFB2E-B6C1-407C-91C2-F27BC962DA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F6DD4E-28D5-4B15-8DB8-8A645BE66847}" type="slidenum">
              <a:rPr lang="pt-BR" altLang="pt-BR"/>
              <a:pPr/>
              <a:t>112</a:t>
            </a:fld>
            <a:endParaRPr lang="pt-BR" altLang="pt-BR"/>
          </a:p>
        </p:txBody>
      </p:sp>
      <p:sp>
        <p:nvSpPr>
          <p:cNvPr id="332802" name="Rectangle 2">
            <a:extLst>
              <a:ext uri="{FF2B5EF4-FFF2-40B4-BE49-F238E27FC236}">
                <a16:creationId xmlns:a16="http://schemas.microsoft.com/office/drawing/2014/main" id="{4ED147E7-5E70-49EC-838A-D268BCDF99F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>
            <a:extLst>
              <a:ext uri="{FF2B5EF4-FFF2-40B4-BE49-F238E27FC236}">
                <a16:creationId xmlns:a16="http://schemas.microsoft.com/office/drawing/2014/main" id="{10EB04E8-EBFF-4A23-BDEB-A110D0FFF7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AF992E7-0A2A-4385-87DC-773D14CFE3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A12849-8315-46ED-BD82-2FF440116AFD}" type="slidenum">
              <a:rPr lang="pt-BR" altLang="pt-BR"/>
              <a:pPr/>
              <a:t>113</a:t>
            </a:fld>
            <a:endParaRPr lang="pt-BR" altLang="pt-BR"/>
          </a:p>
        </p:txBody>
      </p:sp>
      <p:sp>
        <p:nvSpPr>
          <p:cNvPr id="333826" name="Rectangle 2">
            <a:extLst>
              <a:ext uri="{FF2B5EF4-FFF2-40B4-BE49-F238E27FC236}">
                <a16:creationId xmlns:a16="http://schemas.microsoft.com/office/drawing/2014/main" id="{67E31F52-9FA5-4043-B030-7D7F0F88194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>
            <a:extLst>
              <a:ext uri="{FF2B5EF4-FFF2-40B4-BE49-F238E27FC236}">
                <a16:creationId xmlns:a16="http://schemas.microsoft.com/office/drawing/2014/main" id="{31D4A252-A42A-49E2-B7EF-9EA01D78F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1BCFB02-91F0-4620-98F2-57B01089F8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3D205A-E766-4F75-A4BC-C48F0BAE11C6}" type="slidenum">
              <a:rPr lang="pt-BR" altLang="pt-BR"/>
              <a:pPr/>
              <a:t>114</a:t>
            </a:fld>
            <a:endParaRPr lang="pt-BR" altLang="pt-BR"/>
          </a:p>
        </p:txBody>
      </p:sp>
      <p:sp>
        <p:nvSpPr>
          <p:cNvPr id="334850" name="Rectangle 2">
            <a:extLst>
              <a:ext uri="{FF2B5EF4-FFF2-40B4-BE49-F238E27FC236}">
                <a16:creationId xmlns:a16="http://schemas.microsoft.com/office/drawing/2014/main" id="{98F6507C-F1D8-43BF-BEAC-6CDFB59D301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>
            <a:extLst>
              <a:ext uri="{FF2B5EF4-FFF2-40B4-BE49-F238E27FC236}">
                <a16:creationId xmlns:a16="http://schemas.microsoft.com/office/drawing/2014/main" id="{4B48AB95-0E6A-4FD1-B2B7-F7F01E7930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440AE9F-26A0-4FAC-911D-BE8EA0CF8B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76E203-D6D6-4020-ACB9-B6FDC33BD21B}" type="slidenum">
              <a:rPr lang="pt-BR" altLang="pt-BR"/>
              <a:pPr/>
              <a:t>115</a:t>
            </a:fld>
            <a:endParaRPr lang="pt-BR" altLang="pt-BR"/>
          </a:p>
        </p:txBody>
      </p:sp>
      <p:sp>
        <p:nvSpPr>
          <p:cNvPr id="335874" name="Rectangle 2">
            <a:extLst>
              <a:ext uri="{FF2B5EF4-FFF2-40B4-BE49-F238E27FC236}">
                <a16:creationId xmlns:a16="http://schemas.microsoft.com/office/drawing/2014/main" id="{B8207FF2-B9EC-47F8-86E1-625F096FA22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>
            <a:extLst>
              <a:ext uri="{FF2B5EF4-FFF2-40B4-BE49-F238E27FC236}">
                <a16:creationId xmlns:a16="http://schemas.microsoft.com/office/drawing/2014/main" id="{7DA86AF3-6EB4-418E-9829-9D21FF9F92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1E2DF0B-9F54-4D2D-B1C1-DA8270BEF6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2C735-28F7-4AA5-952A-62EF6EAB2EE2}" type="slidenum">
              <a:rPr lang="pt-BR" altLang="pt-BR"/>
              <a:pPr/>
              <a:t>116</a:t>
            </a:fld>
            <a:endParaRPr lang="pt-BR" altLang="pt-BR"/>
          </a:p>
        </p:txBody>
      </p:sp>
      <p:sp>
        <p:nvSpPr>
          <p:cNvPr id="336898" name="Rectangle 2">
            <a:extLst>
              <a:ext uri="{FF2B5EF4-FFF2-40B4-BE49-F238E27FC236}">
                <a16:creationId xmlns:a16="http://schemas.microsoft.com/office/drawing/2014/main" id="{555B5EBF-E0A6-43B0-870D-6FB414631CB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>
            <a:extLst>
              <a:ext uri="{FF2B5EF4-FFF2-40B4-BE49-F238E27FC236}">
                <a16:creationId xmlns:a16="http://schemas.microsoft.com/office/drawing/2014/main" id="{5B410574-B420-4614-A0A7-9FA2A68A7C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C9C659-C43E-4E4F-842E-B32EA973C9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1118E1-794B-4D98-A65E-362307F04979}" type="slidenum">
              <a:rPr lang="pt-BR" altLang="pt-BR"/>
              <a:pPr/>
              <a:t>117</a:t>
            </a:fld>
            <a:endParaRPr lang="pt-BR" altLang="pt-BR"/>
          </a:p>
        </p:txBody>
      </p:sp>
      <p:sp>
        <p:nvSpPr>
          <p:cNvPr id="337922" name="Rectangle 2">
            <a:extLst>
              <a:ext uri="{FF2B5EF4-FFF2-40B4-BE49-F238E27FC236}">
                <a16:creationId xmlns:a16="http://schemas.microsoft.com/office/drawing/2014/main" id="{1FC11D3F-633C-4975-AB3F-03A1FA2473E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>
            <a:extLst>
              <a:ext uri="{FF2B5EF4-FFF2-40B4-BE49-F238E27FC236}">
                <a16:creationId xmlns:a16="http://schemas.microsoft.com/office/drawing/2014/main" id="{04534191-DFAE-41B8-BF88-BE43098386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5EE0A3-4041-4094-982B-DAF5B30FDF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78E1BC-455F-4687-8C35-A561099D4819}" type="slidenum">
              <a:rPr lang="pt-BR" altLang="pt-BR"/>
              <a:pPr/>
              <a:t>118</a:t>
            </a:fld>
            <a:endParaRPr lang="pt-BR" altLang="pt-BR"/>
          </a:p>
        </p:txBody>
      </p:sp>
      <p:sp>
        <p:nvSpPr>
          <p:cNvPr id="338946" name="Rectangle 2">
            <a:extLst>
              <a:ext uri="{FF2B5EF4-FFF2-40B4-BE49-F238E27FC236}">
                <a16:creationId xmlns:a16="http://schemas.microsoft.com/office/drawing/2014/main" id="{E8061FA1-FED8-42ED-8AB4-E082F83C9A7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>
            <a:extLst>
              <a:ext uri="{FF2B5EF4-FFF2-40B4-BE49-F238E27FC236}">
                <a16:creationId xmlns:a16="http://schemas.microsoft.com/office/drawing/2014/main" id="{00035476-EE0D-4AB8-AE2D-7EE3B570E4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B0E9E84-443B-4725-AC39-228983221E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963927-7BF6-46C4-8BDB-BB4D01B3AE09}" type="slidenum">
              <a:rPr lang="pt-BR" altLang="pt-BR"/>
              <a:pPr/>
              <a:t>119</a:t>
            </a:fld>
            <a:endParaRPr lang="pt-BR" altLang="pt-BR"/>
          </a:p>
        </p:txBody>
      </p:sp>
      <p:sp>
        <p:nvSpPr>
          <p:cNvPr id="339970" name="Rectangle 2">
            <a:extLst>
              <a:ext uri="{FF2B5EF4-FFF2-40B4-BE49-F238E27FC236}">
                <a16:creationId xmlns:a16="http://schemas.microsoft.com/office/drawing/2014/main" id="{48FA85EE-F596-4D6B-AFA2-AC44EC4DB63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>
            <a:extLst>
              <a:ext uri="{FF2B5EF4-FFF2-40B4-BE49-F238E27FC236}">
                <a16:creationId xmlns:a16="http://schemas.microsoft.com/office/drawing/2014/main" id="{3C87550B-AF85-46C0-9483-379BC9F9AE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D89A0A-1527-4783-881C-8D15140D73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24345C-277C-4E45-A6AE-6A8326931193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236546" name="Rectangle 2">
            <a:extLst>
              <a:ext uri="{FF2B5EF4-FFF2-40B4-BE49-F238E27FC236}">
                <a16:creationId xmlns:a16="http://schemas.microsoft.com/office/drawing/2014/main" id="{01DC28B9-413D-4C03-92B3-4C7C25C223B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>
            <a:extLst>
              <a:ext uri="{FF2B5EF4-FFF2-40B4-BE49-F238E27FC236}">
                <a16:creationId xmlns:a16="http://schemas.microsoft.com/office/drawing/2014/main" id="{13C0BFE6-45C2-4A0F-8064-59A180987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5F004ED-0B5D-4AE5-87C8-6483BC7979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0B6C30-FA82-4FD3-8DC6-FBF157C3D133}" type="slidenum">
              <a:rPr lang="pt-BR" altLang="pt-BR"/>
              <a:pPr/>
              <a:t>120</a:t>
            </a:fld>
            <a:endParaRPr lang="pt-BR" altLang="pt-BR"/>
          </a:p>
        </p:txBody>
      </p:sp>
      <p:sp>
        <p:nvSpPr>
          <p:cNvPr id="340994" name="Rectangle 2">
            <a:extLst>
              <a:ext uri="{FF2B5EF4-FFF2-40B4-BE49-F238E27FC236}">
                <a16:creationId xmlns:a16="http://schemas.microsoft.com/office/drawing/2014/main" id="{B732F464-AC1E-4AF6-807C-A93CCF390B0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D74E556A-4201-4C0F-BAC4-5C7FB1725A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18BE0A4-C30E-4717-B9EA-43D4C1B5AB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2312F-6642-40BB-ACA4-7BAFB40090FD}" type="slidenum">
              <a:rPr lang="pt-BR" altLang="pt-BR"/>
              <a:pPr/>
              <a:t>121</a:t>
            </a:fld>
            <a:endParaRPr lang="pt-BR" altLang="pt-BR"/>
          </a:p>
        </p:txBody>
      </p:sp>
      <p:sp>
        <p:nvSpPr>
          <p:cNvPr id="342018" name="Rectangle 2">
            <a:extLst>
              <a:ext uri="{FF2B5EF4-FFF2-40B4-BE49-F238E27FC236}">
                <a16:creationId xmlns:a16="http://schemas.microsoft.com/office/drawing/2014/main" id="{E9040FD3-E4AE-4D2D-992A-00C9FB5BFEE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>
            <a:extLst>
              <a:ext uri="{FF2B5EF4-FFF2-40B4-BE49-F238E27FC236}">
                <a16:creationId xmlns:a16="http://schemas.microsoft.com/office/drawing/2014/main" id="{D2129495-F8C2-4581-913C-289B01E372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E73809-F9CB-47A6-85CA-B0072A44D8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A730E0-226C-4801-8998-88E0E6BEB3AA}" type="slidenum">
              <a:rPr lang="pt-BR" altLang="pt-BR"/>
              <a:pPr/>
              <a:t>122</a:t>
            </a:fld>
            <a:endParaRPr lang="pt-BR" altLang="pt-BR"/>
          </a:p>
        </p:txBody>
      </p:sp>
      <p:sp>
        <p:nvSpPr>
          <p:cNvPr id="343042" name="Rectangle 2">
            <a:extLst>
              <a:ext uri="{FF2B5EF4-FFF2-40B4-BE49-F238E27FC236}">
                <a16:creationId xmlns:a16="http://schemas.microsoft.com/office/drawing/2014/main" id="{02BAB9B5-A053-4C10-9C19-B401B2509F8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>
            <a:extLst>
              <a:ext uri="{FF2B5EF4-FFF2-40B4-BE49-F238E27FC236}">
                <a16:creationId xmlns:a16="http://schemas.microsoft.com/office/drawing/2014/main" id="{533AD060-8AC0-4FEB-A15A-94643434E3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A61BEB-EB6B-4C84-888A-05FFA79239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601D38-DFF4-4413-9FDB-566ED390749C}" type="slidenum">
              <a:rPr lang="pt-BR" altLang="pt-BR"/>
              <a:pPr/>
              <a:t>123</a:t>
            </a:fld>
            <a:endParaRPr lang="pt-BR" altLang="pt-BR"/>
          </a:p>
        </p:txBody>
      </p:sp>
      <p:sp>
        <p:nvSpPr>
          <p:cNvPr id="344066" name="Rectangle 2">
            <a:extLst>
              <a:ext uri="{FF2B5EF4-FFF2-40B4-BE49-F238E27FC236}">
                <a16:creationId xmlns:a16="http://schemas.microsoft.com/office/drawing/2014/main" id="{EBC83A9E-F56B-4491-AA50-AC88EF2B5B0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>
            <a:extLst>
              <a:ext uri="{FF2B5EF4-FFF2-40B4-BE49-F238E27FC236}">
                <a16:creationId xmlns:a16="http://schemas.microsoft.com/office/drawing/2014/main" id="{AAB31E45-EDB9-4745-930F-EB62D7D7AE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4E0E7D-C5F8-4311-8E33-3EEED220FC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DBBEEA-8899-490D-8AC3-C38A88AB80B3}" type="slidenum">
              <a:rPr lang="pt-BR" altLang="pt-BR"/>
              <a:pPr/>
              <a:t>124</a:t>
            </a:fld>
            <a:endParaRPr lang="pt-BR" altLang="pt-BR"/>
          </a:p>
        </p:txBody>
      </p:sp>
      <p:sp>
        <p:nvSpPr>
          <p:cNvPr id="371714" name="Rectangle 2">
            <a:extLst>
              <a:ext uri="{FF2B5EF4-FFF2-40B4-BE49-F238E27FC236}">
                <a16:creationId xmlns:a16="http://schemas.microsoft.com/office/drawing/2014/main" id="{8C2E2368-D685-4884-8B5F-D9977164E30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>
            <a:extLst>
              <a:ext uri="{FF2B5EF4-FFF2-40B4-BE49-F238E27FC236}">
                <a16:creationId xmlns:a16="http://schemas.microsoft.com/office/drawing/2014/main" id="{AE9D49E5-69AC-4EA2-9A9C-2B6FCA96E6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8E6C38-D8A7-49DA-8709-502DD21EF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BE4FBE-33F4-4209-8E34-5F26D40BFDA9}" type="slidenum">
              <a:rPr lang="pt-BR" altLang="pt-BR"/>
              <a:pPr/>
              <a:t>125</a:t>
            </a:fld>
            <a:endParaRPr lang="pt-BR" altLang="pt-BR"/>
          </a:p>
        </p:txBody>
      </p:sp>
      <p:sp>
        <p:nvSpPr>
          <p:cNvPr id="381954" name="Rectangle 2">
            <a:extLst>
              <a:ext uri="{FF2B5EF4-FFF2-40B4-BE49-F238E27FC236}">
                <a16:creationId xmlns:a16="http://schemas.microsoft.com/office/drawing/2014/main" id="{172DC763-867F-4C51-8614-4EB4D882900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>
            <a:extLst>
              <a:ext uri="{FF2B5EF4-FFF2-40B4-BE49-F238E27FC236}">
                <a16:creationId xmlns:a16="http://schemas.microsoft.com/office/drawing/2014/main" id="{BBE42CD6-3363-4C05-983E-3F77547397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9F5170E-3888-4A62-AA71-E0B44114F2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8A8A0A-FC5A-469C-8BC6-319007337BFF}" type="slidenum">
              <a:rPr lang="pt-BR" altLang="pt-BR"/>
              <a:pPr/>
              <a:t>126</a:t>
            </a:fld>
            <a:endParaRPr lang="pt-BR" altLang="pt-BR"/>
          </a:p>
        </p:txBody>
      </p:sp>
      <p:sp>
        <p:nvSpPr>
          <p:cNvPr id="345090" name="Rectangle 2">
            <a:extLst>
              <a:ext uri="{FF2B5EF4-FFF2-40B4-BE49-F238E27FC236}">
                <a16:creationId xmlns:a16="http://schemas.microsoft.com/office/drawing/2014/main" id="{2B1F52B3-51CF-47C0-96AF-DF1885BA78A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>
            <a:extLst>
              <a:ext uri="{FF2B5EF4-FFF2-40B4-BE49-F238E27FC236}">
                <a16:creationId xmlns:a16="http://schemas.microsoft.com/office/drawing/2014/main" id="{2E357F1E-EEE2-400D-9D2B-E1A8988A1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2CDD61-47BC-4BBC-ABBF-5E0BAFBBF7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38FBEE-F1E6-4EA3-B3EE-916932E81A90}" type="slidenum">
              <a:rPr lang="pt-BR" altLang="pt-BR"/>
              <a:pPr/>
              <a:t>127</a:t>
            </a:fld>
            <a:endParaRPr lang="pt-BR" altLang="pt-BR"/>
          </a:p>
        </p:txBody>
      </p:sp>
      <p:sp>
        <p:nvSpPr>
          <p:cNvPr id="346114" name="Rectangle 2">
            <a:extLst>
              <a:ext uri="{FF2B5EF4-FFF2-40B4-BE49-F238E27FC236}">
                <a16:creationId xmlns:a16="http://schemas.microsoft.com/office/drawing/2014/main" id="{B44B6DD5-5779-4FE8-B093-F8E0BC31E15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>
            <a:extLst>
              <a:ext uri="{FF2B5EF4-FFF2-40B4-BE49-F238E27FC236}">
                <a16:creationId xmlns:a16="http://schemas.microsoft.com/office/drawing/2014/main" id="{8040DBD7-2215-4E58-A01A-1DB38E438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6465EF-0EF7-4B98-B7D7-2B19DEE7A7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32C515-53DF-4CEF-9D1C-E78C68DE7251}" type="slidenum">
              <a:rPr lang="pt-BR" altLang="pt-BR"/>
              <a:pPr/>
              <a:t>128</a:t>
            </a:fld>
            <a:endParaRPr lang="pt-BR" altLang="pt-BR"/>
          </a:p>
        </p:txBody>
      </p:sp>
      <p:sp>
        <p:nvSpPr>
          <p:cNvPr id="347138" name="Rectangle 2">
            <a:extLst>
              <a:ext uri="{FF2B5EF4-FFF2-40B4-BE49-F238E27FC236}">
                <a16:creationId xmlns:a16="http://schemas.microsoft.com/office/drawing/2014/main" id="{8FFF7066-22DE-4A11-910E-E268796F749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>
            <a:extLst>
              <a:ext uri="{FF2B5EF4-FFF2-40B4-BE49-F238E27FC236}">
                <a16:creationId xmlns:a16="http://schemas.microsoft.com/office/drawing/2014/main" id="{7B826860-CCA6-4E1E-8D1E-BF72477AA0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B87A7D-CB5D-4E9D-A38E-057A627E1C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95D06C-2741-48CC-96E2-B3BB96461F39}" type="slidenum">
              <a:rPr lang="pt-BR" altLang="pt-BR"/>
              <a:pPr/>
              <a:t>129</a:t>
            </a:fld>
            <a:endParaRPr lang="pt-BR" altLang="pt-BR"/>
          </a:p>
        </p:txBody>
      </p:sp>
      <p:sp>
        <p:nvSpPr>
          <p:cNvPr id="348162" name="Rectangle 2">
            <a:extLst>
              <a:ext uri="{FF2B5EF4-FFF2-40B4-BE49-F238E27FC236}">
                <a16:creationId xmlns:a16="http://schemas.microsoft.com/office/drawing/2014/main" id="{67F0360F-A235-4E22-9FE9-85853D6F5FB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>
            <a:extLst>
              <a:ext uri="{FF2B5EF4-FFF2-40B4-BE49-F238E27FC236}">
                <a16:creationId xmlns:a16="http://schemas.microsoft.com/office/drawing/2014/main" id="{57EAF263-8126-4611-A747-F9914DEF76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9DF960-E229-4B64-B765-8449C20C90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412CBC-F654-4DB0-90E0-398C57E00139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id="{27D5ACBF-41E0-4E0D-9A16-0AAE30AB91C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D4C65E5C-8BAD-4BCC-9F85-07B557AF90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1DD2E28-E4EC-4F0F-A1E2-B17FB1EB79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9B83DC-9E2B-4590-B503-ED9D2A2CF0B7}" type="slidenum">
              <a:rPr lang="pt-BR" altLang="pt-BR"/>
              <a:pPr/>
              <a:t>130</a:t>
            </a:fld>
            <a:endParaRPr lang="pt-BR" altLang="pt-BR"/>
          </a:p>
        </p:txBody>
      </p:sp>
      <p:sp>
        <p:nvSpPr>
          <p:cNvPr id="349186" name="Rectangle 2">
            <a:extLst>
              <a:ext uri="{FF2B5EF4-FFF2-40B4-BE49-F238E27FC236}">
                <a16:creationId xmlns:a16="http://schemas.microsoft.com/office/drawing/2014/main" id="{E49EB4C9-ED94-4D63-BB03-F9FFF1984D5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>
            <a:extLst>
              <a:ext uri="{FF2B5EF4-FFF2-40B4-BE49-F238E27FC236}">
                <a16:creationId xmlns:a16="http://schemas.microsoft.com/office/drawing/2014/main" id="{9AA60FE4-9E31-4489-9B00-64C93DABA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C61329-E4D8-418C-8BC1-4609568D44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425FDC-6C6C-4C4E-857F-2FC2A674A7E0}" type="slidenum">
              <a:rPr lang="pt-BR" altLang="pt-BR"/>
              <a:pPr/>
              <a:t>131</a:t>
            </a:fld>
            <a:endParaRPr lang="pt-BR" altLang="pt-BR"/>
          </a:p>
        </p:txBody>
      </p:sp>
      <p:sp>
        <p:nvSpPr>
          <p:cNvPr id="350210" name="Rectangle 2">
            <a:extLst>
              <a:ext uri="{FF2B5EF4-FFF2-40B4-BE49-F238E27FC236}">
                <a16:creationId xmlns:a16="http://schemas.microsoft.com/office/drawing/2014/main" id="{22674F03-3387-4876-B175-E78277072C6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>
            <a:extLst>
              <a:ext uri="{FF2B5EF4-FFF2-40B4-BE49-F238E27FC236}">
                <a16:creationId xmlns:a16="http://schemas.microsoft.com/office/drawing/2014/main" id="{F387CAA2-48B8-4066-83CC-0C491830C8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D95888-F4DE-4B99-9AC3-B5CC23619D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BDB158-5514-4506-B3BE-24E8B7000182}" type="slidenum">
              <a:rPr lang="pt-BR" altLang="pt-BR"/>
              <a:pPr/>
              <a:t>132</a:t>
            </a:fld>
            <a:endParaRPr lang="pt-BR" altLang="pt-BR"/>
          </a:p>
        </p:txBody>
      </p:sp>
      <p:sp>
        <p:nvSpPr>
          <p:cNvPr id="351234" name="Rectangle 2">
            <a:extLst>
              <a:ext uri="{FF2B5EF4-FFF2-40B4-BE49-F238E27FC236}">
                <a16:creationId xmlns:a16="http://schemas.microsoft.com/office/drawing/2014/main" id="{B7188096-97E3-4EB0-B697-34C5B68E4BE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>
            <a:extLst>
              <a:ext uri="{FF2B5EF4-FFF2-40B4-BE49-F238E27FC236}">
                <a16:creationId xmlns:a16="http://schemas.microsoft.com/office/drawing/2014/main" id="{39AA100B-9597-4B26-A690-F09876FD7B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5C4D86D-CE28-473A-BE4C-4BA2D91A0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27208B-80D7-4C52-8737-C56E86D8BCF0}" type="slidenum">
              <a:rPr lang="pt-BR" altLang="pt-BR"/>
              <a:pPr/>
              <a:t>133</a:t>
            </a:fld>
            <a:endParaRPr lang="pt-BR" altLang="pt-BR"/>
          </a:p>
        </p:txBody>
      </p:sp>
      <p:sp>
        <p:nvSpPr>
          <p:cNvPr id="352258" name="Rectangle 2">
            <a:extLst>
              <a:ext uri="{FF2B5EF4-FFF2-40B4-BE49-F238E27FC236}">
                <a16:creationId xmlns:a16="http://schemas.microsoft.com/office/drawing/2014/main" id="{DB461D16-D95B-49D8-AF33-2FE73C47405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>
            <a:extLst>
              <a:ext uri="{FF2B5EF4-FFF2-40B4-BE49-F238E27FC236}">
                <a16:creationId xmlns:a16="http://schemas.microsoft.com/office/drawing/2014/main" id="{BBB6D228-E240-4A44-B517-EF32413792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BCCAF07-CF8F-46D3-9466-7BF48D43F5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AABFA7-7E5E-4DEC-A783-5254593EDC30}" type="slidenum">
              <a:rPr lang="pt-BR" altLang="pt-BR"/>
              <a:pPr/>
              <a:t>134</a:t>
            </a:fld>
            <a:endParaRPr lang="pt-BR" altLang="pt-BR"/>
          </a:p>
        </p:txBody>
      </p:sp>
      <p:sp>
        <p:nvSpPr>
          <p:cNvPr id="353282" name="Rectangle 2">
            <a:extLst>
              <a:ext uri="{FF2B5EF4-FFF2-40B4-BE49-F238E27FC236}">
                <a16:creationId xmlns:a16="http://schemas.microsoft.com/office/drawing/2014/main" id="{527E283B-2427-474D-B5FA-CDFC00D1C11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3">
            <a:extLst>
              <a:ext uri="{FF2B5EF4-FFF2-40B4-BE49-F238E27FC236}">
                <a16:creationId xmlns:a16="http://schemas.microsoft.com/office/drawing/2014/main" id="{F918EE0F-8ACD-4086-A4AC-D6F991DF12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E1DF1EE-64AF-470D-9BA8-F5349881A9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6E551F-FBF6-4229-AB00-8571008D7F80}" type="slidenum">
              <a:rPr lang="pt-BR" altLang="pt-BR"/>
              <a:pPr/>
              <a:t>135</a:t>
            </a:fld>
            <a:endParaRPr lang="pt-BR" altLang="pt-BR"/>
          </a:p>
        </p:txBody>
      </p:sp>
      <p:sp>
        <p:nvSpPr>
          <p:cNvPr id="354306" name="Rectangle 2">
            <a:extLst>
              <a:ext uri="{FF2B5EF4-FFF2-40B4-BE49-F238E27FC236}">
                <a16:creationId xmlns:a16="http://schemas.microsoft.com/office/drawing/2014/main" id="{69711EA8-B391-4E0C-8666-E72E2FC0237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>
            <a:extLst>
              <a:ext uri="{FF2B5EF4-FFF2-40B4-BE49-F238E27FC236}">
                <a16:creationId xmlns:a16="http://schemas.microsoft.com/office/drawing/2014/main" id="{64D5F395-6111-4289-9544-C83A222D58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25EFA99-61C9-441A-ADE5-CB9CB2761E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6CB2B2-1E53-4B4C-9C92-58A76F688329}" type="slidenum">
              <a:rPr lang="pt-BR" altLang="pt-BR"/>
              <a:pPr/>
              <a:t>136</a:t>
            </a:fld>
            <a:endParaRPr lang="pt-BR" altLang="pt-BR"/>
          </a:p>
        </p:txBody>
      </p:sp>
      <p:sp>
        <p:nvSpPr>
          <p:cNvPr id="355330" name="Rectangle 2">
            <a:extLst>
              <a:ext uri="{FF2B5EF4-FFF2-40B4-BE49-F238E27FC236}">
                <a16:creationId xmlns:a16="http://schemas.microsoft.com/office/drawing/2014/main" id="{931D9127-CB2A-496B-8D72-05C8B6B7A24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>
            <a:extLst>
              <a:ext uri="{FF2B5EF4-FFF2-40B4-BE49-F238E27FC236}">
                <a16:creationId xmlns:a16="http://schemas.microsoft.com/office/drawing/2014/main" id="{B6AA384D-7B56-4932-8A71-BE8F386C8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0EEF65-4FA3-4292-AF30-61B84C0375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5710B-37D9-418E-A9D7-ED4F97359984}" type="slidenum">
              <a:rPr lang="pt-BR" altLang="pt-BR"/>
              <a:pPr/>
              <a:t>137</a:t>
            </a:fld>
            <a:endParaRPr lang="pt-BR" altLang="pt-BR"/>
          </a:p>
        </p:txBody>
      </p:sp>
      <p:sp>
        <p:nvSpPr>
          <p:cNvPr id="356354" name="Rectangle 2">
            <a:extLst>
              <a:ext uri="{FF2B5EF4-FFF2-40B4-BE49-F238E27FC236}">
                <a16:creationId xmlns:a16="http://schemas.microsoft.com/office/drawing/2014/main" id="{66236911-A318-49CD-9EDF-9947E35663E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>
            <a:extLst>
              <a:ext uri="{FF2B5EF4-FFF2-40B4-BE49-F238E27FC236}">
                <a16:creationId xmlns:a16="http://schemas.microsoft.com/office/drawing/2014/main" id="{40651BA9-8F6E-476C-BD06-41CA9BA108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3E3913B-EB6C-49F1-B9E7-B6169C8885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428152-A3FB-4AF4-B8C3-B0D21A26A78C}" type="slidenum">
              <a:rPr lang="pt-BR" altLang="pt-BR"/>
              <a:pPr/>
              <a:t>138</a:t>
            </a:fld>
            <a:endParaRPr lang="pt-BR" altLang="pt-BR"/>
          </a:p>
        </p:txBody>
      </p:sp>
      <p:sp>
        <p:nvSpPr>
          <p:cNvPr id="357378" name="Rectangle 2">
            <a:extLst>
              <a:ext uri="{FF2B5EF4-FFF2-40B4-BE49-F238E27FC236}">
                <a16:creationId xmlns:a16="http://schemas.microsoft.com/office/drawing/2014/main" id="{BCDD4364-BCC8-4176-BD01-CBCCC76786B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>
            <a:extLst>
              <a:ext uri="{FF2B5EF4-FFF2-40B4-BE49-F238E27FC236}">
                <a16:creationId xmlns:a16="http://schemas.microsoft.com/office/drawing/2014/main" id="{E5470B13-945D-4B1A-8153-76A5A172D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B20EB34-DEC2-42A7-8104-D6B9AEE106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DCF0C1-5736-46C7-97EC-8C2D5F3D237A}" type="slidenum">
              <a:rPr lang="pt-BR" altLang="pt-BR"/>
              <a:pPr/>
              <a:t>139</a:t>
            </a:fld>
            <a:endParaRPr lang="pt-BR" altLang="pt-BR"/>
          </a:p>
        </p:txBody>
      </p:sp>
      <p:sp>
        <p:nvSpPr>
          <p:cNvPr id="358402" name="Rectangle 2">
            <a:extLst>
              <a:ext uri="{FF2B5EF4-FFF2-40B4-BE49-F238E27FC236}">
                <a16:creationId xmlns:a16="http://schemas.microsoft.com/office/drawing/2014/main" id="{285FFAF3-E203-4F43-BC69-332CDB5A31E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>
            <a:extLst>
              <a:ext uri="{FF2B5EF4-FFF2-40B4-BE49-F238E27FC236}">
                <a16:creationId xmlns:a16="http://schemas.microsoft.com/office/drawing/2014/main" id="{DBECE788-D073-4C52-9F93-999F61156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B73EABC-AA23-4037-AFBC-D6464D17A2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2975CA-6DF7-4E2C-96BE-316D373EC98B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238594" name="Rectangle 2">
            <a:extLst>
              <a:ext uri="{FF2B5EF4-FFF2-40B4-BE49-F238E27FC236}">
                <a16:creationId xmlns:a16="http://schemas.microsoft.com/office/drawing/2014/main" id="{E3E17598-D759-45C6-8961-F78F1BFF97C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F45F70C3-F0A0-4024-89F3-48148FEBF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0D971C-42E4-471D-8093-40C73825E5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F1D28A-1C1C-4267-B97D-3341BBE9E1B6}" type="slidenum">
              <a:rPr lang="pt-BR" altLang="pt-BR"/>
              <a:pPr/>
              <a:t>140</a:t>
            </a:fld>
            <a:endParaRPr lang="pt-BR" altLang="pt-BR"/>
          </a:p>
        </p:txBody>
      </p:sp>
      <p:sp>
        <p:nvSpPr>
          <p:cNvPr id="359426" name="Rectangle 2">
            <a:extLst>
              <a:ext uri="{FF2B5EF4-FFF2-40B4-BE49-F238E27FC236}">
                <a16:creationId xmlns:a16="http://schemas.microsoft.com/office/drawing/2014/main" id="{7CDA5652-8E9C-4310-B480-04A71B88861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>
            <a:extLst>
              <a:ext uri="{FF2B5EF4-FFF2-40B4-BE49-F238E27FC236}">
                <a16:creationId xmlns:a16="http://schemas.microsoft.com/office/drawing/2014/main" id="{B206F726-3AB9-4A09-B223-CD49E7B1A8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8591AC9-28B4-43F3-8C01-D9DB9592B9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7E7E36-5618-4D3C-8BFE-03A68ADBC864}" type="slidenum">
              <a:rPr lang="pt-BR" altLang="pt-BR"/>
              <a:pPr/>
              <a:t>141</a:t>
            </a:fld>
            <a:endParaRPr lang="pt-BR" altLang="pt-BR"/>
          </a:p>
        </p:txBody>
      </p:sp>
      <p:sp>
        <p:nvSpPr>
          <p:cNvPr id="360450" name="Rectangle 2">
            <a:extLst>
              <a:ext uri="{FF2B5EF4-FFF2-40B4-BE49-F238E27FC236}">
                <a16:creationId xmlns:a16="http://schemas.microsoft.com/office/drawing/2014/main" id="{CBDB57BC-9DCF-46B1-A646-50A8F5AB4A7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>
            <a:extLst>
              <a:ext uri="{FF2B5EF4-FFF2-40B4-BE49-F238E27FC236}">
                <a16:creationId xmlns:a16="http://schemas.microsoft.com/office/drawing/2014/main" id="{63CC2502-9919-4137-8DFD-F4230458AE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C3389C1-7500-441A-BF97-37C7FD3DB0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7D849-158C-49BA-A926-BD974C7A8989}" type="slidenum">
              <a:rPr lang="pt-BR" altLang="pt-BR"/>
              <a:pPr/>
              <a:t>142</a:t>
            </a:fld>
            <a:endParaRPr lang="pt-BR" altLang="pt-BR"/>
          </a:p>
        </p:txBody>
      </p:sp>
      <p:sp>
        <p:nvSpPr>
          <p:cNvPr id="361474" name="Rectangle 2">
            <a:extLst>
              <a:ext uri="{FF2B5EF4-FFF2-40B4-BE49-F238E27FC236}">
                <a16:creationId xmlns:a16="http://schemas.microsoft.com/office/drawing/2014/main" id="{A9DB2BD5-0047-4EE2-B058-33F17B4856A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>
            <a:extLst>
              <a:ext uri="{FF2B5EF4-FFF2-40B4-BE49-F238E27FC236}">
                <a16:creationId xmlns:a16="http://schemas.microsoft.com/office/drawing/2014/main" id="{D16D254C-ADBB-4AE4-BB15-809ECD92B4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4DD0BD1-54E6-42F0-9FEE-FEC36FAC10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DFE6FE-D452-476C-BD8A-BEAF0F9B28AD}" type="slidenum">
              <a:rPr lang="pt-BR" altLang="pt-BR"/>
              <a:pPr/>
              <a:t>143</a:t>
            </a:fld>
            <a:endParaRPr lang="pt-BR" altLang="pt-BR"/>
          </a:p>
        </p:txBody>
      </p:sp>
      <p:sp>
        <p:nvSpPr>
          <p:cNvPr id="362498" name="Rectangle 2">
            <a:extLst>
              <a:ext uri="{FF2B5EF4-FFF2-40B4-BE49-F238E27FC236}">
                <a16:creationId xmlns:a16="http://schemas.microsoft.com/office/drawing/2014/main" id="{4BEF23AA-0F80-420F-829C-92862B4418F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>
            <a:extLst>
              <a:ext uri="{FF2B5EF4-FFF2-40B4-BE49-F238E27FC236}">
                <a16:creationId xmlns:a16="http://schemas.microsoft.com/office/drawing/2014/main" id="{F3944921-787F-4F66-AC9F-6F4CCE0FC4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4B17C2-F978-4CFD-97EB-28C8434BEE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0378AD-EA5E-45E6-BF2E-ECD92D3479F2}" type="slidenum">
              <a:rPr lang="pt-BR" altLang="pt-BR"/>
              <a:pPr/>
              <a:t>144</a:t>
            </a:fld>
            <a:endParaRPr lang="pt-BR" altLang="pt-BR"/>
          </a:p>
        </p:txBody>
      </p:sp>
      <p:sp>
        <p:nvSpPr>
          <p:cNvPr id="363522" name="Rectangle 2">
            <a:extLst>
              <a:ext uri="{FF2B5EF4-FFF2-40B4-BE49-F238E27FC236}">
                <a16:creationId xmlns:a16="http://schemas.microsoft.com/office/drawing/2014/main" id="{45EB3E28-EBAD-464E-8AD6-5964494D194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>
            <a:extLst>
              <a:ext uri="{FF2B5EF4-FFF2-40B4-BE49-F238E27FC236}">
                <a16:creationId xmlns:a16="http://schemas.microsoft.com/office/drawing/2014/main" id="{5B9F5EB5-5DCD-4643-927B-BFDA961AF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58F4720-A7F7-4733-B919-941A3FFFDD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AABF33-6B8D-495F-8AC9-14B252D00A59}" type="slidenum">
              <a:rPr lang="pt-BR" altLang="pt-BR"/>
              <a:pPr/>
              <a:t>145</a:t>
            </a:fld>
            <a:endParaRPr lang="pt-BR" altLang="pt-BR"/>
          </a:p>
        </p:txBody>
      </p:sp>
      <p:sp>
        <p:nvSpPr>
          <p:cNvPr id="364546" name="Rectangle 2">
            <a:extLst>
              <a:ext uri="{FF2B5EF4-FFF2-40B4-BE49-F238E27FC236}">
                <a16:creationId xmlns:a16="http://schemas.microsoft.com/office/drawing/2014/main" id="{120F1B71-0B9F-406A-9E4B-07F8C65B5B3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>
            <a:extLst>
              <a:ext uri="{FF2B5EF4-FFF2-40B4-BE49-F238E27FC236}">
                <a16:creationId xmlns:a16="http://schemas.microsoft.com/office/drawing/2014/main" id="{CC9C985E-81F2-438B-80FC-7DCB4AC409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4DBE0B-C109-4AFA-B730-C74E0769D4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5EB78-93D0-476F-9E52-CA37A3906B3C}" type="slidenum">
              <a:rPr lang="pt-BR" altLang="pt-BR"/>
              <a:pPr/>
              <a:t>146</a:t>
            </a:fld>
            <a:endParaRPr lang="pt-BR" altLang="pt-BR"/>
          </a:p>
        </p:txBody>
      </p:sp>
      <p:sp>
        <p:nvSpPr>
          <p:cNvPr id="365570" name="Rectangle 2">
            <a:extLst>
              <a:ext uri="{FF2B5EF4-FFF2-40B4-BE49-F238E27FC236}">
                <a16:creationId xmlns:a16="http://schemas.microsoft.com/office/drawing/2014/main" id="{4A3F18C9-7C1D-44EA-B521-1F1B71A23EA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>
            <a:extLst>
              <a:ext uri="{FF2B5EF4-FFF2-40B4-BE49-F238E27FC236}">
                <a16:creationId xmlns:a16="http://schemas.microsoft.com/office/drawing/2014/main" id="{82D03A00-DFD8-42A6-B0B2-5453143972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C866F5-409E-4A85-9698-583E6A5D90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B0A816-7A43-437F-9D49-956489679C9C}" type="slidenum">
              <a:rPr lang="pt-BR" altLang="pt-BR"/>
              <a:pPr/>
              <a:t>147</a:t>
            </a:fld>
            <a:endParaRPr lang="pt-BR" altLang="pt-BR"/>
          </a:p>
        </p:txBody>
      </p:sp>
      <p:sp>
        <p:nvSpPr>
          <p:cNvPr id="366594" name="Rectangle 2">
            <a:extLst>
              <a:ext uri="{FF2B5EF4-FFF2-40B4-BE49-F238E27FC236}">
                <a16:creationId xmlns:a16="http://schemas.microsoft.com/office/drawing/2014/main" id="{94B518F7-4C44-417F-A194-C7339E4EC3B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>
            <a:extLst>
              <a:ext uri="{FF2B5EF4-FFF2-40B4-BE49-F238E27FC236}">
                <a16:creationId xmlns:a16="http://schemas.microsoft.com/office/drawing/2014/main" id="{37FCF3CB-3BE7-428A-BCBE-4D0A41823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FFA97CD-A95B-4C78-9D39-E69E3E4FB5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2CBB40-775C-4D77-9C73-196FE424F663}" type="slidenum">
              <a:rPr lang="pt-BR" altLang="pt-BR"/>
              <a:pPr/>
              <a:t>148</a:t>
            </a:fld>
            <a:endParaRPr lang="pt-BR" altLang="pt-BR"/>
          </a:p>
        </p:txBody>
      </p:sp>
      <p:sp>
        <p:nvSpPr>
          <p:cNvPr id="367618" name="Rectangle 2">
            <a:extLst>
              <a:ext uri="{FF2B5EF4-FFF2-40B4-BE49-F238E27FC236}">
                <a16:creationId xmlns:a16="http://schemas.microsoft.com/office/drawing/2014/main" id="{56860545-69CC-4037-B98E-1407B2BD459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B3FECE85-C706-475E-B66F-5C73B4F74E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983035-F3AC-40C8-B231-5711E23FA7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92D5D-600B-4318-9721-6DDAAA7FC705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239618" name="Rectangle 2">
            <a:extLst>
              <a:ext uri="{FF2B5EF4-FFF2-40B4-BE49-F238E27FC236}">
                <a16:creationId xmlns:a16="http://schemas.microsoft.com/office/drawing/2014/main" id="{286604B1-7FCC-436D-B8EF-5EFB31E241D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2870DF8A-AEEA-4292-9FF1-4CF5F19BB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CD3176-A1FB-4D6E-BFA5-9CC362F030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AFC3D5-D6E8-41C9-AAE0-B60FCC3443B4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240642" name="Rectangle 2">
            <a:extLst>
              <a:ext uri="{FF2B5EF4-FFF2-40B4-BE49-F238E27FC236}">
                <a16:creationId xmlns:a16="http://schemas.microsoft.com/office/drawing/2014/main" id="{551CAC03-C219-4608-BE39-782FC03F41B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8E6B1EAD-7674-439B-89F9-5EA521909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3FC151C-7380-4E3F-8EF2-76397277FF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20287-FD26-45EE-AE36-6F504BD8B5C2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241666" name="Rectangle 2">
            <a:extLst>
              <a:ext uri="{FF2B5EF4-FFF2-40B4-BE49-F238E27FC236}">
                <a16:creationId xmlns:a16="http://schemas.microsoft.com/office/drawing/2014/main" id="{68144256-920A-41EA-A08B-7BE2284360F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69C29488-573C-4407-BF1E-8E3B7F57E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3D7D62F-60A4-4CB7-9E7A-BF1F7EA2DF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2B2B06-B511-4204-BCF7-E9E1D8DC5BB9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242690" name="Rectangle 2">
            <a:extLst>
              <a:ext uri="{FF2B5EF4-FFF2-40B4-BE49-F238E27FC236}">
                <a16:creationId xmlns:a16="http://schemas.microsoft.com/office/drawing/2014/main" id="{5E70C046-3F6C-41DB-9C65-20FC8552673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>
            <a:extLst>
              <a:ext uri="{FF2B5EF4-FFF2-40B4-BE49-F238E27FC236}">
                <a16:creationId xmlns:a16="http://schemas.microsoft.com/office/drawing/2014/main" id="{9740B6C3-AAB9-4BCF-AE7A-26B81F87AC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4341A2-5D86-4BD8-8BEE-4EF913B6C1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1E645-B3B3-4114-900C-26DD681323B4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243714" name="Rectangle 2">
            <a:extLst>
              <a:ext uri="{FF2B5EF4-FFF2-40B4-BE49-F238E27FC236}">
                <a16:creationId xmlns:a16="http://schemas.microsoft.com/office/drawing/2014/main" id="{E33BEB50-4BFF-4E48-95D8-160EF18E636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>
            <a:extLst>
              <a:ext uri="{FF2B5EF4-FFF2-40B4-BE49-F238E27FC236}">
                <a16:creationId xmlns:a16="http://schemas.microsoft.com/office/drawing/2014/main" id="{E6D635B6-CEDC-4314-B09A-3443F835C8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674AD76-5752-442D-BF43-FB4BC58161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CAC6B3-352E-4DE4-B0EF-25FBE287A4A1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226306" name="Rectangle 2">
            <a:extLst>
              <a:ext uri="{FF2B5EF4-FFF2-40B4-BE49-F238E27FC236}">
                <a16:creationId xmlns:a16="http://schemas.microsoft.com/office/drawing/2014/main" id="{D744E877-87EB-4C1A-B2FD-40D641B7280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E2368526-0A4D-4EF8-AC0D-E9EFEA02D9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1F956F-7234-49E6-BB42-11E75DCCEE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FD258B-A33D-43B5-8CDC-53010BE62DD2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244738" name="Rectangle 2">
            <a:extLst>
              <a:ext uri="{FF2B5EF4-FFF2-40B4-BE49-F238E27FC236}">
                <a16:creationId xmlns:a16="http://schemas.microsoft.com/office/drawing/2014/main" id="{BBCD542A-D5FF-4C8A-BDE3-3F1CBDBD202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>
            <a:extLst>
              <a:ext uri="{FF2B5EF4-FFF2-40B4-BE49-F238E27FC236}">
                <a16:creationId xmlns:a16="http://schemas.microsoft.com/office/drawing/2014/main" id="{4D741D46-00EB-4522-A914-C4EC00928D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6AFB25E-13CF-4EF7-9E73-9DBE64DDCD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F53850-C6FE-48F0-95C5-F041330BE007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245762" name="Rectangle 2">
            <a:extLst>
              <a:ext uri="{FF2B5EF4-FFF2-40B4-BE49-F238E27FC236}">
                <a16:creationId xmlns:a16="http://schemas.microsoft.com/office/drawing/2014/main" id="{CEF1C6C4-3411-4FB5-AF52-6ACAB96806A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513B138E-8C0B-4197-B0F4-8AB3AE823A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8CB822-6711-4BBC-9CF6-B3279FCB2E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F168B6-CD15-4BDC-9C61-2BC6A5B0F587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246786" name="Rectangle 2">
            <a:extLst>
              <a:ext uri="{FF2B5EF4-FFF2-40B4-BE49-F238E27FC236}">
                <a16:creationId xmlns:a16="http://schemas.microsoft.com/office/drawing/2014/main" id="{F10E78F1-48EF-4FF8-B09C-447B79407B8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AC54BEA4-6DF0-4A97-8AE3-9C5DFDD7A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B931E35-F189-4BD0-962F-B88018D2A1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0CD930-7EBD-4112-84F0-087A661FF936}" type="slidenum">
              <a:rPr lang="pt-BR" altLang="pt-BR"/>
              <a:pPr/>
              <a:t>23</a:t>
            </a:fld>
            <a:endParaRPr lang="pt-BR" altLang="pt-BR"/>
          </a:p>
        </p:txBody>
      </p:sp>
      <p:sp>
        <p:nvSpPr>
          <p:cNvPr id="247810" name="Rectangle 2">
            <a:extLst>
              <a:ext uri="{FF2B5EF4-FFF2-40B4-BE49-F238E27FC236}">
                <a16:creationId xmlns:a16="http://schemas.microsoft.com/office/drawing/2014/main" id="{4286CDFA-6087-4EEC-BA31-0C10D4F7D99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C5F704B0-E004-4BE9-AA1B-4CEB8923A4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A16ABB-16AE-4AE7-99D1-43F8087CD1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72124-1939-4B37-8699-AB02E2B0D3CE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248834" name="Rectangle 2">
            <a:extLst>
              <a:ext uri="{FF2B5EF4-FFF2-40B4-BE49-F238E27FC236}">
                <a16:creationId xmlns:a16="http://schemas.microsoft.com/office/drawing/2014/main" id="{691AB64F-26B6-42E1-BB4E-2BAEDA21603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72AF2E9B-2C7B-4748-8F05-5F9A607F9D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72FC94-422A-4117-A55B-C8A6FC413A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DF299F-AD38-423D-AFAC-C9C22E699798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249858" name="Rectangle 2">
            <a:extLst>
              <a:ext uri="{FF2B5EF4-FFF2-40B4-BE49-F238E27FC236}">
                <a16:creationId xmlns:a16="http://schemas.microsoft.com/office/drawing/2014/main" id="{3E5ED8F2-DD5E-49AC-A23A-51F9B649565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704CF947-5251-4612-BA7B-2EC74B4D1D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F4AA34-6002-46AE-AB74-553559DE63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A0A7B-452A-4071-A46F-99C4535AF1FD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250882" name="Rectangle 2">
            <a:extLst>
              <a:ext uri="{FF2B5EF4-FFF2-40B4-BE49-F238E27FC236}">
                <a16:creationId xmlns:a16="http://schemas.microsoft.com/office/drawing/2014/main" id="{F8B92B8E-E738-4D0A-8989-A5946444DD7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B6DFC3DC-F17A-4BB9-A3F5-3438F2CB8A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F7D1118-7B5B-44AB-9273-C71C6EEA8D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253D25-1B63-4C89-A952-68383CB6F682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251906" name="Rectangle 2">
            <a:extLst>
              <a:ext uri="{FF2B5EF4-FFF2-40B4-BE49-F238E27FC236}">
                <a16:creationId xmlns:a16="http://schemas.microsoft.com/office/drawing/2014/main" id="{310273E5-C9D2-4458-A483-39946D5A19F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>
            <a:extLst>
              <a:ext uri="{FF2B5EF4-FFF2-40B4-BE49-F238E27FC236}">
                <a16:creationId xmlns:a16="http://schemas.microsoft.com/office/drawing/2014/main" id="{EE877BF1-9387-4C79-B151-1E5E3C3CE5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4C84D9-085A-4326-AD6C-62DA3F15CF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A04788-08B9-46A3-8506-4D83752981EF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252930" name="Rectangle 2">
            <a:extLst>
              <a:ext uri="{FF2B5EF4-FFF2-40B4-BE49-F238E27FC236}">
                <a16:creationId xmlns:a16="http://schemas.microsoft.com/office/drawing/2014/main" id="{BF0D1E8F-3D70-402D-ADCC-4482CF0C3FE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A8E3AB01-434D-4EDC-A1D5-2AE5E5CE7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F7839E-5F8A-40C7-B710-5677A7561F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7C3C72-9FF9-4F75-B8C3-A83926904AD0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253954" name="Rectangle 2">
            <a:extLst>
              <a:ext uri="{FF2B5EF4-FFF2-40B4-BE49-F238E27FC236}">
                <a16:creationId xmlns:a16="http://schemas.microsoft.com/office/drawing/2014/main" id="{2CEE3237-1BCF-4267-A4F4-54C77773E9F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0D319C93-C95E-4476-845D-B9620EDABB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CC759A6-682A-452B-82EB-1E21A2C3CC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C1D932-BD53-49ED-9B00-EE82531C5B66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31680FEA-6B75-4034-A718-CCE31355341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6CBA2B45-CBE4-44F4-84ED-4B1772CCB2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80E871-9794-4427-8FBE-DDB2491313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055D3C-4B11-432A-A014-59DA9ED652F2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254978" name="Rectangle 2">
            <a:extLst>
              <a:ext uri="{FF2B5EF4-FFF2-40B4-BE49-F238E27FC236}">
                <a16:creationId xmlns:a16="http://schemas.microsoft.com/office/drawing/2014/main" id="{2C4B0F78-70FC-4F08-8F95-A7FE932585B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584A8F33-04C5-4D82-9991-8CE65534D4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282BA7-F01B-44DE-8C5E-E538E19EA2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7B2990-19B7-479C-8555-5E5854F81460}" type="slidenum">
              <a:rPr lang="pt-BR" altLang="pt-BR"/>
              <a:pPr/>
              <a:t>31</a:t>
            </a:fld>
            <a:endParaRPr lang="pt-BR" altLang="pt-BR"/>
          </a:p>
        </p:txBody>
      </p:sp>
      <p:sp>
        <p:nvSpPr>
          <p:cNvPr id="256002" name="Rectangle 2">
            <a:extLst>
              <a:ext uri="{FF2B5EF4-FFF2-40B4-BE49-F238E27FC236}">
                <a16:creationId xmlns:a16="http://schemas.microsoft.com/office/drawing/2014/main" id="{7B01484E-3984-4ED0-A578-2DD2F749ABA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>
            <a:extLst>
              <a:ext uri="{FF2B5EF4-FFF2-40B4-BE49-F238E27FC236}">
                <a16:creationId xmlns:a16="http://schemas.microsoft.com/office/drawing/2014/main" id="{C9E39944-B4A0-4506-AFE5-7B4672BF21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B61D33B-C888-4AA8-806C-7557AD2555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A71DCD-0AE6-4CA2-B2FF-7A1923999A0A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273BF071-69C5-41D7-B74B-089C38D5870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2D8735ED-EC40-4130-A920-D75395519E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BCB205F-24E3-4373-B981-DDBB1EF737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3512A-22C5-49B3-8E60-7097F04B2DAD}" type="slidenum">
              <a:rPr lang="pt-BR" altLang="pt-BR"/>
              <a:pPr/>
              <a:t>33</a:t>
            </a:fld>
            <a:endParaRPr lang="pt-BR" altLang="pt-BR"/>
          </a:p>
        </p:txBody>
      </p:sp>
      <p:sp>
        <p:nvSpPr>
          <p:cNvPr id="258050" name="Rectangle 2">
            <a:extLst>
              <a:ext uri="{FF2B5EF4-FFF2-40B4-BE49-F238E27FC236}">
                <a16:creationId xmlns:a16="http://schemas.microsoft.com/office/drawing/2014/main" id="{E0065464-6BDD-4AB7-9681-71B6CC43487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>
            <a:extLst>
              <a:ext uri="{FF2B5EF4-FFF2-40B4-BE49-F238E27FC236}">
                <a16:creationId xmlns:a16="http://schemas.microsoft.com/office/drawing/2014/main" id="{20433A68-0754-4203-8E86-86F923BB84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EEB5412-9682-4D17-A800-19769F962D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0686F2-7B42-4619-AEA7-B1066CF6EA38}" type="slidenum">
              <a:rPr lang="pt-BR" altLang="pt-BR"/>
              <a:pPr/>
              <a:t>34</a:t>
            </a:fld>
            <a:endParaRPr lang="pt-BR" altLang="pt-BR"/>
          </a:p>
        </p:txBody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88E093AB-B654-492F-A4BC-9B833822FAB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>
            <a:extLst>
              <a:ext uri="{FF2B5EF4-FFF2-40B4-BE49-F238E27FC236}">
                <a16:creationId xmlns:a16="http://schemas.microsoft.com/office/drawing/2014/main" id="{66F6C920-ED33-46C2-BF7F-548B0F352B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4D0C8A-3580-48D4-A604-DE5F28B94D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1505CF-B4DC-4A82-AD2A-2745D05704CC}" type="slidenum">
              <a:rPr lang="pt-BR" altLang="pt-BR"/>
              <a:pPr/>
              <a:t>35</a:t>
            </a:fld>
            <a:endParaRPr lang="pt-BR" altLang="pt-BR"/>
          </a:p>
        </p:txBody>
      </p:sp>
      <p:sp>
        <p:nvSpPr>
          <p:cNvPr id="260098" name="Rectangle 2">
            <a:extLst>
              <a:ext uri="{FF2B5EF4-FFF2-40B4-BE49-F238E27FC236}">
                <a16:creationId xmlns:a16="http://schemas.microsoft.com/office/drawing/2014/main" id="{FD986C13-D954-4BF6-A9A8-4A511CFA4E9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796FC6D3-3A41-4833-99BC-AE47391EC9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FEDB7D-F7DB-4471-B318-AB900FA3C1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3E937-42C4-44F3-8302-1B224A07597E}" type="slidenum">
              <a:rPr lang="pt-BR" altLang="pt-BR"/>
              <a:pPr/>
              <a:t>36</a:t>
            </a:fld>
            <a:endParaRPr lang="pt-BR" altLang="pt-BR"/>
          </a:p>
        </p:txBody>
      </p:sp>
      <p:sp>
        <p:nvSpPr>
          <p:cNvPr id="261122" name="Rectangle 2">
            <a:extLst>
              <a:ext uri="{FF2B5EF4-FFF2-40B4-BE49-F238E27FC236}">
                <a16:creationId xmlns:a16="http://schemas.microsoft.com/office/drawing/2014/main" id="{4D6F0D07-E118-43B4-8964-AC7783907EE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E13689D4-5AFA-411D-94D9-DBC2216F9F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9BA697-6D3A-43CD-AD69-D5529CC9D3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911558-5462-4B7F-9F19-E860B409F1D6}" type="slidenum">
              <a:rPr lang="pt-BR" altLang="pt-BR"/>
              <a:pPr/>
              <a:t>37</a:t>
            </a:fld>
            <a:endParaRPr lang="pt-BR" altLang="pt-BR"/>
          </a:p>
        </p:txBody>
      </p:sp>
      <p:sp>
        <p:nvSpPr>
          <p:cNvPr id="262146" name="Rectangle 2">
            <a:extLst>
              <a:ext uri="{FF2B5EF4-FFF2-40B4-BE49-F238E27FC236}">
                <a16:creationId xmlns:a16="http://schemas.microsoft.com/office/drawing/2014/main" id="{6A3FF0A4-3B3C-4CF1-89C3-E6EF6098B81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>
            <a:extLst>
              <a:ext uri="{FF2B5EF4-FFF2-40B4-BE49-F238E27FC236}">
                <a16:creationId xmlns:a16="http://schemas.microsoft.com/office/drawing/2014/main" id="{1B30BB8F-927E-469B-96C8-2298910DE7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93E081F-ED62-4F42-918B-A6A5DE2024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53CC86-04E9-4663-B57D-CEB3CC2067F2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263170" name="Rectangle 2">
            <a:extLst>
              <a:ext uri="{FF2B5EF4-FFF2-40B4-BE49-F238E27FC236}">
                <a16:creationId xmlns:a16="http://schemas.microsoft.com/office/drawing/2014/main" id="{6BBEDEFB-A479-4336-B5B7-2FC9D89C4BD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>
            <a:extLst>
              <a:ext uri="{FF2B5EF4-FFF2-40B4-BE49-F238E27FC236}">
                <a16:creationId xmlns:a16="http://schemas.microsoft.com/office/drawing/2014/main" id="{F24CD4CC-C430-4B18-971E-D19FA10597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A7E63C-F0B6-46C3-9672-2CB9242227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8B0E50-E467-4A5F-9728-4114FD19838C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264194" name="Rectangle 2">
            <a:extLst>
              <a:ext uri="{FF2B5EF4-FFF2-40B4-BE49-F238E27FC236}">
                <a16:creationId xmlns:a16="http://schemas.microsoft.com/office/drawing/2014/main" id="{112AA5EE-8DA3-4D1F-916F-4ED1A6C3F79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5644F9D5-8EF4-4E21-83C8-FFEC598B93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5BC3D21-B1AC-4BD7-BA28-308425CCF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411E26-3593-4B35-BDD9-5FB90D68E04F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228354" name="Rectangle 2">
            <a:extLst>
              <a:ext uri="{FF2B5EF4-FFF2-40B4-BE49-F238E27FC236}">
                <a16:creationId xmlns:a16="http://schemas.microsoft.com/office/drawing/2014/main" id="{CF8043EF-E55B-46F2-8906-611DDA8A646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B19EEAC6-F703-4208-BB21-0C7D372D4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8EB9470-3FC4-409C-90C6-4541B74A3C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D2F84F-D536-447D-AAA4-D44DEAC84DD0}" type="slidenum">
              <a:rPr lang="pt-BR" altLang="pt-BR"/>
              <a:pPr/>
              <a:t>40</a:t>
            </a:fld>
            <a:endParaRPr lang="pt-BR" altLang="pt-BR"/>
          </a:p>
        </p:txBody>
      </p:sp>
      <p:sp>
        <p:nvSpPr>
          <p:cNvPr id="265218" name="Rectangle 2">
            <a:extLst>
              <a:ext uri="{FF2B5EF4-FFF2-40B4-BE49-F238E27FC236}">
                <a16:creationId xmlns:a16="http://schemas.microsoft.com/office/drawing/2014/main" id="{6516DD89-CCF4-4FC7-9A64-0222781D2B5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>
            <a:extLst>
              <a:ext uri="{FF2B5EF4-FFF2-40B4-BE49-F238E27FC236}">
                <a16:creationId xmlns:a16="http://schemas.microsoft.com/office/drawing/2014/main" id="{F7519815-1DFE-4D45-B393-86731B985A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52DBCA-2876-4365-B056-1762114501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E06444-BF50-4BFC-9D21-8B44E37D198A}" type="slidenum">
              <a:rPr lang="pt-BR" altLang="pt-BR"/>
              <a:pPr/>
              <a:t>41</a:t>
            </a:fld>
            <a:endParaRPr lang="pt-BR" altLang="pt-BR"/>
          </a:p>
        </p:txBody>
      </p:sp>
      <p:sp>
        <p:nvSpPr>
          <p:cNvPr id="266242" name="Rectangle 2">
            <a:extLst>
              <a:ext uri="{FF2B5EF4-FFF2-40B4-BE49-F238E27FC236}">
                <a16:creationId xmlns:a16="http://schemas.microsoft.com/office/drawing/2014/main" id="{8BC0DE3A-5981-4E33-8852-82A0A1F734B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>
            <a:extLst>
              <a:ext uri="{FF2B5EF4-FFF2-40B4-BE49-F238E27FC236}">
                <a16:creationId xmlns:a16="http://schemas.microsoft.com/office/drawing/2014/main" id="{3016DB58-FEC9-435C-93F0-6D1BFF4B6B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98294E5-60E8-4BCA-B1E6-62DD078252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A82BA2-EDDC-4DCB-8949-FC6187F8E1A4}" type="slidenum">
              <a:rPr lang="pt-BR" altLang="pt-BR"/>
              <a:pPr/>
              <a:t>42</a:t>
            </a:fld>
            <a:endParaRPr lang="pt-BR" altLang="pt-BR"/>
          </a:p>
        </p:txBody>
      </p:sp>
      <p:sp>
        <p:nvSpPr>
          <p:cNvPr id="267266" name="Rectangle 2">
            <a:extLst>
              <a:ext uri="{FF2B5EF4-FFF2-40B4-BE49-F238E27FC236}">
                <a16:creationId xmlns:a16="http://schemas.microsoft.com/office/drawing/2014/main" id="{6FEB2F38-7DEA-4A37-87CA-1587659E7F1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>
            <a:extLst>
              <a:ext uri="{FF2B5EF4-FFF2-40B4-BE49-F238E27FC236}">
                <a16:creationId xmlns:a16="http://schemas.microsoft.com/office/drawing/2014/main" id="{05CAF781-7AB3-45E7-BF3D-EBCDFFFF5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BEC479B-A403-48DF-96B0-A5EBB177A5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EEF28A-FE65-4D78-B081-7E18645FE04F}" type="slidenum">
              <a:rPr lang="pt-BR" altLang="pt-BR"/>
              <a:pPr/>
              <a:t>43</a:t>
            </a:fld>
            <a:endParaRPr lang="pt-BR" altLang="pt-BR"/>
          </a:p>
        </p:txBody>
      </p:sp>
      <p:sp>
        <p:nvSpPr>
          <p:cNvPr id="268290" name="Rectangle 2">
            <a:extLst>
              <a:ext uri="{FF2B5EF4-FFF2-40B4-BE49-F238E27FC236}">
                <a16:creationId xmlns:a16="http://schemas.microsoft.com/office/drawing/2014/main" id="{722CA259-3E99-4570-873A-15CDFEA6835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>
            <a:extLst>
              <a:ext uri="{FF2B5EF4-FFF2-40B4-BE49-F238E27FC236}">
                <a16:creationId xmlns:a16="http://schemas.microsoft.com/office/drawing/2014/main" id="{0357D48D-CBDC-4D1F-967F-F0A49EF92E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DCB705F-1500-4D3B-9E63-DCEAE50F24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3BD7B6-204C-43E6-995B-7175E324D20A}" type="slidenum">
              <a:rPr lang="pt-BR" altLang="pt-BR"/>
              <a:pPr/>
              <a:t>44</a:t>
            </a:fld>
            <a:endParaRPr lang="pt-BR" altLang="pt-BR"/>
          </a:p>
        </p:txBody>
      </p:sp>
      <p:sp>
        <p:nvSpPr>
          <p:cNvPr id="269314" name="Rectangle 2">
            <a:extLst>
              <a:ext uri="{FF2B5EF4-FFF2-40B4-BE49-F238E27FC236}">
                <a16:creationId xmlns:a16="http://schemas.microsoft.com/office/drawing/2014/main" id="{6AC88428-D0F5-433B-8D13-1FE2D84C305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3C052D8A-D583-4699-8AC9-D08DF32EF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CD29B1-3BB4-4B36-92BA-7E29C94124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584437-F29B-4045-9B33-6B30EFFC76A4}" type="slidenum">
              <a:rPr lang="pt-BR" altLang="pt-BR"/>
              <a:pPr/>
              <a:t>45</a:t>
            </a:fld>
            <a:endParaRPr lang="pt-BR" altLang="pt-BR"/>
          </a:p>
        </p:txBody>
      </p:sp>
      <p:sp>
        <p:nvSpPr>
          <p:cNvPr id="270338" name="Rectangle 2">
            <a:extLst>
              <a:ext uri="{FF2B5EF4-FFF2-40B4-BE49-F238E27FC236}">
                <a16:creationId xmlns:a16="http://schemas.microsoft.com/office/drawing/2014/main" id="{37662DF5-7D68-4501-8DB1-FAA19354148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>
            <a:extLst>
              <a:ext uri="{FF2B5EF4-FFF2-40B4-BE49-F238E27FC236}">
                <a16:creationId xmlns:a16="http://schemas.microsoft.com/office/drawing/2014/main" id="{F1DA4090-A582-44DA-B4A0-91F649602D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8E45BB6-D1A9-4561-9048-7A2B6F6B58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EFFC0F-9268-4CC7-A3A3-ADF4A40FCFDC}" type="slidenum">
              <a:rPr lang="pt-BR" altLang="pt-BR"/>
              <a:pPr/>
              <a:t>46</a:t>
            </a:fld>
            <a:endParaRPr lang="pt-BR" altLang="pt-BR"/>
          </a:p>
        </p:txBody>
      </p:sp>
      <p:sp>
        <p:nvSpPr>
          <p:cNvPr id="271362" name="Rectangle 2">
            <a:extLst>
              <a:ext uri="{FF2B5EF4-FFF2-40B4-BE49-F238E27FC236}">
                <a16:creationId xmlns:a16="http://schemas.microsoft.com/office/drawing/2014/main" id="{E9BDAE82-C8B7-434D-BAA2-642914B1C52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>
            <a:extLst>
              <a:ext uri="{FF2B5EF4-FFF2-40B4-BE49-F238E27FC236}">
                <a16:creationId xmlns:a16="http://schemas.microsoft.com/office/drawing/2014/main" id="{ECB09BA3-F586-4052-97E6-083A08647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30ABDC-0E18-40FE-9176-2F68057C9D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A724D2-B8C7-4C01-81A1-67600EC9DB61}" type="slidenum">
              <a:rPr lang="pt-BR" altLang="pt-BR"/>
              <a:pPr/>
              <a:t>47</a:t>
            </a:fld>
            <a:endParaRPr lang="pt-BR" altLang="pt-BR"/>
          </a:p>
        </p:txBody>
      </p:sp>
      <p:sp>
        <p:nvSpPr>
          <p:cNvPr id="272386" name="Rectangle 2">
            <a:extLst>
              <a:ext uri="{FF2B5EF4-FFF2-40B4-BE49-F238E27FC236}">
                <a16:creationId xmlns:a16="http://schemas.microsoft.com/office/drawing/2014/main" id="{0EF5EA87-87E6-4401-A7E5-1C26E277F7C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0D1711EA-4952-4598-A3DF-D58D731B7C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2B4BC0A-6D21-4938-80AC-CD193A1716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8C325-A874-4C65-B292-42631F8D2A5C}" type="slidenum">
              <a:rPr lang="pt-BR" altLang="pt-BR"/>
              <a:pPr/>
              <a:t>48</a:t>
            </a:fld>
            <a:endParaRPr lang="pt-BR" altLang="pt-BR"/>
          </a:p>
        </p:txBody>
      </p:sp>
      <p:sp>
        <p:nvSpPr>
          <p:cNvPr id="273410" name="Rectangle 2">
            <a:extLst>
              <a:ext uri="{FF2B5EF4-FFF2-40B4-BE49-F238E27FC236}">
                <a16:creationId xmlns:a16="http://schemas.microsoft.com/office/drawing/2014/main" id="{50899C43-6BA0-41AE-8EA4-1128CBABDEE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>
            <a:extLst>
              <a:ext uri="{FF2B5EF4-FFF2-40B4-BE49-F238E27FC236}">
                <a16:creationId xmlns:a16="http://schemas.microsoft.com/office/drawing/2014/main" id="{6374B9AF-5B40-4B6E-A71D-29492739D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511DDE-6215-45AB-A466-6DDF3ACBE9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142E1C-836F-4141-976A-F89C3FDCE105}" type="slidenum">
              <a:rPr lang="pt-BR" altLang="pt-BR"/>
              <a:pPr/>
              <a:t>49</a:t>
            </a:fld>
            <a:endParaRPr lang="pt-BR" altLang="pt-BR"/>
          </a:p>
        </p:txBody>
      </p:sp>
      <p:sp>
        <p:nvSpPr>
          <p:cNvPr id="274434" name="Rectangle 2">
            <a:extLst>
              <a:ext uri="{FF2B5EF4-FFF2-40B4-BE49-F238E27FC236}">
                <a16:creationId xmlns:a16="http://schemas.microsoft.com/office/drawing/2014/main" id="{835A6839-3B64-4370-82DD-DAB765B1CCA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>
            <a:extLst>
              <a:ext uri="{FF2B5EF4-FFF2-40B4-BE49-F238E27FC236}">
                <a16:creationId xmlns:a16="http://schemas.microsoft.com/office/drawing/2014/main" id="{3F0A2F95-40DD-45FF-B565-2A72A99D6F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80B218-2856-497C-9548-0E6CF3322C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CB4BA4-287A-41BE-832E-A9071FE81537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229378" name="Rectangle 2">
            <a:extLst>
              <a:ext uri="{FF2B5EF4-FFF2-40B4-BE49-F238E27FC236}">
                <a16:creationId xmlns:a16="http://schemas.microsoft.com/office/drawing/2014/main" id="{77B22BFE-0372-4E50-ADD5-AF3CD77AAD3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F77A51EA-5539-4258-9FF6-0D8ECF1C2B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79A934-32AF-4D76-B91F-CB0C4B9663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157CFF-30AB-4A8E-91E5-1E51E46B7539}" type="slidenum">
              <a:rPr lang="pt-BR" altLang="pt-BR"/>
              <a:pPr/>
              <a:t>50</a:t>
            </a:fld>
            <a:endParaRPr lang="pt-BR" altLang="pt-BR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62EB1183-4AF5-4950-9368-9787431D74A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1413" y="684213"/>
            <a:ext cx="4575175" cy="3430587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42B12D5B-0913-457C-9397-89AF8BEC8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ln/>
        </p:spPr>
        <p:txBody>
          <a:bodyPr lIns="98425" tIns="52388" rIns="98425" bIns="52388"/>
          <a:lstStyle/>
          <a:p>
            <a:pPr defTabSz="1025525"/>
            <a:endParaRPr lang="pt-BR" alt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D14551A-83A4-48AC-9690-AA253CAA8B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D4484E-0699-443B-9459-048BB867768E}" type="slidenum">
              <a:rPr lang="pt-BR" altLang="pt-BR"/>
              <a:pPr/>
              <a:t>51</a:t>
            </a:fld>
            <a:endParaRPr lang="pt-BR" altLang="pt-BR"/>
          </a:p>
        </p:txBody>
      </p:sp>
      <p:sp>
        <p:nvSpPr>
          <p:cNvPr id="275458" name="Rectangle 2">
            <a:extLst>
              <a:ext uri="{FF2B5EF4-FFF2-40B4-BE49-F238E27FC236}">
                <a16:creationId xmlns:a16="http://schemas.microsoft.com/office/drawing/2014/main" id="{6E91BE92-93F2-47A3-AF67-371ED32C709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>
            <a:extLst>
              <a:ext uri="{FF2B5EF4-FFF2-40B4-BE49-F238E27FC236}">
                <a16:creationId xmlns:a16="http://schemas.microsoft.com/office/drawing/2014/main" id="{C2DB41B6-1B60-4A04-A7DF-31E0A5E728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1BEA9C3-2C62-48F5-84C0-0D93D0829F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66856B-D4DF-4DBD-ABCA-80DA6D2BBDEE}" type="slidenum">
              <a:rPr lang="pt-BR" altLang="pt-BR"/>
              <a:pPr/>
              <a:t>52</a:t>
            </a:fld>
            <a:endParaRPr lang="pt-BR" altLang="pt-BR"/>
          </a:p>
        </p:txBody>
      </p:sp>
      <p:sp>
        <p:nvSpPr>
          <p:cNvPr id="276482" name="Rectangle 2">
            <a:extLst>
              <a:ext uri="{FF2B5EF4-FFF2-40B4-BE49-F238E27FC236}">
                <a16:creationId xmlns:a16="http://schemas.microsoft.com/office/drawing/2014/main" id="{7AE66468-ACE8-4F78-B6B5-50069A838CA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C6D959EC-5A13-4D01-88D7-D74C34374A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9749BC4-F107-4EC6-8FAC-ABC5005DE5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4036EF-8B8E-460B-95E6-137F51DBE99E}" type="slidenum">
              <a:rPr lang="pt-BR" altLang="pt-BR"/>
              <a:pPr/>
              <a:t>53</a:t>
            </a:fld>
            <a:endParaRPr lang="pt-BR" altLang="pt-BR"/>
          </a:p>
        </p:txBody>
      </p:sp>
      <p:sp>
        <p:nvSpPr>
          <p:cNvPr id="277506" name="Rectangle 2">
            <a:extLst>
              <a:ext uri="{FF2B5EF4-FFF2-40B4-BE49-F238E27FC236}">
                <a16:creationId xmlns:a16="http://schemas.microsoft.com/office/drawing/2014/main" id="{505CA626-0B2C-4414-9834-B98DDF42B78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7BE32EF3-62B4-4FF9-A2B7-03DCFC01B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3B94095-D251-4278-9B1D-4B44FFF0CA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81CC6C-DF30-4736-B750-7E037350F555}" type="slidenum">
              <a:rPr lang="pt-BR" altLang="pt-BR"/>
              <a:pPr/>
              <a:t>54</a:t>
            </a:fld>
            <a:endParaRPr lang="pt-BR" altLang="pt-BR"/>
          </a:p>
        </p:txBody>
      </p:sp>
      <p:sp>
        <p:nvSpPr>
          <p:cNvPr id="369666" name="Rectangle 2">
            <a:extLst>
              <a:ext uri="{FF2B5EF4-FFF2-40B4-BE49-F238E27FC236}">
                <a16:creationId xmlns:a16="http://schemas.microsoft.com/office/drawing/2014/main" id="{4900A0C7-C696-42D3-A0A1-B1594F9F4B2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>
            <a:extLst>
              <a:ext uri="{FF2B5EF4-FFF2-40B4-BE49-F238E27FC236}">
                <a16:creationId xmlns:a16="http://schemas.microsoft.com/office/drawing/2014/main" id="{8E67B771-F595-410A-87C5-F5CFDF0F5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7A6869C-2CB0-44FD-A41C-BBABE77D7B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AEF100-207A-47D0-AEEE-1F6AD993E438}" type="slidenum">
              <a:rPr lang="pt-BR" altLang="pt-BR"/>
              <a:pPr/>
              <a:t>55</a:t>
            </a:fld>
            <a:endParaRPr lang="pt-BR" altLang="pt-BR"/>
          </a:p>
        </p:txBody>
      </p:sp>
      <p:sp>
        <p:nvSpPr>
          <p:cNvPr id="278530" name="Rectangle 2">
            <a:extLst>
              <a:ext uri="{FF2B5EF4-FFF2-40B4-BE49-F238E27FC236}">
                <a16:creationId xmlns:a16="http://schemas.microsoft.com/office/drawing/2014/main" id="{026A8FA7-9D7F-40DA-A7DC-CDE527BBDA5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D977614D-8F83-4844-95FD-9BDDE5750F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4BE01B5-25A5-4039-8BA6-1AB41A8A43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1DFD1E-8882-49B8-8BEA-2A3009424773}" type="slidenum">
              <a:rPr lang="pt-BR" altLang="pt-BR"/>
              <a:pPr/>
              <a:t>56</a:t>
            </a:fld>
            <a:endParaRPr lang="pt-BR" altLang="pt-BR"/>
          </a:p>
        </p:txBody>
      </p:sp>
      <p:sp>
        <p:nvSpPr>
          <p:cNvPr id="279554" name="Rectangle 2">
            <a:extLst>
              <a:ext uri="{FF2B5EF4-FFF2-40B4-BE49-F238E27FC236}">
                <a16:creationId xmlns:a16="http://schemas.microsoft.com/office/drawing/2014/main" id="{F4A54D78-198E-4E44-8942-E108B15AE49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>
            <a:extLst>
              <a:ext uri="{FF2B5EF4-FFF2-40B4-BE49-F238E27FC236}">
                <a16:creationId xmlns:a16="http://schemas.microsoft.com/office/drawing/2014/main" id="{B40A5D3A-1E4A-4121-A212-0CC6CA5331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09AC68-4388-4321-8FB9-E6419D8E3D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B5A14C-1AE1-43F8-9D5F-601E18584D84}" type="slidenum">
              <a:rPr lang="pt-BR" altLang="pt-BR"/>
              <a:pPr/>
              <a:t>57</a:t>
            </a:fld>
            <a:endParaRPr lang="pt-BR" altLang="pt-BR"/>
          </a:p>
        </p:txBody>
      </p:sp>
      <p:sp>
        <p:nvSpPr>
          <p:cNvPr id="280578" name="Rectangle 2">
            <a:extLst>
              <a:ext uri="{FF2B5EF4-FFF2-40B4-BE49-F238E27FC236}">
                <a16:creationId xmlns:a16="http://schemas.microsoft.com/office/drawing/2014/main" id="{7BD5BC87-5EA3-4F1D-B352-1866E0BF0ED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3FF1B1E5-FAA0-4347-96D2-3F1996270F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B22B71-B8BD-49C2-BDDA-F2052ABB33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2E6D27-D09D-4FC7-85E2-E2659078B230}" type="slidenum">
              <a:rPr lang="pt-BR" altLang="pt-BR"/>
              <a:pPr/>
              <a:t>58</a:t>
            </a:fld>
            <a:endParaRPr lang="pt-BR" altLang="pt-BR"/>
          </a:p>
        </p:txBody>
      </p:sp>
      <p:sp>
        <p:nvSpPr>
          <p:cNvPr id="281602" name="Rectangle 2">
            <a:extLst>
              <a:ext uri="{FF2B5EF4-FFF2-40B4-BE49-F238E27FC236}">
                <a16:creationId xmlns:a16="http://schemas.microsoft.com/office/drawing/2014/main" id="{94F90968-9E4A-496E-BE1D-5B077794726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8E988798-F0E5-468E-AFA3-C7DE0CF0C9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6BF0AD-C863-481C-BB53-894B63F495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767C8F-0847-4A43-B8AC-678E971E6A2C}" type="slidenum">
              <a:rPr lang="pt-BR" altLang="pt-BR"/>
              <a:pPr/>
              <a:t>59</a:t>
            </a:fld>
            <a:endParaRPr lang="pt-BR" altLang="pt-BR"/>
          </a:p>
        </p:txBody>
      </p:sp>
      <p:sp>
        <p:nvSpPr>
          <p:cNvPr id="282626" name="Rectangle 2">
            <a:extLst>
              <a:ext uri="{FF2B5EF4-FFF2-40B4-BE49-F238E27FC236}">
                <a16:creationId xmlns:a16="http://schemas.microsoft.com/office/drawing/2014/main" id="{7F1CEF6D-7A53-40F0-A4F6-CCFF8079829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>
            <a:extLst>
              <a:ext uri="{FF2B5EF4-FFF2-40B4-BE49-F238E27FC236}">
                <a16:creationId xmlns:a16="http://schemas.microsoft.com/office/drawing/2014/main" id="{0C8F0127-08E3-4E73-B3A8-6B48C96462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B03D0D8-EC03-457E-A785-9634262E04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1E4336-076A-4BDA-8B24-56B0FF9EF5F9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230402" name="Rectangle 2">
            <a:extLst>
              <a:ext uri="{FF2B5EF4-FFF2-40B4-BE49-F238E27FC236}">
                <a16:creationId xmlns:a16="http://schemas.microsoft.com/office/drawing/2014/main" id="{5CF05EBE-88BE-456E-A03A-FC6FB328C39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1E74F9AF-721D-4F99-A647-D5E42347FA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74A57A-7A9E-4ECC-8CE7-FE89D985FC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52E8F3-51F8-4F3D-97E9-CB6719D7FE49}" type="slidenum">
              <a:rPr lang="pt-BR" altLang="pt-BR"/>
              <a:pPr/>
              <a:t>60</a:t>
            </a:fld>
            <a:endParaRPr lang="pt-BR" altLang="pt-BR"/>
          </a:p>
        </p:txBody>
      </p:sp>
      <p:sp>
        <p:nvSpPr>
          <p:cNvPr id="283650" name="Rectangle 2">
            <a:extLst>
              <a:ext uri="{FF2B5EF4-FFF2-40B4-BE49-F238E27FC236}">
                <a16:creationId xmlns:a16="http://schemas.microsoft.com/office/drawing/2014/main" id="{BADB22B0-A623-4481-A1FC-E9E47429259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>
            <a:extLst>
              <a:ext uri="{FF2B5EF4-FFF2-40B4-BE49-F238E27FC236}">
                <a16:creationId xmlns:a16="http://schemas.microsoft.com/office/drawing/2014/main" id="{3EE34719-9385-4712-9FE6-AE6165950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1D6D125-5015-4CE9-AF23-AA967D0CD0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56DE50-5863-472A-A5A3-02902E5C2302}" type="slidenum">
              <a:rPr lang="pt-BR" altLang="pt-BR"/>
              <a:pPr/>
              <a:t>61</a:t>
            </a:fld>
            <a:endParaRPr lang="pt-BR" altLang="pt-BR"/>
          </a:p>
        </p:txBody>
      </p:sp>
      <p:sp>
        <p:nvSpPr>
          <p:cNvPr id="284674" name="Rectangle 2">
            <a:extLst>
              <a:ext uri="{FF2B5EF4-FFF2-40B4-BE49-F238E27FC236}">
                <a16:creationId xmlns:a16="http://schemas.microsoft.com/office/drawing/2014/main" id="{E4E84B3F-1F94-46FD-8B88-CC3EDDC4187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5A7E850E-51F2-474C-A33A-D0D564EFC4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8D2123-0585-4DFA-9398-0128AAA7BF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AA632F-B505-4577-A207-1C0A15BCC588}" type="slidenum">
              <a:rPr lang="pt-BR" altLang="pt-BR"/>
              <a:pPr/>
              <a:t>62</a:t>
            </a:fld>
            <a:endParaRPr lang="pt-BR" altLang="pt-BR"/>
          </a:p>
        </p:txBody>
      </p:sp>
      <p:sp>
        <p:nvSpPr>
          <p:cNvPr id="285698" name="Rectangle 2">
            <a:extLst>
              <a:ext uri="{FF2B5EF4-FFF2-40B4-BE49-F238E27FC236}">
                <a16:creationId xmlns:a16="http://schemas.microsoft.com/office/drawing/2014/main" id="{45247257-C394-4DE4-BD73-ED0C049FDC1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>
            <a:extLst>
              <a:ext uri="{FF2B5EF4-FFF2-40B4-BE49-F238E27FC236}">
                <a16:creationId xmlns:a16="http://schemas.microsoft.com/office/drawing/2014/main" id="{8D7E06C6-E9C0-4ACC-A40C-EEAFC22C85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EEFFEC-4DF3-4919-9623-F4688AF870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30073E-36E2-484A-B9F1-B1854B2A1A47}" type="slidenum">
              <a:rPr lang="pt-BR" altLang="pt-BR"/>
              <a:pPr/>
              <a:t>63</a:t>
            </a:fld>
            <a:endParaRPr lang="pt-BR" altLang="pt-BR"/>
          </a:p>
        </p:txBody>
      </p:sp>
      <p:sp>
        <p:nvSpPr>
          <p:cNvPr id="286722" name="Rectangle 2">
            <a:extLst>
              <a:ext uri="{FF2B5EF4-FFF2-40B4-BE49-F238E27FC236}">
                <a16:creationId xmlns:a16="http://schemas.microsoft.com/office/drawing/2014/main" id="{842828AE-3270-4934-9623-61DD4B80CE0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>
            <a:extLst>
              <a:ext uri="{FF2B5EF4-FFF2-40B4-BE49-F238E27FC236}">
                <a16:creationId xmlns:a16="http://schemas.microsoft.com/office/drawing/2014/main" id="{52D74FF1-C4E5-4B59-9114-BFC56047F6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150A5E-A13C-4CFD-B925-03B63EE20D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E92CD2-C397-4905-88C6-6D7348CF52A4}" type="slidenum">
              <a:rPr lang="pt-BR" altLang="pt-BR"/>
              <a:pPr/>
              <a:t>64</a:t>
            </a:fld>
            <a:endParaRPr lang="pt-BR" altLang="pt-BR"/>
          </a:p>
        </p:txBody>
      </p:sp>
      <p:sp>
        <p:nvSpPr>
          <p:cNvPr id="287746" name="Rectangle 2">
            <a:extLst>
              <a:ext uri="{FF2B5EF4-FFF2-40B4-BE49-F238E27FC236}">
                <a16:creationId xmlns:a16="http://schemas.microsoft.com/office/drawing/2014/main" id="{D6E66FC3-C2FD-474B-BAC4-68882B03B00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203F7416-C254-4673-87DB-910E0A8F7E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C5749B-F5E6-4E56-BF9C-AA18B0DE67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F9E75-C152-455E-ADE2-3F4E21918CE2}" type="slidenum">
              <a:rPr lang="pt-BR" altLang="pt-BR"/>
              <a:pPr/>
              <a:t>65</a:t>
            </a:fld>
            <a:endParaRPr lang="pt-BR" altLang="pt-BR"/>
          </a:p>
        </p:txBody>
      </p:sp>
      <p:sp>
        <p:nvSpPr>
          <p:cNvPr id="288770" name="Rectangle 2">
            <a:extLst>
              <a:ext uri="{FF2B5EF4-FFF2-40B4-BE49-F238E27FC236}">
                <a16:creationId xmlns:a16="http://schemas.microsoft.com/office/drawing/2014/main" id="{F1AE9BB6-1A4D-4C3E-A6A6-F8709C9E342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>
            <a:extLst>
              <a:ext uri="{FF2B5EF4-FFF2-40B4-BE49-F238E27FC236}">
                <a16:creationId xmlns:a16="http://schemas.microsoft.com/office/drawing/2014/main" id="{4C95B57E-BF9E-46B5-82E3-4D0D1C6CE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D0FC3DA-13E4-455D-93AC-F52A242947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C9CB2F-3B95-4B27-9028-A57BB7A9B947}" type="slidenum">
              <a:rPr lang="pt-BR" altLang="pt-BR"/>
              <a:pPr/>
              <a:t>66</a:t>
            </a:fld>
            <a:endParaRPr lang="pt-BR" altLang="pt-BR"/>
          </a:p>
        </p:txBody>
      </p:sp>
      <p:sp>
        <p:nvSpPr>
          <p:cNvPr id="289794" name="Rectangle 2">
            <a:extLst>
              <a:ext uri="{FF2B5EF4-FFF2-40B4-BE49-F238E27FC236}">
                <a16:creationId xmlns:a16="http://schemas.microsoft.com/office/drawing/2014/main" id="{1CD726C7-60C2-4E6B-B6C3-1C7512DDFD6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>
            <a:extLst>
              <a:ext uri="{FF2B5EF4-FFF2-40B4-BE49-F238E27FC236}">
                <a16:creationId xmlns:a16="http://schemas.microsoft.com/office/drawing/2014/main" id="{FE8B226F-7553-4B57-8BF2-9AA9EAB679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A2CFD1-5F98-4E44-9A5D-D430419C4E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C4173B-04E6-4F3F-9101-AA81909A0FE4}" type="slidenum">
              <a:rPr lang="pt-BR" altLang="pt-BR"/>
              <a:pPr/>
              <a:t>67</a:t>
            </a:fld>
            <a:endParaRPr lang="pt-BR" altLang="pt-BR"/>
          </a:p>
        </p:txBody>
      </p:sp>
      <p:sp>
        <p:nvSpPr>
          <p:cNvPr id="290818" name="Rectangle 2">
            <a:extLst>
              <a:ext uri="{FF2B5EF4-FFF2-40B4-BE49-F238E27FC236}">
                <a16:creationId xmlns:a16="http://schemas.microsoft.com/office/drawing/2014/main" id="{206CA653-A2AE-4960-A0A9-ABA1F8B92B7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>
            <a:extLst>
              <a:ext uri="{FF2B5EF4-FFF2-40B4-BE49-F238E27FC236}">
                <a16:creationId xmlns:a16="http://schemas.microsoft.com/office/drawing/2014/main" id="{A3687D3C-B86D-4407-9112-B5E5B7AEE7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274E05-7B67-41B0-AFA7-23E66B491B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83CDE-37BA-4831-B757-63F478EAB689}" type="slidenum">
              <a:rPr lang="pt-BR" altLang="pt-BR"/>
              <a:pPr/>
              <a:t>68</a:t>
            </a:fld>
            <a:endParaRPr lang="pt-BR" altLang="pt-BR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29A9CE59-B127-480D-BA84-289B1A995F8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454A2F88-9698-4E0F-A752-216DF661D6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ln/>
        </p:spPr>
        <p:txBody>
          <a:bodyPr lIns="98425" tIns="52388" rIns="98425" bIns="52388"/>
          <a:lstStyle/>
          <a:p>
            <a:pPr defTabSz="1025525"/>
            <a:endParaRPr lang="pt-BR" altLang="pt-B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5120F3-ED2A-4DB5-BE9D-3196CD49D6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53A2AD-BF1C-41C7-A4F6-DED548BE3E84}" type="slidenum">
              <a:rPr lang="pt-BR" altLang="pt-BR"/>
              <a:pPr/>
              <a:t>69</a:t>
            </a:fld>
            <a:endParaRPr lang="pt-BR" altLang="pt-BR"/>
          </a:p>
        </p:txBody>
      </p:sp>
      <p:sp>
        <p:nvSpPr>
          <p:cNvPr id="291842" name="Rectangle 2">
            <a:extLst>
              <a:ext uri="{FF2B5EF4-FFF2-40B4-BE49-F238E27FC236}">
                <a16:creationId xmlns:a16="http://schemas.microsoft.com/office/drawing/2014/main" id="{A45F7BFE-325C-498C-8A3E-429E10688D1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>
            <a:extLst>
              <a:ext uri="{FF2B5EF4-FFF2-40B4-BE49-F238E27FC236}">
                <a16:creationId xmlns:a16="http://schemas.microsoft.com/office/drawing/2014/main" id="{F23D3BAB-2FB3-47D4-B2C9-B79A2E14B4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38C444-36AF-48A0-B0E8-1E83243B46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4F864-78B7-4281-8C9C-C4C87E3764EC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231426" name="Rectangle 2">
            <a:extLst>
              <a:ext uri="{FF2B5EF4-FFF2-40B4-BE49-F238E27FC236}">
                <a16:creationId xmlns:a16="http://schemas.microsoft.com/office/drawing/2014/main" id="{CCABEC1F-8190-453B-B821-E825ACC21F9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09E07928-9093-4FED-A502-9B8A3E768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6F99FF6-517E-40B7-ACDA-6B04A6FD32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D5939A-56C7-4B6E-AF8A-BBB3A0285941}" type="slidenum">
              <a:rPr lang="pt-BR" altLang="pt-BR"/>
              <a:pPr/>
              <a:t>70</a:t>
            </a:fld>
            <a:endParaRPr lang="pt-BR" altLang="pt-BR"/>
          </a:p>
        </p:txBody>
      </p:sp>
      <p:sp>
        <p:nvSpPr>
          <p:cNvPr id="292866" name="Rectangle 2">
            <a:extLst>
              <a:ext uri="{FF2B5EF4-FFF2-40B4-BE49-F238E27FC236}">
                <a16:creationId xmlns:a16="http://schemas.microsoft.com/office/drawing/2014/main" id="{AE792532-3317-4498-849C-94119C0D3D9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>
            <a:extLst>
              <a:ext uri="{FF2B5EF4-FFF2-40B4-BE49-F238E27FC236}">
                <a16:creationId xmlns:a16="http://schemas.microsoft.com/office/drawing/2014/main" id="{E8E64C0E-42F8-4E7F-AB65-03DB797333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B9E264-4EBA-4D61-8CE9-83EABD5AC2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629BBD-453E-4F9A-9F59-61662CE63988}" type="slidenum">
              <a:rPr lang="pt-BR" altLang="pt-BR"/>
              <a:pPr/>
              <a:t>71</a:t>
            </a:fld>
            <a:endParaRPr lang="pt-BR" altLang="pt-BR"/>
          </a:p>
        </p:txBody>
      </p:sp>
      <p:sp>
        <p:nvSpPr>
          <p:cNvPr id="293890" name="Rectangle 2">
            <a:extLst>
              <a:ext uri="{FF2B5EF4-FFF2-40B4-BE49-F238E27FC236}">
                <a16:creationId xmlns:a16="http://schemas.microsoft.com/office/drawing/2014/main" id="{650E1485-A406-458B-994F-1C0371A20D2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>
            <a:extLst>
              <a:ext uri="{FF2B5EF4-FFF2-40B4-BE49-F238E27FC236}">
                <a16:creationId xmlns:a16="http://schemas.microsoft.com/office/drawing/2014/main" id="{3C59EB77-E082-4BAD-9132-D7A808F65F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20695C2-696A-4E21-9AB7-7CE7A14D6C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E328F-0093-4900-9E81-3FC7AACEED0A}" type="slidenum">
              <a:rPr lang="pt-BR" altLang="pt-BR"/>
              <a:pPr/>
              <a:t>72</a:t>
            </a:fld>
            <a:endParaRPr lang="pt-BR" altLang="pt-BR"/>
          </a:p>
        </p:txBody>
      </p:sp>
      <p:sp>
        <p:nvSpPr>
          <p:cNvPr id="294914" name="Rectangle 2">
            <a:extLst>
              <a:ext uri="{FF2B5EF4-FFF2-40B4-BE49-F238E27FC236}">
                <a16:creationId xmlns:a16="http://schemas.microsoft.com/office/drawing/2014/main" id="{22BE884B-9E9C-4ABE-AB04-8B19D940641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>
            <a:extLst>
              <a:ext uri="{FF2B5EF4-FFF2-40B4-BE49-F238E27FC236}">
                <a16:creationId xmlns:a16="http://schemas.microsoft.com/office/drawing/2014/main" id="{39CC7077-47CF-4A2A-8F74-0C0296A70E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6175F3-620A-4553-B1DD-163BD011F4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9AC48A-E09A-40B6-8910-0133D4C5FFD6}" type="slidenum">
              <a:rPr lang="pt-BR" altLang="pt-BR"/>
              <a:pPr/>
              <a:t>73</a:t>
            </a:fld>
            <a:endParaRPr lang="pt-BR" altLang="pt-BR"/>
          </a:p>
        </p:txBody>
      </p:sp>
      <p:sp>
        <p:nvSpPr>
          <p:cNvPr id="295938" name="Rectangle 2">
            <a:extLst>
              <a:ext uri="{FF2B5EF4-FFF2-40B4-BE49-F238E27FC236}">
                <a16:creationId xmlns:a16="http://schemas.microsoft.com/office/drawing/2014/main" id="{27CA4E43-4BB7-4311-BEAB-1AD912BD956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>
            <a:extLst>
              <a:ext uri="{FF2B5EF4-FFF2-40B4-BE49-F238E27FC236}">
                <a16:creationId xmlns:a16="http://schemas.microsoft.com/office/drawing/2014/main" id="{52D24114-18DE-440A-B975-DEDFFDE841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830470-4D45-41D6-B180-B61E1BA66A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76CC5E-1AE8-4C76-829A-2C76D18238F9}" type="slidenum">
              <a:rPr lang="pt-BR" altLang="pt-BR"/>
              <a:pPr/>
              <a:t>74</a:t>
            </a:fld>
            <a:endParaRPr lang="pt-BR" altLang="pt-BR"/>
          </a:p>
        </p:txBody>
      </p:sp>
      <p:sp>
        <p:nvSpPr>
          <p:cNvPr id="296962" name="Rectangle 2">
            <a:extLst>
              <a:ext uri="{FF2B5EF4-FFF2-40B4-BE49-F238E27FC236}">
                <a16:creationId xmlns:a16="http://schemas.microsoft.com/office/drawing/2014/main" id="{6F342941-CDF3-4235-B189-028C49F4157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>
            <a:extLst>
              <a:ext uri="{FF2B5EF4-FFF2-40B4-BE49-F238E27FC236}">
                <a16:creationId xmlns:a16="http://schemas.microsoft.com/office/drawing/2014/main" id="{A9027D58-E696-4AAB-9463-00D2B82F6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669718-F91D-4569-99B6-13B0533CC7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419EAD-0ECF-42E2-9B33-F4EA186CA369}" type="slidenum">
              <a:rPr lang="pt-BR" altLang="pt-BR"/>
              <a:pPr/>
              <a:t>75</a:t>
            </a:fld>
            <a:endParaRPr lang="pt-BR" altLang="pt-BR"/>
          </a:p>
        </p:txBody>
      </p:sp>
      <p:sp>
        <p:nvSpPr>
          <p:cNvPr id="297986" name="Rectangle 2">
            <a:extLst>
              <a:ext uri="{FF2B5EF4-FFF2-40B4-BE49-F238E27FC236}">
                <a16:creationId xmlns:a16="http://schemas.microsoft.com/office/drawing/2014/main" id="{A0776CC4-0D72-412C-875E-384D2A537B1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>
            <a:extLst>
              <a:ext uri="{FF2B5EF4-FFF2-40B4-BE49-F238E27FC236}">
                <a16:creationId xmlns:a16="http://schemas.microsoft.com/office/drawing/2014/main" id="{FC2FA8A2-2727-49AD-BFF1-255BF7D182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332B147-F59B-4461-BD0D-1EEF5D09E7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E33F3E-DB00-4249-9834-4C8EBF3879C9}" type="slidenum">
              <a:rPr lang="pt-BR" altLang="pt-BR"/>
              <a:pPr/>
              <a:t>76</a:t>
            </a:fld>
            <a:endParaRPr lang="pt-BR" altLang="pt-BR"/>
          </a:p>
        </p:txBody>
      </p:sp>
      <p:sp>
        <p:nvSpPr>
          <p:cNvPr id="384002" name="Rectangle 2">
            <a:extLst>
              <a:ext uri="{FF2B5EF4-FFF2-40B4-BE49-F238E27FC236}">
                <a16:creationId xmlns:a16="http://schemas.microsoft.com/office/drawing/2014/main" id="{9CC6BE2C-40DD-4FE4-B824-4122508A00E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>
            <a:extLst>
              <a:ext uri="{FF2B5EF4-FFF2-40B4-BE49-F238E27FC236}">
                <a16:creationId xmlns:a16="http://schemas.microsoft.com/office/drawing/2014/main" id="{6E5503DA-E8AB-449C-B394-1A6522617B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8074258-05C7-4F65-8453-50F43A4317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C1410-C6AA-45D2-AC47-1EA23C87B1B3}" type="slidenum">
              <a:rPr lang="pt-BR" altLang="pt-BR"/>
              <a:pPr/>
              <a:t>77</a:t>
            </a:fld>
            <a:endParaRPr lang="pt-BR" altLang="pt-BR"/>
          </a:p>
        </p:txBody>
      </p:sp>
      <p:sp>
        <p:nvSpPr>
          <p:cNvPr id="299010" name="Rectangle 2">
            <a:extLst>
              <a:ext uri="{FF2B5EF4-FFF2-40B4-BE49-F238E27FC236}">
                <a16:creationId xmlns:a16="http://schemas.microsoft.com/office/drawing/2014/main" id="{54AA9014-68F1-4BDF-8DB2-34C5E64DA21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>
            <a:extLst>
              <a:ext uri="{FF2B5EF4-FFF2-40B4-BE49-F238E27FC236}">
                <a16:creationId xmlns:a16="http://schemas.microsoft.com/office/drawing/2014/main" id="{72A9C403-AD04-49B7-A066-B37B9340CF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DD6411A-EB5D-4A20-8E2E-EF895E47EC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6FE37D-2F7C-4BA6-B9AD-BFB1589042A9}" type="slidenum">
              <a:rPr lang="pt-BR" altLang="pt-BR"/>
              <a:pPr/>
              <a:t>78</a:t>
            </a:fld>
            <a:endParaRPr lang="pt-BR" altLang="pt-BR"/>
          </a:p>
        </p:txBody>
      </p:sp>
      <p:sp>
        <p:nvSpPr>
          <p:cNvPr id="300034" name="Rectangle 2">
            <a:extLst>
              <a:ext uri="{FF2B5EF4-FFF2-40B4-BE49-F238E27FC236}">
                <a16:creationId xmlns:a16="http://schemas.microsoft.com/office/drawing/2014/main" id="{CA9CB0FA-928A-430C-B540-16DEC63B68F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>
            <a:extLst>
              <a:ext uri="{FF2B5EF4-FFF2-40B4-BE49-F238E27FC236}">
                <a16:creationId xmlns:a16="http://schemas.microsoft.com/office/drawing/2014/main" id="{8022BCAB-8E94-4B54-8AEF-79D6F4A81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F4B4259-8E19-4726-87EF-78162B7349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C2ADEA-004D-4367-A57E-20AB706B4778}" type="slidenum">
              <a:rPr lang="pt-BR" altLang="pt-BR"/>
              <a:pPr/>
              <a:t>79</a:t>
            </a:fld>
            <a:endParaRPr lang="pt-BR" altLang="pt-BR"/>
          </a:p>
        </p:txBody>
      </p:sp>
      <p:sp>
        <p:nvSpPr>
          <p:cNvPr id="301058" name="Rectangle 2">
            <a:extLst>
              <a:ext uri="{FF2B5EF4-FFF2-40B4-BE49-F238E27FC236}">
                <a16:creationId xmlns:a16="http://schemas.microsoft.com/office/drawing/2014/main" id="{35F6F503-8645-41BD-97B9-29EB3ED31A5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>
            <a:extLst>
              <a:ext uri="{FF2B5EF4-FFF2-40B4-BE49-F238E27FC236}">
                <a16:creationId xmlns:a16="http://schemas.microsoft.com/office/drawing/2014/main" id="{BDEFC801-30A7-4C73-AEEE-0E0253C99A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F2184BD-4423-4F11-90CF-50D1D8E0C8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2461E4-6863-48FB-B1ED-FDDE4C5EBCBE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232450" name="Rectangle 2">
            <a:extLst>
              <a:ext uri="{FF2B5EF4-FFF2-40B4-BE49-F238E27FC236}">
                <a16:creationId xmlns:a16="http://schemas.microsoft.com/office/drawing/2014/main" id="{731B3A4D-4CC0-4FC1-9F7B-1078A84B873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50DBEB4A-715B-48F3-9AA0-42091A42A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4DFCCF-9D61-4CBC-9083-653BA226CE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94F4B4-26F4-485F-B5FC-156E032B21A8}" type="slidenum">
              <a:rPr lang="pt-BR" altLang="pt-BR"/>
              <a:pPr/>
              <a:t>80</a:t>
            </a:fld>
            <a:endParaRPr lang="pt-BR" altLang="pt-BR"/>
          </a:p>
        </p:txBody>
      </p:sp>
      <p:sp>
        <p:nvSpPr>
          <p:cNvPr id="302082" name="Rectangle 2">
            <a:extLst>
              <a:ext uri="{FF2B5EF4-FFF2-40B4-BE49-F238E27FC236}">
                <a16:creationId xmlns:a16="http://schemas.microsoft.com/office/drawing/2014/main" id="{CD9094B5-3BE7-495F-A418-D00A78FA744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>
            <a:extLst>
              <a:ext uri="{FF2B5EF4-FFF2-40B4-BE49-F238E27FC236}">
                <a16:creationId xmlns:a16="http://schemas.microsoft.com/office/drawing/2014/main" id="{AC336CE1-1287-45F3-B337-1CAD0026C2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8F54264-7516-406A-8C46-DAF169E6A0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6972DA-DD37-4C6B-916F-1A2BCE9ADC3E}" type="slidenum">
              <a:rPr lang="pt-BR" altLang="pt-BR"/>
              <a:pPr/>
              <a:t>81</a:t>
            </a:fld>
            <a:endParaRPr lang="pt-BR" altLang="pt-BR"/>
          </a:p>
        </p:txBody>
      </p:sp>
      <p:sp>
        <p:nvSpPr>
          <p:cNvPr id="303106" name="Rectangle 2">
            <a:extLst>
              <a:ext uri="{FF2B5EF4-FFF2-40B4-BE49-F238E27FC236}">
                <a16:creationId xmlns:a16="http://schemas.microsoft.com/office/drawing/2014/main" id="{D085AF69-1980-47FB-83F2-CF797C1BDDC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>
            <a:extLst>
              <a:ext uri="{FF2B5EF4-FFF2-40B4-BE49-F238E27FC236}">
                <a16:creationId xmlns:a16="http://schemas.microsoft.com/office/drawing/2014/main" id="{BD93516B-5633-408F-B3A8-0CAB395303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F424BF4-B65D-4DCC-9205-4F70E44F69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DE76FA-378D-4C79-AC6F-38F48E3F5EF2}" type="slidenum">
              <a:rPr lang="pt-BR" altLang="pt-BR"/>
              <a:pPr/>
              <a:t>82</a:t>
            </a:fld>
            <a:endParaRPr lang="pt-BR" altLang="pt-BR"/>
          </a:p>
        </p:txBody>
      </p:sp>
      <p:sp>
        <p:nvSpPr>
          <p:cNvPr id="304130" name="Rectangle 2">
            <a:extLst>
              <a:ext uri="{FF2B5EF4-FFF2-40B4-BE49-F238E27FC236}">
                <a16:creationId xmlns:a16="http://schemas.microsoft.com/office/drawing/2014/main" id="{AA0AEC70-9C43-4FA7-9FB4-6CFDF8FDFB0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>
            <a:extLst>
              <a:ext uri="{FF2B5EF4-FFF2-40B4-BE49-F238E27FC236}">
                <a16:creationId xmlns:a16="http://schemas.microsoft.com/office/drawing/2014/main" id="{E3A48674-8905-4273-A511-447A7C80D8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602FBF-2F36-4366-B3B8-5EC7715B5C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A1DB74-9ABD-42A8-A76F-53E3F427C45A}" type="slidenum">
              <a:rPr lang="pt-BR" altLang="pt-BR"/>
              <a:pPr/>
              <a:t>83</a:t>
            </a:fld>
            <a:endParaRPr lang="pt-BR" altLang="pt-BR"/>
          </a:p>
        </p:txBody>
      </p:sp>
      <p:sp>
        <p:nvSpPr>
          <p:cNvPr id="305154" name="Rectangle 2">
            <a:extLst>
              <a:ext uri="{FF2B5EF4-FFF2-40B4-BE49-F238E27FC236}">
                <a16:creationId xmlns:a16="http://schemas.microsoft.com/office/drawing/2014/main" id="{4FE4C3BA-3603-4DA8-97A3-9348C1BC3B2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>
            <a:extLst>
              <a:ext uri="{FF2B5EF4-FFF2-40B4-BE49-F238E27FC236}">
                <a16:creationId xmlns:a16="http://schemas.microsoft.com/office/drawing/2014/main" id="{93183E74-657E-4BAC-ADF6-2BD4BC8B39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B7F2075-C006-41B3-82DD-13E472F886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112746-EFC6-4E53-ACDB-6EE9A3C6AFF5}" type="slidenum">
              <a:rPr lang="pt-BR" altLang="pt-BR"/>
              <a:pPr/>
              <a:t>84</a:t>
            </a:fld>
            <a:endParaRPr lang="pt-BR" altLang="pt-BR"/>
          </a:p>
        </p:txBody>
      </p:sp>
      <p:sp>
        <p:nvSpPr>
          <p:cNvPr id="373762" name="Rectangle 2">
            <a:extLst>
              <a:ext uri="{FF2B5EF4-FFF2-40B4-BE49-F238E27FC236}">
                <a16:creationId xmlns:a16="http://schemas.microsoft.com/office/drawing/2014/main" id="{2789A5A9-FD77-4CC0-BBF3-55F75681A9B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>
            <a:extLst>
              <a:ext uri="{FF2B5EF4-FFF2-40B4-BE49-F238E27FC236}">
                <a16:creationId xmlns:a16="http://schemas.microsoft.com/office/drawing/2014/main" id="{732B580C-9AB3-4064-B20C-AB02D2030B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3AD192-86F3-4649-808B-41920CD0F4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4DDD38-341D-48E7-BEB8-9250F96566D3}" type="slidenum">
              <a:rPr lang="pt-BR" altLang="pt-BR"/>
              <a:pPr/>
              <a:t>85</a:t>
            </a:fld>
            <a:endParaRPr lang="pt-BR" altLang="pt-BR"/>
          </a:p>
        </p:txBody>
      </p:sp>
      <p:sp>
        <p:nvSpPr>
          <p:cNvPr id="307202" name="Rectangle 2">
            <a:extLst>
              <a:ext uri="{FF2B5EF4-FFF2-40B4-BE49-F238E27FC236}">
                <a16:creationId xmlns:a16="http://schemas.microsoft.com/office/drawing/2014/main" id="{683EE833-E423-4375-8575-9C0C7C17C5E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>
            <a:extLst>
              <a:ext uri="{FF2B5EF4-FFF2-40B4-BE49-F238E27FC236}">
                <a16:creationId xmlns:a16="http://schemas.microsoft.com/office/drawing/2014/main" id="{0145DA9F-EC2E-416B-BD89-D85C7EF88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B4D9FC-149C-4492-9F3E-6050F77D67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E876EA-3775-464D-972E-253780E31642}" type="slidenum">
              <a:rPr lang="pt-BR" altLang="pt-BR"/>
              <a:pPr/>
              <a:t>86</a:t>
            </a:fld>
            <a:endParaRPr lang="pt-BR" altLang="pt-BR"/>
          </a:p>
        </p:txBody>
      </p:sp>
      <p:sp>
        <p:nvSpPr>
          <p:cNvPr id="308226" name="Rectangle 2">
            <a:extLst>
              <a:ext uri="{FF2B5EF4-FFF2-40B4-BE49-F238E27FC236}">
                <a16:creationId xmlns:a16="http://schemas.microsoft.com/office/drawing/2014/main" id="{37558C5B-BF08-4036-AD73-0E403FA5C33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>
            <a:extLst>
              <a:ext uri="{FF2B5EF4-FFF2-40B4-BE49-F238E27FC236}">
                <a16:creationId xmlns:a16="http://schemas.microsoft.com/office/drawing/2014/main" id="{2A7ED5DD-8E2B-4E6D-B290-966FCD6177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E3EFA1-652B-4619-A5BE-99BAE5729B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38CDEC-5303-4EE6-B020-94C94D01693F}" type="slidenum">
              <a:rPr lang="pt-BR" altLang="pt-BR"/>
              <a:pPr/>
              <a:t>87</a:t>
            </a:fld>
            <a:endParaRPr lang="pt-BR" altLang="pt-BR"/>
          </a:p>
        </p:txBody>
      </p:sp>
      <p:sp>
        <p:nvSpPr>
          <p:cNvPr id="309250" name="Rectangle 2">
            <a:extLst>
              <a:ext uri="{FF2B5EF4-FFF2-40B4-BE49-F238E27FC236}">
                <a16:creationId xmlns:a16="http://schemas.microsoft.com/office/drawing/2014/main" id="{7BC9ED07-C82F-4AB1-A580-575315C76C2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>
            <a:extLst>
              <a:ext uri="{FF2B5EF4-FFF2-40B4-BE49-F238E27FC236}">
                <a16:creationId xmlns:a16="http://schemas.microsoft.com/office/drawing/2014/main" id="{29E6F93C-FC4E-4818-87B3-B214FFC23A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B9982DE-D49A-457B-B547-BE3B92AD54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6B3E2-0389-4B17-94B7-3E5869C92F2E}" type="slidenum">
              <a:rPr lang="pt-BR" altLang="pt-BR"/>
              <a:pPr/>
              <a:t>88</a:t>
            </a:fld>
            <a:endParaRPr lang="pt-BR" altLang="pt-BR"/>
          </a:p>
        </p:txBody>
      </p:sp>
      <p:sp>
        <p:nvSpPr>
          <p:cNvPr id="310274" name="Rectangle 2">
            <a:extLst>
              <a:ext uri="{FF2B5EF4-FFF2-40B4-BE49-F238E27FC236}">
                <a16:creationId xmlns:a16="http://schemas.microsoft.com/office/drawing/2014/main" id="{320B9230-A906-4901-93EC-6CDF28BC7D5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>
            <a:extLst>
              <a:ext uri="{FF2B5EF4-FFF2-40B4-BE49-F238E27FC236}">
                <a16:creationId xmlns:a16="http://schemas.microsoft.com/office/drawing/2014/main" id="{52C92961-321B-4FD8-B6BF-459207A67F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D386F7-BCA2-4FFB-910C-1C626A845D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C792C0-C589-45E7-A3F6-6A4FB7BC918C}" type="slidenum">
              <a:rPr lang="pt-BR" altLang="pt-BR"/>
              <a:pPr/>
              <a:t>89</a:t>
            </a:fld>
            <a:endParaRPr lang="pt-BR" altLang="pt-BR"/>
          </a:p>
        </p:txBody>
      </p:sp>
      <p:sp>
        <p:nvSpPr>
          <p:cNvPr id="311298" name="Rectangle 2">
            <a:extLst>
              <a:ext uri="{FF2B5EF4-FFF2-40B4-BE49-F238E27FC236}">
                <a16:creationId xmlns:a16="http://schemas.microsoft.com/office/drawing/2014/main" id="{4F6A99CB-A145-4972-A5C8-FFCBFA8081A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>
            <a:extLst>
              <a:ext uri="{FF2B5EF4-FFF2-40B4-BE49-F238E27FC236}">
                <a16:creationId xmlns:a16="http://schemas.microsoft.com/office/drawing/2014/main" id="{07CDDF67-1BCF-4284-90CE-9F35A8CA9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82531AF-3526-4930-BCFE-E6D9D376B4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1333EA-F759-4F0F-BDEE-5CC0B4774106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233474" name="Rectangle 2">
            <a:extLst>
              <a:ext uri="{FF2B5EF4-FFF2-40B4-BE49-F238E27FC236}">
                <a16:creationId xmlns:a16="http://schemas.microsoft.com/office/drawing/2014/main" id="{3FF653BC-97BE-435D-A8EA-AA4DB6A48D5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08633B6E-ACF0-40CC-AA65-A5BEF3A62E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A5CB3D-0FEF-46A8-B49D-214547A798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A1ED00-404F-4D8A-A6CF-FD01545B841D}" type="slidenum">
              <a:rPr lang="pt-BR" altLang="pt-BR"/>
              <a:pPr/>
              <a:t>90</a:t>
            </a:fld>
            <a:endParaRPr lang="pt-BR" altLang="pt-BR"/>
          </a:p>
        </p:txBody>
      </p:sp>
      <p:sp>
        <p:nvSpPr>
          <p:cNvPr id="312322" name="Rectangle 2">
            <a:extLst>
              <a:ext uri="{FF2B5EF4-FFF2-40B4-BE49-F238E27FC236}">
                <a16:creationId xmlns:a16="http://schemas.microsoft.com/office/drawing/2014/main" id="{828806CB-6560-4B22-AE06-17C76326CE7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>
            <a:extLst>
              <a:ext uri="{FF2B5EF4-FFF2-40B4-BE49-F238E27FC236}">
                <a16:creationId xmlns:a16="http://schemas.microsoft.com/office/drawing/2014/main" id="{23A107C3-D278-4932-A1EE-2A5A9C68C0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2CAAD01-8099-4D91-8A55-38AF266762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4E9349-AD88-4407-978B-FD7D124EC87E}" type="slidenum">
              <a:rPr lang="pt-BR" altLang="pt-BR"/>
              <a:pPr/>
              <a:t>91</a:t>
            </a:fld>
            <a:endParaRPr lang="pt-BR" altLang="pt-BR"/>
          </a:p>
        </p:txBody>
      </p:sp>
      <p:sp>
        <p:nvSpPr>
          <p:cNvPr id="313346" name="Rectangle 2">
            <a:extLst>
              <a:ext uri="{FF2B5EF4-FFF2-40B4-BE49-F238E27FC236}">
                <a16:creationId xmlns:a16="http://schemas.microsoft.com/office/drawing/2014/main" id="{67B6E144-D117-4C21-914A-537934A93E9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>
            <a:extLst>
              <a:ext uri="{FF2B5EF4-FFF2-40B4-BE49-F238E27FC236}">
                <a16:creationId xmlns:a16="http://schemas.microsoft.com/office/drawing/2014/main" id="{637D0D93-3359-4E3B-ACD5-EA6B09439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4DB7F3-9A1E-45E4-9442-B78EA859FB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16307-E6A5-4918-A0EC-A173A9061391}" type="slidenum">
              <a:rPr lang="pt-BR" altLang="pt-BR"/>
              <a:pPr/>
              <a:t>92</a:t>
            </a:fld>
            <a:endParaRPr lang="pt-BR" altLang="pt-BR"/>
          </a:p>
        </p:txBody>
      </p:sp>
      <p:sp>
        <p:nvSpPr>
          <p:cNvPr id="314370" name="Rectangle 2">
            <a:extLst>
              <a:ext uri="{FF2B5EF4-FFF2-40B4-BE49-F238E27FC236}">
                <a16:creationId xmlns:a16="http://schemas.microsoft.com/office/drawing/2014/main" id="{50B623CA-1684-42B8-ACD4-B0DD5E582F0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>
            <a:extLst>
              <a:ext uri="{FF2B5EF4-FFF2-40B4-BE49-F238E27FC236}">
                <a16:creationId xmlns:a16="http://schemas.microsoft.com/office/drawing/2014/main" id="{DC8EEC12-08BD-4BE9-B3C9-37142F1C3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30AEC49-6024-4807-8D17-660C34494D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E231EF-CB51-4E3A-9E20-92CDB5C83513}" type="slidenum">
              <a:rPr lang="pt-BR" altLang="pt-BR"/>
              <a:pPr/>
              <a:t>93</a:t>
            </a:fld>
            <a:endParaRPr lang="pt-BR" altLang="pt-BR"/>
          </a:p>
        </p:txBody>
      </p:sp>
      <p:sp>
        <p:nvSpPr>
          <p:cNvPr id="315394" name="Rectangle 2">
            <a:extLst>
              <a:ext uri="{FF2B5EF4-FFF2-40B4-BE49-F238E27FC236}">
                <a16:creationId xmlns:a16="http://schemas.microsoft.com/office/drawing/2014/main" id="{9D3B9812-707A-4815-BD08-94E41447FB8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>
            <a:extLst>
              <a:ext uri="{FF2B5EF4-FFF2-40B4-BE49-F238E27FC236}">
                <a16:creationId xmlns:a16="http://schemas.microsoft.com/office/drawing/2014/main" id="{1A039A1F-2F07-482F-8C0F-9F7F1601C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D4ED367-42FE-428C-93BE-B484329E0F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522C6D-D3BD-4E1A-8B2C-7959762EBF78}" type="slidenum">
              <a:rPr lang="pt-BR" altLang="pt-BR"/>
              <a:pPr/>
              <a:t>94</a:t>
            </a:fld>
            <a:endParaRPr lang="pt-BR" altLang="pt-BR"/>
          </a:p>
        </p:txBody>
      </p:sp>
      <p:sp>
        <p:nvSpPr>
          <p:cNvPr id="316418" name="Rectangle 2">
            <a:extLst>
              <a:ext uri="{FF2B5EF4-FFF2-40B4-BE49-F238E27FC236}">
                <a16:creationId xmlns:a16="http://schemas.microsoft.com/office/drawing/2014/main" id="{0CBC2F3C-9F08-4E20-8F0A-8E026735971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>
            <a:extLst>
              <a:ext uri="{FF2B5EF4-FFF2-40B4-BE49-F238E27FC236}">
                <a16:creationId xmlns:a16="http://schemas.microsoft.com/office/drawing/2014/main" id="{61D74D48-AF5D-44C1-8E79-78DE18BD86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FDDC77-89B6-4013-B6A9-53D9C8DABD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B05BB-6234-4082-9D9F-8FB4C11F6DAF}" type="slidenum">
              <a:rPr lang="pt-BR" altLang="pt-BR"/>
              <a:pPr/>
              <a:t>95</a:t>
            </a:fld>
            <a:endParaRPr lang="pt-BR" altLang="pt-BR"/>
          </a:p>
        </p:txBody>
      </p:sp>
      <p:sp>
        <p:nvSpPr>
          <p:cNvPr id="317442" name="Rectangle 2">
            <a:extLst>
              <a:ext uri="{FF2B5EF4-FFF2-40B4-BE49-F238E27FC236}">
                <a16:creationId xmlns:a16="http://schemas.microsoft.com/office/drawing/2014/main" id="{4ECDA04D-BBDF-4F27-9C79-8C506C33D49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>
            <a:extLst>
              <a:ext uri="{FF2B5EF4-FFF2-40B4-BE49-F238E27FC236}">
                <a16:creationId xmlns:a16="http://schemas.microsoft.com/office/drawing/2014/main" id="{EF05D00D-82B5-47A2-953A-451B244767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3C7CF69-C5E3-4817-95C1-B8803B0B16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E489BD-9ED7-4B69-93B7-C75BCDF9ED73}" type="slidenum">
              <a:rPr lang="pt-BR" altLang="pt-BR"/>
              <a:pPr/>
              <a:t>96</a:t>
            </a:fld>
            <a:endParaRPr lang="pt-BR" altLang="pt-BR"/>
          </a:p>
        </p:txBody>
      </p:sp>
      <p:sp>
        <p:nvSpPr>
          <p:cNvPr id="318466" name="Rectangle 2">
            <a:extLst>
              <a:ext uri="{FF2B5EF4-FFF2-40B4-BE49-F238E27FC236}">
                <a16:creationId xmlns:a16="http://schemas.microsoft.com/office/drawing/2014/main" id="{0A6FA02A-00A5-46AA-BB9C-817393A7132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>
            <a:extLst>
              <a:ext uri="{FF2B5EF4-FFF2-40B4-BE49-F238E27FC236}">
                <a16:creationId xmlns:a16="http://schemas.microsoft.com/office/drawing/2014/main" id="{ADA6299D-8AE1-48B3-9A50-D6BACA557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D9FF8C-2DD2-4993-B2B6-A6A72F697D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5B3C8C-9D6C-4052-A9D3-5526EA1BE6A5}" type="slidenum">
              <a:rPr lang="pt-BR" altLang="pt-BR"/>
              <a:pPr/>
              <a:t>97</a:t>
            </a:fld>
            <a:endParaRPr lang="pt-BR" altLang="pt-BR"/>
          </a:p>
        </p:txBody>
      </p:sp>
      <p:sp>
        <p:nvSpPr>
          <p:cNvPr id="319490" name="Rectangle 2">
            <a:extLst>
              <a:ext uri="{FF2B5EF4-FFF2-40B4-BE49-F238E27FC236}">
                <a16:creationId xmlns:a16="http://schemas.microsoft.com/office/drawing/2014/main" id="{1D3091EC-E107-4CF4-B881-99E6B3A7299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>
            <a:extLst>
              <a:ext uri="{FF2B5EF4-FFF2-40B4-BE49-F238E27FC236}">
                <a16:creationId xmlns:a16="http://schemas.microsoft.com/office/drawing/2014/main" id="{8FD5D6FF-E521-46DC-BEB2-1FC369374D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A7B451-EA42-4CDF-905B-4942DB0408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63DE45-2803-44D0-A657-78E332694553}" type="slidenum">
              <a:rPr lang="pt-BR" altLang="pt-BR"/>
              <a:pPr/>
              <a:t>98</a:t>
            </a:fld>
            <a:endParaRPr lang="pt-BR" altLang="pt-BR"/>
          </a:p>
        </p:txBody>
      </p:sp>
      <p:sp>
        <p:nvSpPr>
          <p:cNvPr id="320514" name="Rectangle 2">
            <a:extLst>
              <a:ext uri="{FF2B5EF4-FFF2-40B4-BE49-F238E27FC236}">
                <a16:creationId xmlns:a16="http://schemas.microsoft.com/office/drawing/2014/main" id="{D6826D75-9954-4109-A1B5-435169738A7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>
            <a:extLst>
              <a:ext uri="{FF2B5EF4-FFF2-40B4-BE49-F238E27FC236}">
                <a16:creationId xmlns:a16="http://schemas.microsoft.com/office/drawing/2014/main" id="{9762BEA0-79E7-41C2-94C5-9A36EE0A21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24E9DA0-7971-4B0A-BE0B-F11E0CBABA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36104C-4571-49CF-930B-B87A54809DDD}" type="slidenum">
              <a:rPr lang="pt-BR" altLang="pt-BR"/>
              <a:pPr/>
              <a:t>99</a:t>
            </a:fld>
            <a:endParaRPr lang="pt-BR" altLang="pt-BR"/>
          </a:p>
        </p:txBody>
      </p:sp>
      <p:sp>
        <p:nvSpPr>
          <p:cNvPr id="321538" name="Rectangle 2">
            <a:extLst>
              <a:ext uri="{FF2B5EF4-FFF2-40B4-BE49-F238E27FC236}">
                <a16:creationId xmlns:a16="http://schemas.microsoft.com/office/drawing/2014/main" id="{334B15DB-5608-4F8B-B925-944BA7B43CF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9" name="Rectangle 3">
            <a:extLst>
              <a:ext uri="{FF2B5EF4-FFF2-40B4-BE49-F238E27FC236}">
                <a16:creationId xmlns:a16="http://schemas.microsoft.com/office/drawing/2014/main" id="{20AA2B0E-4323-4E1F-8CE7-1A8B7A9E4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6108D598-8FB5-478D-8B64-8F745CB43BF7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BR" altLang="pt-BR" noProof="0"/>
              <a:t>Clique para editar o estilo do título mestre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0D2353D0-D467-4FDE-8CD9-D5478ADC1C57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pt-BR" altLang="pt-BR" noProof="0"/>
              <a:t>Clique para editar o estilo do subtítulo mestre</a:t>
            </a:r>
          </a:p>
        </p:txBody>
      </p:sp>
      <p:sp>
        <p:nvSpPr>
          <p:cNvPr id="74756" name="Rectangle 4">
            <a:extLst>
              <a:ext uri="{FF2B5EF4-FFF2-40B4-BE49-F238E27FC236}">
                <a16:creationId xmlns:a16="http://schemas.microsoft.com/office/drawing/2014/main" id="{446FC371-1B2A-4072-ABB3-B19BFCF3F759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4757" name="Rectangle 5">
            <a:extLst>
              <a:ext uri="{FF2B5EF4-FFF2-40B4-BE49-F238E27FC236}">
                <a16:creationId xmlns:a16="http://schemas.microsoft.com/office/drawing/2014/main" id="{D68145BD-FB22-496B-9A59-2982A3A72DF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4758" name="Rectangle 6">
            <a:extLst>
              <a:ext uri="{FF2B5EF4-FFF2-40B4-BE49-F238E27FC236}">
                <a16:creationId xmlns:a16="http://schemas.microsoft.com/office/drawing/2014/main" id="{BFC696A2-8197-40DA-B460-81C172B5923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41F500C-8B33-48B5-AB35-4EF1551442D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19EC00-A8CB-4233-ACD1-9F000221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388C3EF-1524-418D-A419-5DE9D906F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E67F9A-562F-43E3-9430-30B58B276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49E5F6-C404-4602-863B-8B24EB8C9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BEA6FB-0427-425F-9C80-58B0D86CC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00C60-4F4A-4CF6-B00E-332B07B3521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307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4F80BB-95B2-48C1-8386-F9849F38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600E5AD-7B01-47A5-98E2-126BF1B0D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A0F6BE-9EB1-4D68-B87B-98F0C0595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0B43E8-1367-4CC3-954F-A20E46DD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B5AD38-C1A6-47C0-86D1-B4103225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ECCBE-1F94-4F4A-B7E6-EFDFA603A05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9474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A433C-8C6A-4261-A38D-EC08F64D5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373635-B7FA-479D-A817-E10F405FD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C0226A-158B-468A-AE24-29E81E1D8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EED8CD-95CD-4DA5-B86B-D6155F7C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86852E-723B-4BF1-B995-B0D624EE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4B280-CEE0-4483-8521-84F43EE2CAD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41625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744BD3-948E-400A-8A33-0028DA5FA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2D6829-9D09-4BB9-8C31-DD4B5E9A6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0E56D9-C737-45F9-9E04-FCBB36EF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628C37-B562-4008-9A52-5FDEA9B9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30A0FC-2A85-4811-A4CE-19562A738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B8436-D373-4FAA-91F8-F74426C9113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369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EC43E6-0187-45D1-944F-02B210085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836B14-5B00-458E-80B3-D3A608B7F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BEC1987-A616-4F51-B45F-A58381EFA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D524A9D-A821-4A94-A77B-9646AAF9C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E25BDA8-9B94-477D-9C20-A581C707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0EDAE18-6175-4AB9-B565-02F792308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42401-945F-4871-8AB6-65D8BC53E0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4136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837F1-D786-4582-970E-C8670F5F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CAFDC0-7CD3-47EF-A246-B94C3BD1B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AE647FF-A228-43B6-A7B3-FBD875937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B60573-C1C5-4222-848C-807D05CFE1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E90193E-8BE6-446A-B389-DD3570EEEF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FB34770-F6D4-47D2-BD5D-478024674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6D06D0F-2905-4A92-B160-3BC10F76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5A1ADEB-645E-46C2-9E8C-93357CC1A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5CB26-BD5B-43EA-B880-90DDFFBFC82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8376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E36DAA-6B6D-42E3-B073-D700C6D07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2CE4F07-A90F-4116-A0CE-A81DC1C7D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C14547F-E3DF-4927-8FE3-FC8FC5F5A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DB5B24D-F389-43E6-A17A-74B4AF78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7FF2F-DF57-47B6-9F05-AC46CBA5E0D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072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182756B-4521-41DE-A4F3-B281A9590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9D43044-E8CD-4EE2-B676-C357FE01F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2F71418-5522-4B8E-B1DE-851260B4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72D40-46E1-4500-B626-6C00E72189D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8103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F72F71-BA8C-4993-8325-7126BDF88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AF93C9-CBFD-48CA-8E0B-0C111C5FB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E3F6CC6-C66F-46FA-8E58-DF8AFFD47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F65CFDC-108F-41E2-AADA-7E4AD7E50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64324E-7158-4A7F-8CBC-41B4DF11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36B9079-F3E6-4C17-98C9-32F26F13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09C71-0436-4B04-972C-2E5A37B272D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5405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C15CD-E87D-4961-AC63-98B103B84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073D8A6-68B5-4C81-B892-8EA9EE60F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AE311E3-FA68-47A8-89FA-41E158B72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1762EC-443B-4BF6-BE4C-8C05D7333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41F3E14-6393-41BB-A796-284BF53B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410C026-D32D-4E08-88D5-68D15F342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F1532-713A-4C40-8460-983D24824B1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37599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99CFF4FA-33CB-4609-AEC0-AFBCF3662A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71231472-D182-4B9A-A1C7-95865D696C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99E23429-F88D-4665-B07D-FD1AB6837D3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73733" name="Rectangle 5">
            <a:extLst>
              <a:ext uri="{FF2B5EF4-FFF2-40B4-BE49-F238E27FC236}">
                <a16:creationId xmlns:a16="http://schemas.microsoft.com/office/drawing/2014/main" id="{C0E920F3-E17B-479A-B196-AF21CFB6BF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73734" name="Rectangle 6">
            <a:extLst>
              <a:ext uri="{FF2B5EF4-FFF2-40B4-BE49-F238E27FC236}">
                <a16:creationId xmlns:a16="http://schemas.microsoft.com/office/drawing/2014/main" id="{DC4065C4-2B9F-447E-82E4-98E80A9C77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9E564912-1A8F-4598-8128-10F2B91F895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w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7" Type="http://schemas.openxmlformats.org/officeDocument/2006/relationships/image" Target="../media/image10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5.png"/><Relationship Id="rId5" Type="http://schemas.openxmlformats.org/officeDocument/2006/relationships/oleObject" Target="../embeddings/oleObject49.bin"/><Relationship Id="rId4" Type="http://schemas.openxmlformats.org/officeDocument/2006/relationships/image" Target="../media/image2.w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8.jpe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image" Target="../media/image113.emf"/><Relationship Id="rId3" Type="http://schemas.openxmlformats.org/officeDocument/2006/relationships/notesSlide" Target="../notesSlides/notesSlide106.xml"/><Relationship Id="rId7" Type="http://schemas.openxmlformats.org/officeDocument/2006/relationships/image" Target="../media/image110.emf"/><Relationship Id="rId12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112.emf"/><Relationship Id="rId5" Type="http://schemas.openxmlformats.org/officeDocument/2006/relationships/image" Target="../media/image2.wmf"/><Relationship Id="rId10" Type="http://schemas.openxmlformats.org/officeDocument/2006/relationships/oleObject" Target="../embeddings/oleObject52.bin"/><Relationship Id="rId4" Type="http://schemas.openxmlformats.org/officeDocument/2006/relationships/image" Target="../media/image50.jpeg"/><Relationship Id="rId9" Type="http://schemas.openxmlformats.org/officeDocument/2006/relationships/image" Target="../media/image111.emf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13" Type="http://schemas.openxmlformats.org/officeDocument/2006/relationships/oleObject" Target="../embeddings/oleObject58.bin"/><Relationship Id="rId18" Type="http://schemas.openxmlformats.org/officeDocument/2006/relationships/image" Target="../media/image120.emf"/><Relationship Id="rId3" Type="http://schemas.openxmlformats.org/officeDocument/2006/relationships/notesSlide" Target="../notesSlides/notesSlide107.xml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117.emf"/><Relationship Id="rId1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9.e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14.emf"/><Relationship Id="rId11" Type="http://schemas.openxmlformats.org/officeDocument/2006/relationships/oleObject" Target="../embeddings/oleObject57.bin"/><Relationship Id="rId5" Type="http://schemas.openxmlformats.org/officeDocument/2006/relationships/oleObject" Target="../embeddings/oleObject54.bin"/><Relationship Id="rId15" Type="http://schemas.openxmlformats.org/officeDocument/2006/relationships/oleObject" Target="../embeddings/oleObject59.bin"/><Relationship Id="rId10" Type="http://schemas.openxmlformats.org/officeDocument/2006/relationships/image" Target="../media/image116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56.bin"/><Relationship Id="rId14" Type="http://schemas.openxmlformats.org/officeDocument/2006/relationships/image" Target="../media/image118.emf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emf"/><Relationship Id="rId13" Type="http://schemas.openxmlformats.org/officeDocument/2006/relationships/oleObject" Target="../embeddings/oleObject65.bin"/><Relationship Id="rId18" Type="http://schemas.openxmlformats.org/officeDocument/2006/relationships/image" Target="../media/image127.emf"/><Relationship Id="rId3" Type="http://schemas.openxmlformats.org/officeDocument/2006/relationships/notesSlide" Target="../notesSlides/notesSlide108.xml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124.emf"/><Relationship Id="rId17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6.emf"/><Relationship Id="rId20" Type="http://schemas.openxmlformats.org/officeDocument/2006/relationships/image" Target="../media/image128.e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21.e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5" Type="http://schemas.openxmlformats.org/officeDocument/2006/relationships/oleObject" Target="../embeddings/oleObject66.bin"/><Relationship Id="rId10" Type="http://schemas.openxmlformats.org/officeDocument/2006/relationships/image" Target="../media/image123.emf"/><Relationship Id="rId19" Type="http://schemas.openxmlformats.org/officeDocument/2006/relationships/oleObject" Target="../embeddings/oleObject68.bin"/><Relationship Id="rId4" Type="http://schemas.openxmlformats.org/officeDocument/2006/relationships/image" Target="../media/image2.wmf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125.emf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emf"/><Relationship Id="rId13" Type="http://schemas.openxmlformats.org/officeDocument/2006/relationships/oleObject" Target="../embeddings/oleObject73.bin"/><Relationship Id="rId3" Type="http://schemas.openxmlformats.org/officeDocument/2006/relationships/notesSlide" Target="../notesSlides/notesSlide109.xml"/><Relationship Id="rId7" Type="http://schemas.openxmlformats.org/officeDocument/2006/relationships/oleObject" Target="../embeddings/oleObject70.bin"/><Relationship Id="rId12" Type="http://schemas.openxmlformats.org/officeDocument/2006/relationships/image" Target="../media/image13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4.e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29.emf"/><Relationship Id="rId11" Type="http://schemas.openxmlformats.org/officeDocument/2006/relationships/oleObject" Target="../embeddings/oleObject72.bin"/><Relationship Id="rId5" Type="http://schemas.openxmlformats.org/officeDocument/2006/relationships/oleObject" Target="../embeddings/oleObject69.bin"/><Relationship Id="rId15" Type="http://schemas.openxmlformats.org/officeDocument/2006/relationships/oleObject" Target="../embeddings/oleObject74.bin"/><Relationship Id="rId10" Type="http://schemas.openxmlformats.org/officeDocument/2006/relationships/image" Target="../media/image131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71.bin"/><Relationship Id="rId14" Type="http://schemas.openxmlformats.org/officeDocument/2006/relationships/image" Target="../media/image1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2.wmf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emf"/><Relationship Id="rId13" Type="http://schemas.openxmlformats.org/officeDocument/2006/relationships/oleObject" Target="../embeddings/oleObject79.bin"/><Relationship Id="rId18" Type="http://schemas.openxmlformats.org/officeDocument/2006/relationships/image" Target="../media/image141.emf"/><Relationship Id="rId3" Type="http://schemas.openxmlformats.org/officeDocument/2006/relationships/notesSlide" Target="../notesSlides/notesSlide110.xml"/><Relationship Id="rId7" Type="http://schemas.openxmlformats.org/officeDocument/2006/relationships/oleObject" Target="../embeddings/oleObject76.bin"/><Relationship Id="rId12" Type="http://schemas.openxmlformats.org/officeDocument/2006/relationships/image" Target="../media/image138.emf"/><Relationship Id="rId17" Type="http://schemas.openxmlformats.org/officeDocument/2006/relationships/oleObject" Target="../embeddings/oleObject8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0.emf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35.emf"/><Relationship Id="rId11" Type="http://schemas.openxmlformats.org/officeDocument/2006/relationships/oleObject" Target="../embeddings/oleObject78.bin"/><Relationship Id="rId5" Type="http://schemas.openxmlformats.org/officeDocument/2006/relationships/oleObject" Target="../embeddings/oleObject75.bin"/><Relationship Id="rId15" Type="http://schemas.openxmlformats.org/officeDocument/2006/relationships/oleObject" Target="../embeddings/oleObject80.bin"/><Relationship Id="rId10" Type="http://schemas.openxmlformats.org/officeDocument/2006/relationships/image" Target="../media/image137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77.bin"/><Relationship Id="rId14" Type="http://schemas.openxmlformats.org/officeDocument/2006/relationships/image" Target="../media/image139.emf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13" Type="http://schemas.openxmlformats.org/officeDocument/2006/relationships/oleObject" Target="../embeddings/oleObject86.bin"/><Relationship Id="rId18" Type="http://schemas.openxmlformats.org/officeDocument/2006/relationships/image" Target="../media/image148.emf"/><Relationship Id="rId3" Type="http://schemas.openxmlformats.org/officeDocument/2006/relationships/notesSlide" Target="../notesSlides/notesSlide111.xml"/><Relationship Id="rId7" Type="http://schemas.openxmlformats.org/officeDocument/2006/relationships/oleObject" Target="../embeddings/oleObject83.bin"/><Relationship Id="rId12" Type="http://schemas.openxmlformats.org/officeDocument/2006/relationships/image" Target="../media/image145.emf"/><Relationship Id="rId17" Type="http://schemas.openxmlformats.org/officeDocument/2006/relationships/oleObject" Target="../embeddings/oleObject8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7.e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42.emf"/><Relationship Id="rId11" Type="http://schemas.openxmlformats.org/officeDocument/2006/relationships/oleObject" Target="../embeddings/oleObject85.bin"/><Relationship Id="rId5" Type="http://schemas.openxmlformats.org/officeDocument/2006/relationships/oleObject" Target="../embeddings/oleObject82.bin"/><Relationship Id="rId15" Type="http://schemas.openxmlformats.org/officeDocument/2006/relationships/oleObject" Target="../embeddings/oleObject87.bin"/><Relationship Id="rId10" Type="http://schemas.openxmlformats.org/officeDocument/2006/relationships/image" Target="../media/image144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84.bin"/><Relationship Id="rId14" Type="http://schemas.openxmlformats.org/officeDocument/2006/relationships/image" Target="../media/image146.emf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oleObject" Target="../embeddings/oleObject93.bin"/><Relationship Id="rId18" Type="http://schemas.openxmlformats.org/officeDocument/2006/relationships/image" Target="../media/image155.emf"/><Relationship Id="rId3" Type="http://schemas.openxmlformats.org/officeDocument/2006/relationships/notesSlide" Target="../notesSlides/notesSlide112.xml"/><Relationship Id="rId7" Type="http://schemas.openxmlformats.org/officeDocument/2006/relationships/oleObject" Target="../embeddings/oleObject90.bin"/><Relationship Id="rId12" Type="http://schemas.openxmlformats.org/officeDocument/2006/relationships/image" Target="../media/image152.emf"/><Relationship Id="rId17" Type="http://schemas.openxmlformats.org/officeDocument/2006/relationships/oleObject" Target="../embeddings/oleObject9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4.emf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49.emf"/><Relationship Id="rId11" Type="http://schemas.openxmlformats.org/officeDocument/2006/relationships/oleObject" Target="../embeddings/oleObject92.bin"/><Relationship Id="rId5" Type="http://schemas.openxmlformats.org/officeDocument/2006/relationships/oleObject" Target="../embeddings/oleObject89.bin"/><Relationship Id="rId15" Type="http://schemas.openxmlformats.org/officeDocument/2006/relationships/oleObject" Target="../embeddings/oleObject94.bin"/><Relationship Id="rId10" Type="http://schemas.openxmlformats.org/officeDocument/2006/relationships/image" Target="../media/image151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91.bin"/><Relationship Id="rId14" Type="http://schemas.openxmlformats.org/officeDocument/2006/relationships/image" Target="../media/image153.em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emf"/><Relationship Id="rId3" Type="http://schemas.openxmlformats.org/officeDocument/2006/relationships/notesSlide" Target="../notesSlides/notesSlide113.xml"/><Relationship Id="rId7" Type="http://schemas.openxmlformats.org/officeDocument/2006/relationships/oleObject" Target="../embeddings/oleObject9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56.emf"/><Relationship Id="rId5" Type="http://schemas.openxmlformats.org/officeDocument/2006/relationships/oleObject" Target="../embeddings/oleObject96.bin"/><Relationship Id="rId10" Type="http://schemas.openxmlformats.org/officeDocument/2006/relationships/image" Target="../media/image158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98.bin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emf"/><Relationship Id="rId13" Type="http://schemas.openxmlformats.org/officeDocument/2006/relationships/oleObject" Target="../embeddings/oleObject103.bin"/><Relationship Id="rId3" Type="http://schemas.openxmlformats.org/officeDocument/2006/relationships/notesSlide" Target="../notesSlides/notesSlide114.xml"/><Relationship Id="rId7" Type="http://schemas.openxmlformats.org/officeDocument/2006/relationships/oleObject" Target="../embeddings/oleObject100.bin"/><Relationship Id="rId12" Type="http://schemas.openxmlformats.org/officeDocument/2006/relationships/image" Target="../media/image16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59.emf"/><Relationship Id="rId11" Type="http://schemas.openxmlformats.org/officeDocument/2006/relationships/oleObject" Target="../embeddings/oleObject102.bin"/><Relationship Id="rId5" Type="http://schemas.openxmlformats.org/officeDocument/2006/relationships/oleObject" Target="../embeddings/oleObject99.bin"/><Relationship Id="rId10" Type="http://schemas.openxmlformats.org/officeDocument/2006/relationships/image" Target="../media/image161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01.bin"/><Relationship Id="rId14" Type="http://schemas.openxmlformats.org/officeDocument/2006/relationships/image" Target="../media/image163.emf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emf"/><Relationship Id="rId13" Type="http://schemas.openxmlformats.org/officeDocument/2006/relationships/oleObject" Target="../embeddings/oleObject108.bin"/><Relationship Id="rId18" Type="http://schemas.openxmlformats.org/officeDocument/2006/relationships/image" Target="../media/image170.emf"/><Relationship Id="rId3" Type="http://schemas.openxmlformats.org/officeDocument/2006/relationships/notesSlide" Target="../notesSlides/notesSlide115.xml"/><Relationship Id="rId7" Type="http://schemas.openxmlformats.org/officeDocument/2006/relationships/oleObject" Target="../embeddings/oleObject105.bin"/><Relationship Id="rId12" Type="http://schemas.openxmlformats.org/officeDocument/2006/relationships/image" Target="../media/image167.emf"/><Relationship Id="rId17" Type="http://schemas.openxmlformats.org/officeDocument/2006/relationships/oleObject" Target="../embeddings/oleObject11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9.emf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64.emf"/><Relationship Id="rId11" Type="http://schemas.openxmlformats.org/officeDocument/2006/relationships/oleObject" Target="../embeddings/oleObject107.bin"/><Relationship Id="rId5" Type="http://schemas.openxmlformats.org/officeDocument/2006/relationships/oleObject" Target="../embeddings/oleObject104.bin"/><Relationship Id="rId15" Type="http://schemas.openxmlformats.org/officeDocument/2006/relationships/oleObject" Target="../embeddings/oleObject109.bin"/><Relationship Id="rId10" Type="http://schemas.openxmlformats.org/officeDocument/2006/relationships/image" Target="../media/image166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06.bin"/><Relationship Id="rId14" Type="http://schemas.openxmlformats.org/officeDocument/2006/relationships/image" Target="../media/image168.emf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emf"/><Relationship Id="rId13" Type="http://schemas.openxmlformats.org/officeDocument/2006/relationships/oleObject" Target="../embeddings/oleObject115.bin"/><Relationship Id="rId18" Type="http://schemas.openxmlformats.org/officeDocument/2006/relationships/image" Target="../media/image177.emf"/><Relationship Id="rId3" Type="http://schemas.openxmlformats.org/officeDocument/2006/relationships/notesSlide" Target="../notesSlides/notesSlide116.xml"/><Relationship Id="rId7" Type="http://schemas.openxmlformats.org/officeDocument/2006/relationships/oleObject" Target="../embeddings/oleObject112.bin"/><Relationship Id="rId12" Type="http://schemas.openxmlformats.org/officeDocument/2006/relationships/image" Target="../media/image174.emf"/><Relationship Id="rId17" Type="http://schemas.openxmlformats.org/officeDocument/2006/relationships/oleObject" Target="../embeddings/oleObject1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6.emf"/><Relationship Id="rId20" Type="http://schemas.openxmlformats.org/officeDocument/2006/relationships/image" Target="../media/image178.emf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71.emf"/><Relationship Id="rId11" Type="http://schemas.openxmlformats.org/officeDocument/2006/relationships/oleObject" Target="../embeddings/oleObject114.bin"/><Relationship Id="rId5" Type="http://schemas.openxmlformats.org/officeDocument/2006/relationships/oleObject" Target="../embeddings/oleObject111.bin"/><Relationship Id="rId15" Type="http://schemas.openxmlformats.org/officeDocument/2006/relationships/oleObject" Target="../embeddings/oleObject116.bin"/><Relationship Id="rId10" Type="http://schemas.openxmlformats.org/officeDocument/2006/relationships/image" Target="../media/image173.emf"/><Relationship Id="rId19" Type="http://schemas.openxmlformats.org/officeDocument/2006/relationships/oleObject" Target="../embeddings/oleObject118.bin"/><Relationship Id="rId4" Type="http://schemas.openxmlformats.org/officeDocument/2006/relationships/image" Target="../media/image2.wmf"/><Relationship Id="rId9" Type="http://schemas.openxmlformats.org/officeDocument/2006/relationships/oleObject" Target="../embeddings/oleObject113.bin"/><Relationship Id="rId14" Type="http://schemas.openxmlformats.org/officeDocument/2006/relationships/image" Target="../media/image175.emf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13" Type="http://schemas.openxmlformats.org/officeDocument/2006/relationships/oleObject" Target="../embeddings/oleObject123.bin"/><Relationship Id="rId18" Type="http://schemas.openxmlformats.org/officeDocument/2006/relationships/image" Target="../media/image185.emf"/><Relationship Id="rId3" Type="http://schemas.openxmlformats.org/officeDocument/2006/relationships/notesSlide" Target="../notesSlides/notesSlide117.xml"/><Relationship Id="rId7" Type="http://schemas.openxmlformats.org/officeDocument/2006/relationships/oleObject" Target="../embeddings/oleObject120.bin"/><Relationship Id="rId12" Type="http://schemas.openxmlformats.org/officeDocument/2006/relationships/image" Target="../media/image182.emf"/><Relationship Id="rId17" Type="http://schemas.openxmlformats.org/officeDocument/2006/relationships/oleObject" Target="../embeddings/oleObject12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4.emf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79.emf"/><Relationship Id="rId11" Type="http://schemas.openxmlformats.org/officeDocument/2006/relationships/oleObject" Target="../embeddings/oleObject122.bin"/><Relationship Id="rId5" Type="http://schemas.openxmlformats.org/officeDocument/2006/relationships/oleObject" Target="../embeddings/oleObject119.bin"/><Relationship Id="rId15" Type="http://schemas.openxmlformats.org/officeDocument/2006/relationships/oleObject" Target="../embeddings/oleObject124.bin"/><Relationship Id="rId10" Type="http://schemas.openxmlformats.org/officeDocument/2006/relationships/image" Target="../media/image181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21.bin"/><Relationship Id="rId14" Type="http://schemas.openxmlformats.org/officeDocument/2006/relationships/image" Target="../media/image183.emf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emf"/><Relationship Id="rId13" Type="http://schemas.openxmlformats.org/officeDocument/2006/relationships/oleObject" Target="../embeddings/oleObject130.bin"/><Relationship Id="rId3" Type="http://schemas.openxmlformats.org/officeDocument/2006/relationships/notesSlide" Target="../notesSlides/notesSlide118.xml"/><Relationship Id="rId7" Type="http://schemas.openxmlformats.org/officeDocument/2006/relationships/oleObject" Target="../embeddings/oleObject127.bin"/><Relationship Id="rId12" Type="http://schemas.openxmlformats.org/officeDocument/2006/relationships/image" Target="../media/image189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1.emf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86.emf"/><Relationship Id="rId11" Type="http://schemas.openxmlformats.org/officeDocument/2006/relationships/oleObject" Target="../embeddings/oleObject129.bin"/><Relationship Id="rId5" Type="http://schemas.openxmlformats.org/officeDocument/2006/relationships/oleObject" Target="../embeddings/oleObject126.bin"/><Relationship Id="rId15" Type="http://schemas.openxmlformats.org/officeDocument/2006/relationships/oleObject" Target="../embeddings/oleObject131.bin"/><Relationship Id="rId10" Type="http://schemas.openxmlformats.org/officeDocument/2006/relationships/image" Target="../media/image188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28.bin"/><Relationship Id="rId14" Type="http://schemas.openxmlformats.org/officeDocument/2006/relationships/image" Target="../media/image190.emf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emf"/><Relationship Id="rId13" Type="http://schemas.openxmlformats.org/officeDocument/2006/relationships/oleObject" Target="../embeddings/oleObject136.bin"/><Relationship Id="rId18" Type="http://schemas.openxmlformats.org/officeDocument/2006/relationships/image" Target="../media/image198.emf"/><Relationship Id="rId3" Type="http://schemas.openxmlformats.org/officeDocument/2006/relationships/notesSlide" Target="../notesSlides/notesSlide119.xml"/><Relationship Id="rId7" Type="http://schemas.openxmlformats.org/officeDocument/2006/relationships/oleObject" Target="../embeddings/oleObject133.bin"/><Relationship Id="rId12" Type="http://schemas.openxmlformats.org/officeDocument/2006/relationships/image" Target="../media/image195.emf"/><Relationship Id="rId17" Type="http://schemas.openxmlformats.org/officeDocument/2006/relationships/oleObject" Target="../embeddings/oleObject13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7.emf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92.emf"/><Relationship Id="rId11" Type="http://schemas.openxmlformats.org/officeDocument/2006/relationships/oleObject" Target="../embeddings/oleObject135.bin"/><Relationship Id="rId5" Type="http://schemas.openxmlformats.org/officeDocument/2006/relationships/oleObject" Target="../embeddings/oleObject132.bin"/><Relationship Id="rId15" Type="http://schemas.openxmlformats.org/officeDocument/2006/relationships/oleObject" Target="../embeddings/oleObject137.bin"/><Relationship Id="rId10" Type="http://schemas.openxmlformats.org/officeDocument/2006/relationships/image" Target="../media/image194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34.bin"/><Relationship Id="rId14" Type="http://schemas.openxmlformats.org/officeDocument/2006/relationships/image" Target="../media/image19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emf"/><Relationship Id="rId13" Type="http://schemas.openxmlformats.org/officeDocument/2006/relationships/oleObject" Target="../embeddings/oleObject143.bin"/><Relationship Id="rId3" Type="http://schemas.openxmlformats.org/officeDocument/2006/relationships/notesSlide" Target="../notesSlides/notesSlide120.xml"/><Relationship Id="rId7" Type="http://schemas.openxmlformats.org/officeDocument/2006/relationships/oleObject" Target="../embeddings/oleObject140.bin"/><Relationship Id="rId12" Type="http://schemas.openxmlformats.org/officeDocument/2006/relationships/image" Target="../media/image20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4.emf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99.emf"/><Relationship Id="rId11" Type="http://schemas.openxmlformats.org/officeDocument/2006/relationships/oleObject" Target="../embeddings/oleObject142.bin"/><Relationship Id="rId5" Type="http://schemas.openxmlformats.org/officeDocument/2006/relationships/oleObject" Target="../embeddings/oleObject139.bin"/><Relationship Id="rId15" Type="http://schemas.openxmlformats.org/officeDocument/2006/relationships/oleObject" Target="../embeddings/oleObject144.bin"/><Relationship Id="rId10" Type="http://schemas.openxmlformats.org/officeDocument/2006/relationships/image" Target="../media/image201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41.bin"/><Relationship Id="rId14" Type="http://schemas.openxmlformats.org/officeDocument/2006/relationships/image" Target="../media/image203.emf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emf"/><Relationship Id="rId13" Type="http://schemas.openxmlformats.org/officeDocument/2006/relationships/image" Target="../media/image50.jpeg"/><Relationship Id="rId3" Type="http://schemas.openxmlformats.org/officeDocument/2006/relationships/notesSlide" Target="../notesSlides/notesSlide121.xml"/><Relationship Id="rId7" Type="http://schemas.openxmlformats.org/officeDocument/2006/relationships/oleObject" Target="../embeddings/oleObject146.bin"/><Relationship Id="rId12" Type="http://schemas.openxmlformats.org/officeDocument/2006/relationships/image" Target="../media/image20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05.emf"/><Relationship Id="rId11" Type="http://schemas.openxmlformats.org/officeDocument/2006/relationships/oleObject" Target="../embeddings/oleObject148.bin"/><Relationship Id="rId5" Type="http://schemas.openxmlformats.org/officeDocument/2006/relationships/oleObject" Target="../embeddings/oleObject145.bin"/><Relationship Id="rId10" Type="http://schemas.openxmlformats.org/officeDocument/2006/relationships/image" Target="../media/image207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47.bin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emf"/><Relationship Id="rId3" Type="http://schemas.openxmlformats.org/officeDocument/2006/relationships/notesSlide" Target="../notesSlides/notesSlide122.xml"/><Relationship Id="rId7" Type="http://schemas.openxmlformats.org/officeDocument/2006/relationships/oleObject" Target="../embeddings/oleObject1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209.emf"/><Relationship Id="rId5" Type="http://schemas.openxmlformats.org/officeDocument/2006/relationships/oleObject" Target="../embeddings/oleObject149.bin"/><Relationship Id="rId4" Type="http://schemas.openxmlformats.org/officeDocument/2006/relationships/image" Target="../media/image2.w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7" Type="http://schemas.openxmlformats.org/officeDocument/2006/relationships/image" Target="../media/image214.wmf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.w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wmf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emf"/><Relationship Id="rId3" Type="http://schemas.openxmlformats.org/officeDocument/2006/relationships/notesSlide" Target="../notesSlides/notesSlide130.xml"/><Relationship Id="rId7" Type="http://schemas.openxmlformats.org/officeDocument/2006/relationships/oleObject" Target="../embeddings/oleObject1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217.emf"/><Relationship Id="rId5" Type="http://schemas.openxmlformats.org/officeDocument/2006/relationships/oleObject" Target="../embeddings/oleObject151.bin"/><Relationship Id="rId10" Type="http://schemas.openxmlformats.org/officeDocument/2006/relationships/image" Target="../media/image219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53.bin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emf"/><Relationship Id="rId13" Type="http://schemas.openxmlformats.org/officeDocument/2006/relationships/oleObject" Target="../embeddings/oleObject158.bin"/><Relationship Id="rId18" Type="http://schemas.openxmlformats.org/officeDocument/2006/relationships/image" Target="../media/image226.emf"/><Relationship Id="rId3" Type="http://schemas.openxmlformats.org/officeDocument/2006/relationships/notesSlide" Target="../notesSlides/notesSlide131.xml"/><Relationship Id="rId7" Type="http://schemas.openxmlformats.org/officeDocument/2006/relationships/oleObject" Target="../embeddings/oleObject155.bin"/><Relationship Id="rId12" Type="http://schemas.openxmlformats.org/officeDocument/2006/relationships/image" Target="../media/image223.emf"/><Relationship Id="rId17" Type="http://schemas.openxmlformats.org/officeDocument/2006/relationships/oleObject" Target="../embeddings/oleObject16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5.emf"/><Relationship Id="rId1" Type="http://schemas.openxmlformats.org/officeDocument/2006/relationships/vmlDrawing" Target="../drawings/vmlDrawing36.vml"/><Relationship Id="rId6" Type="http://schemas.openxmlformats.org/officeDocument/2006/relationships/image" Target="../media/image220.emf"/><Relationship Id="rId11" Type="http://schemas.openxmlformats.org/officeDocument/2006/relationships/oleObject" Target="../embeddings/oleObject157.bin"/><Relationship Id="rId5" Type="http://schemas.openxmlformats.org/officeDocument/2006/relationships/oleObject" Target="../embeddings/oleObject154.bin"/><Relationship Id="rId15" Type="http://schemas.openxmlformats.org/officeDocument/2006/relationships/oleObject" Target="../embeddings/oleObject159.bin"/><Relationship Id="rId10" Type="http://schemas.openxmlformats.org/officeDocument/2006/relationships/image" Target="../media/image222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56.bin"/><Relationship Id="rId14" Type="http://schemas.openxmlformats.org/officeDocument/2006/relationships/image" Target="../media/image224.emf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emf"/><Relationship Id="rId13" Type="http://schemas.openxmlformats.org/officeDocument/2006/relationships/oleObject" Target="../embeddings/oleObject165.bin"/><Relationship Id="rId18" Type="http://schemas.openxmlformats.org/officeDocument/2006/relationships/image" Target="../media/image233.emf"/><Relationship Id="rId3" Type="http://schemas.openxmlformats.org/officeDocument/2006/relationships/notesSlide" Target="../notesSlides/notesSlide132.xml"/><Relationship Id="rId7" Type="http://schemas.openxmlformats.org/officeDocument/2006/relationships/oleObject" Target="../embeddings/oleObject162.bin"/><Relationship Id="rId12" Type="http://schemas.openxmlformats.org/officeDocument/2006/relationships/image" Target="../media/image230.emf"/><Relationship Id="rId17" Type="http://schemas.openxmlformats.org/officeDocument/2006/relationships/oleObject" Target="../embeddings/oleObject16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2.emf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27.emf"/><Relationship Id="rId11" Type="http://schemas.openxmlformats.org/officeDocument/2006/relationships/oleObject" Target="../embeddings/oleObject164.bin"/><Relationship Id="rId5" Type="http://schemas.openxmlformats.org/officeDocument/2006/relationships/oleObject" Target="../embeddings/oleObject161.bin"/><Relationship Id="rId15" Type="http://schemas.openxmlformats.org/officeDocument/2006/relationships/oleObject" Target="../embeddings/oleObject166.bin"/><Relationship Id="rId10" Type="http://schemas.openxmlformats.org/officeDocument/2006/relationships/image" Target="../media/image229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63.bin"/><Relationship Id="rId14" Type="http://schemas.openxmlformats.org/officeDocument/2006/relationships/image" Target="../media/image231.emf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emf"/><Relationship Id="rId13" Type="http://schemas.openxmlformats.org/officeDocument/2006/relationships/oleObject" Target="../embeddings/oleObject172.bin"/><Relationship Id="rId3" Type="http://schemas.openxmlformats.org/officeDocument/2006/relationships/notesSlide" Target="../notesSlides/notesSlide133.xml"/><Relationship Id="rId7" Type="http://schemas.openxmlformats.org/officeDocument/2006/relationships/oleObject" Target="../embeddings/oleObject169.bin"/><Relationship Id="rId12" Type="http://schemas.openxmlformats.org/officeDocument/2006/relationships/image" Target="../media/image23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234.emf"/><Relationship Id="rId11" Type="http://schemas.openxmlformats.org/officeDocument/2006/relationships/oleObject" Target="../embeddings/oleObject171.bin"/><Relationship Id="rId5" Type="http://schemas.openxmlformats.org/officeDocument/2006/relationships/oleObject" Target="../embeddings/oleObject168.bin"/><Relationship Id="rId10" Type="http://schemas.openxmlformats.org/officeDocument/2006/relationships/image" Target="../media/image236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70.bin"/><Relationship Id="rId14" Type="http://schemas.openxmlformats.org/officeDocument/2006/relationships/image" Target="../media/image238.emf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emf"/><Relationship Id="rId13" Type="http://schemas.openxmlformats.org/officeDocument/2006/relationships/oleObject" Target="../embeddings/oleObject177.bin"/><Relationship Id="rId3" Type="http://schemas.openxmlformats.org/officeDocument/2006/relationships/notesSlide" Target="../notesSlides/notesSlide134.xml"/><Relationship Id="rId7" Type="http://schemas.openxmlformats.org/officeDocument/2006/relationships/oleObject" Target="../embeddings/oleObject174.bin"/><Relationship Id="rId12" Type="http://schemas.openxmlformats.org/officeDocument/2006/relationships/image" Target="../media/image2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239.emf"/><Relationship Id="rId11" Type="http://schemas.openxmlformats.org/officeDocument/2006/relationships/oleObject" Target="../embeddings/oleObject176.bin"/><Relationship Id="rId5" Type="http://schemas.openxmlformats.org/officeDocument/2006/relationships/oleObject" Target="../embeddings/oleObject173.bin"/><Relationship Id="rId10" Type="http://schemas.openxmlformats.org/officeDocument/2006/relationships/image" Target="../media/image241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75.bin"/><Relationship Id="rId14" Type="http://schemas.openxmlformats.org/officeDocument/2006/relationships/image" Target="../media/image243.emf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emf"/><Relationship Id="rId13" Type="http://schemas.openxmlformats.org/officeDocument/2006/relationships/oleObject" Target="../embeddings/oleObject182.bin"/><Relationship Id="rId18" Type="http://schemas.openxmlformats.org/officeDocument/2006/relationships/image" Target="../media/image250.emf"/><Relationship Id="rId3" Type="http://schemas.openxmlformats.org/officeDocument/2006/relationships/notesSlide" Target="../notesSlides/notesSlide135.xml"/><Relationship Id="rId7" Type="http://schemas.openxmlformats.org/officeDocument/2006/relationships/oleObject" Target="../embeddings/oleObject179.bin"/><Relationship Id="rId12" Type="http://schemas.openxmlformats.org/officeDocument/2006/relationships/image" Target="../media/image247.emf"/><Relationship Id="rId17" Type="http://schemas.openxmlformats.org/officeDocument/2006/relationships/oleObject" Target="../embeddings/oleObject18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9.emf"/><Relationship Id="rId1" Type="http://schemas.openxmlformats.org/officeDocument/2006/relationships/vmlDrawing" Target="../drawings/vmlDrawing40.vml"/><Relationship Id="rId6" Type="http://schemas.openxmlformats.org/officeDocument/2006/relationships/image" Target="../media/image244.emf"/><Relationship Id="rId11" Type="http://schemas.openxmlformats.org/officeDocument/2006/relationships/oleObject" Target="../embeddings/oleObject181.bin"/><Relationship Id="rId5" Type="http://schemas.openxmlformats.org/officeDocument/2006/relationships/oleObject" Target="../embeddings/oleObject178.bin"/><Relationship Id="rId15" Type="http://schemas.openxmlformats.org/officeDocument/2006/relationships/oleObject" Target="../embeddings/oleObject183.bin"/><Relationship Id="rId10" Type="http://schemas.openxmlformats.org/officeDocument/2006/relationships/image" Target="../media/image246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80.bin"/><Relationship Id="rId14" Type="http://schemas.openxmlformats.org/officeDocument/2006/relationships/image" Target="../media/image248.emf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emf"/><Relationship Id="rId13" Type="http://schemas.openxmlformats.org/officeDocument/2006/relationships/oleObject" Target="../embeddings/oleObject189.bin"/><Relationship Id="rId3" Type="http://schemas.openxmlformats.org/officeDocument/2006/relationships/notesSlide" Target="../notesSlides/notesSlide136.xml"/><Relationship Id="rId7" Type="http://schemas.openxmlformats.org/officeDocument/2006/relationships/oleObject" Target="../embeddings/oleObject186.bin"/><Relationship Id="rId12" Type="http://schemas.openxmlformats.org/officeDocument/2006/relationships/image" Target="../media/image25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6.emf"/><Relationship Id="rId1" Type="http://schemas.openxmlformats.org/officeDocument/2006/relationships/vmlDrawing" Target="../drawings/vmlDrawing41.vml"/><Relationship Id="rId6" Type="http://schemas.openxmlformats.org/officeDocument/2006/relationships/image" Target="../media/image251.emf"/><Relationship Id="rId11" Type="http://schemas.openxmlformats.org/officeDocument/2006/relationships/oleObject" Target="../embeddings/oleObject188.bin"/><Relationship Id="rId5" Type="http://schemas.openxmlformats.org/officeDocument/2006/relationships/oleObject" Target="../embeddings/oleObject185.bin"/><Relationship Id="rId15" Type="http://schemas.openxmlformats.org/officeDocument/2006/relationships/oleObject" Target="../embeddings/oleObject190.bin"/><Relationship Id="rId10" Type="http://schemas.openxmlformats.org/officeDocument/2006/relationships/image" Target="../media/image253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87.bin"/><Relationship Id="rId14" Type="http://schemas.openxmlformats.org/officeDocument/2006/relationships/image" Target="../media/image255.emf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emf"/><Relationship Id="rId13" Type="http://schemas.openxmlformats.org/officeDocument/2006/relationships/oleObject" Target="../embeddings/oleObject195.bin"/><Relationship Id="rId18" Type="http://schemas.openxmlformats.org/officeDocument/2006/relationships/image" Target="../media/image263.emf"/><Relationship Id="rId3" Type="http://schemas.openxmlformats.org/officeDocument/2006/relationships/notesSlide" Target="../notesSlides/notesSlide137.xml"/><Relationship Id="rId7" Type="http://schemas.openxmlformats.org/officeDocument/2006/relationships/oleObject" Target="../embeddings/oleObject192.bin"/><Relationship Id="rId12" Type="http://schemas.openxmlformats.org/officeDocument/2006/relationships/image" Target="../media/image260.emf"/><Relationship Id="rId17" Type="http://schemas.openxmlformats.org/officeDocument/2006/relationships/oleObject" Target="../embeddings/oleObject19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2.emf"/><Relationship Id="rId1" Type="http://schemas.openxmlformats.org/officeDocument/2006/relationships/vmlDrawing" Target="../drawings/vmlDrawing42.vml"/><Relationship Id="rId6" Type="http://schemas.openxmlformats.org/officeDocument/2006/relationships/image" Target="../media/image257.emf"/><Relationship Id="rId11" Type="http://schemas.openxmlformats.org/officeDocument/2006/relationships/oleObject" Target="../embeddings/oleObject194.bin"/><Relationship Id="rId5" Type="http://schemas.openxmlformats.org/officeDocument/2006/relationships/oleObject" Target="../embeddings/oleObject191.bin"/><Relationship Id="rId15" Type="http://schemas.openxmlformats.org/officeDocument/2006/relationships/oleObject" Target="../embeddings/oleObject196.bin"/><Relationship Id="rId10" Type="http://schemas.openxmlformats.org/officeDocument/2006/relationships/image" Target="../media/image259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93.bin"/><Relationship Id="rId14" Type="http://schemas.openxmlformats.org/officeDocument/2006/relationships/image" Target="../media/image261.emf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emf"/><Relationship Id="rId13" Type="http://schemas.openxmlformats.org/officeDocument/2006/relationships/oleObject" Target="../embeddings/oleObject202.bin"/><Relationship Id="rId18" Type="http://schemas.openxmlformats.org/officeDocument/2006/relationships/image" Target="../media/image270.emf"/><Relationship Id="rId3" Type="http://schemas.openxmlformats.org/officeDocument/2006/relationships/notesSlide" Target="../notesSlides/notesSlide138.xml"/><Relationship Id="rId7" Type="http://schemas.openxmlformats.org/officeDocument/2006/relationships/oleObject" Target="../embeddings/oleObject199.bin"/><Relationship Id="rId12" Type="http://schemas.openxmlformats.org/officeDocument/2006/relationships/image" Target="../media/image267.emf"/><Relationship Id="rId17" Type="http://schemas.openxmlformats.org/officeDocument/2006/relationships/oleObject" Target="../embeddings/oleObject20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9.emf"/><Relationship Id="rId20" Type="http://schemas.openxmlformats.org/officeDocument/2006/relationships/image" Target="../media/image271.emf"/><Relationship Id="rId1" Type="http://schemas.openxmlformats.org/officeDocument/2006/relationships/vmlDrawing" Target="../drawings/vmlDrawing43.vml"/><Relationship Id="rId6" Type="http://schemas.openxmlformats.org/officeDocument/2006/relationships/image" Target="../media/image264.emf"/><Relationship Id="rId11" Type="http://schemas.openxmlformats.org/officeDocument/2006/relationships/oleObject" Target="../embeddings/oleObject201.bin"/><Relationship Id="rId5" Type="http://schemas.openxmlformats.org/officeDocument/2006/relationships/oleObject" Target="../embeddings/oleObject198.bin"/><Relationship Id="rId15" Type="http://schemas.openxmlformats.org/officeDocument/2006/relationships/oleObject" Target="../embeddings/oleObject203.bin"/><Relationship Id="rId10" Type="http://schemas.openxmlformats.org/officeDocument/2006/relationships/image" Target="../media/image266.emf"/><Relationship Id="rId19" Type="http://schemas.openxmlformats.org/officeDocument/2006/relationships/oleObject" Target="../embeddings/oleObject205.bin"/><Relationship Id="rId4" Type="http://schemas.openxmlformats.org/officeDocument/2006/relationships/image" Target="../media/image2.wmf"/><Relationship Id="rId9" Type="http://schemas.openxmlformats.org/officeDocument/2006/relationships/oleObject" Target="../embeddings/oleObject200.bin"/><Relationship Id="rId14" Type="http://schemas.openxmlformats.org/officeDocument/2006/relationships/image" Target="../media/image268.emf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emf"/><Relationship Id="rId13" Type="http://schemas.openxmlformats.org/officeDocument/2006/relationships/oleObject" Target="../embeddings/oleObject210.bin"/><Relationship Id="rId18" Type="http://schemas.openxmlformats.org/officeDocument/2006/relationships/image" Target="../media/image278.emf"/><Relationship Id="rId3" Type="http://schemas.openxmlformats.org/officeDocument/2006/relationships/notesSlide" Target="../notesSlides/notesSlide139.xml"/><Relationship Id="rId7" Type="http://schemas.openxmlformats.org/officeDocument/2006/relationships/oleObject" Target="../embeddings/oleObject207.bin"/><Relationship Id="rId12" Type="http://schemas.openxmlformats.org/officeDocument/2006/relationships/image" Target="../media/image275.emf"/><Relationship Id="rId17" Type="http://schemas.openxmlformats.org/officeDocument/2006/relationships/oleObject" Target="../embeddings/oleObject2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7.emf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72.emf"/><Relationship Id="rId11" Type="http://schemas.openxmlformats.org/officeDocument/2006/relationships/oleObject" Target="../embeddings/oleObject209.bin"/><Relationship Id="rId5" Type="http://schemas.openxmlformats.org/officeDocument/2006/relationships/oleObject" Target="../embeddings/oleObject206.bin"/><Relationship Id="rId15" Type="http://schemas.openxmlformats.org/officeDocument/2006/relationships/oleObject" Target="../embeddings/oleObject211.bin"/><Relationship Id="rId10" Type="http://schemas.openxmlformats.org/officeDocument/2006/relationships/image" Target="../media/image274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208.bin"/><Relationship Id="rId14" Type="http://schemas.openxmlformats.org/officeDocument/2006/relationships/image" Target="../media/image27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4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4.bin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emf"/><Relationship Id="rId13" Type="http://schemas.openxmlformats.org/officeDocument/2006/relationships/oleObject" Target="../embeddings/oleObject217.bin"/><Relationship Id="rId3" Type="http://schemas.openxmlformats.org/officeDocument/2006/relationships/notesSlide" Target="../notesSlides/notesSlide140.xml"/><Relationship Id="rId7" Type="http://schemas.openxmlformats.org/officeDocument/2006/relationships/oleObject" Target="../embeddings/oleObject214.bin"/><Relationship Id="rId12" Type="http://schemas.openxmlformats.org/officeDocument/2006/relationships/image" Target="../media/image28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84.emf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79.emf"/><Relationship Id="rId11" Type="http://schemas.openxmlformats.org/officeDocument/2006/relationships/oleObject" Target="../embeddings/oleObject216.bin"/><Relationship Id="rId5" Type="http://schemas.openxmlformats.org/officeDocument/2006/relationships/oleObject" Target="../embeddings/oleObject213.bin"/><Relationship Id="rId15" Type="http://schemas.openxmlformats.org/officeDocument/2006/relationships/oleObject" Target="../embeddings/oleObject218.bin"/><Relationship Id="rId10" Type="http://schemas.openxmlformats.org/officeDocument/2006/relationships/image" Target="../media/image281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215.bin"/><Relationship Id="rId14" Type="http://schemas.openxmlformats.org/officeDocument/2006/relationships/image" Target="../media/image283.emf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emf"/><Relationship Id="rId3" Type="http://schemas.openxmlformats.org/officeDocument/2006/relationships/notesSlide" Target="../notesSlides/notesSlide141.xml"/><Relationship Id="rId7" Type="http://schemas.openxmlformats.org/officeDocument/2006/relationships/oleObject" Target="../embeddings/oleObject220.bin"/><Relationship Id="rId12" Type="http://schemas.openxmlformats.org/officeDocument/2006/relationships/image" Target="../media/image28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285.emf"/><Relationship Id="rId11" Type="http://schemas.openxmlformats.org/officeDocument/2006/relationships/oleObject" Target="../embeddings/oleObject222.bin"/><Relationship Id="rId5" Type="http://schemas.openxmlformats.org/officeDocument/2006/relationships/oleObject" Target="../embeddings/oleObject219.bin"/><Relationship Id="rId10" Type="http://schemas.openxmlformats.org/officeDocument/2006/relationships/image" Target="../media/image287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221.bin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emf"/><Relationship Id="rId13" Type="http://schemas.openxmlformats.org/officeDocument/2006/relationships/oleObject" Target="../embeddings/oleObject227.bin"/><Relationship Id="rId3" Type="http://schemas.openxmlformats.org/officeDocument/2006/relationships/notesSlide" Target="../notesSlides/notesSlide142.xml"/><Relationship Id="rId7" Type="http://schemas.openxmlformats.org/officeDocument/2006/relationships/oleObject" Target="../embeddings/oleObject224.bin"/><Relationship Id="rId12" Type="http://schemas.openxmlformats.org/officeDocument/2006/relationships/image" Target="../media/image29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89.emf"/><Relationship Id="rId11" Type="http://schemas.openxmlformats.org/officeDocument/2006/relationships/oleObject" Target="../embeddings/oleObject226.bin"/><Relationship Id="rId5" Type="http://schemas.openxmlformats.org/officeDocument/2006/relationships/oleObject" Target="../embeddings/oleObject223.bin"/><Relationship Id="rId10" Type="http://schemas.openxmlformats.org/officeDocument/2006/relationships/image" Target="../media/image291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225.bin"/><Relationship Id="rId14" Type="http://schemas.openxmlformats.org/officeDocument/2006/relationships/image" Target="../media/image293.emf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emf"/><Relationship Id="rId13" Type="http://schemas.openxmlformats.org/officeDocument/2006/relationships/oleObject" Target="../embeddings/oleObject232.bin"/><Relationship Id="rId3" Type="http://schemas.openxmlformats.org/officeDocument/2006/relationships/notesSlide" Target="../notesSlides/notesSlide143.xml"/><Relationship Id="rId7" Type="http://schemas.openxmlformats.org/officeDocument/2006/relationships/oleObject" Target="../embeddings/oleObject229.bin"/><Relationship Id="rId12" Type="http://schemas.openxmlformats.org/officeDocument/2006/relationships/image" Target="../media/image29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294.emf"/><Relationship Id="rId11" Type="http://schemas.openxmlformats.org/officeDocument/2006/relationships/oleObject" Target="../embeddings/oleObject231.bin"/><Relationship Id="rId5" Type="http://schemas.openxmlformats.org/officeDocument/2006/relationships/oleObject" Target="../embeddings/oleObject228.bin"/><Relationship Id="rId10" Type="http://schemas.openxmlformats.org/officeDocument/2006/relationships/image" Target="../media/image296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230.bin"/><Relationship Id="rId14" Type="http://schemas.openxmlformats.org/officeDocument/2006/relationships/image" Target="../media/image298.emf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emf"/><Relationship Id="rId3" Type="http://schemas.openxmlformats.org/officeDocument/2006/relationships/notesSlide" Target="../notesSlides/notesSlide144.xml"/><Relationship Id="rId7" Type="http://schemas.openxmlformats.org/officeDocument/2006/relationships/oleObject" Target="../embeddings/oleObject2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299.emf"/><Relationship Id="rId5" Type="http://schemas.openxmlformats.org/officeDocument/2006/relationships/oleObject" Target="../embeddings/oleObject233.bin"/><Relationship Id="rId4" Type="http://schemas.openxmlformats.org/officeDocument/2006/relationships/image" Target="../media/image2.wmf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emf"/><Relationship Id="rId3" Type="http://schemas.openxmlformats.org/officeDocument/2006/relationships/notesSlide" Target="../notesSlides/notesSlide145.xml"/><Relationship Id="rId7" Type="http://schemas.openxmlformats.org/officeDocument/2006/relationships/oleObject" Target="../embeddings/oleObject2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2.wmf"/><Relationship Id="rId5" Type="http://schemas.openxmlformats.org/officeDocument/2006/relationships/image" Target="../media/image301.emf"/><Relationship Id="rId4" Type="http://schemas.openxmlformats.org/officeDocument/2006/relationships/oleObject" Target="../embeddings/oleObject235.bin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emf"/><Relationship Id="rId3" Type="http://schemas.openxmlformats.org/officeDocument/2006/relationships/notesSlide" Target="../notesSlides/notesSlide146.xml"/><Relationship Id="rId7" Type="http://schemas.openxmlformats.org/officeDocument/2006/relationships/oleObject" Target="../embeddings/oleObject2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303.emf"/><Relationship Id="rId5" Type="http://schemas.openxmlformats.org/officeDocument/2006/relationships/oleObject" Target="../embeddings/oleObject237.bin"/><Relationship Id="rId4" Type="http://schemas.openxmlformats.org/officeDocument/2006/relationships/image" Target="../media/image2.wmf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emf"/><Relationship Id="rId3" Type="http://schemas.openxmlformats.org/officeDocument/2006/relationships/notesSlide" Target="../notesSlides/notesSlide147.xml"/><Relationship Id="rId7" Type="http://schemas.openxmlformats.org/officeDocument/2006/relationships/oleObject" Target="../embeddings/oleObject2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305.emf"/><Relationship Id="rId5" Type="http://schemas.openxmlformats.org/officeDocument/2006/relationships/oleObject" Target="../embeddings/oleObject239.bin"/><Relationship Id="rId10" Type="http://schemas.openxmlformats.org/officeDocument/2006/relationships/image" Target="../media/image307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241.bin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7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oleObject" Target="../embeddings/oleObject12.bin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e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0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30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35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1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wmf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43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notesSlide" Target="../notesSlides/notesSlide46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49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2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notesSlide" Target="../notesSlides/notesSlide75.xml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67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24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Meus%20Documentos%20-%20Sidney%20Seckler\PHD-5746%20-%20Processos%20F&#237;sico-Qu&#237;micos%20II\Membranas%20-%20Figuras\Membranas.wmv" TargetMode="External"/><Relationship Id="rId5" Type="http://schemas.openxmlformats.org/officeDocument/2006/relationships/image" Target="../media/image2.wmf"/><Relationship Id="rId4" Type="http://schemas.openxmlformats.org/officeDocument/2006/relationships/image" Target="../media/image6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2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wmf"/><Relationship Id="rId4" Type="http://schemas.openxmlformats.org/officeDocument/2006/relationships/image" Target="../media/image2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2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notesSlide" Target="../notesSlides/notesSlide81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3.e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75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27.bin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13" Type="http://schemas.openxmlformats.org/officeDocument/2006/relationships/oleObject" Target="../embeddings/oleObject32.bin"/><Relationship Id="rId3" Type="http://schemas.openxmlformats.org/officeDocument/2006/relationships/notesSlide" Target="../notesSlides/notesSlide82.xml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7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6.e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78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80.e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notesSlide" Target="../notesSlides/notesSlide83.xml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8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1.e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83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35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10.png"/><Relationship Id="rId4" Type="http://schemas.openxmlformats.org/officeDocument/2006/relationships/image" Target="../media/image2.wmf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notesSlide" Target="../notesSlides/notesSlide89.xml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8.emf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90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3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notesSlide" Target="../notesSlides/notesSlide96.xml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9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5.e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97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42.bin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notesSlide" Target="../notesSlides/notesSlide97.xml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9.emf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101.e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46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2.e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2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3.e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>
            <a:extLst>
              <a:ext uri="{FF2B5EF4-FFF2-40B4-BE49-F238E27FC236}">
                <a16:creationId xmlns:a16="http://schemas.microsoft.com/office/drawing/2014/main" id="{6DF90EE3-8608-4569-A9E2-BA7A9E65732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SintraQAhgua1">
            <a:extLst>
              <a:ext uri="{FF2B5EF4-FFF2-40B4-BE49-F238E27FC236}">
                <a16:creationId xmlns:a16="http://schemas.microsoft.com/office/drawing/2014/main" id="{AD090F1A-5899-4D8E-A0A5-3C20EA218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918075" cy="640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BA250594-D2F9-4B6D-A8D4-479A2B034E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0988" y="579438"/>
            <a:ext cx="8610600" cy="3713162"/>
          </a:xfrm>
        </p:spPr>
        <p:txBody>
          <a:bodyPr/>
          <a:lstStyle/>
          <a:p>
            <a:r>
              <a:rPr lang="pt-BR" altLang="pt-BR" sz="3600" b="1">
                <a:solidFill>
                  <a:schemeClr val="tx1"/>
                </a:solidFill>
              </a:rPr>
              <a:t>ESCOLA POLITÉCNICA DA USP</a:t>
            </a:r>
            <a:br>
              <a:rPr lang="pt-BR" altLang="pt-BR" sz="3600" b="1">
                <a:solidFill>
                  <a:schemeClr val="tx1"/>
                </a:solidFill>
              </a:rPr>
            </a:br>
            <a:r>
              <a:rPr lang="pt-BR" altLang="pt-BR" sz="3600" b="1">
                <a:solidFill>
                  <a:schemeClr val="tx1"/>
                </a:solidFill>
              </a:rPr>
              <a:t>DEPARTAMENTO DE ENGENHARIA </a:t>
            </a:r>
            <a:br>
              <a:rPr lang="pt-BR" altLang="pt-BR" sz="3600" b="1">
                <a:solidFill>
                  <a:schemeClr val="tx1"/>
                </a:solidFill>
              </a:rPr>
            </a:br>
            <a:r>
              <a:rPr lang="pt-BR" altLang="pt-BR" sz="3600" b="1">
                <a:solidFill>
                  <a:schemeClr val="tx1"/>
                </a:solidFill>
              </a:rPr>
              <a:t>HIDRÁULICA E SANITÁRIA</a:t>
            </a:r>
            <a:br>
              <a:rPr lang="pt-BR" altLang="pt-BR" sz="3600" b="1">
                <a:solidFill>
                  <a:schemeClr val="tx1"/>
                </a:solidFill>
              </a:rPr>
            </a:br>
            <a:r>
              <a:rPr lang="pt-BR" altLang="pt-BR" sz="3600" b="1">
                <a:solidFill>
                  <a:schemeClr val="tx1"/>
                </a:solidFill>
              </a:rPr>
              <a:t>PHD 5746 – PROCESSOS FÍSICO-QUÍMICOS II</a:t>
            </a:r>
            <a:br>
              <a:rPr lang="pt-BR" altLang="pt-BR" sz="3600" b="1">
                <a:solidFill>
                  <a:schemeClr val="tx1"/>
                </a:solidFill>
              </a:rPr>
            </a:br>
            <a:br>
              <a:rPr lang="pt-BR" altLang="pt-BR" sz="3600" b="1">
                <a:solidFill>
                  <a:schemeClr val="tx1"/>
                </a:solidFill>
              </a:rPr>
            </a:br>
            <a:r>
              <a:rPr lang="pt-BR" altLang="pt-BR" sz="3600" b="1">
                <a:solidFill>
                  <a:schemeClr val="tx1"/>
                </a:solidFill>
              </a:rPr>
              <a:t>PROCESSOS DE MEMBRANA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645B224C-1E4D-4538-8623-256ED4572DA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54050" y="5159375"/>
            <a:ext cx="7518400" cy="790575"/>
          </a:xfrm>
        </p:spPr>
        <p:txBody>
          <a:bodyPr/>
          <a:lstStyle/>
          <a:p>
            <a:pPr algn="l">
              <a:spcBef>
                <a:spcPct val="10000"/>
              </a:spcBef>
            </a:pPr>
            <a:r>
              <a:rPr lang="pt-BR" altLang="pt-BR" b="1">
                <a:latin typeface="Times" panose="02020603050405020304" pitchFamily="18" charset="0"/>
              </a:rPr>
              <a:t>Prof. Dr. Sidney Seckler Ferreira Filho</a:t>
            </a:r>
          </a:p>
          <a:p>
            <a:pPr algn="l">
              <a:spcBef>
                <a:spcPct val="10000"/>
              </a:spcBef>
            </a:pPr>
            <a:endParaRPr lang="pt-BR" altLang="pt-BR" b="1">
              <a:latin typeface="Times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E2A0B8E7-FAB9-4241-9701-CCB1BE5EB52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7" name="Rectangle 3">
            <a:extLst>
              <a:ext uri="{FF2B5EF4-FFF2-40B4-BE49-F238E27FC236}">
                <a16:creationId xmlns:a16="http://schemas.microsoft.com/office/drawing/2014/main" id="{E77A922A-1876-4F1D-897C-360B462AF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435975" cy="1371600"/>
          </a:xfrm>
        </p:spPr>
        <p:txBody>
          <a:bodyPr/>
          <a:lstStyle/>
          <a:p>
            <a:r>
              <a:rPr lang="pt-BR" altLang="pt-BR" sz="4000"/>
              <a:t>FILTRAÇÃO EM MEMBRANAS</a:t>
            </a:r>
            <a:br>
              <a:rPr lang="pt-BR" altLang="pt-BR" sz="4000"/>
            </a:br>
            <a:r>
              <a:rPr lang="pt-BR" altLang="pt-BR" sz="4000"/>
              <a:t>SISTEMAS DE OSMOSE REVERSA </a:t>
            </a:r>
          </a:p>
        </p:txBody>
      </p:sp>
      <p:pic>
        <p:nvPicPr>
          <p:cNvPr id="82948" name="Picture 4" descr="Wtp3">
            <a:extLst>
              <a:ext uri="{FF2B5EF4-FFF2-40B4-BE49-F238E27FC236}">
                <a16:creationId xmlns:a16="http://schemas.microsoft.com/office/drawing/2014/main" id="{03C64900-EC96-4FF8-9325-C4412B79D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4752975" cy="324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wtp55">
            <a:extLst>
              <a:ext uri="{FF2B5EF4-FFF2-40B4-BE49-F238E27FC236}">
                <a16:creationId xmlns:a16="http://schemas.microsoft.com/office/drawing/2014/main" id="{E3091A40-6361-49F0-96EE-0A7B6E549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1844675"/>
            <a:ext cx="3427413" cy="48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>
            <a:extLst>
              <a:ext uri="{FF2B5EF4-FFF2-40B4-BE49-F238E27FC236}">
                <a16:creationId xmlns:a16="http://schemas.microsoft.com/office/drawing/2014/main" id="{1AD490B4-17BD-4ABE-A53F-3D4A0A9C054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883" name="Rectangle 3">
            <a:extLst>
              <a:ext uri="{FF2B5EF4-FFF2-40B4-BE49-F238E27FC236}">
                <a16:creationId xmlns:a16="http://schemas.microsoft.com/office/drawing/2014/main" id="{F6961A1D-8D9A-4880-9092-ED72E7410B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2016125"/>
          </a:xfrm>
          <a:noFill/>
          <a:ln/>
        </p:spPr>
        <p:txBody>
          <a:bodyPr/>
          <a:lstStyle/>
          <a:p>
            <a:r>
              <a:rPr lang="pt-BR" altLang="pt-BR" sz="4000"/>
              <a:t>CONFIGURAÇÕES TÍPICAS DE SISTEMAS DE NANOFILTRAÇÃO E OSMOSE REVERSA</a:t>
            </a:r>
          </a:p>
        </p:txBody>
      </p:sp>
      <p:sp>
        <p:nvSpPr>
          <p:cNvPr id="378885" name="Text Box 5">
            <a:extLst>
              <a:ext uri="{FF2B5EF4-FFF2-40B4-BE49-F238E27FC236}">
                <a16:creationId xmlns:a16="http://schemas.microsoft.com/office/drawing/2014/main" id="{008C1D59-F689-4A58-B837-BA22B220E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589588"/>
            <a:ext cx="7848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 Triplo Estágio !!!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Recuperação de 70% a 85% !!!</a:t>
            </a:r>
          </a:p>
        </p:txBody>
      </p:sp>
      <p:pic>
        <p:nvPicPr>
          <p:cNvPr id="378905" name="Picture 25">
            <a:extLst>
              <a:ext uri="{FF2B5EF4-FFF2-40B4-BE49-F238E27FC236}">
                <a16:creationId xmlns:a16="http://schemas.microsoft.com/office/drawing/2014/main" id="{8CE9B4F8-63D1-429E-9B50-4EF5016C3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8640762" cy="408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5" name="Picture 3">
            <a:extLst>
              <a:ext uri="{FF2B5EF4-FFF2-40B4-BE49-F238E27FC236}">
                <a16:creationId xmlns:a16="http://schemas.microsoft.com/office/drawing/2014/main" id="{39BC1C24-40A8-452B-BDCB-0A22E0E8150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76837" name="Object 5">
            <a:extLst>
              <a:ext uri="{FF2B5EF4-FFF2-40B4-BE49-F238E27FC236}">
                <a16:creationId xmlns:a16="http://schemas.microsoft.com/office/drawing/2014/main" id="{EECCA449-B030-4EFF-8439-9E90CDE591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2205038"/>
          <a:ext cx="5472112" cy="430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842" name="Bitmap Image" r:id="rId5" imgW="4648849" imgH="3657143" progId="Paint.Picture">
                  <p:embed/>
                </p:oleObj>
              </mc:Choice>
              <mc:Fallback>
                <p:oleObj name="Bitmap Image" r:id="rId5" imgW="4648849" imgH="3657143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205038"/>
                        <a:ext cx="5472112" cy="430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6839" name="Rectangle 7">
            <a:extLst>
              <a:ext uri="{FF2B5EF4-FFF2-40B4-BE49-F238E27FC236}">
                <a16:creationId xmlns:a16="http://schemas.microsoft.com/office/drawing/2014/main" id="{FE4D7F99-595E-4187-9C5B-136413299A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2016125"/>
          </a:xfrm>
          <a:noFill/>
          <a:ln/>
        </p:spPr>
        <p:txBody>
          <a:bodyPr/>
          <a:lstStyle/>
          <a:p>
            <a:r>
              <a:rPr lang="pt-BR" altLang="pt-BR" sz="4000"/>
              <a:t>CONFIGURAÇÕES TÍPICAS DE SISTEMAS DE NANOFILTRAÇÃO E OSMOSE REVERSA</a:t>
            </a:r>
          </a:p>
        </p:txBody>
      </p:sp>
      <p:pic>
        <p:nvPicPr>
          <p:cNvPr id="376840" name="Picture 8">
            <a:extLst>
              <a:ext uri="{FF2B5EF4-FFF2-40B4-BE49-F238E27FC236}">
                <a16:creationId xmlns:a16="http://schemas.microsoft.com/office/drawing/2014/main" id="{57D93F74-A737-46E0-B1A5-E8DF11EFA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2420938"/>
            <a:ext cx="283845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82" name="Picture 26" descr="esna_tech_ref_r5_c1">
            <a:extLst>
              <a:ext uri="{FF2B5EF4-FFF2-40B4-BE49-F238E27FC236}">
                <a16:creationId xmlns:a16="http://schemas.microsoft.com/office/drawing/2014/main" id="{E791399D-0AB4-46ED-8299-2B175C3B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7632700" cy="43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58" name="Picture 2">
            <a:extLst>
              <a:ext uri="{FF2B5EF4-FFF2-40B4-BE49-F238E27FC236}">
                <a16:creationId xmlns:a16="http://schemas.microsoft.com/office/drawing/2014/main" id="{288A24F2-A1AC-45BE-B2EF-B96B4AE3E24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659" name="Rectangle 3">
            <a:extLst>
              <a:ext uri="{FF2B5EF4-FFF2-40B4-BE49-F238E27FC236}">
                <a16:creationId xmlns:a16="http://schemas.microsoft.com/office/drawing/2014/main" id="{8BE957D7-FCF5-46CA-AF3C-E1F1570C1C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2016125"/>
          </a:xfrm>
          <a:noFill/>
          <a:ln/>
        </p:spPr>
        <p:txBody>
          <a:bodyPr/>
          <a:lstStyle/>
          <a:p>
            <a:r>
              <a:rPr lang="pt-BR" altLang="pt-BR" sz="4000"/>
              <a:t>CONFIGURAÇÕES TÍPICAS DE SISTEMAS DE NANOFILTRAÇÃO E OSMOSE REVERSA</a:t>
            </a:r>
          </a:p>
        </p:txBody>
      </p:sp>
      <p:grpSp>
        <p:nvGrpSpPr>
          <p:cNvPr id="198681" name="Group 25">
            <a:extLst>
              <a:ext uri="{FF2B5EF4-FFF2-40B4-BE49-F238E27FC236}">
                <a16:creationId xmlns:a16="http://schemas.microsoft.com/office/drawing/2014/main" id="{97679BB2-8E43-4811-9378-A02A5922B193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4005263"/>
            <a:ext cx="4089400" cy="2305050"/>
            <a:chOff x="77" y="1706"/>
            <a:chExt cx="2576" cy="1452"/>
          </a:xfrm>
        </p:grpSpPr>
        <p:grpSp>
          <p:nvGrpSpPr>
            <p:cNvPr id="198662" name="Group 6">
              <a:extLst>
                <a:ext uri="{FF2B5EF4-FFF2-40B4-BE49-F238E27FC236}">
                  <a16:creationId xmlns:a16="http://schemas.microsoft.com/office/drawing/2014/main" id="{E52E7C33-C447-4B45-9C12-4B74BEFD09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0" y="1716"/>
              <a:ext cx="521" cy="262"/>
              <a:chOff x="1247" y="2024"/>
              <a:chExt cx="1361" cy="499"/>
            </a:xfrm>
          </p:grpSpPr>
          <p:sp>
            <p:nvSpPr>
              <p:cNvPr id="198663" name="Rectangle 7">
                <a:extLst>
                  <a:ext uri="{FF2B5EF4-FFF2-40B4-BE49-F238E27FC236}">
                    <a16:creationId xmlns:a16="http://schemas.microsoft.com/office/drawing/2014/main" id="{866B2DD7-3850-42B9-832B-3F3DF2240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rect">
                <a:avLst/>
              </a:prstGeom>
              <a:solidFill>
                <a:schemeClr val="accent1"/>
              </a:solidFill>
              <a:ln w="5080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8664" name="Line 8">
                <a:extLst>
                  <a:ext uri="{FF2B5EF4-FFF2-40B4-BE49-F238E27FC236}">
                    <a16:creationId xmlns:a16="http://schemas.microsoft.com/office/drawing/2014/main" id="{A1A91579-E371-45B6-BC42-C3DA44C7A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line">
                <a:avLst/>
              </a:prstGeom>
              <a:noFill/>
              <a:ln w="508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98665" name="Oval 9">
              <a:extLst>
                <a:ext uri="{FF2B5EF4-FFF2-40B4-BE49-F238E27FC236}">
                  <a16:creationId xmlns:a16="http://schemas.microsoft.com/office/drawing/2014/main" id="{74D19D0C-2DC9-4012-B685-ED6BB259B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1706"/>
              <a:ext cx="297" cy="2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solidFill>
                    <a:srgbClr val="0066FF"/>
                  </a:solidFill>
                </a:rPr>
                <a:t>Bomba</a:t>
              </a:r>
            </a:p>
          </p:txBody>
        </p:sp>
        <p:sp>
          <p:nvSpPr>
            <p:cNvPr id="198666" name="Line 10">
              <a:extLst>
                <a:ext uri="{FF2B5EF4-FFF2-40B4-BE49-F238E27FC236}">
                  <a16:creationId xmlns:a16="http://schemas.microsoft.com/office/drawing/2014/main" id="{D3281945-2D69-4892-9D22-676CFC5E3D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" y="1849"/>
              <a:ext cx="226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98667" name="AutoShape 11">
              <a:extLst>
                <a:ext uri="{FF2B5EF4-FFF2-40B4-BE49-F238E27FC236}">
                  <a16:creationId xmlns:a16="http://schemas.microsoft.com/office/drawing/2014/main" id="{2C460AC0-7A71-4A03-9571-E6533BCE2116}"/>
                </a:ext>
              </a:extLst>
            </p:cNvPr>
            <p:cNvCxnSpPr>
              <a:cxnSpLocks noChangeShapeType="1"/>
              <a:stCxn id="198665" idx="6"/>
              <a:endCxn id="198663" idx="1"/>
            </p:cNvCxnSpPr>
            <p:nvPr/>
          </p:nvCxnSpPr>
          <p:spPr bwMode="auto">
            <a:xfrm flipV="1">
              <a:off x="592" y="1847"/>
              <a:ext cx="192" cy="2"/>
            </a:xfrm>
            <a:prstGeom prst="straightConnector1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98668" name="Group 12">
              <a:extLst>
                <a:ext uri="{FF2B5EF4-FFF2-40B4-BE49-F238E27FC236}">
                  <a16:creationId xmlns:a16="http://schemas.microsoft.com/office/drawing/2014/main" id="{67694B8C-206D-40BE-BEEF-23884B00CE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6" y="2159"/>
              <a:ext cx="521" cy="262"/>
              <a:chOff x="1247" y="2024"/>
              <a:chExt cx="1361" cy="499"/>
            </a:xfrm>
          </p:grpSpPr>
          <p:sp>
            <p:nvSpPr>
              <p:cNvPr id="198669" name="Rectangle 13">
                <a:extLst>
                  <a:ext uri="{FF2B5EF4-FFF2-40B4-BE49-F238E27FC236}">
                    <a16:creationId xmlns:a16="http://schemas.microsoft.com/office/drawing/2014/main" id="{C77B507F-3DE1-47FA-A406-9E0E39140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rect">
                <a:avLst/>
              </a:prstGeom>
              <a:solidFill>
                <a:schemeClr val="accent1"/>
              </a:solidFill>
              <a:ln w="5080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8670" name="Line 14">
                <a:extLst>
                  <a:ext uri="{FF2B5EF4-FFF2-40B4-BE49-F238E27FC236}">
                    <a16:creationId xmlns:a16="http://schemas.microsoft.com/office/drawing/2014/main" id="{55116A50-EE5C-4446-970B-E0C18C7964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line">
                <a:avLst/>
              </a:prstGeom>
              <a:noFill/>
              <a:ln w="508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198671" name="AutoShape 15">
              <a:extLst>
                <a:ext uri="{FF2B5EF4-FFF2-40B4-BE49-F238E27FC236}">
                  <a16:creationId xmlns:a16="http://schemas.microsoft.com/office/drawing/2014/main" id="{FC98957E-220D-4F4A-AA25-CB0E313F774A}"/>
                </a:ext>
              </a:extLst>
            </p:cNvPr>
            <p:cNvCxnSpPr>
              <a:cxnSpLocks noChangeShapeType="1"/>
              <a:stCxn id="198663" idx="2"/>
              <a:endCxn id="198669" idx="1"/>
            </p:cNvCxnSpPr>
            <p:nvPr/>
          </p:nvCxnSpPr>
          <p:spPr bwMode="auto">
            <a:xfrm rot="16200000" flipH="1">
              <a:off x="984" y="2063"/>
              <a:ext cx="303" cy="151"/>
            </a:xfrm>
            <a:prstGeom prst="bentConnector2">
              <a:avLst/>
            </a:prstGeom>
            <a:noFill/>
            <a:ln w="25400">
              <a:solidFill>
                <a:schemeClr val="folHlink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8672" name="AutoShape 16">
              <a:extLst>
                <a:ext uri="{FF2B5EF4-FFF2-40B4-BE49-F238E27FC236}">
                  <a16:creationId xmlns:a16="http://schemas.microsoft.com/office/drawing/2014/main" id="{4ACD6141-2688-4C84-97B0-5D4EF3E56138}"/>
                </a:ext>
              </a:extLst>
            </p:cNvPr>
            <p:cNvCxnSpPr>
              <a:cxnSpLocks noChangeShapeType="1"/>
              <a:stCxn id="198669" idx="3"/>
            </p:cNvCxnSpPr>
            <p:nvPr/>
          </p:nvCxnSpPr>
          <p:spPr bwMode="auto">
            <a:xfrm flipV="1">
              <a:off x="1753" y="1849"/>
              <a:ext cx="167" cy="441"/>
            </a:xfrm>
            <a:prstGeom prst="bentConnector2">
              <a:avLst/>
            </a:prstGeom>
            <a:noFill/>
            <a:ln w="25400">
              <a:solidFill>
                <a:schemeClr val="folHlink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98673" name="Group 17">
              <a:extLst>
                <a:ext uri="{FF2B5EF4-FFF2-40B4-BE49-F238E27FC236}">
                  <a16:creationId xmlns:a16="http://schemas.microsoft.com/office/drawing/2014/main" id="{9B581918-00B0-416F-86AE-F795AE6DE1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0" y="2614"/>
              <a:ext cx="520" cy="262"/>
              <a:chOff x="1247" y="2024"/>
              <a:chExt cx="1361" cy="499"/>
            </a:xfrm>
          </p:grpSpPr>
          <p:sp>
            <p:nvSpPr>
              <p:cNvPr id="198674" name="Rectangle 18">
                <a:extLst>
                  <a:ext uri="{FF2B5EF4-FFF2-40B4-BE49-F238E27FC236}">
                    <a16:creationId xmlns:a16="http://schemas.microsoft.com/office/drawing/2014/main" id="{2DAB4C00-0074-4FB6-B158-299587FF4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rect">
                <a:avLst/>
              </a:prstGeom>
              <a:solidFill>
                <a:schemeClr val="accent1"/>
              </a:solidFill>
              <a:ln w="5080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8675" name="Line 19">
                <a:extLst>
                  <a:ext uri="{FF2B5EF4-FFF2-40B4-BE49-F238E27FC236}">
                    <a16:creationId xmlns:a16="http://schemas.microsoft.com/office/drawing/2014/main" id="{BADD4440-75E8-4789-BF43-229BC38D7D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line">
                <a:avLst/>
              </a:prstGeom>
              <a:noFill/>
              <a:ln w="508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98676" name="Line 20">
              <a:extLst>
                <a:ext uri="{FF2B5EF4-FFF2-40B4-BE49-F238E27FC236}">
                  <a16:creationId xmlns:a16="http://schemas.microsoft.com/office/drawing/2014/main" id="{B9824588-456B-4BCC-9FA9-1F752E76B4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2" y="2877"/>
              <a:ext cx="0" cy="281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98677" name="AutoShape 21">
              <a:extLst>
                <a:ext uri="{FF2B5EF4-FFF2-40B4-BE49-F238E27FC236}">
                  <a16:creationId xmlns:a16="http://schemas.microsoft.com/office/drawing/2014/main" id="{20107399-7407-4BB2-BDF8-F39DA0589882}"/>
                </a:ext>
              </a:extLst>
            </p:cNvPr>
            <p:cNvCxnSpPr>
              <a:cxnSpLocks noChangeShapeType="1"/>
              <a:stCxn id="198669" idx="2"/>
              <a:endCxn id="198674" idx="1"/>
            </p:cNvCxnSpPr>
            <p:nvPr/>
          </p:nvCxnSpPr>
          <p:spPr bwMode="auto">
            <a:xfrm rot="16200000" flipH="1">
              <a:off x="1423" y="2486"/>
              <a:ext cx="313" cy="205"/>
            </a:xfrm>
            <a:prstGeom prst="bentConnector2">
              <a:avLst/>
            </a:prstGeom>
            <a:noFill/>
            <a:ln w="25400">
              <a:solidFill>
                <a:schemeClr val="folHlink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8678" name="Line 22">
              <a:extLst>
                <a:ext uri="{FF2B5EF4-FFF2-40B4-BE49-F238E27FC236}">
                  <a16:creationId xmlns:a16="http://schemas.microsoft.com/office/drawing/2014/main" id="{803B1144-B913-4618-A0B4-6A402219E7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1850"/>
              <a:ext cx="1332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98679" name="AutoShape 23">
              <a:extLst>
                <a:ext uri="{FF2B5EF4-FFF2-40B4-BE49-F238E27FC236}">
                  <a16:creationId xmlns:a16="http://schemas.microsoft.com/office/drawing/2014/main" id="{7D9EA3A8-6D01-4A6D-B304-7296EEFC0218}"/>
                </a:ext>
              </a:extLst>
            </p:cNvPr>
            <p:cNvCxnSpPr>
              <a:cxnSpLocks noChangeShapeType="1"/>
              <a:stCxn id="198674" idx="3"/>
            </p:cNvCxnSpPr>
            <p:nvPr/>
          </p:nvCxnSpPr>
          <p:spPr bwMode="auto">
            <a:xfrm flipV="1">
              <a:off x="2226" y="1863"/>
              <a:ext cx="137" cy="882"/>
            </a:xfrm>
            <a:prstGeom prst="bentConnector2">
              <a:avLst/>
            </a:prstGeom>
            <a:noFill/>
            <a:ln w="25400">
              <a:solidFill>
                <a:schemeClr val="folHlink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704" name="Picture 24" descr="cpa_r6_c1">
            <a:extLst>
              <a:ext uri="{FF2B5EF4-FFF2-40B4-BE49-F238E27FC236}">
                <a16:creationId xmlns:a16="http://schemas.microsoft.com/office/drawing/2014/main" id="{16D07674-BFE6-4298-AAD0-404683450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33600"/>
            <a:ext cx="8208962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3" name="Picture 3">
            <a:extLst>
              <a:ext uri="{FF2B5EF4-FFF2-40B4-BE49-F238E27FC236}">
                <a16:creationId xmlns:a16="http://schemas.microsoft.com/office/drawing/2014/main" id="{F09B358C-D19E-498F-B3D6-CDDE4445A5E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684" name="Rectangle 4">
            <a:extLst>
              <a:ext uri="{FF2B5EF4-FFF2-40B4-BE49-F238E27FC236}">
                <a16:creationId xmlns:a16="http://schemas.microsoft.com/office/drawing/2014/main" id="{9511246A-F462-4BBB-A82C-8EE0978FE0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2016125"/>
          </a:xfrm>
          <a:noFill/>
          <a:ln/>
        </p:spPr>
        <p:txBody>
          <a:bodyPr/>
          <a:lstStyle/>
          <a:p>
            <a:r>
              <a:rPr lang="pt-BR" altLang="pt-BR" sz="4000"/>
              <a:t>CONFIGURAÇÕES TÍPICAS DE SISTEMAS DE NANOFILTRAÇÃO E OSMOSE REVERSA</a:t>
            </a:r>
          </a:p>
        </p:txBody>
      </p:sp>
      <p:grpSp>
        <p:nvGrpSpPr>
          <p:cNvPr id="199685" name="Group 5">
            <a:extLst>
              <a:ext uri="{FF2B5EF4-FFF2-40B4-BE49-F238E27FC236}">
                <a16:creationId xmlns:a16="http://schemas.microsoft.com/office/drawing/2014/main" id="{01143F07-7487-4FEE-9BE6-265790A9FAEF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4005263"/>
            <a:ext cx="4089400" cy="2305050"/>
            <a:chOff x="77" y="1706"/>
            <a:chExt cx="2576" cy="1452"/>
          </a:xfrm>
        </p:grpSpPr>
        <p:grpSp>
          <p:nvGrpSpPr>
            <p:cNvPr id="199686" name="Group 6">
              <a:extLst>
                <a:ext uri="{FF2B5EF4-FFF2-40B4-BE49-F238E27FC236}">
                  <a16:creationId xmlns:a16="http://schemas.microsoft.com/office/drawing/2014/main" id="{FAA57788-9B80-47AC-9CD0-F74CC130F7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0" y="1716"/>
              <a:ext cx="521" cy="262"/>
              <a:chOff x="1247" y="2024"/>
              <a:chExt cx="1361" cy="499"/>
            </a:xfrm>
          </p:grpSpPr>
          <p:sp>
            <p:nvSpPr>
              <p:cNvPr id="199687" name="Rectangle 7">
                <a:extLst>
                  <a:ext uri="{FF2B5EF4-FFF2-40B4-BE49-F238E27FC236}">
                    <a16:creationId xmlns:a16="http://schemas.microsoft.com/office/drawing/2014/main" id="{10454536-42D4-440D-AA09-CAEA581B6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rect">
                <a:avLst/>
              </a:prstGeom>
              <a:solidFill>
                <a:schemeClr val="accent1"/>
              </a:solidFill>
              <a:ln w="5080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9688" name="Line 8">
                <a:extLst>
                  <a:ext uri="{FF2B5EF4-FFF2-40B4-BE49-F238E27FC236}">
                    <a16:creationId xmlns:a16="http://schemas.microsoft.com/office/drawing/2014/main" id="{3C90BBD8-34BD-4E29-B299-FAE459FEBF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line">
                <a:avLst/>
              </a:prstGeom>
              <a:noFill/>
              <a:ln w="508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99689" name="Oval 9">
              <a:extLst>
                <a:ext uri="{FF2B5EF4-FFF2-40B4-BE49-F238E27FC236}">
                  <a16:creationId xmlns:a16="http://schemas.microsoft.com/office/drawing/2014/main" id="{A24E64CC-2114-413D-A7AB-CF1DA291F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1706"/>
              <a:ext cx="297" cy="2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solidFill>
                    <a:srgbClr val="0066FF"/>
                  </a:solidFill>
                </a:rPr>
                <a:t>Bomba</a:t>
              </a:r>
            </a:p>
          </p:txBody>
        </p:sp>
        <p:sp>
          <p:nvSpPr>
            <p:cNvPr id="199690" name="Line 10">
              <a:extLst>
                <a:ext uri="{FF2B5EF4-FFF2-40B4-BE49-F238E27FC236}">
                  <a16:creationId xmlns:a16="http://schemas.microsoft.com/office/drawing/2014/main" id="{96062478-84F4-403C-8700-46762F79EF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" y="1849"/>
              <a:ext cx="226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99691" name="AutoShape 11">
              <a:extLst>
                <a:ext uri="{FF2B5EF4-FFF2-40B4-BE49-F238E27FC236}">
                  <a16:creationId xmlns:a16="http://schemas.microsoft.com/office/drawing/2014/main" id="{4C9B1923-B010-4700-B10C-49945163BBFF}"/>
                </a:ext>
              </a:extLst>
            </p:cNvPr>
            <p:cNvCxnSpPr>
              <a:cxnSpLocks noChangeShapeType="1"/>
              <a:stCxn id="199689" idx="6"/>
              <a:endCxn id="199687" idx="1"/>
            </p:cNvCxnSpPr>
            <p:nvPr/>
          </p:nvCxnSpPr>
          <p:spPr bwMode="auto">
            <a:xfrm flipV="1">
              <a:off x="592" y="1847"/>
              <a:ext cx="192" cy="2"/>
            </a:xfrm>
            <a:prstGeom prst="straightConnector1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99692" name="Group 12">
              <a:extLst>
                <a:ext uri="{FF2B5EF4-FFF2-40B4-BE49-F238E27FC236}">
                  <a16:creationId xmlns:a16="http://schemas.microsoft.com/office/drawing/2014/main" id="{535B323A-156D-4482-97E4-23805E0898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6" y="2159"/>
              <a:ext cx="521" cy="262"/>
              <a:chOff x="1247" y="2024"/>
              <a:chExt cx="1361" cy="499"/>
            </a:xfrm>
          </p:grpSpPr>
          <p:sp>
            <p:nvSpPr>
              <p:cNvPr id="199693" name="Rectangle 13">
                <a:extLst>
                  <a:ext uri="{FF2B5EF4-FFF2-40B4-BE49-F238E27FC236}">
                    <a16:creationId xmlns:a16="http://schemas.microsoft.com/office/drawing/2014/main" id="{BC54F21D-CE87-43D9-803A-130D26C5B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rect">
                <a:avLst/>
              </a:prstGeom>
              <a:solidFill>
                <a:schemeClr val="accent1"/>
              </a:solidFill>
              <a:ln w="5080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9694" name="Line 14">
                <a:extLst>
                  <a:ext uri="{FF2B5EF4-FFF2-40B4-BE49-F238E27FC236}">
                    <a16:creationId xmlns:a16="http://schemas.microsoft.com/office/drawing/2014/main" id="{4CF6E27D-846E-4B1E-A6EE-41F0BA315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line">
                <a:avLst/>
              </a:prstGeom>
              <a:noFill/>
              <a:ln w="508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199695" name="AutoShape 15">
              <a:extLst>
                <a:ext uri="{FF2B5EF4-FFF2-40B4-BE49-F238E27FC236}">
                  <a16:creationId xmlns:a16="http://schemas.microsoft.com/office/drawing/2014/main" id="{84086FB1-33FF-4D55-ACD7-CA5978842B5C}"/>
                </a:ext>
              </a:extLst>
            </p:cNvPr>
            <p:cNvCxnSpPr>
              <a:cxnSpLocks noChangeShapeType="1"/>
              <a:stCxn id="199687" idx="2"/>
              <a:endCxn id="199693" idx="1"/>
            </p:cNvCxnSpPr>
            <p:nvPr/>
          </p:nvCxnSpPr>
          <p:spPr bwMode="auto">
            <a:xfrm rot="16200000" flipH="1">
              <a:off x="984" y="2063"/>
              <a:ext cx="303" cy="151"/>
            </a:xfrm>
            <a:prstGeom prst="bentConnector2">
              <a:avLst/>
            </a:prstGeom>
            <a:noFill/>
            <a:ln w="25400">
              <a:solidFill>
                <a:schemeClr val="folHlink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9696" name="AutoShape 16">
              <a:extLst>
                <a:ext uri="{FF2B5EF4-FFF2-40B4-BE49-F238E27FC236}">
                  <a16:creationId xmlns:a16="http://schemas.microsoft.com/office/drawing/2014/main" id="{A08C6F9E-A0A8-49A5-AC63-95B96FFF8FB6}"/>
                </a:ext>
              </a:extLst>
            </p:cNvPr>
            <p:cNvCxnSpPr>
              <a:cxnSpLocks noChangeShapeType="1"/>
              <a:stCxn id="199693" idx="3"/>
            </p:cNvCxnSpPr>
            <p:nvPr/>
          </p:nvCxnSpPr>
          <p:spPr bwMode="auto">
            <a:xfrm flipV="1">
              <a:off x="1753" y="1849"/>
              <a:ext cx="167" cy="441"/>
            </a:xfrm>
            <a:prstGeom prst="bentConnector2">
              <a:avLst/>
            </a:prstGeom>
            <a:noFill/>
            <a:ln w="25400">
              <a:solidFill>
                <a:schemeClr val="folHlink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99697" name="Group 17">
              <a:extLst>
                <a:ext uri="{FF2B5EF4-FFF2-40B4-BE49-F238E27FC236}">
                  <a16:creationId xmlns:a16="http://schemas.microsoft.com/office/drawing/2014/main" id="{69BFD0D0-1846-4C19-AE60-25A1930797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0" y="2614"/>
              <a:ext cx="520" cy="262"/>
              <a:chOff x="1247" y="2024"/>
              <a:chExt cx="1361" cy="499"/>
            </a:xfrm>
          </p:grpSpPr>
          <p:sp>
            <p:nvSpPr>
              <p:cNvPr id="199698" name="Rectangle 18">
                <a:extLst>
                  <a:ext uri="{FF2B5EF4-FFF2-40B4-BE49-F238E27FC236}">
                    <a16:creationId xmlns:a16="http://schemas.microsoft.com/office/drawing/2014/main" id="{87D6954F-2A07-40A4-93DE-1FF8BEEC0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rect">
                <a:avLst/>
              </a:prstGeom>
              <a:solidFill>
                <a:schemeClr val="accent1"/>
              </a:solidFill>
              <a:ln w="5080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9699" name="Line 19">
                <a:extLst>
                  <a:ext uri="{FF2B5EF4-FFF2-40B4-BE49-F238E27FC236}">
                    <a16:creationId xmlns:a16="http://schemas.microsoft.com/office/drawing/2014/main" id="{44DDE170-0072-485A-A466-F45986970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line">
                <a:avLst/>
              </a:prstGeom>
              <a:noFill/>
              <a:ln w="508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99700" name="Line 20">
              <a:extLst>
                <a:ext uri="{FF2B5EF4-FFF2-40B4-BE49-F238E27FC236}">
                  <a16:creationId xmlns:a16="http://schemas.microsoft.com/office/drawing/2014/main" id="{AD7B3119-7F94-49CE-9118-BBD831F563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2" y="2877"/>
              <a:ext cx="0" cy="281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99701" name="AutoShape 21">
              <a:extLst>
                <a:ext uri="{FF2B5EF4-FFF2-40B4-BE49-F238E27FC236}">
                  <a16:creationId xmlns:a16="http://schemas.microsoft.com/office/drawing/2014/main" id="{323577E5-8A04-43A4-9B42-AF11931E9E77}"/>
                </a:ext>
              </a:extLst>
            </p:cNvPr>
            <p:cNvCxnSpPr>
              <a:cxnSpLocks noChangeShapeType="1"/>
              <a:stCxn id="199693" idx="2"/>
              <a:endCxn id="199698" idx="1"/>
            </p:cNvCxnSpPr>
            <p:nvPr/>
          </p:nvCxnSpPr>
          <p:spPr bwMode="auto">
            <a:xfrm rot="16200000" flipH="1">
              <a:off x="1423" y="2486"/>
              <a:ext cx="313" cy="205"/>
            </a:xfrm>
            <a:prstGeom prst="bentConnector2">
              <a:avLst/>
            </a:prstGeom>
            <a:noFill/>
            <a:ln w="25400">
              <a:solidFill>
                <a:schemeClr val="folHlink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9702" name="Line 22">
              <a:extLst>
                <a:ext uri="{FF2B5EF4-FFF2-40B4-BE49-F238E27FC236}">
                  <a16:creationId xmlns:a16="http://schemas.microsoft.com/office/drawing/2014/main" id="{8D5240EC-22B8-45B2-9D05-65E7118DF2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1850"/>
              <a:ext cx="1332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99703" name="AutoShape 23">
              <a:extLst>
                <a:ext uri="{FF2B5EF4-FFF2-40B4-BE49-F238E27FC236}">
                  <a16:creationId xmlns:a16="http://schemas.microsoft.com/office/drawing/2014/main" id="{5C816E68-0896-4EFD-8C19-350D78452F1A}"/>
                </a:ext>
              </a:extLst>
            </p:cNvPr>
            <p:cNvCxnSpPr>
              <a:cxnSpLocks noChangeShapeType="1"/>
              <a:stCxn id="199698" idx="3"/>
            </p:cNvCxnSpPr>
            <p:nvPr/>
          </p:nvCxnSpPr>
          <p:spPr bwMode="auto">
            <a:xfrm flipV="1">
              <a:off x="2226" y="1863"/>
              <a:ext cx="137" cy="882"/>
            </a:xfrm>
            <a:prstGeom prst="bentConnector2">
              <a:avLst/>
            </a:prstGeom>
            <a:noFill/>
            <a:ln w="25400">
              <a:solidFill>
                <a:schemeClr val="folHlink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28" name="Picture 24" descr="espa_tech_ref_r6_c1">
            <a:extLst>
              <a:ext uri="{FF2B5EF4-FFF2-40B4-BE49-F238E27FC236}">
                <a16:creationId xmlns:a16="http://schemas.microsoft.com/office/drawing/2014/main" id="{28D1580A-8751-439F-984F-D6BEC9F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33600"/>
            <a:ext cx="8064500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07" name="Picture 3">
            <a:extLst>
              <a:ext uri="{FF2B5EF4-FFF2-40B4-BE49-F238E27FC236}">
                <a16:creationId xmlns:a16="http://schemas.microsoft.com/office/drawing/2014/main" id="{B2B1C526-1160-4B26-9B87-8AA83F7A8CD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08" name="Rectangle 4">
            <a:extLst>
              <a:ext uri="{FF2B5EF4-FFF2-40B4-BE49-F238E27FC236}">
                <a16:creationId xmlns:a16="http://schemas.microsoft.com/office/drawing/2014/main" id="{B69F5B0A-92F0-4B95-AE5A-9845E14411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2016125"/>
          </a:xfrm>
          <a:noFill/>
          <a:ln/>
        </p:spPr>
        <p:txBody>
          <a:bodyPr/>
          <a:lstStyle/>
          <a:p>
            <a:r>
              <a:rPr lang="pt-BR" altLang="pt-BR" sz="4000"/>
              <a:t>CONFIGURAÇÕES TÍPICAS DE SISTEMAS DE NANOFILTRAÇÃO E OSMOSE REVERSA</a:t>
            </a:r>
          </a:p>
        </p:txBody>
      </p:sp>
      <p:grpSp>
        <p:nvGrpSpPr>
          <p:cNvPr id="200709" name="Group 5">
            <a:extLst>
              <a:ext uri="{FF2B5EF4-FFF2-40B4-BE49-F238E27FC236}">
                <a16:creationId xmlns:a16="http://schemas.microsoft.com/office/drawing/2014/main" id="{2E6F3907-DA03-4081-A2C0-8C063168322F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284538"/>
            <a:ext cx="4089400" cy="2305050"/>
            <a:chOff x="77" y="1706"/>
            <a:chExt cx="2576" cy="1452"/>
          </a:xfrm>
        </p:grpSpPr>
        <p:grpSp>
          <p:nvGrpSpPr>
            <p:cNvPr id="200710" name="Group 6">
              <a:extLst>
                <a:ext uri="{FF2B5EF4-FFF2-40B4-BE49-F238E27FC236}">
                  <a16:creationId xmlns:a16="http://schemas.microsoft.com/office/drawing/2014/main" id="{1E9CA3B7-3FFF-4C30-8EBD-A7B9EFDB66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0" y="1716"/>
              <a:ext cx="521" cy="262"/>
              <a:chOff x="1247" y="2024"/>
              <a:chExt cx="1361" cy="499"/>
            </a:xfrm>
          </p:grpSpPr>
          <p:sp>
            <p:nvSpPr>
              <p:cNvPr id="200711" name="Rectangle 7">
                <a:extLst>
                  <a:ext uri="{FF2B5EF4-FFF2-40B4-BE49-F238E27FC236}">
                    <a16:creationId xmlns:a16="http://schemas.microsoft.com/office/drawing/2014/main" id="{F0B9C19A-7378-4E77-A612-1F2921A6A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rect">
                <a:avLst/>
              </a:prstGeom>
              <a:solidFill>
                <a:schemeClr val="accent1"/>
              </a:solidFill>
              <a:ln w="5080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0712" name="Line 8">
                <a:extLst>
                  <a:ext uri="{FF2B5EF4-FFF2-40B4-BE49-F238E27FC236}">
                    <a16:creationId xmlns:a16="http://schemas.microsoft.com/office/drawing/2014/main" id="{770451BF-77CC-46D2-956E-C8499A20E5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line">
                <a:avLst/>
              </a:prstGeom>
              <a:noFill/>
              <a:ln w="508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00713" name="Oval 9">
              <a:extLst>
                <a:ext uri="{FF2B5EF4-FFF2-40B4-BE49-F238E27FC236}">
                  <a16:creationId xmlns:a16="http://schemas.microsoft.com/office/drawing/2014/main" id="{BCEB20EE-3800-4C02-9497-CA8D68746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1706"/>
              <a:ext cx="297" cy="2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solidFill>
                    <a:srgbClr val="0066FF"/>
                  </a:solidFill>
                </a:rPr>
                <a:t>Bomba</a:t>
              </a:r>
            </a:p>
          </p:txBody>
        </p:sp>
        <p:sp>
          <p:nvSpPr>
            <p:cNvPr id="200714" name="Line 10">
              <a:extLst>
                <a:ext uri="{FF2B5EF4-FFF2-40B4-BE49-F238E27FC236}">
                  <a16:creationId xmlns:a16="http://schemas.microsoft.com/office/drawing/2014/main" id="{A0E2FB10-C037-4929-B256-FA5EE6D40B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" y="1849"/>
              <a:ext cx="226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200715" name="AutoShape 11">
              <a:extLst>
                <a:ext uri="{FF2B5EF4-FFF2-40B4-BE49-F238E27FC236}">
                  <a16:creationId xmlns:a16="http://schemas.microsoft.com/office/drawing/2014/main" id="{7C057F17-E800-4855-88F1-4ED1D07B07FA}"/>
                </a:ext>
              </a:extLst>
            </p:cNvPr>
            <p:cNvCxnSpPr>
              <a:cxnSpLocks noChangeShapeType="1"/>
              <a:stCxn id="200713" idx="6"/>
              <a:endCxn id="200711" idx="1"/>
            </p:cNvCxnSpPr>
            <p:nvPr/>
          </p:nvCxnSpPr>
          <p:spPr bwMode="auto">
            <a:xfrm flipV="1">
              <a:off x="592" y="1847"/>
              <a:ext cx="192" cy="2"/>
            </a:xfrm>
            <a:prstGeom prst="straightConnector1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00716" name="Group 12">
              <a:extLst>
                <a:ext uri="{FF2B5EF4-FFF2-40B4-BE49-F238E27FC236}">
                  <a16:creationId xmlns:a16="http://schemas.microsoft.com/office/drawing/2014/main" id="{1E8EC3E6-2FE0-4278-975A-AA0BE47558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6" y="2159"/>
              <a:ext cx="521" cy="262"/>
              <a:chOff x="1247" y="2024"/>
              <a:chExt cx="1361" cy="499"/>
            </a:xfrm>
          </p:grpSpPr>
          <p:sp>
            <p:nvSpPr>
              <p:cNvPr id="200717" name="Rectangle 13">
                <a:extLst>
                  <a:ext uri="{FF2B5EF4-FFF2-40B4-BE49-F238E27FC236}">
                    <a16:creationId xmlns:a16="http://schemas.microsoft.com/office/drawing/2014/main" id="{F450C8BD-64F2-4F80-9272-83B8ED2CF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rect">
                <a:avLst/>
              </a:prstGeom>
              <a:solidFill>
                <a:schemeClr val="accent1"/>
              </a:solidFill>
              <a:ln w="5080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0718" name="Line 14">
                <a:extLst>
                  <a:ext uri="{FF2B5EF4-FFF2-40B4-BE49-F238E27FC236}">
                    <a16:creationId xmlns:a16="http://schemas.microsoft.com/office/drawing/2014/main" id="{8E44DC6F-CACC-4126-8ABA-A1CCF3575A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line">
                <a:avLst/>
              </a:prstGeom>
              <a:noFill/>
              <a:ln w="508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200719" name="AutoShape 15">
              <a:extLst>
                <a:ext uri="{FF2B5EF4-FFF2-40B4-BE49-F238E27FC236}">
                  <a16:creationId xmlns:a16="http://schemas.microsoft.com/office/drawing/2014/main" id="{9266FCE7-BC4C-4457-A964-EAD31B4F700E}"/>
                </a:ext>
              </a:extLst>
            </p:cNvPr>
            <p:cNvCxnSpPr>
              <a:cxnSpLocks noChangeShapeType="1"/>
              <a:stCxn id="200711" idx="2"/>
              <a:endCxn id="200717" idx="1"/>
            </p:cNvCxnSpPr>
            <p:nvPr/>
          </p:nvCxnSpPr>
          <p:spPr bwMode="auto">
            <a:xfrm rot="16200000" flipH="1">
              <a:off x="984" y="2063"/>
              <a:ext cx="303" cy="151"/>
            </a:xfrm>
            <a:prstGeom prst="bentConnector2">
              <a:avLst/>
            </a:prstGeom>
            <a:noFill/>
            <a:ln w="25400">
              <a:solidFill>
                <a:schemeClr val="folHlink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0720" name="AutoShape 16">
              <a:extLst>
                <a:ext uri="{FF2B5EF4-FFF2-40B4-BE49-F238E27FC236}">
                  <a16:creationId xmlns:a16="http://schemas.microsoft.com/office/drawing/2014/main" id="{CBA73F6E-E139-43E6-8E43-7D2293583E5D}"/>
                </a:ext>
              </a:extLst>
            </p:cNvPr>
            <p:cNvCxnSpPr>
              <a:cxnSpLocks noChangeShapeType="1"/>
              <a:stCxn id="200717" idx="3"/>
            </p:cNvCxnSpPr>
            <p:nvPr/>
          </p:nvCxnSpPr>
          <p:spPr bwMode="auto">
            <a:xfrm flipV="1">
              <a:off x="1753" y="1849"/>
              <a:ext cx="167" cy="441"/>
            </a:xfrm>
            <a:prstGeom prst="bentConnector2">
              <a:avLst/>
            </a:prstGeom>
            <a:noFill/>
            <a:ln w="25400">
              <a:solidFill>
                <a:schemeClr val="folHlink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00721" name="Group 17">
              <a:extLst>
                <a:ext uri="{FF2B5EF4-FFF2-40B4-BE49-F238E27FC236}">
                  <a16:creationId xmlns:a16="http://schemas.microsoft.com/office/drawing/2014/main" id="{30D96306-2024-4CE4-805D-7438D8FB27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0" y="2614"/>
              <a:ext cx="520" cy="262"/>
              <a:chOff x="1247" y="2024"/>
              <a:chExt cx="1361" cy="499"/>
            </a:xfrm>
          </p:grpSpPr>
          <p:sp>
            <p:nvSpPr>
              <p:cNvPr id="200722" name="Rectangle 18">
                <a:extLst>
                  <a:ext uri="{FF2B5EF4-FFF2-40B4-BE49-F238E27FC236}">
                    <a16:creationId xmlns:a16="http://schemas.microsoft.com/office/drawing/2014/main" id="{CE8BCBCF-BA97-4315-AD63-AF721F6F1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rect">
                <a:avLst/>
              </a:prstGeom>
              <a:solidFill>
                <a:schemeClr val="accent1"/>
              </a:solidFill>
              <a:ln w="5080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0723" name="Line 19">
                <a:extLst>
                  <a:ext uri="{FF2B5EF4-FFF2-40B4-BE49-F238E27FC236}">
                    <a16:creationId xmlns:a16="http://schemas.microsoft.com/office/drawing/2014/main" id="{BF9D8B63-2345-4858-9EE1-260FC08628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line">
                <a:avLst/>
              </a:prstGeom>
              <a:noFill/>
              <a:ln w="508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00724" name="Line 20">
              <a:extLst>
                <a:ext uri="{FF2B5EF4-FFF2-40B4-BE49-F238E27FC236}">
                  <a16:creationId xmlns:a16="http://schemas.microsoft.com/office/drawing/2014/main" id="{4F4D8A53-2F08-4A1D-BD19-16C82FE0B0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2" y="2877"/>
              <a:ext cx="0" cy="281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200725" name="AutoShape 21">
              <a:extLst>
                <a:ext uri="{FF2B5EF4-FFF2-40B4-BE49-F238E27FC236}">
                  <a16:creationId xmlns:a16="http://schemas.microsoft.com/office/drawing/2014/main" id="{DE86E652-BB39-4698-84AD-B701818340D4}"/>
                </a:ext>
              </a:extLst>
            </p:cNvPr>
            <p:cNvCxnSpPr>
              <a:cxnSpLocks noChangeShapeType="1"/>
              <a:stCxn id="200717" idx="2"/>
              <a:endCxn id="200722" idx="1"/>
            </p:cNvCxnSpPr>
            <p:nvPr/>
          </p:nvCxnSpPr>
          <p:spPr bwMode="auto">
            <a:xfrm rot="16200000" flipH="1">
              <a:off x="1423" y="2486"/>
              <a:ext cx="313" cy="205"/>
            </a:xfrm>
            <a:prstGeom prst="bentConnector2">
              <a:avLst/>
            </a:prstGeom>
            <a:noFill/>
            <a:ln w="25400">
              <a:solidFill>
                <a:schemeClr val="folHlink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0726" name="Line 22">
              <a:extLst>
                <a:ext uri="{FF2B5EF4-FFF2-40B4-BE49-F238E27FC236}">
                  <a16:creationId xmlns:a16="http://schemas.microsoft.com/office/drawing/2014/main" id="{D1ACEA24-4F75-4E32-A549-7E8E4D1AFD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1850"/>
              <a:ext cx="1332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200727" name="AutoShape 23">
              <a:extLst>
                <a:ext uri="{FF2B5EF4-FFF2-40B4-BE49-F238E27FC236}">
                  <a16:creationId xmlns:a16="http://schemas.microsoft.com/office/drawing/2014/main" id="{C8BE788A-6252-4964-BAEC-6B1010B12F95}"/>
                </a:ext>
              </a:extLst>
            </p:cNvPr>
            <p:cNvCxnSpPr>
              <a:cxnSpLocks noChangeShapeType="1"/>
              <a:stCxn id="200722" idx="3"/>
            </p:cNvCxnSpPr>
            <p:nvPr/>
          </p:nvCxnSpPr>
          <p:spPr bwMode="auto">
            <a:xfrm flipV="1">
              <a:off x="2226" y="1863"/>
              <a:ext cx="137" cy="882"/>
            </a:xfrm>
            <a:prstGeom prst="bentConnector2">
              <a:avLst/>
            </a:prstGeom>
            <a:noFill/>
            <a:ln w="25400">
              <a:solidFill>
                <a:schemeClr val="folHlink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52" name="Picture 24" descr="Wtp3">
            <a:extLst>
              <a:ext uri="{FF2B5EF4-FFF2-40B4-BE49-F238E27FC236}">
                <a16:creationId xmlns:a16="http://schemas.microsoft.com/office/drawing/2014/main" id="{A96314C6-728E-4895-9F39-C4FE831B4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4752975" cy="324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53" name="Picture 25" descr="wtp55">
            <a:extLst>
              <a:ext uri="{FF2B5EF4-FFF2-40B4-BE49-F238E27FC236}">
                <a16:creationId xmlns:a16="http://schemas.microsoft.com/office/drawing/2014/main" id="{25D14FE8-BBA9-4168-BF15-7EE1E6D4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1844675"/>
            <a:ext cx="3427413" cy="48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1" name="Picture 3">
            <a:extLst>
              <a:ext uri="{FF2B5EF4-FFF2-40B4-BE49-F238E27FC236}">
                <a16:creationId xmlns:a16="http://schemas.microsoft.com/office/drawing/2014/main" id="{7C741A28-B794-48FC-B704-87DC26E4EBF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732" name="Rectangle 4">
            <a:extLst>
              <a:ext uri="{FF2B5EF4-FFF2-40B4-BE49-F238E27FC236}">
                <a16:creationId xmlns:a16="http://schemas.microsoft.com/office/drawing/2014/main" id="{E6A12011-480E-4226-8D6F-81C03C66AA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2016125"/>
          </a:xfrm>
          <a:noFill/>
          <a:ln/>
        </p:spPr>
        <p:txBody>
          <a:bodyPr/>
          <a:lstStyle/>
          <a:p>
            <a:r>
              <a:rPr lang="pt-BR" altLang="pt-BR" sz="4000"/>
              <a:t>CONFIGURAÇÕES TÍPICAS DE SISTEMAS DE NANOFILTRAÇÃO E OSMOSE REVERSA</a:t>
            </a:r>
          </a:p>
        </p:txBody>
      </p:sp>
      <p:grpSp>
        <p:nvGrpSpPr>
          <p:cNvPr id="201733" name="Group 5">
            <a:extLst>
              <a:ext uri="{FF2B5EF4-FFF2-40B4-BE49-F238E27FC236}">
                <a16:creationId xmlns:a16="http://schemas.microsoft.com/office/drawing/2014/main" id="{DDF8A381-5F24-4831-B1A3-61CBD19C9F6D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4292600"/>
            <a:ext cx="4089400" cy="2305050"/>
            <a:chOff x="77" y="1706"/>
            <a:chExt cx="2576" cy="1452"/>
          </a:xfrm>
        </p:grpSpPr>
        <p:grpSp>
          <p:nvGrpSpPr>
            <p:cNvPr id="201734" name="Group 6">
              <a:extLst>
                <a:ext uri="{FF2B5EF4-FFF2-40B4-BE49-F238E27FC236}">
                  <a16:creationId xmlns:a16="http://schemas.microsoft.com/office/drawing/2014/main" id="{A194534C-11BC-4A0E-B72E-1F077B3E3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0" y="1716"/>
              <a:ext cx="521" cy="262"/>
              <a:chOff x="1247" y="2024"/>
              <a:chExt cx="1361" cy="499"/>
            </a:xfrm>
          </p:grpSpPr>
          <p:sp>
            <p:nvSpPr>
              <p:cNvPr id="201735" name="Rectangle 7">
                <a:extLst>
                  <a:ext uri="{FF2B5EF4-FFF2-40B4-BE49-F238E27FC236}">
                    <a16:creationId xmlns:a16="http://schemas.microsoft.com/office/drawing/2014/main" id="{51A8DCDC-2801-42B5-AE95-5D5B3D9F2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rect">
                <a:avLst/>
              </a:prstGeom>
              <a:solidFill>
                <a:schemeClr val="accent1"/>
              </a:solidFill>
              <a:ln w="50800">
                <a:solidFill>
                  <a:srgbClr val="C5A9AA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1736" name="Line 8">
                <a:extLst>
                  <a:ext uri="{FF2B5EF4-FFF2-40B4-BE49-F238E27FC236}">
                    <a16:creationId xmlns:a16="http://schemas.microsoft.com/office/drawing/2014/main" id="{76DC3C89-A2B3-4289-874B-AB06A13F34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line">
                <a:avLst/>
              </a:prstGeom>
              <a:noFill/>
              <a:ln w="50800">
                <a:solidFill>
                  <a:srgbClr val="C5A9A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01737" name="Oval 9">
              <a:extLst>
                <a:ext uri="{FF2B5EF4-FFF2-40B4-BE49-F238E27FC236}">
                  <a16:creationId xmlns:a16="http://schemas.microsoft.com/office/drawing/2014/main" id="{2B37F4DA-52E8-45BF-BC23-41B668EDA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1706"/>
              <a:ext cx="297" cy="2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5A9AA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solidFill>
                    <a:srgbClr val="0066FF"/>
                  </a:solidFill>
                </a:rPr>
                <a:t>Bomba</a:t>
              </a:r>
            </a:p>
          </p:txBody>
        </p:sp>
        <p:sp>
          <p:nvSpPr>
            <p:cNvPr id="201738" name="Line 10">
              <a:extLst>
                <a:ext uri="{FF2B5EF4-FFF2-40B4-BE49-F238E27FC236}">
                  <a16:creationId xmlns:a16="http://schemas.microsoft.com/office/drawing/2014/main" id="{20D64898-223F-4835-A525-6FA1C35539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" y="1849"/>
              <a:ext cx="226" cy="0"/>
            </a:xfrm>
            <a:prstGeom prst="line">
              <a:avLst/>
            </a:prstGeom>
            <a:noFill/>
            <a:ln w="25400">
              <a:solidFill>
                <a:srgbClr val="C5A9A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201739" name="AutoShape 11">
              <a:extLst>
                <a:ext uri="{FF2B5EF4-FFF2-40B4-BE49-F238E27FC236}">
                  <a16:creationId xmlns:a16="http://schemas.microsoft.com/office/drawing/2014/main" id="{E5D52FEF-2D69-4BBD-A4FB-993EEC0AADF1}"/>
                </a:ext>
              </a:extLst>
            </p:cNvPr>
            <p:cNvCxnSpPr>
              <a:cxnSpLocks noChangeShapeType="1"/>
              <a:stCxn id="201737" idx="6"/>
              <a:endCxn id="201735" idx="1"/>
            </p:cNvCxnSpPr>
            <p:nvPr/>
          </p:nvCxnSpPr>
          <p:spPr bwMode="auto">
            <a:xfrm flipV="1">
              <a:off x="592" y="1847"/>
              <a:ext cx="192" cy="2"/>
            </a:xfrm>
            <a:prstGeom prst="straightConnector1">
              <a:avLst/>
            </a:prstGeom>
            <a:noFill/>
            <a:ln w="25400">
              <a:solidFill>
                <a:srgbClr val="C5A9A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01740" name="Group 12">
              <a:extLst>
                <a:ext uri="{FF2B5EF4-FFF2-40B4-BE49-F238E27FC236}">
                  <a16:creationId xmlns:a16="http://schemas.microsoft.com/office/drawing/2014/main" id="{C290D64B-EFA3-4639-94E6-5C3548C528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6" y="2159"/>
              <a:ext cx="521" cy="262"/>
              <a:chOff x="1247" y="2024"/>
              <a:chExt cx="1361" cy="499"/>
            </a:xfrm>
          </p:grpSpPr>
          <p:sp>
            <p:nvSpPr>
              <p:cNvPr id="201741" name="Rectangle 13">
                <a:extLst>
                  <a:ext uri="{FF2B5EF4-FFF2-40B4-BE49-F238E27FC236}">
                    <a16:creationId xmlns:a16="http://schemas.microsoft.com/office/drawing/2014/main" id="{8F0A9853-1C6F-4555-A0A8-24E2F68B9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rect">
                <a:avLst/>
              </a:prstGeom>
              <a:solidFill>
                <a:schemeClr val="accent1"/>
              </a:solidFill>
              <a:ln w="50800">
                <a:solidFill>
                  <a:srgbClr val="C5A9AA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1742" name="Line 14">
                <a:extLst>
                  <a:ext uri="{FF2B5EF4-FFF2-40B4-BE49-F238E27FC236}">
                    <a16:creationId xmlns:a16="http://schemas.microsoft.com/office/drawing/2014/main" id="{B1C26483-4EC3-433E-91AD-1E8825303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line">
                <a:avLst/>
              </a:prstGeom>
              <a:noFill/>
              <a:ln w="50800">
                <a:solidFill>
                  <a:srgbClr val="C5A9A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cxnSp>
          <p:nvCxnSpPr>
            <p:cNvPr id="201743" name="AutoShape 15">
              <a:extLst>
                <a:ext uri="{FF2B5EF4-FFF2-40B4-BE49-F238E27FC236}">
                  <a16:creationId xmlns:a16="http://schemas.microsoft.com/office/drawing/2014/main" id="{7D99FAE7-97A1-4F9E-A42F-42AE932E7E80}"/>
                </a:ext>
              </a:extLst>
            </p:cNvPr>
            <p:cNvCxnSpPr>
              <a:cxnSpLocks noChangeShapeType="1"/>
              <a:stCxn id="201735" idx="2"/>
              <a:endCxn id="201741" idx="1"/>
            </p:cNvCxnSpPr>
            <p:nvPr/>
          </p:nvCxnSpPr>
          <p:spPr bwMode="auto">
            <a:xfrm rot="16200000" flipH="1">
              <a:off x="984" y="2063"/>
              <a:ext cx="303" cy="151"/>
            </a:xfrm>
            <a:prstGeom prst="bentConnector2">
              <a:avLst/>
            </a:prstGeom>
            <a:noFill/>
            <a:ln w="25400">
              <a:solidFill>
                <a:srgbClr val="C5A9AA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1744" name="AutoShape 16">
              <a:extLst>
                <a:ext uri="{FF2B5EF4-FFF2-40B4-BE49-F238E27FC236}">
                  <a16:creationId xmlns:a16="http://schemas.microsoft.com/office/drawing/2014/main" id="{529ED097-C619-46E0-B1F1-0E71348DDD74}"/>
                </a:ext>
              </a:extLst>
            </p:cNvPr>
            <p:cNvCxnSpPr>
              <a:cxnSpLocks noChangeShapeType="1"/>
              <a:stCxn id="201741" idx="3"/>
            </p:cNvCxnSpPr>
            <p:nvPr/>
          </p:nvCxnSpPr>
          <p:spPr bwMode="auto">
            <a:xfrm flipV="1">
              <a:off x="1753" y="1849"/>
              <a:ext cx="167" cy="441"/>
            </a:xfrm>
            <a:prstGeom prst="bentConnector2">
              <a:avLst/>
            </a:prstGeom>
            <a:noFill/>
            <a:ln w="25400">
              <a:solidFill>
                <a:srgbClr val="C5A9AA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01745" name="Group 17">
              <a:extLst>
                <a:ext uri="{FF2B5EF4-FFF2-40B4-BE49-F238E27FC236}">
                  <a16:creationId xmlns:a16="http://schemas.microsoft.com/office/drawing/2014/main" id="{805F280C-C6C9-4E87-9F31-FBF3CF8DA7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0" y="2614"/>
              <a:ext cx="520" cy="262"/>
              <a:chOff x="1247" y="2024"/>
              <a:chExt cx="1361" cy="499"/>
            </a:xfrm>
          </p:grpSpPr>
          <p:sp>
            <p:nvSpPr>
              <p:cNvPr id="201746" name="Rectangle 18">
                <a:extLst>
                  <a:ext uri="{FF2B5EF4-FFF2-40B4-BE49-F238E27FC236}">
                    <a16:creationId xmlns:a16="http://schemas.microsoft.com/office/drawing/2014/main" id="{A77C9510-E842-4C6A-8BFA-761C28E99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rect">
                <a:avLst/>
              </a:prstGeom>
              <a:solidFill>
                <a:schemeClr val="accent1"/>
              </a:solidFill>
              <a:ln w="50800">
                <a:solidFill>
                  <a:srgbClr val="C5A9AA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1747" name="Line 19">
                <a:extLst>
                  <a:ext uri="{FF2B5EF4-FFF2-40B4-BE49-F238E27FC236}">
                    <a16:creationId xmlns:a16="http://schemas.microsoft.com/office/drawing/2014/main" id="{436A2698-14F7-491A-89F1-CB46596BA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2024"/>
                <a:ext cx="1361" cy="499"/>
              </a:xfrm>
              <a:prstGeom prst="line">
                <a:avLst/>
              </a:prstGeom>
              <a:noFill/>
              <a:ln w="50800">
                <a:solidFill>
                  <a:srgbClr val="C5A9A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01748" name="Line 20">
              <a:extLst>
                <a:ext uri="{FF2B5EF4-FFF2-40B4-BE49-F238E27FC236}">
                  <a16:creationId xmlns:a16="http://schemas.microsoft.com/office/drawing/2014/main" id="{11FADC29-0F78-494F-8DF5-B68988EE51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2" y="2877"/>
              <a:ext cx="0" cy="281"/>
            </a:xfrm>
            <a:prstGeom prst="line">
              <a:avLst/>
            </a:prstGeom>
            <a:noFill/>
            <a:ln w="25400">
              <a:solidFill>
                <a:srgbClr val="C5A9A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201749" name="AutoShape 21">
              <a:extLst>
                <a:ext uri="{FF2B5EF4-FFF2-40B4-BE49-F238E27FC236}">
                  <a16:creationId xmlns:a16="http://schemas.microsoft.com/office/drawing/2014/main" id="{643AB3FA-06FF-4813-BB28-82D4ED2AFCD1}"/>
                </a:ext>
              </a:extLst>
            </p:cNvPr>
            <p:cNvCxnSpPr>
              <a:cxnSpLocks noChangeShapeType="1"/>
              <a:stCxn id="201741" idx="2"/>
              <a:endCxn id="201746" idx="1"/>
            </p:cNvCxnSpPr>
            <p:nvPr/>
          </p:nvCxnSpPr>
          <p:spPr bwMode="auto">
            <a:xfrm rot="16200000" flipH="1">
              <a:off x="1423" y="2486"/>
              <a:ext cx="313" cy="205"/>
            </a:xfrm>
            <a:prstGeom prst="bentConnector2">
              <a:avLst/>
            </a:prstGeom>
            <a:noFill/>
            <a:ln w="25400">
              <a:solidFill>
                <a:srgbClr val="C5A9AA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1750" name="Line 22">
              <a:extLst>
                <a:ext uri="{FF2B5EF4-FFF2-40B4-BE49-F238E27FC236}">
                  <a16:creationId xmlns:a16="http://schemas.microsoft.com/office/drawing/2014/main" id="{40F9AB54-B463-4979-A8F7-B8EEC8DA0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1" y="1850"/>
              <a:ext cx="1332" cy="0"/>
            </a:xfrm>
            <a:prstGeom prst="line">
              <a:avLst/>
            </a:prstGeom>
            <a:noFill/>
            <a:ln w="25400">
              <a:solidFill>
                <a:srgbClr val="C5A9A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201751" name="AutoShape 23">
              <a:extLst>
                <a:ext uri="{FF2B5EF4-FFF2-40B4-BE49-F238E27FC236}">
                  <a16:creationId xmlns:a16="http://schemas.microsoft.com/office/drawing/2014/main" id="{385558F0-F882-4268-8BA5-3955FC87588B}"/>
                </a:ext>
              </a:extLst>
            </p:cNvPr>
            <p:cNvCxnSpPr>
              <a:cxnSpLocks noChangeShapeType="1"/>
              <a:stCxn id="201746" idx="3"/>
            </p:cNvCxnSpPr>
            <p:nvPr/>
          </p:nvCxnSpPr>
          <p:spPr bwMode="auto">
            <a:xfrm flipV="1">
              <a:off x="2226" y="1863"/>
              <a:ext cx="137" cy="882"/>
            </a:xfrm>
            <a:prstGeom prst="bentConnector2">
              <a:avLst/>
            </a:prstGeom>
            <a:noFill/>
            <a:ln w="25400">
              <a:solidFill>
                <a:srgbClr val="C5A9AA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6" name="Picture 4" descr="img004">
            <a:extLst>
              <a:ext uri="{FF2B5EF4-FFF2-40B4-BE49-F238E27FC236}">
                <a16:creationId xmlns:a16="http://schemas.microsoft.com/office/drawing/2014/main" id="{917E01F3-366F-4941-A788-51E517305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844675"/>
            <a:ext cx="4248150" cy="340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4" name="Picture 2">
            <a:extLst>
              <a:ext uri="{FF2B5EF4-FFF2-40B4-BE49-F238E27FC236}">
                <a16:creationId xmlns:a16="http://schemas.microsoft.com/office/drawing/2014/main" id="{C7865682-0E6F-49B0-95A4-1356E1A6E8B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2995" name="Rectangle 3">
            <a:extLst>
              <a:ext uri="{FF2B5EF4-FFF2-40B4-BE49-F238E27FC236}">
                <a16:creationId xmlns:a16="http://schemas.microsoft.com/office/drawing/2014/main" id="{01F2FD8C-20C9-4995-A188-A60B8EF52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4625"/>
            <a:ext cx="8229600" cy="1511300"/>
          </a:xfrm>
        </p:spPr>
        <p:txBody>
          <a:bodyPr/>
          <a:lstStyle/>
          <a:p>
            <a:r>
              <a:rPr lang="pt-BR" altLang="pt-BR"/>
              <a:t>NANOFILTRAÇÃO E OR</a:t>
            </a:r>
            <a:br>
              <a:rPr lang="pt-BR" altLang="pt-BR"/>
            </a:br>
            <a:r>
              <a:rPr lang="pt-BR" altLang="pt-BR"/>
              <a:t>CONCENTRAÇÃO POLARIZADA</a:t>
            </a:r>
          </a:p>
        </p:txBody>
      </p:sp>
      <p:grpSp>
        <p:nvGrpSpPr>
          <p:cNvPr id="213014" name="Group 22">
            <a:extLst>
              <a:ext uri="{FF2B5EF4-FFF2-40B4-BE49-F238E27FC236}">
                <a16:creationId xmlns:a16="http://schemas.microsoft.com/office/drawing/2014/main" id="{E746BE16-6120-4E63-BC7B-67BD367131D4}"/>
              </a:ext>
            </a:extLst>
          </p:cNvPr>
          <p:cNvGrpSpPr>
            <a:grpSpLocks/>
          </p:cNvGrpSpPr>
          <p:nvPr/>
        </p:nvGrpSpPr>
        <p:grpSpPr bwMode="auto">
          <a:xfrm>
            <a:off x="4643438" y="1844675"/>
            <a:ext cx="4318000" cy="2836863"/>
            <a:chOff x="2971" y="1189"/>
            <a:chExt cx="2720" cy="1787"/>
          </a:xfrm>
        </p:grpSpPr>
        <p:sp>
          <p:nvSpPr>
            <p:cNvPr id="212997" name="Rectangle 5">
              <a:extLst>
                <a:ext uri="{FF2B5EF4-FFF2-40B4-BE49-F238E27FC236}">
                  <a16:creationId xmlns:a16="http://schemas.microsoft.com/office/drawing/2014/main" id="{816676B2-E17F-417A-A29C-EFCF20D34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2115"/>
              <a:ext cx="2720" cy="9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2998" name="Text Box 6">
              <a:extLst>
                <a:ext uri="{FF2B5EF4-FFF2-40B4-BE49-F238E27FC236}">
                  <a16:creationId xmlns:a16="http://schemas.microsoft.com/office/drawing/2014/main" id="{4E12850F-8613-4A58-A514-5DC84CCF3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3" y="2205"/>
              <a:ext cx="7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Membrana</a:t>
              </a:r>
            </a:p>
          </p:txBody>
        </p:sp>
        <p:sp>
          <p:nvSpPr>
            <p:cNvPr id="212999" name="AutoShape 7">
              <a:extLst>
                <a:ext uri="{FF2B5EF4-FFF2-40B4-BE49-F238E27FC236}">
                  <a16:creationId xmlns:a16="http://schemas.microsoft.com/office/drawing/2014/main" id="{60099A32-545D-4365-8B04-FE312B920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1797"/>
              <a:ext cx="681" cy="181"/>
            </a:xfrm>
            <a:prstGeom prst="rightArrow">
              <a:avLst>
                <a:gd name="adj1" fmla="val 50000"/>
                <a:gd name="adj2" fmla="val 94061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3000" name="Text Box 8">
              <a:extLst>
                <a:ext uri="{FF2B5EF4-FFF2-40B4-BE49-F238E27FC236}">
                  <a16:creationId xmlns:a16="http://schemas.microsoft.com/office/drawing/2014/main" id="{BD4C3DA3-CCED-45DD-9970-0867619A20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6" y="1557"/>
              <a:ext cx="45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Fluxo</a:t>
              </a:r>
            </a:p>
          </p:txBody>
        </p:sp>
        <p:sp>
          <p:nvSpPr>
            <p:cNvPr id="213002" name="Freeform 10">
              <a:extLst>
                <a:ext uri="{FF2B5EF4-FFF2-40B4-BE49-F238E27FC236}">
                  <a16:creationId xmlns:a16="http://schemas.microsoft.com/office/drawing/2014/main" id="{A8640765-830A-4C45-AC25-90EFA98CF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" y="1189"/>
              <a:ext cx="756" cy="926"/>
            </a:xfrm>
            <a:custGeom>
              <a:avLst/>
              <a:gdLst>
                <a:gd name="T0" fmla="*/ 30 w 1118"/>
                <a:gd name="T1" fmla="*/ 0 h 914"/>
                <a:gd name="T2" fmla="*/ 30 w 1118"/>
                <a:gd name="T3" fmla="*/ 454 h 914"/>
                <a:gd name="T4" fmla="*/ 211 w 1118"/>
                <a:gd name="T5" fmla="*/ 726 h 914"/>
                <a:gd name="T6" fmla="*/ 529 w 1118"/>
                <a:gd name="T7" fmla="*/ 862 h 914"/>
                <a:gd name="T8" fmla="*/ 892 w 1118"/>
                <a:gd name="T9" fmla="*/ 907 h 914"/>
                <a:gd name="T10" fmla="*/ 1118 w 1118"/>
                <a:gd name="T11" fmla="*/ 907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8" h="914">
                  <a:moveTo>
                    <a:pt x="30" y="0"/>
                  </a:moveTo>
                  <a:cubicBezTo>
                    <a:pt x="15" y="166"/>
                    <a:pt x="0" y="333"/>
                    <a:pt x="30" y="454"/>
                  </a:cubicBezTo>
                  <a:cubicBezTo>
                    <a:pt x="60" y="575"/>
                    <a:pt x="128" y="658"/>
                    <a:pt x="211" y="726"/>
                  </a:cubicBezTo>
                  <a:cubicBezTo>
                    <a:pt x="294" y="794"/>
                    <a:pt x="416" y="832"/>
                    <a:pt x="529" y="862"/>
                  </a:cubicBezTo>
                  <a:cubicBezTo>
                    <a:pt x="642" y="892"/>
                    <a:pt x="794" y="900"/>
                    <a:pt x="892" y="907"/>
                  </a:cubicBezTo>
                  <a:cubicBezTo>
                    <a:pt x="990" y="914"/>
                    <a:pt x="1080" y="907"/>
                    <a:pt x="1118" y="907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3003" name="Line 11">
              <a:extLst>
                <a:ext uri="{FF2B5EF4-FFF2-40B4-BE49-F238E27FC236}">
                  <a16:creationId xmlns:a16="http://schemas.microsoft.com/office/drawing/2014/main" id="{DFA5266C-4395-4E02-98A2-58A0467A9A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0" y="1706"/>
              <a:ext cx="1814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3004" name="Line 12">
              <a:extLst>
                <a:ext uri="{FF2B5EF4-FFF2-40B4-BE49-F238E27FC236}">
                  <a16:creationId xmlns:a16="http://schemas.microsoft.com/office/drawing/2014/main" id="{EF215D8C-7927-4C08-A441-C426077571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3" y="1570"/>
              <a:ext cx="0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3005" name="Line 13">
              <a:extLst>
                <a:ext uri="{FF2B5EF4-FFF2-40B4-BE49-F238E27FC236}">
                  <a16:creationId xmlns:a16="http://schemas.microsoft.com/office/drawing/2014/main" id="{BC320675-5D5F-4343-BC50-21291FB7DF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30" y="1625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3006" name="Line 14">
              <a:extLst>
                <a:ext uri="{FF2B5EF4-FFF2-40B4-BE49-F238E27FC236}">
                  <a16:creationId xmlns:a16="http://schemas.microsoft.com/office/drawing/2014/main" id="{A6E4180C-B586-4A59-96C0-E27110310D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31" y="2031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213007" name="Object 15">
              <a:extLst>
                <a:ext uri="{FF2B5EF4-FFF2-40B4-BE49-F238E27FC236}">
                  <a16:creationId xmlns:a16="http://schemas.microsoft.com/office/drawing/2014/main" id="{A8DF04DA-4D1D-4709-BA2F-915178B725B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31" y="1830"/>
            <a:ext cx="144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021" name="Equation" r:id="rId6" imgW="228600" imgH="279360" progId="Equation.3">
                    <p:embed/>
                  </p:oleObj>
                </mc:Choice>
                <mc:Fallback>
                  <p:oleObj name="Equation" r:id="rId6" imgW="228600" imgH="27936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1" y="1830"/>
                          <a:ext cx="144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3008" name="Line 16">
              <a:extLst>
                <a:ext uri="{FF2B5EF4-FFF2-40B4-BE49-F238E27FC236}">
                  <a16:creationId xmlns:a16="http://schemas.microsoft.com/office/drawing/2014/main" id="{FBE907D8-F32C-47D7-8F1F-2209DC1727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8" y="2251"/>
              <a:ext cx="0" cy="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213009" name="Object 17">
              <a:extLst>
                <a:ext uri="{FF2B5EF4-FFF2-40B4-BE49-F238E27FC236}">
                  <a16:creationId xmlns:a16="http://schemas.microsoft.com/office/drawing/2014/main" id="{3DA7B855-D152-4816-91A9-EA49378A5F7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25" y="2462"/>
            <a:ext cx="416" cy="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022" name="Equation" r:id="rId8" imgW="660240" imgH="406080" progId="Equation.3">
                    <p:embed/>
                  </p:oleObj>
                </mc:Choice>
                <mc:Fallback>
                  <p:oleObj name="Equation" r:id="rId8" imgW="660240" imgH="406080" progId="Equation.3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25" y="2462"/>
                          <a:ext cx="416" cy="2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3010" name="Line 18">
              <a:extLst>
                <a:ext uri="{FF2B5EF4-FFF2-40B4-BE49-F238E27FC236}">
                  <a16:creationId xmlns:a16="http://schemas.microsoft.com/office/drawing/2014/main" id="{FC3F8508-B975-487F-843F-8173C40066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8" y="1344"/>
              <a:ext cx="0" cy="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213011" name="Object 19">
              <a:extLst>
                <a:ext uri="{FF2B5EF4-FFF2-40B4-BE49-F238E27FC236}">
                  <a16:creationId xmlns:a16="http://schemas.microsoft.com/office/drawing/2014/main" id="{538BA236-E71E-4A09-A347-C6492A5BCD8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46" y="1397"/>
            <a:ext cx="360" cy="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023" name="Equation" r:id="rId10" imgW="571320" imgH="330120" progId="Equation.3">
                    <p:embed/>
                  </p:oleObj>
                </mc:Choice>
                <mc:Fallback>
                  <p:oleObj name="Equation" r:id="rId10" imgW="571320" imgH="330120" progId="Equation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6" y="1397"/>
                          <a:ext cx="360" cy="2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3012" name="Line 20">
              <a:extLst>
                <a:ext uri="{FF2B5EF4-FFF2-40B4-BE49-F238E27FC236}">
                  <a16:creationId xmlns:a16="http://schemas.microsoft.com/office/drawing/2014/main" id="{66D3FF8A-C91D-4B3C-8C02-F632B2EE4F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1" y="1307"/>
              <a:ext cx="0" cy="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213013" name="Object 21">
              <a:extLst>
                <a:ext uri="{FF2B5EF4-FFF2-40B4-BE49-F238E27FC236}">
                  <a16:creationId xmlns:a16="http://schemas.microsoft.com/office/drawing/2014/main" id="{4D4E8EA2-2440-4998-BB56-8E3CB2D3612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50" y="1328"/>
            <a:ext cx="200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024" name="Equation" r:id="rId12" imgW="317160" imgH="380880" progId="Equation.3">
                    <p:embed/>
                  </p:oleObj>
                </mc:Choice>
                <mc:Fallback>
                  <p:oleObj name="Equation" r:id="rId12" imgW="317160" imgH="380880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50" y="1328"/>
                          <a:ext cx="200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3016" name="Rectangle 24">
            <a:extLst>
              <a:ext uri="{FF2B5EF4-FFF2-40B4-BE49-F238E27FC236}">
                <a16:creationId xmlns:a16="http://schemas.microsoft.com/office/drawing/2014/main" id="{4190ACAE-2F4C-44CC-83E9-0528A90A9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300663"/>
            <a:ext cx="87852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914400" indent="-4572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2954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714500" indent="-3429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1717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2400" b="1"/>
              <a:t>Com o objetivo de determinar o perfil de concentração do concentrado ao longo da camada limite, façamos um balanço de massa ao longo da mesma !!!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9" name="Picture 3">
            <a:extLst>
              <a:ext uri="{FF2B5EF4-FFF2-40B4-BE49-F238E27FC236}">
                <a16:creationId xmlns:a16="http://schemas.microsoft.com/office/drawing/2014/main" id="{47406DAC-4DC0-4E4E-A603-D4E84F43A9E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20" name="Rectangle 4">
            <a:extLst>
              <a:ext uri="{FF2B5EF4-FFF2-40B4-BE49-F238E27FC236}">
                <a16:creationId xmlns:a16="http://schemas.microsoft.com/office/drawing/2014/main" id="{F778E7A6-0E9C-4587-B3FF-6D0F84CF08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4625"/>
            <a:ext cx="8229600" cy="1511300"/>
          </a:xfrm>
        </p:spPr>
        <p:txBody>
          <a:bodyPr/>
          <a:lstStyle/>
          <a:p>
            <a:r>
              <a:rPr lang="pt-BR" altLang="pt-BR"/>
              <a:t>NANOFILTRAÇÃO E OR</a:t>
            </a:r>
            <a:br>
              <a:rPr lang="pt-BR" altLang="pt-BR"/>
            </a:br>
            <a:r>
              <a:rPr lang="pt-BR" altLang="pt-BR"/>
              <a:t>CONCENTRAÇÃO POLARIZADA</a:t>
            </a:r>
          </a:p>
        </p:txBody>
      </p:sp>
      <p:grpSp>
        <p:nvGrpSpPr>
          <p:cNvPr id="214043" name="Group 27">
            <a:extLst>
              <a:ext uri="{FF2B5EF4-FFF2-40B4-BE49-F238E27FC236}">
                <a16:creationId xmlns:a16="http://schemas.microsoft.com/office/drawing/2014/main" id="{6D0D5E2A-EA4F-40AC-8594-2F0DF3E4512F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916113"/>
            <a:ext cx="4410075" cy="3338512"/>
            <a:chOff x="373" y="1298"/>
            <a:chExt cx="2778" cy="2103"/>
          </a:xfrm>
        </p:grpSpPr>
        <p:grpSp>
          <p:nvGrpSpPr>
            <p:cNvPr id="214021" name="Group 5">
              <a:extLst>
                <a:ext uri="{FF2B5EF4-FFF2-40B4-BE49-F238E27FC236}">
                  <a16:creationId xmlns:a16="http://schemas.microsoft.com/office/drawing/2014/main" id="{9EDFC767-DD04-4E24-B140-F71F97EF27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" y="1298"/>
              <a:ext cx="2720" cy="1787"/>
              <a:chOff x="2971" y="1189"/>
              <a:chExt cx="2720" cy="1787"/>
            </a:xfrm>
          </p:grpSpPr>
          <p:sp>
            <p:nvSpPr>
              <p:cNvPr id="214022" name="Rectangle 6">
                <a:extLst>
                  <a:ext uri="{FF2B5EF4-FFF2-40B4-BE49-F238E27FC236}">
                    <a16:creationId xmlns:a16="http://schemas.microsoft.com/office/drawing/2014/main" id="{14EABCAD-7B76-4E43-BD73-09C87586D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2115"/>
                <a:ext cx="2720" cy="90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4023" name="Text Box 7">
                <a:extLst>
                  <a:ext uri="{FF2B5EF4-FFF2-40B4-BE49-F238E27FC236}">
                    <a16:creationId xmlns:a16="http://schemas.microsoft.com/office/drawing/2014/main" id="{2711D0C7-F542-44EB-96E9-A64D3D319B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3" y="2205"/>
                <a:ext cx="7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altLang="pt-BR"/>
                  <a:t>Membrana</a:t>
                </a:r>
              </a:p>
            </p:txBody>
          </p:sp>
          <p:sp>
            <p:nvSpPr>
              <p:cNvPr id="214024" name="AutoShape 8">
                <a:extLst>
                  <a:ext uri="{FF2B5EF4-FFF2-40B4-BE49-F238E27FC236}">
                    <a16:creationId xmlns:a16="http://schemas.microsoft.com/office/drawing/2014/main" id="{9E312274-FB2F-4ECF-B1F9-CE4EDDD37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1797"/>
                <a:ext cx="681" cy="181"/>
              </a:xfrm>
              <a:prstGeom prst="rightArrow">
                <a:avLst>
                  <a:gd name="adj1" fmla="val 50000"/>
                  <a:gd name="adj2" fmla="val 94061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4025" name="Text Box 9">
                <a:extLst>
                  <a:ext uri="{FF2B5EF4-FFF2-40B4-BE49-F238E27FC236}">
                    <a16:creationId xmlns:a16="http://schemas.microsoft.com/office/drawing/2014/main" id="{78BAA6AC-8388-46AE-8E53-9C0C1BB58D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6" y="1557"/>
                <a:ext cx="45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altLang="pt-BR"/>
                  <a:t>Fluxo</a:t>
                </a:r>
              </a:p>
            </p:txBody>
          </p:sp>
          <p:sp>
            <p:nvSpPr>
              <p:cNvPr id="214026" name="Freeform 10">
                <a:extLst>
                  <a:ext uri="{FF2B5EF4-FFF2-40B4-BE49-F238E27FC236}">
                    <a16:creationId xmlns:a16="http://schemas.microsoft.com/office/drawing/2014/main" id="{38878626-7639-45CA-9F59-D09C7EA1A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1" y="1189"/>
                <a:ext cx="756" cy="926"/>
              </a:xfrm>
              <a:custGeom>
                <a:avLst/>
                <a:gdLst>
                  <a:gd name="T0" fmla="*/ 30 w 1118"/>
                  <a:gd name="T1" fmla="*/ 0 h 914"/>
                  <a:gd name="T2" fmla="*/ 30 w 1118"/>
                  <a:gd name="T3" fmla="*/ 454 h 914"/>
                  <a:gd name="T4" fmla="*/ 211 w 1118"/>
                  <a:gd name="T5" fmla="*/ 726 h 914"/>
                  <a:gd name="T6" fmla="*/ 529 w 1118"/>
                  <a:gd name="T7" fmla="*/ 862 h 914"/>
                  <a:gd name="T8" fmla="*/ 892 w 1118"/>
                  <a:gd name="T9" fmla="*/ 907 h 914"/>
                  <a:gd name="T10" fmla="*/ 1118 w 1118"/>
                  <a:gd name="T11" fmla="*/ 907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8" h="914">
                    <a:moveTo>
                      <a:pt x="30" y="0"/>
                    </a:moveTo>
                    <a:cubicBezTo>
                      <a:pt x="15" y="166"/>
                      <a:pt x="0" y="333"/>
                      <a:pt x="30" y="454"/>
                    </a:cubicBezTo>
                    <a:cubicBezTo>
                      <a:pt x="60" y="575"/>
                      <a:pt x="128" y="658"/>
                      <a:pt x="211" y="726"/>
                    </a:cubicBezTo>
                    <a:cubicBezTo>
                      <a:pt x="294" y="794"/>
                      <a:pt x="416" y="832"/>
                      <a:pt x="529" y="862"/>
                    </a:cubicBezTo>
                    <a:cubicBezTo>
                      <a:pt x="642" y="892"/>
                      <a:pt x="794" y="900"/>
                      <a:pt x="892" y="907"/>
                    </a:cubicBezTo>
                    <a:cubicBezTo>
                      <a:pt x="990" y="914"/>
                      <a:pt x="1080" y="907"/>
                      <a:pt x="1118" y="907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27" name="Line 11">
                <a:extLst>
                  <a:ext uri="{FF2B5EF4-FFF2-40B4-BE49-F238E27FC236}">
                    <a16:creationId xmlns:a16="http://schemas.microsoft.com/office/drawing/2014/main" id="{160D6292-CEE6-4E4A-94F5-611783478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0" y="1706"/>
                <a:ext cx="181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28" name="Line 12">
                <a:extLst>
                  <a:ext uri="{FF2B5EF4-FFF2-40B4-BE49-F238E27FC236}">
                    <a16:creationId xmlns:a16="http://schemas.microsoft.com/office/drawing/2014/main" id="{B4BF7468-6806-47BE-B54F-50A40E398F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93" y="1570"/>
                <a:ext cx="0" cy="7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29" name="Line 13">
                <a:extLst>
                  <a:ext uri="{FF2B5EF4-FFF2-40B4-BE49-F238E27FC236}">
                    <a16:creationId xmlns:a16="http://schemas.microsoft.com/office/drawing/2014/main" id="{73039C93-3C9E-45D4-9023-C705285E2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30" y="1625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30" name="Line 14">
                <a:extLst>
                  <a:ext uri="{FF2B5EF4-FFF2-40B4-BE49-F238E27FC236}">
                    <a16:creationId xmlns:a16="http://schemas.microsoft.com/office/drawing/2014/main" id="{0034F8DA-DD98-4220-A5D8-758E3D5702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31" y="2031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4031" name="Object 15">
                <a:extLst>
                  <a:ext uri="{FF2B5EF4-FFF2-40B4-BE49-F238E27FC236}">
                    <a16:creationId xmlns:a16="http://schemas.microsoft.com/office/drawing/2014/main" id="{3DD3E79D-7FBD-4454-BD45-2D1EEEED6FF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31" y="1830"/>
              <a:ext cx="144" cy="1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053" name="Equation" r:id="rId5" imgW="228600" imgH="279360" progId="Equation.3">
                      <p:embed/>
                    </p:oleObj>
                  </mc:Choice>
                  <mc:Fallback>
                    <p:oleObj name="Equation" r:id="rId5" imgW="228600" imgH="279360" progId="Equation.3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31" y="1830"/>
                            <a:ext cx="144" cy="1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4032" name="Line 16">
                <a:extLst>
                  <a:ext uri="{FF2B5EF4-FFF2-40B4-BE49-F238E27FC236}">
                    <a16:creationId xmlns:a16="http://schemas.microsoft.com/office/drawing/2014/main" id="{AB6BE49E-28E0-44DE-BC09-0E018F8F6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8" y="2251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4033" name="Object 17">
                <a:extLst>
                  <a:ext uri="{FF2B5EF4-FFF2-40B4-BE49-F238E27FC236}">
                    <a16:creationId xmlns:a16="http://schemas.microsoft.com/office/drawing/2014/main" id="{C0EDAAAA-11BE-47F5-91DB-0AA5E885A6E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25" y="2462"/>
              <a:ext cx="416" cy="2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054" name="Equation" r:id="rId7" imgW="660240" imgH="406080" progId="Equation.3">
                      <p:embed/>
                    </p:oleObj>
                  </mc:Choice>
                  <mc:Fallback>
                    <p:oleObj name="Equation" r:id="rId7" imgW="660240" imgH="406080" progId="Equation.3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25" y="2462"/>
                            <a:ext cx="416" cy="2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4034" name="Line 18">
                <a:extLst>
                  <a:ext uri="{FF2B5EF4-FFF2-40B4-BE49-F238E27FC236}">
                    <a16:creationId xmlns:a16="http://schemas.microsoft.com/office/drawing/2014/main" id="{81CDF5EF-8C3E-47DF-8CD8-0A2BE585B4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8" y="1344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4035" name="Object 19">
                <a:extLst>
                  <a:ext uri="{FF2B5EF4-FFF2-40B4-BE49-F238E27FC236}">
                    <a16:creationId xmlns:a16="http://schemas.microsoft.com/office/drawing/2014/main" id="{F5CD5D3F-9F27-4439-AD59-68A71A83C90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46" y="1397"/>
              <a:ext cx="360" cy="2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055" name="Equation" r:id="rId9" imgW="571320" imgH="330120" progId="Equation.3">
                      <p:embed/>
                    </p:oleObj>
                  </mc:Choice>
                  <mc:Fallback>
                    <p:oleObj name="Equation" r:id="rId9" imgW="571320" imgH="330120" progId="Equation.3">
                      <p:embed/>
                      <p:pic>
                        <p:nvPicPr>
                          <p:cNvPr id="0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46" y="1397"/>
                            <a:ext cx="360" cy="2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4036" name="Line 20">
                <a:extLst>
                  <a:ext uri="{FF2B5EF4-FFF2-40B4-BE49-F238E27FC236}">
                    <a16:creationId xmlns:a16="http://schemas.microsoft.com/office/drawing/2014/main" id="{59636602-ECA7-4E93-B5A2-C608E3C2D2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1" y="1307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4037" name="Object 21">
                <a:extLst>
                  <a:ext uri="{FF2B5EF4-FFF2-40B4-BE49-F238E27FC236}">
                    <a16:creationId xmlns:a16="http://schemas.microsoft.com/office/drawing/2014/main" id="{E1CED480-54C2-46C0-A02D-120127842D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50" y="1328"/>
              <a:ext cx="200" cy="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056" name="Equation" r:id="rId11" imgW="317160" imgH="380880" progId="Equation.3">
                      <p:embed/>
                    </p:oleObj>
                  </mc:Choice>
                  <mc:Fallback>
                    <p:oleObj name="Equation" r:id="rId11" imgW="317160" imgH="380880" progId="Equation.3">
                      <p:embed/>
                      <p:pic>
                        <p:nvPicPr>
                          <p:cNvPr id="0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0" y="1328"/>
                            <a:ext cx="200" cy="2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14039" name="Rectangle 23">
              <a:extLst>
                <a:ext uri="{FF2B5EF4-FFF2-40B4-BE49-F238E27FC236}">
                  <a16:creationId xmlns:a16="http://schemas.microsoft.com/office/drawing/2014/main" id="{B104CCD0-FBE8-4FCE-9FAB-89AC8B567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706"/>
              <a:ext cx="2223" cy="11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4040" name="Text Box 24">
              <a:extLst>
                <a:ext uri="{FF2B5EF4-FFF2-40B4-BE49-F238E27FC236}">
                  <a16:creationId xmlns:a16="http://schemas.microsoft.com/office/drawing/2014/main" id="{A7C23861-7556-492C-9C81-D870150EB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" y="3151"/>
              <a:ext cx="169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Volume de controle !!!</a:t>
              </a:r>
            </a:p>
          </p:txBody>
        </p:sp>
        <p:cxnSp>
          <p:nvCxnSpPr>
            <p:cNvPr id="214041" name="AutoShape 25">
              <a:extLst>
                <a:ext uri="{FF2B5EF4-FFF2-40B4-BE49-F238E27FC236}">
                  <a16:creationId xmlns:a16="http://schemas.microsoft.com/office/drawing/2014/main" id="{22B5FE41-E5AC-4DDA-A087-B3BEBF7C2322}"/>
                </a:ext>
              </a:extLst>
            </p:cNvPr>
            <p:cNvCxnSpPr>
              <a:cxnSpLocks noChangeShapeType="1"/>
              <a:stCxn id="214040" idx="0"/>
              <a:endCxn id="214039" idx="2"/>
            </p:cNvCxnSpPr>
            <p:nvPr/>
          </p:nvCxnSpPr>
          <p:spPr bwMode="auto">
            <a:xfrm rot="16200000">
              <a:off x="1412" y="2703"/>
              <a:ext cx="256" cy="640"/>
            </a:xfrm>
            <a:prstGeom prst="curvedConnector3">
              <a:avLst>
                <a:gd name="adj1" fmla="val 51565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214042" name="Object 26">
            <a:extLst>
              <a:ext uri="{FF2B5EF4-FFF2-40B4-BE49-F238E27FC236}">
                <a16:creationId xmlns:a16="http://schemas.microsoft.com/office/drawing/2014/main" id="{2BFDD884-41B9-498C-8802-D290EED6C2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2636838"/>
          <a:ext cx="36322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57" name="Equation" r:id="rId13" imgW="3632040" imgH="520560" progId="Equation.3">
                  <p:embed/>
                </p:oleObj>
              </mc:Choice>
              <mc:Fallback>
                <p:oleObj name="Equation" r:id="rId13" imgW="3632040" imgH="52056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636838"/>
                        <a:ext cx="36322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4044" name="Object 28">
            <a:extLst>
              <a:ext uri="{FF2B5EF4-FFF2-40B4-BE49-F238E27FC236}">
                <a16:creationId xmlns:a16="http://schemas.microsoft.com/office/drawing/2014/main" id="{0BB21608-AC22-4004-9569-51AAA9D1E9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0063" y="3716338"/>
          <a:ext cx="21082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58" name="Equation" r:id="rId15" imgW="2108160" imgH="952200" progId="Equation.3">
                  <p:embed/>
                </p:oleObj>
              </mc:Choice>
              <mc:Fallback>
                <p:oleObj name="Equation" r:id="rId15" imgW="2108160" imgH="9522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3716338"/>
                        <a:ext cx="21082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4045" name="Object 29">
            <a:extLst>
              <a:ext uri="{FF2B5EF4-FFF2-40B4-BE49-F238E27FC236}">
                <a16:creationId xmlns:a16="http://schemas.microsoft.com/office/drawing/2014/main" id="{31407333-80C4-4664-AB99-45AEFF16C1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3213" y="5300663"/>
          <a:ext cx="42037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59" name="Equation" r:id="rId17" imgW="4203360" imgH="952200" progId="Equation.3">
                  <p:embed/>
                </p:oleObj>
              </mc:Choice>
              <mc:Fallback>
                <p:oleObj name="Equation" r:id="rId17" imgW="4203360" imgH="9522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5300663"/>
                        <a:ext cx="42037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>
            <a:extLst>
              <a:ext uri="{FF2B5EF4-FFF2-40B4-BE49-F238E27FC236}">
                <a16:creationId xmlns:a16="http://schemas.microsoft.com/office/drawing/2014/main" id="{D6AF3885-BBB4-4D27-BEE1-563DFC43BE3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43" name="Rectangle 3">
            <a:extLst>
              <a:ext uri="{FF2B5EF4-FFF2-40B4-BE49-F238E27FC236}">
                <a16:creationId xmlns:a16="http://schemas.microsoft.com/office/drawing/2014/main" id="{E1356ADE-97EB-4D5B-BAF6-26286E502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4625"/>
            <a:ext cx="8229600" cy="1511300"/>
          </a:xfrm>
        </p:spPr>
        <p:txBody>
          <a:bodyPr/>
          <a:lstStyle/>
          <a:p>
            <a:r>
              <a:rPr lang="pt-BR" altLang="pt-BR"/>
              <a:t>NANOFILTRAÇÃO E OR</a:t>
            </a:r>
            <a:br>
              <a:rPr lang="pt-BR" altLang="pt-BR"/>
            </a:br>
            <a:r>
              <a:rPr lang="pt-BR" altLang="pt-BR"/>
              <a:t>CONCENTRAÇÃO POLARIZADA</a:t>
            </a:r>
          </a:p>
        </p:txBody>
      </p:sp>
      <p:grpSp>
        <p:nvGrpSpPr>
          <p:cNvPr id="215044" name="Group 4">
            <a:extLst>
              <a:ext uri="{FF2B5EF4-FFF2-40B4-BE49-F238E27FC236}">
                <a16:creationId xmlns:a16="http://schemas.microsoft.com/office/drawing/2014/main" id="{D1F5AD29-CB22-4073-A986-7C3D51FEF0A5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844675"/>
            <a:ext cx="4410075" cy="3338513"/>
            <a:chOff x="373" y="1298"/>
            <a:chExt cx="2778" cy="2103"/>
          </a:xfrm>
        </p:grpSpPr>
        <p:grpSp>
          <p:nvGrpSpPr>
            <p:cNvPr id="215045" name="Group 5">
              <a:extLst>
                <a:ext uri="{FF2B5EF4-FFF2-40B4-BE49-F238E27FC236}">
                  <a16:creationId xmlns:a16="http://schemas.microsoft.com/office/drawing/2014/main" id="{19CB9C33-B1FE-41BA-AAA3-508FC437EC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" y="1298"/>
              <a:ext cx="2720" cy="1787"/>
              <a:chOff x="2971" y="1189"/>
              <a:chExt cx="2720" cy="1787"/>
            </a:xfrm>
          </p:grpSpPr>
          <p:sp>
            <p:nvSpPr>
              <p:cNvPr id="215046" name="Rectangle 6">
                <a:extLst>
                  <a:ext uri="{FF2B5EF4-FFF2-40B4-BE49-F238E27FC236}">
                    <a16:creationId xmlns:a16="http://schemas.microsoft.com/office/drawing/2014/main" id="{AA171388-487F-4D27-84E6-CD83199E0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2115"/>
                <a:ext cx="2720" cy="90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5047" name="Text Box 7">
                <a:extLst>
                  <a:ext uri="{FF2B5EF4-FFF2-40B4-BE49-F238E27FC236}">
                    <a16:creationId xmlns:a16="http://schemas.microsoft.com/office/drawing/2014/main" id="{7EC0DB08-0274-40D3-A55E-51C895CB8F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3" y="2205"/>
                <a:ext cx="7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altLang="pt-BR"/>
                  <a:t>Membrana</a:t>
                </a:r>
              </a:p>
            </p:txBody>
          </p:sp>
          <p:sp>
            <p:nvSpPr>
              <p:cNvPr id="215048" name="AutoShape 8">
                <a:extLst>
                  <a:ext uri="{FF2B5EF4-FFF2-40B4-BE49-F238E27FC236}">
                    <a16:creationId xmlns:a16="http://schemas.microsoft.com/office/drawing/2014/main" id="{C0CDD83F-944A-496A-BE51-B77D372B0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1797"/>
                <a:ext cx="681" cy="181"/>
              </a:xfrm>
              <a:prstGeom prst="rightArrow">
                <a:avLst>
                  <a:gd name="adj1" fmla="val 50000"/>
                  <a:gd name="adj2" fmla="val 94061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5049" name="Text Box 9">
                <a:extLst>
                  <a:ext uri="{FF2B5EF4-FFF2-40B4-BE49-F238E27FC236}">
                    <a16:creationId xmlns:a16="http://schemas.microsoft.com/office/drawing/2014/main" id="{A1DB9656-0A3B-4EDB-A494-6FE9EEDF4D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6" y="1557"/>
                <a:ext cx="45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altLang="pt-BR"/>
                  <a:t>Fluxo</a:t>
                </a:r>
              </a:p>
            </p:txBody>
          </p:sp>
          <p:sp>
            <p:nvSpPr>
              <p:cNvPr id="215050" name="Freeform 10">
                <a:extLst>
                  <a:ext uri="{FF2B5EF4-FFF2-40B4-BE49-F238E27FC236}">
                    <a16:creationId xmlns:a16="http://schemas.microsoft.com/office/drawing/2014/main" id="{4591F42B-D8E9-4105-98BD-B02203CD99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1" y="1189"/>
                <a:ext cx="756" cy="926"/>
              </a:xfrm>
              <a:custGeom>
                <a:avLst/>
                <a:gdLst>
                  <a:gd name="T0" fmla="*/ 30 w 1118"/>
                  <a:gd name="T1" fmla="*/ 0 h 914"/>
                  <a:gd name="T2" fmla="*/ 30 w 1118"/>
                  <a:gd name="T3" fmla="*/ 454 h 914"/>
                  <a:gd name="T4" fmla="*/ 211 w 1118"/>
                  <a:gd name="T5" fmla="*/ 726 h 914"/>
                  <a:gd name="T6" fmla="*/ 529 w 1118"/>
                  <a:gd name="T7" fmla="*/ 862 h 914"/>
                  <a:gd name="T8" fmla="*/ 892 w 1118"/>
                  <a:gd name="T9" fmla="*/ 907 h 914"/>
                  <a:gd name="T10" fmla="*/ 1118 w 1118"/>
                  <a:gd name="T11" fmla="*/ 907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8" h="914">
                    <a:moveTo>
                      <a:pt x="30" y="0"/>
                    </a:moveTo>
                    <a:cubicBezTo>
                      <a:pt x="15" y="166"/>
                      <a:pt x="0" y="333"/>
                      <a:pt x="30" y="454"/>
                    </a:cubicBezTo>
                    <a:cubicBezTo>
                      <a:pt x="60" y="575"/>
                      <a:pt x="128" y="658"/>
                      <a:pt x="211" y="726"/>
                    </a:cubicBezTo>
                    <a:cubicBezTo>
                      <a:pt x="294" y="794"/>
                      <a:pt x="416" y="832"/>
                      <a:pt x="529" y="862"/>
                    </a:cubicBezTo>
                    <a:cubicBezTo>
                      <a:pt x="642" y="892"/>
                      <a:pt x="794" y="900"/>
                      <a:pt x="892" y="907"/>
                    </a:cubicBezTo>
                    <a:cubicBezTo>
                      <a:pt x="990" y="914"/>
                      <a:pt x="1080" y="907"/>
                      <a:pt x="1118" y="907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1" name="Line 11">
                <a:extLst>
                  <a:ext uri="{FF2B5EF4-FFF2-40B4-BE49-F238E27FC236}">
                    <a16:creationId xmlns:a16="http://schemas.microsoft.com/office/drawing/2014/main" id="{9416F705-DF9F-4B7F-87FA-2B68335280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0" y="1706"/>
                <a:ext cx="181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2" name="Line 12">
                <a:extLst>
                  <a:ext uri="{FF2B5EF4-FFF2-40B4-BE49-F238E27FC236}">
                    <a16:creationId xmlns:a16="http://schemas.microsoft.com/office/drawing/2014/main" id="{776BE666-1547-4246-8699-5CC76F5F5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93" y="1570"/>
                <a:ext cx="0" cy="7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3" name="Line 13">
                <a:extLst>
                  <a:ext uri="{FF2B5EF4-FFF2-40B4-BE49-F238E27FC236}">
                    <a16:creationId xmlns:a16="http://schemas.microsoft.com/office/drawing/2014/main" id="{D143F8FB-73E4-4646-BF77-6682BCBB93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30" y="1625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4" name="Line 14">
                <a:extLst>
                  <a:ext uri="{FF2B5EF4-FFF2-40B4-BE49-F238E27FC236}">
                    <a16:creationId xmlns:a16="http://schemas.microsoft.com/office/drawing/2014/main" id="{C9DE8240-EFDB-4544-AF53-A99ADCA58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31" y="2031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5055" name="Object 15">
                <a:extLst>
                  <a:ext uri="{FF2B5EF4-FFF2-40B4-BE49-F238E27FC236}">
                    <a16:creationId xmlns:a16="http://schemas.microsoft.com/office/drawing/2014/main" id="{71865C3E-8A10-4E98-8159-9A3A5BC1993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31" y="1830"/>
              <a:ext cx="144" cy="1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081" name="Equation" r:id="rId5" imgW="228600" imgH="279360" progId="Equation.3">
                      <p:embed/>
                    </p:oleObj>
                  </mc:Choice>
                  <mc:Fallback>
                    <p:oleObj name="Equation" r:id="rId5" imgW="228600" imgH="279360" progId="Equation.3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31" y="1830"/>
                            <a:ext cx="144" cy="1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5056" name="Line 16">
                <a:extLst>
                  <a:ext uri="{FF2B5EF4-FFF2-40B4-BE49-F238E27FC236}">
                    <a16:creationId xmlns:a16="http://schemas.microsoft.com/office/drawing/2014/main" id="{B312B8A9-DA7E-4955-BD0A-085B1B6E7C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8" y="2251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5057" name="Object 17">
                <a:extLst>
                  <a:ext uri="{FF2B5EF4-FFF2-40B4-BE49-F238E27FC236}">
                    <a16:creationId xmlns:a16="http://schemas.microsoft.com/office/drawing/2014/main" id="{E8231ECD-AB93-47E0-AA6F-D08030B5FE0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25" y="2462"/>
              <a:ext cx="416" cy="2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082" name="Equation" r:id="rId7" imgW="660240" imgH="406080" progId="Equation.3">
                      <p:embed/>
                    </p:oleObj>
                  </mc:Choice>
                  <mc:Fallback>
                    <p:oleObj name="Equation" r:id="rId7" imgW="660240" imgH="406080" progId="Equation.3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25" y="2462"/>
                            <a:ext cx="416" cy="2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5058" name="Line 18">
                <a:extLst>
                  <a:ext uri="{FF2B5EF4-FFF2-40B4-BE49-F238E27FC236}">
                    <a16:creationId xmlns:a16="http://schemas.microsoft.com/office/drawing/2014/main" id="{A650D631-3D6B-421D-B577-92B9BB8834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8" y="1344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5059" name="Object 19">
                <a:extLst>
                  <a:ext uri="{FF2B5EF4-FFF2-40B4-BE49-F238E27FC236}">
                    <a16:creationId xmlns:a16="http://schemas.microsoft.com/office/drawing/2014/main" id="{3CC225E5-12D9-4E8E-BF3C-351E55DFACE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46" y="1397"/>
              <a:ext cx="360" cy="2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083" name="Equation" r:id="rId9" imgW="571320" imgH="330120" progId="Equation.3">
                      <p:embed/>
                    </p:oleObj>
                  </mc:Choice>
                  <mc:Fallback>
                    <p:oleObj name="Equation" r:id="rId9" imgW="571320" imgH="330120" progId="Equation.3">
                      <p:embed/>
                      <p:pic>
                        <p:nvPicPr>
                          <p:cNvPr id="0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46" y="1397"/>
                            <a:ext cx="360" cy="2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5060" name="Line 20">
                <a:extLst>
                  <a:ext uri="{FF2B5EF4-FFF2-40B4-BE49-F238E27FC236}">
                    <a16:creationId xmlns:a16="http://schemas.microsoft.com/office/drawing/2014/main" id="{5A5F2BA5-672A-46A0-B3B8-DEEC4592ED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1" y="1307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5061" name="Object 21">
                <a:extLst>
                  <a:ext uri="{FF2B5EF4-FFF2-40B4-BE49-F238E27FC236}">
                    <a16:creationId xmlns:a16="http://schemas.microsoft.com/office/drawing/2014/main" id="{EC2166F9-F560-41CA-A80F-316765200B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50" y="1328"/>
              <a:ext cx="200" cy="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084" name="Equation" r:id="rId11" imgW="317160" imgH="380880" progId="Equation.3">
                      <p:embed/>
                    </p:oleObj>
                  </mc:Choice>
                  <mc:Fallback>
                    <p:oleObj name="Equation" r:id="rId11" imgW="317160" imgH="380880" progId="Equation.3">
                      <p:embed/>
                      <p:pic>
                        <p:nvPicPr>
                          <p:cNvPr id="0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0" y="1328"/>
                            <a:ext cx="200" cy="2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15062" name="Rectangle 22">
              <a:extLst>
                <a:ext uri="{FF2B5EF4-FFF2-40B4-BE49-F238E27FC236}">
                  <a16:creationId xmlns:a16="http://schemas.microsoft.com/office/drawing/2014/main" id="{761F9A36-12B9-475F-9A59-EFCD6A556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706"/>
              <a:ext cx="2223" cy="11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063" name="Text Box 23">
              <a:extLst>
                <a:ext uri="{FF2B5EF4-FFF2-40B4-BE49-F238E27FC236}">
                  <a16:creationId xmlns:a16="http://schemas.microsoft.com/office/drawing/2014/main" id="{DC96F97B-9EFE-4B36-891A-AC84A5190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" y="3151"/>
              <a:ext cx="169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Volume de controle !!!</a:t>
              </a:r>
            </a:p>
          </p:txBody>
        </p:sp>
        <p:cxnSp>
          <p:nvCxnSpPr>
            <p:cNvPr id="215064" name="AutoShape 24">
              <a:extLst>
                <a:ext uri="{FF2B5EF4-FFF2-40B4-BE49-F238E27FC236}">
                  <a16:creationId xmlns:a16="http://schemas.microsoft.com/office/drawing/2014/main" id="{5CB5E60E-36E6-4730-B74B-0900B7CF4634}"/>
                </a:ext>
              </a:extLst>
            </p:cNvPr>
            <p:cNvCxnSpPr>
              <a:cxnSpLocks noChangeShapeType="1"/>
              <a:stCxn id="215063" idx="0"/>
              <a:endCxn id="215062" idx="2"/>
            </p:cNvCxnSpPr>
            <p:nvPr/>
          </p:nvCxnSpPr>
          <p:spPr bwMode="auto">
            <a:xfrm rot="16200000">
              <a:off x="1412" y="2703"/>
              <a:ext cx="256" cy="640"/>
            </a:xfrm>
            <a:prstGeom prst="curvedConnector3">
              <a:avLst>
                <a:gd name="adj1" fmla="val 51565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215067" name="Object 27">
            <a:extLst>
              <a:ext uri="{FF2B5EF4-FFF2-40B4-BE49-F238E27FC236}">
                <a16:creationId xmlns:a16="http://schemas.microsoft.com/office/drawing/2014/main" id="{B2B5C3E6-630D-4E25-873B-7CFA9163F0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7900" y="2492375"/>
          <a:ext cx="42037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5" name="Equation" r:id="rId13" imgW="4203360" imgH="952200" progId="Equation.3">
                  <p:embed/>
                </p:oleObj>
              </mc:Choice>
              <mc:Fallback>
                <p:oleObj name="Equation" r:id="rId13" imgW="4203360" imgH="95220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2492375"/>
                        <a:ext cx="42037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68" name="Object 28">
            <a:extLst>
              <a:ext uri="{FF2B5EF4-FFF2-40B4-BE49-F238E27FC236}">
                <a16:creationId xmlns:a16="http://schemas.microsoft.com/office/drawing/2014/main" id="{5DB540A6-B99C-4A9A-9EE3-1E1BA27E8C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9700" y="3860800"/>
          <a:ext cx="32766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6" name="Equation" r:id="rId15" imgW="3276360" imgH="952200" progId="Equation.3">
                  <p:embed/>
                </p:oleObj>
              </mc:Choice>
              <mc:Fallback>
                <p:oleObj name="Equation" r:id="rId15" imgW="3276360" imgH="9522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860800"/>
                        <a:ext cx="32766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69" name="Object 29">
            <a:extLst>
              <a:ext uri="{FF2B5EF4-FFF2-40B4-BE49-F238E27FC236}">
                <a16:creationId xmlns:a16="http://schemas.microsoft.com/office/drawing/2014/main" id="{C3CEE313-6DFA-4CC3-8EE2-C1E23971DA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06500" y="5445125"/>
          <a:ext cx="32385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7" name="Equation" r:id="rId17" imgW="3238200" imgH="952200" progId="Equation.3">
                  <p:embed/>
                </p:oleObj>
              </mc:Choice>
              <mc:Fallback>
                <p:oleObj name="Equation" r:id="rId17" imgW="3238200" imgH="9522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0" y="5445125"/>
                        <a:ext cx="32385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5070" name="AutoShape 30">
            <a:extLst>
              <a:ext uri="{FF2B5EF4-FFF2-40B4-BE49-F238E27FC236}">
                <a16:creationId xmlns:a16="http://schemas.microsoft.com/office/drawing/2014/main" id="{49D9BA08-1879-4AE6-8A0D-A032EB79F45D}"/>
              </a:ext>
            </a:extLst>
          </p:cNvPr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4525962" y="3113088"/>
            <a:ext cx="631825" cy="403225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15071" name="Object 31">
            <a:extLst>
              <a:ext uri="{FF2B5EF4-FFF2-40B4-BE49-F238E27FC236}">
                <a16:creationId xmlns:a16="http://schemas.microsoft.com/office/drawing/2014/main" id="{1F8BB8A8-E49B-4C1D-8767-084827E927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5445125"/>
          <a:ext cx="27051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8" name="Equation" r:id="rId19" imgW="2705040" imgH="1091880" progId="Equation.3">
                  <p:embed/>
                </p:oleObj>
              </mc:Choice>
              <mc:Fallback>
                <p:oleObj name="Equation" r:id="rId19" imgW="2705040" imgH="109188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5445125"/>
                        <a:ext cx="2705100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5072" name="AutoShape 32">
            <a:extLst>
              <a:ext uri="{FF2B5EF4-FFF2-40B4-BE49-F238E27FC236}">
                <a16:creationId xmlns:a16="http://schemas.microsoft.com/office/drawing/2014/main" id="{D233826C-08BF-4D5F-BA7F-4B5477CF05E7}"/>
              </a:ext>
            </a:extLst>
          </p:cNvPr>
          <p:cNvCxnSpPr>
            <a:cxnSpLocks noChangeShapeType="1"/>
            <a:stCxn id="0" idx="2"/>
            <a:endCxn id="0" idx="0"/>
          </p:cNvCxnSpPr>
          <p:nvPr/>
        </p:nvCxnSpPr>
        <p:spPr bwMode="auto">
          <a:xfrm rot="16200000" flipH="1">
            <a:off x="6723062" y="4948238"/>
            <a:ext cx="631825" cy="36195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>
            <a:extLst>
              <a:ext uri="{FF2B5EF4-FFF2-40B4-BE49-F238E27FC236}">
                <a16:creationId xmlns:a16="http://schemas.microsoft.com/office/drawing/2014/main" id="{35F03DDB-52B3-4B4A-888D-510A7B38F72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6067" name="Rectangle 3">
            <a:extLst>
              <a:ext uri="{FF2B5EF4-FFF2-40B4-BE49-F238E27FC236}">
                <a16:creationId xmlns:a16="http://schemas.microsoft.com/office/drawing/2014/main" id="{0E64D2B6-36CC-4037-81CD-8794AF4D4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4625"/>
            <a:ext cx="8229600" cy="1511300"/>
          </a:xfrm>
        </p:spPr>
        <p:txBody>
          <a:bodyPr/>
          <a:lstStyle/>
          <a:p>
            <a:r>
              <a:rPr lang="pt-BR" altLang="pt-BR"/>
              <a:t>NANOFILTRAÇÃO E OR</a:t>
            </a:r>
            <a:br>
              <a:rPr lang="pt-BR" altLang="pt-BR"/>
            </a:br>
            <a:r>
              <a:rPr lang="pt-BR" altLang="pt-BR"/>
              <a:t>CONCENTRAÇÃO POLARIZADA</a:t>
            </a:r>
          </a:p>
        </p:txBody>
      </p:sp>
      <p:grpSp>
        <p:nvGrpSpPr>
          <p:cNvPr id="216068" name="Group 4">
            <a:extLst>
              <a:ext uri="{FF2B5EF4-FFF2-40B4-BE49-F238E27FC236}">
                <a16:creationId xmlns:a16="http://schemas.microsoft.com/office/drawing/2014/main" id="{E3782D67-D336-4BFA-81FC-8FED7096DD0C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844675"/>
            <a:ext cx="4410075" cy="3338513"/>
            <a:chOff x="373" y="1298"/>
            <a:chExt cx="2778" cy="2103"/>
          </a:xfrm>
        </p:grpSpPr>
        <p:grpSp>
          <p:nvGrpSpPr>
            <p:cNvPr id="216069" name="Group 5">
              <a:extLst>
                <a:ext uri="{FF2B5EF4-FFF2-40B4-BE49-F238E27FC236}">
                  <a16:creationId xmlns:a16="http://schemas.microsoft.com/office/drawing/2014/main" id="{01F69FE8-C47A-4385-83A0-756E8F1725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" y="1298"/>
              <a:ext cx="2720" cy="1787"/>
              <a:chOff x="2971" y="1189"/>
              <a:chExt cx="2720" cy="1787"/>
            </a:xfrm>
          </p:grpSpPr>
          <p:sp>
            <p:nvSpPr>
              <p:cNvPr id="216070" name="Rectangle 6">
                <a:extLst>
                  <a:ext uri="{FF2B5EF4-FFF2-40B4-BE49-F238E27FC236}">
                    <a16:creationId xmlns:a16="http://schemas.microsoft.com/office/drawing/2014/main" id="{B8016804-E424-4246-9361-E5E882F0A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2115"/>
                <a:ext cx="2720" cy="90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6071" name="Text Box 7">
                <a:extLst>
                  <a:ext uri="{FF2B5EF4-FFF2-40B4-BE49-F238E27FC236}">
                    <a16:creationId xmlns:a16="http://schemas.microsoft.com/office/drawing/2014/main" id="{D66A47E4-F71B-4FFB-90B2-B66E260075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3" y="2205"/>
                <a:ext cx="7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altLang="pt-BR"/>
                  <a:t>Membrana</a:t>
                </a:r>
              </a:p>
            </p:txBody>
          </p:sp>
          <p:sp>
            <p:nvSpPr>
              <p:cNvPr id="216072" name="AutoShape 8">
                <a:extLst>
                  <a:ext uri="{FF2B5EF4-FFF2-40B4-BE49-F238E27FC236}">
                    <a16:creationId xmlns:a16="http://schemas.microsoft.com/office/drawing/2014/main" id="{C43FCED7-CA5C-473A-997F-68787F3BE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1797"/>
                <a:ext cx="681" cy="181"/>
              </a:xfrm>
              <a:prstGeom prst="rightArrow">
                <a:avLst>
                  <a:gd name="adj1" fmla="val 50000"/>
                  <a:gd name="adj2" fmla="val 94061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6073" name="Text Box 9">
                <a:extLst>
                  <a:ext uri="{FF2B5EF4-FFF2-40B4-BE49-F238E27FC236}">
                    <a16:creationId xmlns:a16="http://schemas.microsoft.com/office/drawing/2014/main" id="{E9C08028-A6F0-4E47-BB64-331336EC50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6" y="1557"/>
                <a:ext cx="45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altLang="pt-BR"/>
                  <a:t>Fluxo</a:t>
                </a:r>
              </a:p>
            </p:txBody>
          </p:sp>
          <p:sp>
            <p:nvSpPr>
              <p:cNvPr id="216074" name="Freeform 10">
                <a:extLst>
                  <a:ext uri="{FF2B5EF4-FFF2-40B4-BE49-F238E27FC236}">
                    <a16:creationId xmlns:a16="http://schemas.microsoft.com/office/drawing/2014/main" id="{0879A6DB-69EB-4C77-A17A-ADA6EE205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1" y="1189"/>
                <a:ext cx="756" cy="926"/>
              </a:xfrm>
              <a:custGeom>
                <a:avLst/>
                <a:gdLst>
                  <a:gd name="T0" fmla="*/ 30 w 1118"/>
                  <a:gd name="T1" fmla="*/ 0 h 914"/>
                  <a:gd name="T2" fmla="*/ 30 w 1118"/>
                  <a:gd name="T3" fmla="*/ 454 h 914"/>
                  <a:gd name="T4" fmla="*/ 211 w 1118"/>
                  <a:gd name="T5" fmla="*/ 726 h 914"/>
                  <a:gd name="T6" fmla="*/ 529 w 1118"/>
                  <a:gd name="T7" fmla="*/ 862 h 914"/>
                  <a:gd name="T8" fmla="*/ 892 w 1118"/>
                  <a:gd name="T9" fmla="*/ 907 h 914"/>
                  <a:gd name="T10" fmla="*/ 1118 w 1118"/>
                  <a:gd name="T11" fmla="*/ 907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8" h="914">
                    <a:moveTo>
                      <a:pt x="30" y="0"/>
                    </a:moveTo>
                    <a:cubicBezTo>
                      <a:pt x="15" y="166"/>
                      <a:pt x="0" y="333"/>
                      <a:pt x="30" y="454"/>
                    </a:cubicBezTo>
                    <a:cubicBezTo>
                      <a:pt x="60" y="575"/>
                      <a:pt x="128" y="658"/>
                      <a:pt x="211" y="726"/>
                    </a:cubicBezTo>
                    <a:cubicBezTo>
                      <a:pt x="294" y="794"/>
                      <a:pt x="416" y="832"/>
                      <a:pt x="529" y="862"/>
                    </a:cubicBezTo>
                    <a:cubicBezTo>
                      <a:pt x="642" y="892"/>
                      <a:pt x="794" y="900"/>
                      <a:pt x="892" y="907"/>
                    </a:cubicBezTo>
                    <a:cubicBezTo>
                      <a:pt x="990" y="914"/>
                      <a:pt x="1080" y="907"/>
                      <a:pt x="1118" y="907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075" name="Line 11">
                <a:extLst>
                  <a:ext uri="{FF2B5EF4-FFF2-40B4-BE49-F238E27FC236}">
                    <a16:creationId xmlns:a16="http://schemas.microsoft.com/office/drawing/2014/main" id="{8ACC63C7-B8ED-4BB8-BE67-A16377DAF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0" y="1706"/>
                <a:ext cx="181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076" name="Line 12">
                <a:extLst>
                  <a:ext uri="{FF2B5EF4-FFF2-40B4-BE49-F238E27FC236}">
                    <a16:creationId xmlns:a16="http://schemas.microsoft.com/office/drawing/2014/main" id="{9FE3D413-5897-4690-AB15-CE8A001711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93" y="1570"/>
                <a:ext cx="0" cy="7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077" name="Line 13">
                <a:extLst>
                  <a:ext uri="{FF2B5EF4-FFF2-40B4-BE49-F238E27FC236}">
                    <a16:creationId xmlns:a16="http://schemas.microsoft.com/office/drawing/2014/main" id="{A9A796B2-BD69-4113-94C0-E05717272B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30" y="1625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078" name="Line 14">
                <a:extLst>
                  <a:ext uri="{FF2B5EF4-FFF2-40B4-BE49-F238E27FC236}">
                    <a16:creationId xmlns:a16="http://schemas.microsoft.com/office/drawing/2014/main" id="{CF51B0C0-F725-454D-A201-9CC129D020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31" y="2031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6079" name="Object 15">
                <a:extLst>
                  <a:ext uri="{FF2B5EF4-FFF2-40B4-BE49-F238E27FC236}">
                    <a16:creationId xmlns:a16="http://schemas.microsoft.com/office/drawing/2014/main" id="{65C1D56B-36E9-49A5-8F0D-A44DA149C04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31" y="1830"/>
              <a:ext cx="144" cy="1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6105" name="Equation" r:id="rId5" imgW="228600" imgH="279360" progId="Equation.3">
                      <p:embed/>
                    </p:oleObj>
                  </mc:Choice>
                  <mc:Fallback>
                    <p:oleObj name="Equation" r:id="rId5" imgW="228600" imgH="279360" progId="Equation.3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31" y="1830"/>
                            <a:ext cx="144" cy="1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6080" name="Line 16">
                <a:extLst>
                  <a:ext uri="{FF2B5EF4-FFF2-40B4-BE49-F238E27FC236}">
                    <a16:creationId xmlns:a16="http://schemas.microsoft.com/office/drawing/2014/main" id="{82EAE9AF-AD8C-448B-A4BE-D2A6DAD738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8" y="2251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6081" name="Object 17">
                <a:extLst>
                  <a:ext uri="{FF2B5EF4-FFF2-40B4-BE49-F238E27FC236}">
                    <a16:creationId xmlns:a16="http://schemas.microsoft.com/office/drawing/2014/main" id="{84580213-5EED-469A-8AAD-00F2F6D802A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25" y="2462"/>
              <a:ext cx="416" cy="2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6106" name="Equation" r:id="rId7" imgW="660240" imgH="406080" progId="Equation.3">
                      <p:embed/>
                    </p:oleObj>
                  </mc:Choice>
                  <mc:Fallback>
                    <p:oleObj name="Equation" r:id="rId7" imgW="660240" imgH="406080" progId="Equation.3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25" y="2462"/>
                            <a:ext cx="416" cy="2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6082" name="Line 18">
                <a:extLst>
                  <a:ext uri="{FF2B5EF4-FFF2-40B4-BE49-F238E27FC236}">
                    <a16:creationId xmlns:a16="http://schemas.microsoft.com/office/drawing/2014/main" id="{EE80B2CF-027F-4E1F-8A47-D6F8C13F1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8" y="1344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6083" name="Object 19">
                <a:extLst>
                  <a:ext uri="{FF2B5EF4-FFF2-40B4-BE49-F238E27FC236}">
                    <a16:creationId xmlns:a16="http://schemas.microsoft.com/office/drawing/2014/main" id="{ECAC758F-B0C1-4649-8A45-FF156A1F044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46" y="1397"/>
              <a:ext cx="360" cy="2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6107" name="Equation" r:id="rId9" imgW="571320" imgH="330120" progId="Equation.3">
                      <p:embed/>
                    </p:oleObj>
                  </mc:Choice>
                  <mc:Fallback>
                    <p:oleObj name="Equation" r:id="rId9" imgW="571320" imgH="330120" progId="Equation.3">
                      <p:embed/>
                      <p:pic>
                        <p:nvPicPr>
                          <p:cNvPr id="0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46" y="1397"/>
                            <a:ext cx="360" cy="2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6084" name="Line 20">
                <a:extLst>
                  <a:ext uri="{FF2B5EF4-FFF2-40B4-BE49-F238E27FC236}">
                    <a16:creationId xmlns:a16="http://schemas.microsoft.com/office/drawing/2014/main" id="{E38A45AA-CDE7-4096-82FF-C0816D8784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1" y="1307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6085" name="Object 21">
                <a:extLst>
                  <a:ext uri="{FF2B5EF4-FFF2-40B4-BE49-F238E27FC236}">
                    <a16:creationId xmlns:a16="http://schemas.microsoft.com/office/drawing/2014/main" id="{9D9E927D-2185-4F42-88FC-593C06E1861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50" y="1328"/>
              <a:ext cx="200" cy="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6108" name="Equation" r:id="rId11" imgW="317160" imgH="380880" progId="Equation.3">
                      <p:embed/>
                    </p:oleObj>
                  </mc:Choice>
                  <mc:Fallback>
                    <p:oleObj name="Equation" r:id="rId11" imgW="317160" imgH="380880" progId="Equation.3">
                      <p:embed/>
                      <p:pic>
                        <p:nvPicPr>
                          <p:cNvPr id="0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0" y="1328"/>
                            <a:ext cx="200" cy="2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16086" name="Rectangle 22">
              <a:extLst>
                <a:ext uri="{FF2B5EF4-FFF2-40B4-BE49-F238E27FC236}">
                  <a16:creationId xmlns:a16="http://schemas.microsoft.com/office/drawing/2014/main" id="{2D0C9DCC-1226-438E-BE42-BF3B6E9A8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706"/>
              <a:ext cx="2223" cy="11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6087" name="Text Box 23">
              <a:extLst>
                <a:ext uri="{FF2B5EF4-FFF2-40B4-BE49-F238E27FC236}">
                  <a16:creationId xmlns:a16="http://schemas.microsoft.com/office/drawing/2014/main" id="{880026F8-A0EE-4EEC-8FFD-32B41806FB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" y="3151"/>
              <a:ext cx="169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Volume de controle !!!</a:t>
              </a:r>
            </a:p>
          </p:txBody>
        </p:sp>
        <p:cxnSp>
          <p:nvCxnSpPr>
            <p:cNvPr id="216088" name="AutoShape 24">
              <a:extLst>
                <a:ext uri="{FF2B5EF4-FFF2-40B4-BE49-F238E27FC236}">
                  <a16:creationId xmlns:a16="http://schemas.microsoft.com/office/drawing/2014/main" id="{D7A1CDD4-66FF-4E91-971E-D1B27A471B93}"/>
                </a:ext>
              </a:extLst>
            </p:cNvPr>
            <p:cNvCxnSpPr>
              <a:cxnSpLocks noChangeShapeType="1"/>
              <a:stCxn id="216087" idx="0"/>
              <a:endCxn id="216086" idx="2"/>
            </p:cNvCxnSpPr>
            <p:nvPr/>
          </p:nvCxnSpPr>
          <p:spPr bwMode="auto">
            <a:xfrm rot="16200000">
              <a:off x="1412" y="2703"/>
              <a:ext cx="256" cy="640"/>
            </a:xfrm>
            <a:prstGeom prst="curvedConnector3">
              <a:avLst>
                <a:gd name="adj1" fmla="val 51565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216093" name="Object 29">
            <a:extLst>
              <a:ext uri="{FF2B5EF4-FFF2-40B4-BE49-F238E27FC236}">
                <a16:creationId xmlns:a16="http://schemas.microsoft.com/office/drawing/2014/main" id="{602C6F94-088F-4009-916A-3722618B7C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8625" y="2133600"/>
          <a:ext cx="27051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09" name="Equation" r:id="rId13" imgW="2705040" imgH="1091880" progId="Equation.3">
                  <p:embed/>
                </p:oleObj>
              </mc:Choice>
              <mc:Fallback>
                <p:oleObj name="Equation" r:id="rId13" imgW="2705040" imgH="109188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2133600"/>
                        <a:ext cx="2705100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95" name="Text Box 31">
            <a:extLst>
              <a:ext uri="{FF2B5EF4-FFF2-40B4-BE49-F238E27FC236}">
                <a16:creationId xmlns:a16="http://schemas.microsoft.com/office/drawing/2014/main" id="{39F7C395-7AD4-4631-88F4-79242BD95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088" y="3513138"/>
            <a:ext cx="10287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X=0</a:t>
            </a:r>
          </a:p>
          <a:p>
            <a:pPr>
              <a:lnSpc>
                <a:spcPct val="130000"/>
              </a:lnSpc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X=</a:t>
            </a: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sym typeface="Symbol" panose="05050102010706020507" pitchFamily="18" charset="2"/>
              </a:rPr>
              <a:t></a:t>
            </a:r>
          </a:p>
        </p:txBody>
      </p:sp>
      <p:sp>
        <p:nvSpPr>
          <p:cNvPr id="216096" name="Text Box 32">
            <a:extLst>
              <a:ext uri="{FF2B5EF4-FFF2-40B4-BE49-F238E27FC236}">
                <a16:creationId xmlns:a16="http://schemas.microsoft.com/office/drawing/2014/main" id="{201A821D-8834-4C74-9EA1-E84C7701E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3514725"/>
            <a:ext cx="1296988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C=C</a:t>
            </a:r>
            <a:r>
              <a:rPr lang="pt-BR" altLang="pt-BR" sz="2400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</a:p>
          <a:p>
            <a:pPr>
              <a:lnSpc>
                <a:spcPct val="130000"/>
              </a:lnSpc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C=C</a:t>
            </a:r>
            <a:r>
              <a:rPr lang="pt-BR" altLang="pt-BR" sz="2400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endParaRPr lang="pt-BR" altLang="pt-BR" sz="2400" b="1" baseline="-25000">
              <a:effectLst>
                <a:outerShdw blurRad="38100" dist="38100" dir="2700000" algn="tl">
                  <a:srgbClr val="000000"/>
                </a:outerShdw>
              </a:effectLst>
              <a:sym typeface="Symbol" panose="05050102010706020507" pitchFamily="18" charset="2"/>
            </a:endParaRPr>
          </a:p>
        </p:txBody>
      </p:sp>
      <p:cxnSp>
        <p:nvCxnSpPr>
          <p:cNvPr id="216097" name="AutoShape 33">
            <a:extLst>
              <a:ext uri="{FF2B5EF4-FFF2-40B4-BE49-F238E27FC236}">
                <a16:creationId xmlns:a16="http://schemas.microsoft.com/office/drawing/2014/main" id="{BCB384C7-3BE7-42B4-A324-6D56CE059F18}"/>
              </a:ext>
            </a:extLst>
          </p:cNvPr>
          <p:cNvCxnSpPr>
            <a:cxnSpLocks noChangeShapeType="1"/>
            <a:stCxn id="216095" idx="3"/>
            <a:endCxn id="216096" idx="1"/>
          </p:cNvCxnSpPr>
          <p:nvPr/>
        </p:nvCxnSpPr>
        <p:spPr bwMode="auto">
          <a:xfrm>
            <a:off x="6300788" y="4033838"/>
            <a:ext cx="792162" cy="1587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16098" name="Object 34">
            <a:extLst>
              <a:ext uri="{FF2B5EF4-FFF2-40B4-BE49-F238E27FC236}">
                <a16:creationId xmlns:a16="http://schemas.microsoft.com/office/drawing/2014/main" id="{81748882-AC3D-4712-B618-74EDF3B392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03638" y="5049838"/>
          <a:ext cx="328930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10" name="Equation" r:id="rId15" imgW="3288960" imgH="1307880" progId="Equation.3">
                  <p:embed/>
                </p:oleObj>
              </mc:Choice>
              <mc:Fallback>
                <p:oleObj name="Equation" r:id="rId15" imgW="3288960" imgH="130788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638" y="5049838"/>
                        <a:ext cx="3289300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WTP555">
            <a:extLst>
              <a:ext uri="{FF2B5EF4-FFF2-40B4-BE49-F238E27FC236}">
                <a16:creationId xmlns:a16="http://schemas.microsoft.com/office/drawing/2014/main" id="{F165C1CB-B394-4B1D-A4F1-FC2FEF0E8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3114675" cy="47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>
            <a:extLst>
              <a:ext uri="{FF2B5EF4-FFF2-40B4-BE49-F238E27FC236}">
                <a16:creationId xmlns:a16="http://schemas.microsoft.com/office/drawing/2014/main" id="{4320D002-18E1-4771-9DBD-BB8814044A9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2" name="Rectangle 4">
            <a:extLst>
              <a:ext uri="{FF2B5EF4-FFF2-40B4-BE49-F238E27FC236}">
                <a16:creationId xmlns:a16="http://schemas.microsoft.com/office/drawing/2014/main" id="{E93C3FF0-0982-4CE7-8125-E2FCB33E2A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35975" cy="1371600"/>
          </a:xfrm>
        </p:spPr>
        <p:txBody>
          <a:bodyPr/>
          <a:lstStyle/>
          <a:p>
            <a:r>
              <a:rPr lang="pt-BR" altLang="pt-BR" sz="4000"/>
              <a:t>FILTRAÇÃO EM MEMBRANAS</a:t>
            </a:r>
            <a:br>
              <a:rPr lang="pt-BR" altLang="pt-BR" sz="4000"/>
            </a:br>
            <a:r>
              <a:rPr lang="pt-BR" altLang="pt-BR" sz="4000"/>
              <a:t>SISTEMAS DE OSMOSE REVERSA </a:t>
            </a:r>
          </a:p>
        </p:txBody>
      </p:sp>
      <p:pic>
        <p:nvPicPr>
          <p:cNvPr id="83973" name="Picture 5" descr="espa_tech_ref_r3_c1">
            <a:extLst>
              <a:ext uri="{FF2B5EF4-FFF2-40B4-BE49-F238E27FC236}">
                <a16:creationId xmlns:a16="http://schemas.microsoft.com/office/drawing/2014/main" id="{8A02E016-D22A-4640-B471-F52FF76EB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49500"/>
            <a:ext cx="540067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>
            <a:extLst>
              <a:ext uri="{FF2B5EF4-FFF2-40B4-BE49-F238E27FC236}">
                <a16:creationId xmlns:a16="http://schemas.microsoft.com/office/drawing/2014/main" id="{73E2F43A-61D4-4656-954B-99DED6D8519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7091" name="Rectangle 3">
            <a:extLst>
              <a:ext uri="{FF2B5EF4-FFF2-40B4-BE49-F238E27FC236}">
                <a16:creationId xmlns:a16="http://schemas.microsoft.com/office/drawing/2014/main" id="{FBEEE285-91A4-4E2A-90AE-56177BB542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4625"/>
            <a:ext cx="8229600" cy="1511300"/>
          </a:xfrm>
        </p:spPr>
        <p:txBody>
          <a:bodyPr/>
          <a:lstStyle/>
          <a:p>
            <a:r>
              <a:rPr lang="pt-BR" altLang="pt-BR"/>
              <a:t>NANOFILTRAÇÃO E OR</a:t>
            </a:r>
            <a:br>
              <a:rPr lang="pt-BR" altLang="pt-BR"/>
            </a:br>
            <a:r>
              <a:rPr lang="pt-BR" altLang="pt-BR"/>
              <a:t>CONCENTRAÇÃO POLARIZADA</a:t>
            </a:r>
          </a:p>
        </p:txBody>
      </p:sp>
      <p:grpSp>
        <p:nvGrpSpPr>
          <p:cNvPr id="217092" name="Group 4">
            <a:extLst>
              <a:ext uri="{FF2B5EF4-FFF2-40B4-BE49-F238E27FC236}">
                <a16:creationId xmlns:a16="http://schemas.microsoft.com/office/drawing/2014/main" id="{61A6FD4B-EE84-4FA5-B71E-41D67696D695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844675"/>
            <a:ext cx="4410075" cy="3338513"/>
            <a:chOff x="373" y="1298"/>
            <a:chExt cx="2778" cy="2103"/>
          </a:xfrm>
        </p:grpSpPr>
        <p:grpSp>
          <p:nvGrpSpPr>
            <p:cNvPr id="217093" name="Group 5">
              <a:extLst>
                <a:ext uri="{FF2B5EF4-FFF2-40B4-BE49-F238E27FC236}">
                  <a16:creationId xmlns:a16="http://schemas.microsoft.com/office/drawing/2014/main" id="{76EAC9E4-7C79-4F3A-B3D1-1C24BB4987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" y="1298"/>
              <a:ext cx="2720" cy="1787"/>
              <a:chOff x="2971" y="1189"/>
              <a:chExt cx="2720" cy="1787"/>
            </a:xfrm>
          </p:grpSpPr>
          <p:sp>
            <p:nvSpPr>
              <p:cNvPr id="217094" name="Rectangle 6">
                <a:extLst>
                  <a:ext uri="{FF2B5EF4-FFF2-40B4-BE49-F238E27FC236}">
                    <a16:creationId xmlns:a16="http://schemas.microsoft.com/office/drawing/2014/main" id="{FB817B5E-CD2F-41D6-83EF-9A01523DD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2115"/>
                <a:ext cx="2720" cy="90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7095" name="Text Box 7">
                <a:extLst>
                  <a:ext uri="{FF2B5EF4-FFF2-40B4-BE49-F238E27FC236}">
                    <a16:creationId xmlns:a16="http://schemas.microsoft.com/office/drawing/2014/main" id="{25CEBB21-B384-4F88-AA28-ED16CA65C6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3" y="2205"/>
                <a:ext cx="7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altLang="pt-BR"/>
                  <a:t>Membrana</a:t>
                </a:r>
              </a:p>
            </p:txBody>
          </p:sp>
          <p:sp>
            <p:nvSpPr>
              <p:cNvPr id="217096" name="AutoShape 8">
                <a:extLst>
                  <a:ext uri="{FF2B5EF4-FFF2-40B4-BE49-F238E27FC236}">
                    <a16:creationId xmlns:a16="http://schemas.microsoft.com/office/drawing/2014/main" id="{AB8A1F57-5C3A-463B-B2B8-A35E66A32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1797"/>
                <a:ext cx="681" cy="181"/>
              </a:xfrm>
              <a:prstGeom prst="rightArrow">
                <a:avLst>
                  <a:gd name="adj1" fmla="val 50000"/>
                  <a:gd name="adj2" fmla="val 94061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7097" name="Text Box 9">
                <a:extLst>
                  <a:ext uri="{FF2B5EF4-FFF2-40B4-BE49-F238E27FC236}">
                    <a16:creationId xmlns:a16="http://schemas.microsoft.com/office/drawing/2014/main" id="{17F6B1D4-15D6-4DD9-A806-4CBDF705FC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6" y="1557"/>
                <a:ext cx="45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altLang="pt-BR"/>
                  <a:t>Fluxo</a:t>
                </a:r>
              </a:p>
            </p:txBody>
          </p:sp>
          <p:sp>
            <p:nvSpPr>
              <p:cNvPr id="217098" name="Freeform 10">
                <a:extLst>
                  <a:ext uri="{FF2B5EF4-FFF2-40B4-BE49-F238E27FC236}">
                    <a16:creationId xmlns:a16="http://schemas.microsoft.com/office/drawing/2014/main" id="{ED10DDE7-34E2-4FEE-8E4F-EE88D8311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1" y="1189"/>
                <a:ext cx="756" cy="926"/>
              </a:xfrm>
              <a:custGeom>
                <a:avLst/>
                <a:gdLst>
                  <a:gd name="T0" fmla="*/ 30 w 1118"/>
                  <a:gd name="T1" fmla="*/ 0 h 914"/>
                  <a:gd name="T2" fmla="*/ 30 w 1118"/>
                  <a:gd name="T3" fmla="*/ 454 h 914"/>
                  <a:gd name="T4" fmla="*/ 211 w 1118"/>
                  <a:gd name="T5" fmla="*/ 726 h 914"/>
                  <a:gd name="T6" fmla="*/ 529 w 1118"/>
                  <a:gd name="T7" fmla="*/ 862 h 914"/>
                  <a:gd name="T8" fmla="*/ 892 w 1118"/>
                  <a:gd name="T9" fmla="*/ 907 h 914"/>
                  <a:gd name="T10" fmla="*/ 1118 w 1118"/>
                  <a:gd name="T11" fmla="*/ 907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8" h="914">
                    <a:moveTo>
                      <a:pt x="30" y="0"/>
                    </a:moveTo>
                    <a:cubicBezTo>
                      <a:pt x="15" y="166"/>
                      <a:pt x="0" y="333"/>
                      <a:pt x="30" y="454"/>
                    </a:cubicBezTo>
                    <a:cubicBezTo>
                      <a:pt x="60" y="575"/>
                      <a:pt x="128" y="658"/>
                      <a:pt x="211" y="726"/>
                    </a:cubicBezTo>
                    <a:cubicBezTo>
                      <a:pt x="294" y="794"/>
                      <a:pt x="416" y="832"/>
                      <a:pt x="529" y="862"/>
                    </a:cubicBezTo>
                    <a:cubicBezTo>
                      <a:pt x="642" y="892"/>
                      <a:pt x="794" y="900"/>
                      <a:pt x="892" y="907"/>
                    </a:cubicBezTo>
                    <a:cubicBezTo>
                      <a:pt x="990" y="914"/>
                      <a:pt x="1080" y="907"/>
                      <a:pt x="1118" y="907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099" name="Line 11">
                <a:extLst>
                  <a:ext uri="{FF2B5EF4-FFF2-40B4-BE49-F238E27FC236}">
                    <a16:creationId xmlns:a16="http://schemas.microsoft.com/office/drawing/2014/main" id="{24073658-B669-4C92-B669-E49F3559C1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0" y="1706"/>
                <a:ext cx="181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100" name="Line 12">
                <a:extLst>
                  <a:ext uri="{FF2B5EF4-FFF2-40B4-BE49-F238E27FC236}">
                    <a16:creationId xmlns:a16="http://schemas.microsoft.com/office/drawing/2014/main" id="{973B6D52-4EF3-463B-8874-A7EB4AB302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93" y="1570"/>
                <a:ext cx="0" cy="7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101" name="Line 13">
                <a:extLst>
                  <a:ext uri="{FF2B5EF4-FFF2-40B4-BE49-F238E27FC236}">
                    <a16:creationId xmlns:a16="http://schemas.microsoft.com/office/drawing/2014/main" id="{625AB679-F27B-40E8-908F-B8E171667E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30" y="1625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102" name="Line 14">
                <a:extLst>
                  <a:ext uri="{FF2B5EF4-FFF2-40B4-BE49-F238E27FC236}">
                    <a16:creationId xmlns:a16="http://schemas.microsoft.com/office/drawing/2014/main" id="{C647D1B2-74E8-4E63-AA59-FB8EE980B9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31" y="2031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7103" name="Object 15">
                <a:extLst>
                  <a:ext uri="{FF2B5EF4-FFF2-40B4-BE49-F238E27FC236}">
                    <a16:creationId xmlns:a16="http://schemas.microsoft.com/office/drawing/2014/main" id="{9184AC28-6E42-4A19-8F69-4CF330F01AB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31" y="1830"/>
              <a:ext cx="144" cy="1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7129" name="Equation" r:id="rId5" imgW="228600" imgH="279360" progId="Equation.3">
                      <p:embed/>
                    </p:oleObj>
                  </mc:Choice>
                  <mc:Fallback>
                    <p:oleObj name="Equation" r:id="rId5" imgW="228600" imgH="279360" progId="Equation.3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31" y="1830"/>
                            <a:ext cx="144" cy="1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7104" name="Line 16">
                <a:extLst>
                  <a:ext uri="{FF2B5EF4-FFF2-40B4-BE49-F238E27FC236}">
                    <a16:creationId xmlns:a16="http://schemas.microsoft.com/office/drawing/2014/main" id="{EFAA37FC-D15A-4C91-BF72-6585031084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8" y="2251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7105" name="Object 17">
                <a:extLst>
                  <a:ext uri="{FF2B5EF4-FFF2-40B4-BE49-F238E27FC236}">
                    <a16:creationId xmlns:a16="http://schemas.microsoft.com/office/drawing/2014/main" id="{F2A6F33C-C5C5-42F7-B241-534756B05A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25" y="2462"/>
              <a:ext cx="416" cy="2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7130" name="Equation" r:id="rId7" imgW="660240" imgH="406080" progId="Equation.3">
                      <p:embed/>
                    </p:oleObj>
                  </mc:Choice>
                  <mc:Fallback>
                    <p:oleObj name="Equation" r:id="rId7" imgW="660240" imgH="406080" progId="Equation.3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25" y="2462"/>
                            <a:ext cx="416" cy="2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7106" name="Line 18">
                <a:extLst>
                  <a:ext uri="{FF2B5EF4-FFF2-40B4-BE49-F238E27FC236}">
                    <a16:creationId xmlns:a16="http://schemas.microsoft.com/office/drawing/2014/main" id="{6D4CDDD1-61FA-4733-83F8-EA392D2125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8" y="1344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7107" name="Object 19">
                <a:extLst>
                  <a:ext uri="{FF2B5EF4-FFF2-40B4-BE49-F238E27FC236}">
                    <a16:creationId xmlns:a16="http://schemas.microsoft.com/office/drawing/2014/main" id="{C77268D2-53AA-46BD-ACF2-0D280C94FCF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46" y="1397"/>
              <a:ext cx="360" cy="2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7131" name="Equation" r:id="rId9" imgW="571320" imgH="330120" progId="Equation.3">
                      <p:embed/>
                    </p:oleObj>
                  </mc:Choice>
                  <mc:Fallback>
                    <p:oleObj name="Equation" r:id="rId9" imgW="571320" imgH="330120" progId="Equation.3">
                      <p:embed/>
                      <p:pic>
                        <p:nvPicPr>
                          <p:cNvPr id="0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46" y="1397"/>
                            <a:ext cx="360" cy="2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7108" name="Line 20">
                <a:extLst>
                  <a:ext uri="{FF2B5EF4-FFF2-40B4-BE49-F238E27FC236}">
                    <a16:creationId xmlns:a16="http://schemas.microsoft.com/office/drawing/2014/main" id="{BB9CA3A0-FFD6-4F48-B059-9FD4B56AC3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1" y="1307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7109" name="Object 21">
                <a:extLst>
                  <a:ext uri="{FF2B5EF4-FFF2-40B4-BE49-F238E27FC236}">
                    <a16:creationId xmlns:a16="http://schemas.microsoft.com/office/drawing/2014/main" id="{3134D11A-5693-49CA-BBB5-FCA26A6AF14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50" y="1328"/>
              <a:ext cx="200" cy="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7132" name="Equation" r:id="rId11" imgW="317160" imgH="380880" progId="Equation.3">
                      <p:embed/>
                    </p:oleObj>
                  </mc:Choice>
                  <mc:Fallback>
                    <p:oleObj name="Equation" r:id="rId11" imgW="317160" imgH="380880" progId="Equation.3">
                      <p:embed/>
                      <p:pic>
                        <p:nvPicPr>
                          <p:cNvPr id="0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0" y="1328"/>
                            <a:ext cx="200" cy="2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17110" name="Rectangle 22">
              <a:extLst>
                <a:ext uri="{FF2B5EF4-FFF2-40B4-BE49-F238E27FC236}">
                  <a16:creationId xmlns:a16="http://schemas.microsoft.com/office/drawing/2014/main" id="{2046D007-6ED2-4E96-ABAE-ED5EC16DD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706"/>
              <a:ext cx="2223" cy="11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7111" name="Text Box 23">
              <a:extLst>
                <a:ext uri="{FF2B5EF4-FFF2-40B4-BE49-F238E27FC236}">
                  <a16:creationId xmlns:a16="http://schemas.microsoft.com/office/drawing/2014/main" id="{98C9CF94-A4AD-49C3-B3D1-3342E41A5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" y="3151"/>
              <a:ext cx="169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Volume de controle !!!</a:t>
              </a:r>
            </a:p>
          </p:txBody>
        </p:sp>
        <p:cxnSp>
          <p:nvCxnSpPr>
            <p:cNvPr id="217112" name="AutoShape 24">
              <a:extLst>
                <a:ext uri="{FF2B5EF4-FFF2-40B4-BE49-F238E27FC236}">
                  <a16:creationId xmlns:a16="http://schemas.microsoft.com/office/drawing/2014/main" id="{4613F6C1-10BA-44D4-870B-115B566E724B}"/>
                </a:ext>
              </a:extLst>
            </p:cNvPr>
            <p:cNvCxnSpPr>
              <a:cxnSpLocks noChangeShapeType="1"/>
              <a:stCxn id="217111" idx="0"/>
              <a:endCxn id="217110" idx="2"/>
            </p:cNvCxnSpPr>
            <p:nvPr/>
          </p:nvCxnSpPr>
          <p:spPr bwMode="auto">
            <a:xfrm rot="16200000">
              <a:off x="1412" y="2703"/>
              <a:ext cx="256" cy="640"/>
            </a:xfrm>
            <a:prstGeom prst="curvedConnector3">
              <a:avLst>
                <a:gd name="adj1" fmla="val 51565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217117" name="Object 29">
            <a:extLst>
              <a:ext uri="{FF2B5EF4-FFF2-40B4-BE49-F238E27FC236}">
                <a16:creationId xmlns:a16="http://schemas.microsoft.com/office/drawing/2014/main" id="{0EEC1B1A-3637-41D4-8FF7-04F6E0A23C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2133600"/>
          <a:ext cx="328930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33" name="Equation" r:id="rId13" imgW="3288960" imgH="1307880" progId="Equation.3">
                  <p:embed/>
                </p:oleObj>
              </mc:Choice>
              <mc:Fallback>
                <p:oleObj name="Equation" r:id="rId13" imgW="3288960" imgH="130788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2133600"/>
                        <a:ext cx="3289300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7118" name="Object 30">
            <a:extLst>
              <a:ext uri="{FF2B5EF4-FFF2-40B4-BE49-F238E27FC236}">
                <a16:creationId xmlns:a16="http://schemas.microsoft.com/office/drawing/2014/main" id="{5010E412-FE05-41DB-A69F-8B607D3584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6825" y="3933825"/>
          <a:ext cx="33401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34" name="Equation" r:id="rId15" imgW="3340080" imgH="1130040" progId="Equation.3">
                  <p:embed/>
                </p:oleObj>
              </mc:Choice>
              <mc:Fallback>
                <p:oleObj name="Equation" r:id="rId15" imgW="3340080" imgH="113004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3933825"/>
                        <a:ext cx="33401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7119" name="Object 31">
            <a:extLst>
              <a:ext uri="{FF2B5EF4-FFF2-40B4-BE49-F238E27FC236}">
                <a16:creationId xmlns:a16="http://schemas.microsoft.com/office/drawing/2014/main" id="{125D1AC5-87A6-40DB-93EE-F5485F9767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0388" y="5438775"/>
          <a:ext cx="2667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35" name="Equation" r:id="rId17" imgW="2666880" imgH="1143000" progId="Equation.3">
                  <p:embed/>
                </p:oleObj>
              </mc:Choice>
              <mc:Fallback>
                <p:oleObj name="Equation" r:id="rId17" imgW="2666880" imgH="11430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0388" y="5438775"/>
                        <a:ext cx="2667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7120" name="AutoShape 32">
            <a:extLst>
              <a:ext uri="{FF2B5EF4-FFF2-40B4-BE49-F238E27FC236}">
                <a16:creationId xmlns:a16="http://schemas.microsoft.com/office/drawing/2014/main" id="{77BADC7C-F27F-4A58-B367-46ED9D960912}"/>
              </a:ext>
            </a:extLst>
          </p:cNvPr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6523831" y="3664744"/>
            <a:ext cx="492125" cy="46038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7121" name="AutoShape 33">
            <a:extLst>
              <a:ext uri="{FF2B5EF4-FFF2-40B4-BE49-F238E27FC236}">
                <a16:creationId xmlns:a16="http://schemas.microsoft.com/office/drawing/2014/main" id="{DFAE9445-44DD-4080-BAEC-32A4931E0524}"/>
              </a:ext>
            </a:extLst>
          </p:cNvPr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5403057" y="4094956"/>
            <a:ext cx="374650" cy="2312987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>
            <a:extLst>
              <a:ext uri="{FF2B5EF4-FFF2-40B4-BE49-F238E27FC236}">
                <a16:creationId xmlns:a16="http://schemas.microsoft.com/office/drawing/2014/main" id="{84DBF69B-2BC3-4C16-BB26-6161E24D633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5" name="Rectangle 3">
            <a:extLst>
              <a:ext uri="{FF2B5EF4-FFF2-40B4-BE49-F238E27FC236}">
                <a16:creationId xmlns:a16="http://schemas.microsoft.com/office/drawing/2014/main" id="{BFF045EC-B15B-46F2-8D97-9289C3F57B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4625"/>
            <a:ext cx="8229600" cy="1511300"/>
          </a:xfrm>
        </p:spPr>
        <p:txBody>
          <a:bodyPr/>
          <a:lstStyle/>
          <a:p>
            <a:r>
              <a:rPr lang="pt-BR" altLang="pt-BR"/>
              <a:t>NANOFILTRAÇÃO E OR</a:t>
            </a:r>
            <a:br>
              <a:rPr lang="pt-BR" altLang="pt-BR"/>
            </a:br>
            <a:r>
              <a:rPr lang="pt-BR" altLang="pt-BR"/>
              <a:t>CONCENTRAÇÃO POLARIZADA</a:t>
            </a:r>
          </a:p>
        </p:txBody>
      </p:sp>
      <p:grpSp>
        <p:nvGrpSpPr>
          <p:cNvPr id="218116" name="Group 4">
            <a:extLst>
              <a:ext uri="{FF2B5EF4-FFF2-40B4-BE49-F238E27FC236}">
                <a16:creationId xmlns:a16="http://schemas.microsoft.com/office/drawing/2014/main" id="{63CAE0DD-01C9-4644-AABB-22B058954D76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844675"/>
            <a:ext cx="4410075" cy="3338513"/>
            <a:chOff x="373" y="1298"/>
            <a:chExt cx="2778" cy="2103"/>
          </a:xfrm>
        </p:grpSpPr>
        <p:grpSp>
          <p:nvGrpSpPr>
            <p:cNvPr id="218117" name="Group 5">
              <a:extLst>
                <a:ext uri="{FF2B5EF4-FFF2-40B4-BE49-F238E27FC236}">
                  <a16:creationId xmlns:a16="http://schemas.microsoft.com/office/drawing/2014/main" id="{099F8131-F78B-45BF-AB72-640747B8D6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" y="1298"/>
              <a:ext cx="2720" cy="1787"/>
              <a:chOff x="2971" y="1189"/>
              <a:chExt cx="2720" cy="1787"/>
            </a:xfrm>
          </p:grpSpPr>
          <p:sp>
            <p:nvSpPr>
              <p:cNvPr id="218118" name="Rectangle 6">
                <a:extLst>
                  <a:ext uri="{FF2B5EF4-FFF2-40B4-BE49-F238E27FC236}">
                    <a16:creationId xmlns:a16="http://schemas.microsoft.com/office/drawing/2014/main" id="{28056322-CBC8-4728-BE8B-851C6AD8D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2115"/>
                <a:ext cx="2720" cy="90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8119" name="Text Box 7">
                <a:extLst>
                  <a:ext uri="{FF2B5EF4-FFF2-40B4-BE49-F238E27FC236}">
                    <a16:creationId xmlns:a16="http://schemas.microsoft.com/office/drawing/2014/main" id="{735F1A6C-E4BB-4D4D-95E2-4A3FFA7E78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3" y="2205"/>
                <a:ext cx="7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altLang="pt-BR"/>
                  <a:t>Membrana</a:t>
                </a:r>
              </a:p>
            </p:txBody>
          </p:sp>
          <p:sp>
            <p:nvSpPr>
              <p:cNvPr id="218120" name="AutoShape 8">
                <a:extLst>
                  <a:ext uri="{FF2B5EF4-FFF2-40B4-BE49-F238E27FC236}">
                    <a16:creationId xmlns:a16="http://schemas.microsoft.com/office/drawing/2014/main" id="{8BD35BC6-BCF4-4A8A-985A-2A0FE1F51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1797"/>
                <a:ext cx="681" cy="181"/>
              </a:xfrm>
              <a:prstGeom prst="rightArrow">
                <a:avLst>
                  <a:gd name="adj1" fmla="val 50000"/>
                  <a:gd name="adj2" fmla="val 94061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8121" name="Text Box 9">
                <a:extLst>
                  <a:ext uri="{FF2B5EF4-FFF2-40B4-BE49-F238E27FC236}">
                    <a16:creationId xmlns:a16="http://schemas.microsoft.com/office/drawing/2014/main" id="{74E18258-17D9-496C-A4C9-DC400C5661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6" y="1557"/>
                <a:ext cx="45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altLang="pt-BR"/>
                  <a:t>Fluxo</a:t>
                </a:r>
              </a:p>
            </p:txBody>
          </p:sp>
          <p:sp>
            <p:nvSpPr>
              <p:cNvPr id="218122" name="Freeform 10">
                <a:extLst>
                  <a:ext uri="{FF2B5EF4-FFF2-40B4-BE49-F238E27FC236}">
                    <a16:creationId xmlns:a16="http://schemas.microsoft.com/office/drawing/2014/main" id="{4D536032-4D9F-4D03-8FF2-11B9B6B71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1" y="1189"/>
                <a:ext cx="756" cy="926"/>
              </a:xfrm>
              <a:custGeom>
                <a:avLst/>
                <a:gdLst>
                  <a:gd name="T0" fmla="*/ 30 w 1118"/>
                  <a:gd name="T1" fmla="*/ 0 h 914"/>
                  <a:gd name="T2" fmla="*/ 30 w 1118"/>
                  <a:gd name="T3" fmla="*/ 454 h 914"/>
                  <a:gd name="T4" fmla="*/ 211 w 1118"/>
                  <a:gd name="T5" fmla="*/ 726 h 914"/>
                  <a:gd name="T6" fmla="*/ 529 w 1118"/>
                  <a:gd name="T7" fmla="*/ 862 h 914"/>
                  <a:gd name="T8" fmla="*/ 892 w 1118"/>
                  <a:gd name="T9" fmla="*/ 907 h 914"/>
                  <a:gd name="T10" fmla="*/ 1118 w 1118"/>
                  <a:gd name="T11" fmla="*/ 907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8" h="914">
                    <a:moveTo>
                      <a:pt x="30" y="0"/>
                    </a:moveTo>
                    <a:cubicBezTo>
                      <a:pt x="15" y="166"/>
                      <a:pt x="0" y="333"/>
                      <a:pt x="30" y="454"/>
                    </a:cubicBezTo>
                    <a:cubicBezTo>
                      <a:pt x="60" y="575"/>
                      <a:pt x="128" y="658"/>
                      <a:pt x="211" y="726"/>
                    </a:cubicBezTo>
                    <a:cubicBezTo>
                      <a:pt x="294" y="794"/>
                      <a:pt x="416" y="832"/>
                      <a:pt x="529" y="862"/>
                    </a:cubicBezTo>
                    <a:cubicBezTo>
                      <a:pt x="642" y="892"/>
                      <a:pt x="794" y="900"/>
                      <a:pt x="892" y="907"/>
                    </a:cubicBezTo>
                    <a:cubicBezTo>
                      <a:pt x="990" y="914"/>
                      <a:pt x="1080" y="907"/>
                      <a:pt x="1118" y="907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8123" name="Line 11">
                <a:extLst>
                  <a:ext uri="{FF2B5EF4-FFF2-40B4-BE49-F238E27FC236}">
                    <a16:creationId xmlns:a16="http://schemas.microsoft.com/office/drawing/2014/main" id="{86CCA5CF-818A-4F94-B576-80DD1098BF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0" y="1706"/>
                <a:ext cx="181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8124" name="Line 12">
                <a:extLst>
                  <a:ext uri="{FF2B5EF4-FFF2-40B4-BE49-F238E27FC236}">
                    <a16:creationId xmlns:a16="http://schemas.microsoft.com/office/drawing/2014/main" id="{A7E2C962-BD32-4062-A105-74B4DC5D0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93" y="1570"/>
                <a:ext cx="0" cy="7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8125" name="Line 13">
                <a:extLst>
                  <a:ext uri="{FF2B5EF4-FFF2-40B4-BE49-F238E27FC236}">
                    <a16:creationId xmlns:a16="http://schemas.microsoft.com/office/drawing/2014/main" id="{D4D95D08-ED09-4AED-A2FF-BAF0D0A410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30" y="1625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8126" name="Line 14">
                <a:extLst>
                  <a:ext uri="{FF2B5EF4-FFF2-40B4-BE49-F238E27FC236}">
                    <a16:creationId xmlns:a16="http://schemas.microsoft.com/office/drawing/2014/main" id="{47E78147-9365-49E5-ACE7-696901168E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31" y="2031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8127" name="Object 15">
                <a:extLst>
                  <a:ext uri="{FF2B5EF4-FFF2-40B4-BE49-F238E27FC236}">
                    <a16:creationId xmlns:a16="http://schemas.microsoft.com/office/drawing/2014/main" id="{65999CFC-39CC-476A-B63C-A56EE58435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31" y="1830"/>
              <a:ext cx="144" cy="1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8151" name="Equation" r:id="rId5" imgW="228600" imgH="279360" progId="Equation.3">
                      <p:embed/>
                    </p:oleObj>
                  </mc:Choice>
                  <mc:Fallback>
                    <p:oleObj name="Equation" r:id="rId5" imgW="228600" imgH="279360" progId="Equation.3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31" y="1830"/>
                            <a:ext cx="144" cy="1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8128" name="Line 16">
                <a:extLst>
                  <a:ext uri="{FF2B5EF4-FFF2-40B4-BE49-F238E27FC236}">
                    <a16:creationId xmlns:a16="http://schemas.microsoft.com/office/drawing/2014/main" id="{7E8FDA59-655B-4695-9158-50B8BD3E37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8" y="2251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8129" name="Object 17">
                <a:extLst>
                  <a:ext uri="{FF2B5EF4-FFF2-40B4-BE49-F238E27FC236}">
                    <a16:creationId xmlns:a16="http://schemas.microsoft.com/office/drawing/2014/main" id="{D8F1EC2E-26D8-4595-9195-6693A493176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25" y="2462"/>
              <a:ext cx="416" cy="2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8152" name="Equation" r:id="rId7" imgW="660240" imgH="406080" progId="Equation.3">
                      <p:embed/>
                    </p:oleObj>
                  </mc:Choice>
                  <mc:Fallback>
                    <p:oleObj name="Equation" r:id="rId7" imgW="660240" imgH="406080" progId="Equation.3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25" y="2462"/>
                            <a:ext cx="416" cy="2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8130" name="Line 18">
                <a:extLst>
                  <a:ext uri="{FF2B5EF4-FFF2-40B4-BE49-F238E27FC236}">
                    <a16:creationId xmlns:a16="http://schemas.microsoft.com/office/drawing/2014/main" id="{5F487850-08C2-4711-9AB8-5A1D2EDAAF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8" y="1344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8131" name="Object 19">
                <a:extLst>
                  <a:ext uri="{FF2B5EF4-FFF2-40B4-BE49-F238E27FC236}">
                    <a16:creationId xmlns:a16="http://schemas.microsoft.com/office/drawing/2014/main" id="{137A472B-83C7-4981-9AED-10F254F0AAB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46" y="1397"/>
              <a:ext cx="360" cy="2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8153" name="Equation" r:id="rId9" imgW="571320" imgH="330120" progId="Equation.3">
                      <p:embed/>
                    </p:oleObj>
                  </mc:Choice>
                  <mc:Fallback>
                    <p:oleObj name="Equation" r:id="rId9" imgW="571320" imgH="330120" progId="Equation.3">
                      <p:embed/>
                      <p:pic>
                        <p:nvPicPr>
                          <p:cNvPr id="0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46" y="1397"/>
                            <a:ext cx="360" cy="2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8132" name="Line 20">
                <a:extLst>
                  <a:ext uri="{FF2B5EF4-FFF2-40B4-BE49-F238E27FC236}">
                    <a16:creationId xmlns:a16="http://schemas.microsoft.com/office/drawing/2014/main" id="{31D8465A-EFFC-4AC7-B773-CF5382C870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1" y="1307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8133" name="Object 21">
                <a:extLst>
                  <a:ext uri="{FF2B5EF4-FFF2-40B4-BE49-F238E27FC236}">
                    <a16:creationId xmlns:a16="http://schemas.microsoft.com/office/drawing/2014/main" id="{AFD19DEB-3232-4616-87C4-5EDBF34A44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50" y="1328"/>
              <a:ext cx="200" cy="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8154" name="Equation" r:id="rId11" imgW="317160" imgH="380880" progId="Equation.3">
                      <p:embed/>
                    </p:oleObj>
                  </mc:Choice>
                  <mc:Fallback>
                    <p:oleObj name="Equation" r:id="rId11" imgW="317160" imgH="380880" progId="Equation.3">
                      <p:embed/>
                      <p:pic>
                        <p:nvPicPr>
                          <p:cNvPr id="0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0" y="1328"/>
                            <a:ext cx="200" cy="2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18134" name="Rectangle 22">
              <a:extLst>
                <a:ext uri="{FF2B5EF4-FFF2-40B4-BE49-F238E27FC236}">
                  <a16:creationId xmlns:a16="http://schemas.microsoft.com/office/drawing/2014/main" id="{1C8BB5EF-8802-4255-8E59-DBC0405C5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706"/>
              <a:ext cx="2223" cy="11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8135" name="Text Box 23">
              <a:extLst>
                <a:ext uri="{FF2B5EF4-FFF2-40B4-BE49-F238E27FC236}">
                  <a16:creationId xmlns:a16="http://schemas.microsoft.com/office/drawing/2014/main" id="{7971ED90-D156-4204-97E4-8AA627ADBC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" y="3151"/>
              <a:ext cx="169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Volume de controle !!!</a:t>
              </a:r>
            </a:p>
          </p:txBody>
        </p:sp>
        <p:cxnSp>
          <p:nvCxnSpPr>
            <p:cNvPr id="218136" name="AutoShape 24">
              <a:extLst>
                <a:ext uri="{FF2B5EF4-FFF2-40B4-BE49-F238E27FC236}">
                  <a16:creationId xmlns:a16="http://schemas.microsoft.com/office/drawing/2014/main" id="{554A7C91-C09F-4B97-A335-F38D8E8C9AB6}"/>
                </a:ext>
              </a:extLst>
            </p:cNvPr>
            <p:cNvCxnSpPr>
              <a:cxnSpLocks noChangeShapeType="1"/>
              <a:stCxn id="218135" idx="0"/>
              <a:endCxn id="218134" idx="2"/>
            </p:cNvCxnSpPr>
            <p:nvPr/>
          </p:nvCxnSpPr>
          <p:spPr bwMode="auto">
            <a:xfrm rot="16200000">
              <a:off x="1412" y="2703"/>
              <a:ext cx="256" cy="640"/>
            </a:xfrm>
            <a:prstGeom prst="curvedConnector3">
              <a:avLst>
                <a:gd name="adj1" fmla="val 51565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218139" name="Object 27">
            <a:extLst>
              <a:ext uri="{FF2B5EF4-FFF2-40B4-BE49-F238E27FC236}">
                <a16:creationId xmlns:a16="http://schemas.microsoft.com/office/drawing/2014/main" id="{4A30F6C3-3168-4582-9FEC-C867CF2393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60975" y="2054225"/>
          <a:ext cx="2667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55" name="Equation" r:id="rId13" imgW="2666880" imgH="1143000" progId="Equation.3">
                  <p:embed/>
                </p:oleObj>
              </mc:Choice>
              <mc:Fallback>
                <p:oleObj name="Equation" r:id="rId13" imgW="2666880" imgH="114300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0975" y="2054225"/>
                        <a:ext cx="2667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40" name="Object 28">
            <a:extLst>
              <a:ext uri="{FF2B5EF4-FFF2-40B4-BE49-F238E27FC236}">
                <a16:creationId xmlns:a16="http://schemas.microsoft.com/office/drawing/2014/main" id="{F48B7636-E46F-43C0-ACA8-676C587B3E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5825" y="3789363"/>
          <a:ext cx="10922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56" name="Equation" r:id="rId15" imgW="1091880" imgH="952200" progId="Equation.3">
                  <p:embed/>
                </p:oleObj>
              </mc:Choice>
              <mc:Fallback>
                <p:oleObj name="Equation" r:id="rId15" imgW="1091880" imgH="9522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3789363"/>
                        <a:ext cx="10922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41" name="Object 29">
            <a:extLst>
              <a:ext uri="{FF2B5EF4-FFF2-40B4-BE49-F238E27FC236}">
                <a16:creationId xmlns:a16="http://schemas.microsoft.com/office/drawing/2014/main" id="{14EF8E22-8158-48AA-A2F7-6CB35CB684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4300" y="5157788"/>
          <a:ext cx="24511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57" name="Equation" r:id="rId17" imgW="2450880" imgH="1193760" progId="Equation.3">
                  <p:embed/>
                </p:oleObj>
              </mc:Choice>
              <mc:Fallback>
                <p:oleObj name="Equation" r:id="rId17" imgW="2450880" imgH="119376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5157788"/>
                        <a:ext cx="24511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8142" name="AutoShape 30">
            <a:extLst>
              <a:ext uri="{FF2B5EF4-FFF2-40B4-BE49-F238E27FC236}">
                <a16:creationId xmlns:a16="http://schemas.microsoft.com/office/drawing/2014/main" id="{96D186DE-29B0-45B9-B1D6-7AA87E93E910}"/>
              </a:ext>
            </a:extLst>
          </p:cNvPr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4891881" y="3455194"/>
            <a:ext cx="1960563" cy="1444625"/>
          </a:xfrm>
          <a:prstGeom prst="curvedConnector3">
            <a:avLst>
              <a:gd name="adj1" fmla="val 49958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8143" name="AutoShape 31">
            <a:extLst>
              <a:ext uri="{FF2B5EF4-FFF2-40B4-BE49-F238E27FC236}">
                <a16:creationId xmlns:a16="http://schemas.microsoft.com/office/drawing/2014/main" id="{CA6CBF60-2672-47E6-9AF8-13E8AA63EC8D}"/>
              </a:ext>
            </a:extLst>
          </p:cNvPr>
          <p:cNvCxnSpPr>
            <a:cxnSpLocks noChangeShapeType="1"/>
            <a:stCxn id="0" idx="2"/>
            <a:endCxn id="0" idx="0"/>
          </p:cNvCxnSpPr>
          <p:nvPr/>
        </p:nvCxnSpPr>
        <p:spPr bwMode="auto">
          <a:xfrm rot="16200000" flipH="1">
            <a:off x="6892131" y="2899569"/>
            <a:ext cx="592138" cy="1187450"/>
          </a:xfrm>
          <a:prstGeom prst="curvedConnector3">
            <a:avLst>
              <a:gd name="adj1" fmla="val 49866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>
            <a:extLst>
              <a:ext uri="{FF2B5EF4-FFF2-40B4-BE49-F238E27FC236}">
                <a16:creationId xmlns:a16="http://schemas.microsoft.com/office/drawing/2014/main" id="{B183E376-3DCD-474B-8E18-BA738B0634D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39" name="Rectangle 3">
            <a:extLst>
              <a:ext uri="{FF2B5EF4-FFF2-40B4-BE49-F238E27FC236}">
                <a16:creationId xmlns:a16="http://schemas.microsoft.com/office/drawing/2014/main" id="{A280EFA6-8BE7-4F42-B4E6-932F358E76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511300"/>
          </a:xfrm>
        </p:spPr>
        <p:txBody>
          <a:bodyPr/>
          <a:lstStyle/>
          <a:p>
            <a:r>
              <a:rPr lang="pt-BR" altLang="pt-BR"/>
              <a:t>NANOFILTRAÇÃO E OR</a:t>
            </a:r>
            <a:br>
              <a:rPr lang="pt-BR" altLang="pt-BR"/>
            </a:br>
            <a:r>
              <a:rPr lang="pt-BR" altLang="pt-BR"/>
              <a:t>CONCENTRAÇÃO POLARIZADA</a:t>
            </a:r>
          </a:p>
        </p:txBody>
      </p:sp>
      <p:grpSp>
        <p:nvGrpSpPr>
          <p:cNvPr id="219140" name="Group 4">
            <a:extLst>
              <a:ext uri="{FF2B5EF4-FFF2-40B4-BE49-F238E27FC236}">
                <a16:creationId xmlns:a16="http://schemas.microsoft.com/office/drawing/2014/main" id="{65D851A9-A108-434B-AAFF-3C8FDA71DA21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844675"/>
            <a:ext cx="4410075" cy="3338513"/>
            <a:chOff x="373" y="1298"/>
            <a:chExt cx="2778" cy="2103"/>
          </a:xfrm>
        </p:grpSpPr>
        <p:grpSp>
          <p:nvGrpSpPr>
            <p:cNvPr id="219141" name="Group 5">
              <a:extLst>
                <a:ext uri="{FF2B5EF4-FFF2-40B4-BE49-F238E27FC236}">
                  <a16:creationId xmlns:a16="http://schemas.microsoft.com/office/drawing/2014/main" id="{D4C9F50E-4AC6-4792-B9C9-8F98EB0E7A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" y="1298"/>
              <a:ext cx="2720" cy="1787"/>
              <a:chOff x="2971" y="1189"/>
              <a:chExt cx="2720" cy="1787"/>
            </a:xfrm>
          </p:grpSpPr>
          <p:sp>
            <p:nvSpPr>
              <p:cNvPr id="219142" name="Rectangle 6">
                <a:extLst>
                  <a:ext uri="{FF2B5EF4-FFF2-40B4-BE49-F238E27FC236}">
                    <a16:creationId xmlns:a16="http://schemas.microsoft.com/office/drawing/2014/main" id="{733A461C-B020-4FE1-9DCC-68EF404B5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2115"/>
                <a:ext cx="2720" cy="90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9143" name="Text Box 7">
                <a:extLst>
                  <a:ext uri="{FF2B5EF4-FFF2-40B4-BE49-F238E27FC236}">
                    <a16:creationId xmlns:a16="http://schemas.microsoft.com/office/drawing/2014/main" id="{5824FACA-E0EE-4DE3-9094-CBD8AE3947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3" y="2205"/>
                <a:ext cx="7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altLang="pt-BR"/>
                  <a:t>Membrana</a:t>
                </a:r>
              </a:p>
            </p:txBody>
          </p:sp>
          <p:sp>
            <p:nvSpPr>
              <p:cNvPr id="219144" name="AutoShape 8">
                <a:extLst>
                  <a:ext uri="{FF2B5EF4-FFF2-40B4-BE49-F238E27FC236}">
                    <a16:creationId xmlns:a16="http://schemas.microsoft.com/office/drawing/2014/main" id="{3FD11706-029D-4B87-B4CC-4194288A8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1797"/>
                <a:ext cx="681" cy="181"/>
              </a:xfrm>
              <a:prstGeom prst="rightArrow">
                <a:avLst>
                  <a:gd name="adj1" fmla="val 50000"/>
                  <a:gd name="adj2" fmla="val 94061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9145" name="Text Box 9">
                <a:extLst>
                  <a:ext uri="{FF2B5EF4-FFF2-40B4-BE49-F238E27FC236}">
                    <a16:creationId xmlns:a16="http://schemas.microsoft.com/office/drawing/2014/main" id="{2192F97A-9475-4BAC-810A-FFE45490A4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6" y="1557"/>
                <a:ext cx="45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altLang="pt-BR"/>
                  <a:t>Fluxo</a:t>
                </a:r>
              </a:p>
            </p:txBody>
          </p:sp>
          <p:sp>
            <p:nvSpPr>
              <p:cNvPr id="219146" name="Freeform 10">
                <a:extLst>
                  <a:ext uri="{FF2B5EF4-FFF2-40B4-BE49-F238E27FC236}">
                    <a16:creationId xmlns:a16="http://schemas.microsoft.com/office/drawing/2014/main" id="{0E341188-A4F3-4A27-9B68-1F1BCE059D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1" y="1189"/>
                <a:ext cx="756" cy="926"/>
              </a:xfrm>
              <a:custGeom>
                <a:avLst/>
                <a:gdLst>
                  <a:gd name="T0" fmla="*/ 30 w 1118"/>
                  <a:gd name="T1" fmla="*/ 0 h 914"/>
                  <a:gd name="T2" fmla="*/ 30 w 1118"/>
                  <a:gd name="T3" fmla="*/ 454 h 914"/>
                  <a:gd name="T4" fmla="*/ 211 w 1118"/>
                  <a:gd name="T5" fmla="*/ 726 h 914"/>
                  <a:gd name="T6" fmla="*/ 529 w 1118"/>
                  <a:gd name="T7" fmla="*/ 862 h 914"/>
                  <a:gd name="T8" fmla="*/ 892 w 1118"/>
                  <a:gd name="T9" fmla="*/ 907 h 914"/>
                  <a:gd name="T10" fmla="*/ 1118 w 1118"/>
                  <a:gd name="T11" fmla="*/ 907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8" h="914">
                    <a:moveTo>
                      <a:pt x="30" y="0"/>
                    </a:moveTo>
                    <a:cubicBezTo>
                      <a:pt x="15" y="166"/>
                      <a:pt x="0" y="333"/>
                      <a:pt x="30" y="454"/>
                    </a:cubicBezTo>
                    <a:cubicBezTo>
                      <a:pt x="60" y="575"/>
                      <a:pt x="128" y="658"/>
                      <a:pt x="211" y="726"/>
                    </a:cubicBezTo>
                    <a:cubicBezTo>
                      <a:pt x="294" y="794"/>
                      <a:pt x="416" y="832"/>
                      <a:pt x="529" y="862"/>
                    </a:cubicBezTo>
                    <a:cubicBezTo>
                      <a:pt x="642" y="892"/>
                      <a:pt x="794" y="900"/>
                      <a:pt x="892" y="907"/>
                    </a:cubicBezTo>
                    <a:cubicBezTo>
                      <a:pt x="990" y="914"/>
                      <a:pt x="1080" y="907"/>
                      <a:pt x="1118" y="907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9147" name="Line 11">
                <a:extLst>
                  <a:ext uri="{FF2B5EF4-FFF2-40B4-BE49-F238E27FC236}">
                    <a16:creationId xmlns:a16="http://schemas.microsoft.com/office/drawing/2014/main" id="{50921D8B-ACDE-415D-99F5-79B44F3173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0" y="1706"/>
                <a:ext cx="181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9148" name="Line 12">
                <a:extLst>
                  <a:ext uri="{FF2B5EF4-FFF2-40B4-BE49-F238E27FC236}">
                    <a16:creationId xmlns:a16="http://schemas.microsoft.com/office/drawing/2014/main" id="{8B960D20-DA1B-4827-B55F-99541637C2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93" y="1570"/>
                <a:ext cx="0" cy="7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9149" name="Line 13">
                <a:extLst>
                  <a:ext uri="{FF2B5EF4-FFF2-40B4-BE49-F238E27FC236}">
                    <a16:creationId xmlns:a16="http://schemas.microsoft.com/office/drawing/2014/main" id="{C30CBBD4-A995-494A-BEC5-CB3771BE26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30" y="1625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9150" name="Line 14">
                <a:extLst>
                  <a:ext uri="{FF2B5EF4-FFF2-40B4-BE49-F238E27FC236}">
                    <a16:creationId xmlns:a16="http://schemas.microsoft.com/office/drawing/2014/main" id="{A39C9D81-40C7-4183-B4C8-1E0BB0A04F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31" y="2031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9151" name="Object 15">
                <a:extLst>
                  <a:ext uri="{FF2B5EF4-FFF2-40B4-BE49-F238E27FC236}">
                    <a16:creationId xmlns:a16="http://schemas.microsoft.com/office/drawing/2014/main" id="{A0A5CC37-B200-4236-B89E-D4AB5D4EE7E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31" y="1830"/>
              <a:ext cx="144" cy="1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9176" name="Equation" r:id="rId5" imgW="228600" imgH="279360" progId="Equation.3">
                      <p:embed/>
                    </p:oleObj>
                  </mc:Choice>
                  <mc:Fallback>
                    <p:oleObj name="Equation" r:id="rId5" imgW="228600" imgH="279360" progId="Equation.3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31" y="1830"/>
                            <a:ext cx="144" cy="1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9152" name="Line 16">
                <a:extLst>
                  <a:ext uri="{FF2B5EF4-FFF2-40B4-BE49-F238E27FC236}">
                    <a16:creationId xmlns:a16="http://schemas.microsoft.com/office/drawing/2014/main" id="{75562025-76B8-4FC1-A061-9EEFBF65BC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8" y="2251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9153" name="Object 17">
                <a:extLst>
                  <a:ext uri="{FF2B5EF4-FFF2-40B4-BE49-F238E27FC236}">
                    <a16:creationId xmlns:a16="http://schemas.microsoft.com/office/drawing/2014/main" id="{01FF72C0-FFE5-4169-A4FF-9CCDEBF25FD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25" y="2462"/>
              <a:ext cx="416" cy="2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9177" name="Equation" r:id="rId7" imgW="660240" imgH="406080" progId="Equation.3">
                      <p:embed/>
                    </p:oleObj>
                  </mc:Choice>
                  <mc:Fallback>
                    <p:oleObj name="Equation" r:id="rId7" imgW="660240" imgH="406080" progId="Equation.3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25" y="2462"/>
                            <a:ext cx="416" cy="2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9154" name="Line 18">
                <a:extLst>
                  <a:ext uri="{FF2B5EF4-FFF2-40B4-BE49-F238E27FC236}">
                    <a16:creationId xmlns:a16="http://schemas.microsoft.com/office/drawing/2014/main" id="{133AEDC6-61B3-44CF-9E35-0E2AB40B4D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8" y="1344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9155" name="Object 19">
                <a:extLst>
                  <a:ext uri="{FF2B5EF4-FFF2-40B4-BE49-F238E27FC236}">
                    <a16:creationId xmlns:a16="http://schemas.microsoft.com/office/drawing/2014/main" id="{DA5DAA5F-DABE-4241-B32B-9899AFF0917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46" y="1397"/>
              <a:ext cx="360" cy="2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9178" name="Equation" r:id="rId9" imgW="571320" imgH="330120" progId="Equation.3">
                      <p:embed/>
                    </p:oleObj>
                  </mc:Choice>
                  <mc:Fallback>
                    <p:oleObj name="Equation" r:id="rId9" imgW="571320" imgH="330120" progId="Equation.3">
                      <p:embed/>
                      <p:pic>
                        <p:nvPicPr>
                          <p:cNvPr id="0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46" y="1397"/>
                            <a:ext cx="360" cy="2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9156" name="Line 20">
                <a:extLst>
                  <a:ext uri="{FF2B5EF4-FFF2-40B4-BE49-F238E27FC236}">
                    <a16:creationId xmlns:a16="http://schemas.microsoft.com/office/drawing/2014/main" id="{8B8950AC-9A7C-40CA-AA07-352C67359B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1" y="1307"/>
                <a:ext cx="0" cy="7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aphicFrame>
            <p:nvGraphicFramePr>
              <p:cNvPr id="219157" name="Object 21">
                <a:extLst>
                  <a:ext uri="{FF2B5EF4-FFF2-40B4-BE49-F238E27FC236}">
                    <a16:creationId xmlns:a16="http://schemas.microsoft.com/office/drawing/2014/main" id="{EE47B1A7-E3EE-4119-A499-ACD010181DE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50" y="1328"/>
              <a:ext cx="200" cy="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9179" name="Equation" r:id="rId11" imgW="317160" imgH="380880" progId="Equation.3">
                      <p:embed/>
                    </p:oleObj>
                  </mc:Choice>
                  <mc:Fallback>
                    <p:oleObj name="Equation" r:id="rId11" imgW="317160" imgH="380880" progId="Equation.3">
                      <p:embed/>
                      <p:pic>
                        <p:nvPicPr>
                          <p:cNvPr id="0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0" y="1328"/>
                            <a:ext cx="200" cy="2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19158" name="Rectangle 22">
              <a:extLst>
                <a:ext uri="{FF2B5EF4-FFF2-40B4-BE49-F238E27FC236}">
                  <a16:creationId xmlns:a16="http://schemas.microsoft.com/office/drawing/2014/main" id="{2D9578E2-C4BE-48E2-8B07-A1EECAC58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706"/>
              <a:ext cx="2223" cy="11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9159" name="Text Box 23">
              <a:extLst>
                <a:ext uri="{FF2B5EF4-FFF2-40B4-BE49-F238E27FC236}">
                  <a16:creationId xmlns:a16="http://schemas.microsoft.com/office/drawing/2014/main" id="{73597EFC-6073-489C-B928-AA598570BE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" y="3151"/>
              <a:ext cx="169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Volume de controle !!!</a:t>
              </a:r>
            </a:p>
          </p:txBody>
        </p:sp>
        <p:cxnSp>
          <p:nvCxnSpPr>
            <p:cNvPr id="219160" name="AutoShape 24">
              <a:extLst>
                <a:ext uri="{FF2B5EF4-FFF2-40B4-BE49-F238E27FC236}">
                  <a16:creationId xmlns:a16="http://schemas.microsoft.com/office/drawing/2014/main" id="{833CA319-D986-47DA-964E-EE8E6DB9FD29}"/>
                </a:ext>
              </a:extLst>
            </p:cNvPr>
            <p:cNvCxnSpPr>
              <a:cxnSpLocks noChangeShapeType="1"/>
              <a:stCxn id="219159" idx="0"/>
              <a:endCxn id="219158" idx="2"/>
            </p:cNvCxnSpPr>
            <p:nvPr/>
          </p:nvCxnSpPr>
          <p:spPr bwMode="auto">
            <a:xfrm rot="16200000">
              <a:off x="1412" y="2703"/>
              <a:ext cx="256" cy="640"/>
            </a:xfrm>
            <a:prstGeom prst="curvedConnector3">
              <a:avLst>
                <a:gd name="adj1" fmla="val 51565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219163" name="Object 27">
            <a:extLst>
              <a:ext uri="{FF2B5EF4-FFF2-40B4-BE49-F238E27FC236}">
                <a16:creationId xmlns:a16="http://schemas.microsoft.com/office/drawing/2014/main" id="{E79F062E-78A2-494A-B8E8-F25501FE8C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4163" y="1773238"/>
          <a:ext cx="24511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80" name="Equation" r:id="rId13" imgW="2450880" imgH="1193760" progId="Equation.3">
                  <p:embed/>
                </p:oleObj>
              </mc:Choice>
              <mc:Fallback>
                <p:oleObj name="Equation" r:id="rId13" imgW="2450880" imgH="119376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1773238"/>
                        <a:ext cx="24511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9166" name="Rectangle 30">
            <a:extLst>
              <a:ext uri="{FF2B5EF4-FFF2-40B4-BE49-F238E27FC236}">
                <a16:creationId xmlns:a16="http://schemas.microsoft.com/office/drawing/2014/main" id="{C70F6B40-0E30-4961-BA31-459004283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3213100"/>
            <a:ext cx="3960813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914400" indent="-4572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2954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714500" indent="-3429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1717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2000" b="1"/>
              <a:t>J=fluxo de permeado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pt-BR" sz="2000" b="1"/>
              <a:t>(0,2 a 1,0 m/dia)</a:t>
            </a:r>
          </a:p>
          <a:p>
            <a:r>
              <a:rPr lang="pt-BR" altLang="pt-BR" sz="2000" b="1">
                <a:sym typeface="Symbol" panose="05050102010706020507" pitchFamily="18" charset="2"/>
              </a:rPr>
              <a:t>=coeficiente de transferência de massa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pt-BR" sz="2000" b="1">
                <a:sym typeface="Symbol" panose="05050102010706020507" pitchFamily="18" charset="2"/>
              </a:rPr>
              <a:t>(2.10</a:t>
            </a:r>
            <a:r>
              <a:rPr lang="pt-BR" altLang="pt-BR" sz="2000" b="1" baseline="30000">
                <a:sym typeface="Symbol" panose="05050102010706020507" pitchFamily="18" charset="2"/>
              </a:rPr>
              <a:t>-5</a:t>
            </a:r>
            <a:r>
              <a:rPr lang="pt-BR" altLang="pt-BR" sz="2000" b="1">
                <a:sym typeface="Symbol" panose="05050102010706020507" pitchFamily="18" charset="2"/>
              </a:rPr>
              <a:t> m/s)</a:t>
            </a:r>
          </a:p>
        </p:txBody>
      </p:sp>
      <p:graphicFrame>
        <p:nvGraphicFramePr>
          <p:cNvPr id="219167" name="Object 31">
            <a:extLst>
              <a:ext uri="{FF2B5EF4-FFF2-40B4-BE49-F238E27FC236}">
                <a16:creationId xmlns:a16="http://schemas.microsoft.com/office/drawing/2014/main" id="{336E5C36-8DC2-4ABC-A601-67B970CC5F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5445125"/>
          <a:ext cx="23368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81" name="Equation" r:id="rId15" imgW="2336760" imgH="825480" progId="Equation.3">
                  <p:embed/>
                </p:oleObj>
              </mc:Choice>
              <mc:Fallback>
                <p:oleObj name="Equation" r:id="rId15" imgW="2336760" imgH="82548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445125"/>
                        <a:ext cx="23368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9168" name="Object 32">
            <a:extLst>
              <a:ext uri="{FF2B5EF4-FFF2-40B4-BE49-F238E27FC236}">
                <a16:creationId xmlns:a16="http://schemas.microsoft.com/office/drawing/2014/main" id="{C4CD61A5-5A08-4B71-BEA5-65E7911C72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56100" y="5445125"/>
          <a:ext cx="27686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82" name="Equation" r:id="rId17" imgW="2768400" imgH="1130040" progId="Equation.3">
                  <p:embed/>
                </p:oleObj>
              </mc:Choice>
              <mc:Fallback>
                <p:oleObj name="Equation" r:id="rId17" imgW="2768400" imgH="113004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5445125"/>
                        <a:ext cx="27686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>
            <a:extLst>
              <a:ext uri="{FF2B5EF4-FFF2-40B4-BE49-F238E27FC236}">
                <a16:creationId xmlns:a16="http://schemas.microsoft.com/office/drawing/2014/main" id="{F0E70E66-D6DB-4AFA-BA65-A182659F666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79" name="Rectangle 3">
            <a:extLst>
              <a:ext uri="{FF2B5EF4-FFF2-40B4-BE49-F238E27FC236}">
                <a16:creationId xmlns:a16="http://schemas.microsoft.com/office/drawing/2014/main" id="{6C923CE3-0E9F-4D9F-89F7-36C52A5B1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sp>
        <p:nvSpPr>
          <p:cNvPr id="152581" name="Rectangle 5">
            <a:extLst>
              <a:ext uri="{FF2B5EF4-FFF2-40B4-BE49-F238E27FC236}">
                <a16:creationId xmlns:a16="http://schemas.microsoft.com/office/drawing/2014/main" id="{4D3CE53D-5C38-430B-BFBC-F1B1B8362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3405188"/>
            <a:ext cx="2159000" cy="93503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82" name="Line 6">
            <a:extLst>
              <a:ext uri="{FF2B5EF4-FFF2-40B4-BE49-F238E27FC236}">
                <a16:creationId xmlns:a16="http://schemas.microsoft.com/office/drawing/2014/main" id="{B275C43E-F686-484B-AF94-A0C2FBCA24F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75000" y="3405188"/>
            <a:ext cx="2160588" cy="9350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152583" name="AutoShape 7">
            <a:extLst>
              <a:ext uri="{FF2B5EF4-FFF2-40B4-BE49-F238E27FC236}">
                <a16:creationId xmlns:a16="http://schemas.microsoft.com/office/drawing/2014/main" id="{62C32786-3E80-47C8-AC6F-00A953D4063B}"/>
              </a:ext>
            </a:extLst>
          </p:cNvPr>
          <p:cNvCxnSpPr>
            <a:cxnSpLocks noChangeShapeType="1"/>
            <a:stCxn id="152581" idx="2"/>
          </p:cNvCxnSpPr>
          <p:nvPr/>
        </p:nvCxnSpPr>
        <p:spPr bwMode="auto">
          <a:xfrm>
            <a:off x="4254500" y="4352925"/>
            <a:ext cx="1588" cy="11398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2584" name="Line 8">
            <a:extLst>
              <a:ext uri="{FF2B5EF4-FFF2-40B4-BE49-F238E27FC236}">
                <a16:creationId xmlns:a16="http://schemas.microsoft.com/office/drawing/2014/main" id="{E225BA15-091D-4E58-B11C-2874C20D6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5588" y="3868738"/>
            <a:ext cx="15128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2585" name="Line 9">
            <a:extLst>
              <a:ext uri="{FF2B5EF4-FFF2-40B4-BE49-F238E27FC236}">
                <a16:creationId xmlns:a16="http://schemas.microsoft.com/office/drawing/2014/main" id="{AADF8FF5-1755-4618-BDAC-87F226637E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1950" y="3876675"/>
            <a:ext cx="15128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aphicFrame>
        <p:nvGraphicFramePr>
          <p:cNvPr id="152586" name="Object 10">
            <a:extLst>
              <a:ext uri="{FF2B5EF4-FFF2-40B4-BE49-F238E27FC236}">
                <a16:creationId xmlns:a16="http://schemas.microsoft.com/office/drawing/2014/main" id="{D67B4C75-237B-435A-A69E-609AF97705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3350" y="3284538"/>
          <a:ext cx="15113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98" name="Equation" r:id="rId5" imgW="1511280" imgH="469800" progId="Equation.3">
                  <p:embed/>
                </p:oleObj>
              </mc:Choice>
              <mc:Fallback>
                <p:oleObj name="Equation" r:id="rId5" imgW="1511280" imgH="4698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3284538"/>
                        <a:ext cx="15113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587" name="Object 11">
            <a:extLst>
              <a:ext uri="{FF2B5EF4-FFF2-40B4-BE49-F238E27FC236}">
                <a16:creationId xmlns:a16="http://schemas.microsoft.com/office/drawing/2014/main" id="{C1BA1109-E2DF-4FF9-9C9B-A1B25C518D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1500" y="3213100"/>
          <a:ext cx="14478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99" name="Equation" r:id="rId7" imgW="1447560" imgH="469800" progId="Equation.3">
                  <p:embed/>
                </p:oleObj>
              </mc:Choice>
              <mc:Fallback>
                <p:oleObj name="Equation" r:id="rId7" imgW="1447560" imgH="4698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3213100"/>
                        <a:ext cx="14478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588" name="Object 12">
            <a:extLst>
              <a:ext uri="{FF2B5EF4-FFF2-40B4-BE49-F238E27FC236}">
                <a16:creationId xmlns:a16="http://schemas.microsoft.com/office/drawing/2014/main" id="{B544E8D6-FDD9-43BA-A1FF-75BE913731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00563" y="4724400"/>
          <a:ext cx="1333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00" name="Equation" r:id="rId9" imgW="1333440" imgH="431640" progId="Equation.3">
                  <p:embed/>
                </p:oleObj>
              </mc:Choice>
              <mc:Fallback>
                <p:oleObj name="Equation" r:id="rId9" imgW="1333440" imgH="4316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4724400"/>
                        <a:ext cx="13335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589" name="Text Box 13">
            <a:extLst>
              <a:ext uri="{FF2B5EF4-FFF2-40B4-BE49-F238E27FC236}">
                <a16:creationId xmlns:a16="http://schemas.microsoft.com/office/drawing/2014/main" id="{F96D619A-F5CD-4D65-A2CD-7ADFD9DF1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0763" y="5708650"/>
            <a:ext cx="3702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latin typeface="Verdana" panose="020B0604030504040204" pitchFamily="34" charset="0"/>
              </a:rPr>
              <a:t>Concentrado ou rejeito</a:t>
            </a:r>
          </a:p>
        </p:txBody>
      </p:sp>
      <p:sp>
        <p:nvSpPr>
          <p:cNvPr id="152590" name="Text Box 14">
            <a:extLst>
              <a:ext uri="{FF2B5EF4-FFF2-40B4-BE49-F238E27FC236}">
                <a16:creationId xmlns:a16="http://schemas.microsoft.com/office/drawing/2014/main" id="{E674A1FC-5F9D-482F-9F14-C4CA23CFB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2276475"/>
            <a:ext cx="1716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latin typeface="Verdana" panose="020B0604030504040204" pitchFamily="34" charset="0"/>
              </a:rPr>
              <a:t>Permeado</a:t>
            </a:r>
          </a:p>
        </p:txBody>
      </p:sp>
      <p:sp>
        <p:nvSpPr>
          <p:cNvPr id="152591" name="Text Box 15">
            <a:extLst>
              <a:ext uri="{FF2B5EF4-FFF2-40B4-BE49-F238E27FC236}">
                <a16:creationId xmlns:a16="http://schemas.microsoft.com/office/drawing/2014/main" id="{77A55350-DC08-4724-BF86-BABABE672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420938"/>
            <a:ext cx="2062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latin typeface="Verdana" panose="020B0604030504040204" pitchFamily="34" charset="0"/>
              </a:rPr>
              <a:t>Alimentação</a:t>
            </a:r>
          </a:p>
        </p:txBody>
      </p:sp>
      <p:cxnSp>
        <p:nvCxnSpPr>
          <p:cNvPr id="152592" name="AutoShape 16">
            <a:extLst>
              <a:ext uri="{FF2B5EF4-FFF2-40B4-BE49-F238E27FC236}">
                <a16:creationId xmlns:a16="http://schemas.microsoft.com/office/drawing/2014/main" id="{F2F19883-B047-4A30-99E9-54158D692251}"/>
              </a:ext>
            </a:extLst>
          </p:cNvPr>
          <p:cNvCxnSpPr>
            <a:cxnSpLocks noChangeShapeType="1"/>
            <a:stCxn id="152591" idx="1"/>
            <a:endCxn id="0" idx="0"/>
          </p:cNvCxnSpPr>
          <p:nvPr/>
        </p:nvCxnSpPr>
        <p:spPr bwMode="auto">
          <a:xfrm rot="10800000" flipH="1" flipV="1">
            <a:off x="755650" y="2649538"/>
            <a:ext cx="1403350" cy="635000"/>
          </a:xfrm>
          <a:prstGeom prst="curvedConnector4">
            <a:avLst>
              <a:gd name="adj1" fmla="val -16292"/>
              <a:gd name="adj2" fmla="val 68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2593" name="AutoShape 17">
            <a:extLst>
              <a:ext uri="{FF2B5EF4-FFF2-40B4-BE49-F238E27FC236}">
                <a16:creationId xmlns:a16="http://schemas.microsoft.com/office/drawing/2014/main" id="{203C3A9D-E7AA-4219-808A-84AD1CDB19C8}"/>
              </a:ext>
            </a:extLst>
          </p:cNvPr>
          <p:cNvCxnSpPr>
            <a:cxnSpLocks noChangeShapeType="1"/>
            <a:stCxn id="152589" idx="0"/>
            <a:endCxn id="0" idx="2"/>
          </p:cNvCxnSpPr>
          <p:nvPr/>
        </p:nvCxnSpPr>
        <p:spPr bwMode="auto">
          <a:xfrm rot="5400000" flipH="1">
            <a:off x="5648326" y="4675187"/>
            <a:ext cx="552450" cy="1514475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2594" name="AutoShape 18">
            <a:extLst>
              <a:ext uri="{FF2B5EF4-FFF2-40B4-BE49-F238E27FC236}">
                <a16:creationId xmlns:a16="http://schemas.microsoft.com/office/drawing/2014/main" id="{C651B9D2-2040-410E-B964-E36ABE3E49E2}"/>
              </a:ext>
            </a:extLst>
          </p:cNvPr>
          <p:cNvCxnSpPr>
            <a:cxnSpLocks noChangeShapeType="1"/>
            <a:stCxn id="152590" idx="2"/>
            <a:endCxn id="0" idx="0"/>
          </p:cNvCxnSpPr>
          <p:nvPr/>
        </p:nvCxnSpPr>
        <p:spPr bwMode="auto">
          <a:xfrm rot="5400000">
            <a:off x="6671469" y="2437606"/>
            <a:ext cx="479425" cy="1071563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>
            <a:extLst>
              <a:ext uri="{FF2B5EF4-FFF2-40B4-BE49-F238E27FC236}">
                <a16:creationId xmlns:a16="http://schemas.microsoft.com/office/drawing/2014/main" id="{4D2046D6-CC83-49CA-B89D-E9A8C8CF482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04" name="Text Box 4">
            <a:extLst>
              <a:ext uri="{FF2B5EF4-FFF2-40B4-BE49-F238E27FC236}">
                <a16:creationId xmlns:a16="http://schemas.microsoft.com/office/drawing/2014/main" id="{A86366F9-E564-4E6F-9A62-BD33C04CA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311775"/>
            <a:ext cx="2328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latin typeface="Verdana" panose="020B0604030504040204" pitchFamily="34" charset="0"/>
              </a:rPr>
              <a:t>Rejeição(%)=</a:t>
            </a:r>
          </a:p>
        </p:txBody>
      </p:sp>
      <p:graphicFrame>
        <p:nvGraphicFramePr>
          <p:cNvPr id="153605" name="Object 5">
            <a:extLst>
              <a:ext uri="{FF2B5EF4-FFF2-40B4-BE49-F238E27FC236}">
                <a16:creationId xmlns:a16="http://schemas.microsoft.com/office/drawing/2014/main" id="{53A5A678-3254-4327-9CA8-3CA10D0CEF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4300" y="5026025"/>
          <a:ext cx="1587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2" name="Equation" r:id="rId5" imgW="1587240" imgH="1079280" progId="Equation.3">
                  <p:embed/>
                </p:oleObj>
              </mc:Choice>
              <mc:Fallback>
                <p:oleObj name="Equation" r:id="rId5" imgW="1587240" imgH="10792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5026025"/>
                        <a:ext cx="15875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07" name="Text Box 7">
            <a:extLst>
              <a:ext uri="{FF2B5EF4-FFF2-40B4-BE49-F238E27FC236}">
                <a16:creationId xmlns:a16="http://schemas.microsoft.com/office/drawing/2014/main" id="{C5A55FC9-EFB0-4E4A-A7F9-AD1BCA2C0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070225"/>
            <a:ext cx="3103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latin typeface="Verdana" panose="020B0604030504040204" pitchFamily="34" charset="0"/>
              </a:rPr>
              <a:t>Recuperação (%)=</a:t>
            </a:r>
          </a:p>
        </p:txBody>
      </p:sp>
      <p:graphicFrame>
        <p:nvGraphicFramePr>
          <p:cNvPr id="153608" name="Object 8">
            <a:extLst>
              <a:ext uri="{FF2B5EF4-FFF2-40B4-BE49-F238E27FC236}">
                <a16:creationId xmlns:a16="http://schemas.microsoft.com/office/drawing/2014/main" id="{1CB9996C-C8EF-445F-ACB4-510CB85A8C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5825" y="2794000"/>
          <a:ext cx="8382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3" name="Equation" r:id="rId7" imgW="838080" imgH="1079280" progId="Equation.3">
                  <p:embed/>
                </p:oleObj>
              </mc:Choice>
              <mc:Fallback>
                <p:oleObj name="Equation" r:id="rId7" imgW="838080" imgH="10792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2794000"/>
                        <a:ext cx="8382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3610" name="Group 10">
            <a:extLst>
              <a:ext uri="{FF2B5EF4-FFF2-40B4-BE49-F238E27FC236}">
                <a16:creationId xmlns:a16="http://schemas.microsoft.com/office/drawing/2014/main" id="{C7084831-A2ED-4E7D-992D-37E7920DB850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276475"/>
            <a:ext cx="3989387" cy="2279650"/>
            <a:chOff x="249" y="1434"/>
            <a:chExt cx="2513" cy="1436"/>
          </a:xfrm>
        </p:grpSpPr>
        <p:sp>
          <p:nvSpPr>
            <p:cNvPr id="153611" name="Rectangle 11">
              <a:extLst>
                <a:ext uri="{FF2B5EF4-FFF2-40B4-BE49-F238E27FC236}">
                  <a16:creationId xmlns:a16="http://schemas.microsoft.com/office/drawing/2014/main" id="{37D27BE6-B8AF-4902-A4FA-454FE8F2E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1793"/>
              <a:ext cx="684" cy="344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3612" name="Line 12">
              <a:extLst>
                <a:ext uri="{FF2B5EF4-FFF2-40B4-BE49-F238E27FC236}">
                  <a16:creationId xmlns:a16="http://schemas.microsoft.com/office/drawing/2014/main" id="{025774F5-AB60-4982-AF0D-C499B3E11C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5" y="1793"/>
              <a:ext cx="685" cy="3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53613" name="AutoShape 13">
              <a:extLst>
                <a:ext uri="{FF2B5EF4-FFF2-40B4-BE49-F238E27FC236}">
                  <a16:creationId xmlns:a16="http://schemas.microsoft.com/office/drawing/2014/main" id="{6CCFE0E0-E536-4C38-8FF6-E2DF276859DE}"/>
                </a:ext>
              </a:extLst>
            </p:cNvPr>
            <p:cNvCxnSpPr>
              <a:cxnSpLocks noChangeShapeType="1"/>
              <a:stCxn id="153611" idx="2"/>
            </p:cNvCxnSpPr>
            <p:nvPr/>
          </p:nvCxnSpPr>
          <p:spPr bwMode="auto">
            <a:xfrm>
              <a:off x="1357" y="2145"/>
              <a:ext cx="1" cy="41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3614" name="Line 14">
              <a:extLst>
                <a:ext uri="{FF2B5EF4-FFF2-40B4-BE49-F238E27FC236}">
                  <a16:creationId xmlns:a16="http://schemas.microsoft.com/office/drawing/2014/main" id="{0DA9D8BF-F77A-4E54-B7BF-0E13B85160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0" y="1963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615" name="Line 15">
              <a:extLst>
                <a:ext uri="{FF2B5EF4-FFF2-40B4-BE49-F238E27FC236}">
                  <a16:creationId xmlns:a16="http://schemas.microsoft.com/office/drawing/2014/main" id="{4AD24DB2-E233-49C1-B639-84E8787340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1966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53616" name="Object 16">
              <a:extLst>
                <a:ext uri="{FF2B5EF4-FFF2-40B4-BE49-F238E27FC236}">
                  <a16:creationId xmlns:a16="http://schemas.microsoft.com/office/drawing/2014/main" id="{2A6FE814-EB7C-4BAB-9762-CD9B2B691B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" y="1749"/>
            <a:ext cx="479" cy="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34" name="Equation" r:id="rId9" imgW="1511280" imgH="469800" progId="Equation.3">
                    <p:embed/>
                  </p:oleObj>
                </mc:Choice>
                <mc:Fallback>
                  <p:oleObj name="Equation" r:id="rId9" imgW="1511280" imgH="469800" progId="Equation.3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4" y="1749"/>
                          <a:ext cx="479" cy="1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617" name="Object 17">
              <a:extLst>
                <a:ext uri="{FF2B5EF4-FFF2-40B4-BE49-F238E27FC236}">
                  <a16:creationId xmlns:a16="http://schemas.microsoft.com/office/drawing/2014/main" id="{914A3AC3-1467-4A45-9175-792625E8586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0" y="1722"/>
            <a:ext cx="459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35" name="Equation" r:id="rId11" imgW="1447560" imgH="469800" progId="Equation.3">
                    <p:embed/>
                  </p:oleObj>
                </mc:Choice>
                <mc:Fallback>
                  <p:oleObj name="Equation" r:id="rId11" imgW="1447560" imgH="469800" progId="Equation.3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0" y="1722"/>
                          <a:ext cx="459" cy="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618" name="Object 18">
              <a:extLst>
                <a:ext uri="{FF2B5EF4-FFF2-40B4-BE49-F238E27FC236}">
                  <a16:creationId xmlns:a16="http://schemas.microsoft.com/office/drawing/2014/main" id="{C49F0C26-E168-4A8C-8157-039DE69EBD5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35" y="2278"/>
            <a:ext cx="423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36" name="Equation" r:id="rId13" imgW="1333440" imgH="431640" progId="Equation.3">
                    <p:embed/>
                  </p:oleObj>
                </mc:Choice>
                <mc:Fallback>
                  <p:oleObj name="Equation" r:id="rId13" imgW="1333440" imgH="431640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5" y="2278"/>
                          <a:ext cx="423" cy="1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619" name="Text Box 19">
              <a:extLst>
                <a:ext uri="{FF2B5EF4-FFF2-40B4-BE49-F238E27FC236}">
                  <a16:creationId xmlns:a16="http://schemas.microsoft.com/office/drawing/2014/main" id="{BF55DF17-B85E-49F2-90F4-7FF0333492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0" y="2697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53620" name="Text Box 20">
              <a:extLst>
                <a:ext uri="{FF2B5EF4-FFF2-40B4-BE49-F238E27FC236}">
                  <a16:creationId xmlns:a16="http://schemas.microsoft.com/office/drawing/2014/main" id="{29FCEB44-C1B1-46B9-B0D8-65ED678B2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7" y="1434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53621" name="Text Box 21">
              <a:extLst>
                <a:ext uri="{FF2B5EF4-FFF2-40B4-BE49-F238E27FC236}">
                  <a16:creationId xmlns:a16="http://schemas.microsoft.com/office/drawing/2014/main" id="{39EB5B7D-7CA6-4184-8911-245575094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1488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53622" name="AutoShape 22">
              <a:extLst>
                <a:ext uri="{FF2B5EF4-FFF2-40B4-BE49-F238E27FC236}">
                  <a16:creationId xmlns:a16="http://schemas.microsoft.com/office/drawing/2014/main" id="{3C4ACAEF-D9F1-4E21-A4F4-F2DDC2BB0B71}"/>
                </a:ext>
              </a:extLst>
            </p:cNvPr>
            <p:cNvCxnSpPr>
              <a:cxnSpLocks noChangeShapeType="1"/>
              <a:stCxn id="153621" idx="1"/>
              <a:endCxn id="0" idx="0"/>
            </p:cNvCxnSpPr>
            <p:nvPr/>
          </p:nvCxnSpPr>
          <p:spPr bwMode="auto">
            <a:xfrm rot="10800000" flipH="1" flipV="1">
              <a:off x="249" y="1575"/>
              <a:ext cx="445" cy="174"/>
            </a:xfrm>
            <a:prstGeom prst="curvedConnector4">
              <a:avLst>
                <a:gd name="adj1" fmla="val -32361"/>
                <a:gd name="adj2" fmla="val 74713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623" name="AutoShape 23">
              <a:extLst>
                <a:ext uri="{FF2B5EF4-FFF2-40B4-BE49-F238E27FC236}">
                  <a16:creationId xmlns:a16="http://schemas.microsoft.com/office/drawing/2014/main" id="{0E23106C-83B6-4718-AE2F-88333D700E8D}"/>
                </a:ext>
              </a:extLst>
            </p:cNvPr>
            <p:cNvCxnSpPr>
              <a:cxnSpLocks noChangeShapeType="1"/>
              <a:stCxn id="153619" idx="0"/>
              <a:endCxn id="0" idx="2"/>
            </p:cNvCxnSpPr>
            <p:nvPr/>
          </p:nvCxnSpPr>
          <p:spPr bwMode="auto">
            <a:xfrm rot="5400000" flipH="1">
              <a:off x="1785" y="2298"/>
              <a:ext cx="204" cy="479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624" name="AutoShape 24">
              <a:extLst>
                <a:ext uri="{FF2B5EF4-FFF2-40B4-BE49-F238E27FC236}">
                  <a16:creationId xmlns:a16="http://schemas.microsoft.com/office/drawing/2014/main" id="{E9CF185E-94C5-49CF-AF1F-226356A51C51}"/>
                </a:ext>
              </a:extLst>
            </p:cNvPr>
            <p:cNvCxnSpPr>
              <a:cxnSpLocks noChangeShapeType="1"/>
              <a:stCxn id="153620" idx="2"/>
              <a:endCxn id="0" idx="0"/>
            </p:cNvCxnSpPr>
            <p:nvPr/>
          </p:nvCxnSpPr>
          <p:spPr bwMode="auto">
            <a:xfrm rot="5400000">
              <a:off x="2155" y="1482"/>
              <a:ext cx="115" cy="366"/>
            </a:xfrm>
            <a:prstGeom prst="curvedConnector3">
              <a:avLst>
                <a:gd name="adj1" fmla="val 4956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3626" name="Rectangle 26">
            <a:extLst>
              <a:ext uri="{FF2B5EF4-FFF2-40B4-BE49-F238E27FC236}">
                <a16:creationId xmlns:a16="http://schemas.microsoft.com/office/drawing/2014/main" id="{84A11030-44F3-454C-A730-1D0C15750A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  <a:noFill/>
          <a:ln/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>
            <a:extLst>
              <a:ext uri="{FF2B5EF4-FFF2-40B4-BE49-F238E27FC236}">
                <a16:creationId xmlns:a16="http://schemas.microsoft.com/office/drawing/2014/main" id="{88C768B3-24E0-4D09-8008-619BEFF94C6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5653" name="Object 5">
            <a:extLst>
              <a:ext uri="{FF2B5EF4-FFF2-40B4-BE49-F238E27FC236}">
                <a16:creationId xmlns:a16="http://schemas.microsoft.com/office/drawing/2014/main" id="{DF2DD4A7-9FC3-4F44-A5E8-1FD3062F4B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7975" y="3933825"/>
          <a:ext cx="24003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82" name="Equation" r:id="rId5" imgW="2400120" imgH="1079280" progId="Equation.3">
                  <p:embed/>
                </p:oleObj>
              </mc:Choice>
              <mc:Fallback>
                <p:oleObj name="Equation" r:id="rId5" imgW="2400120" imgH="10792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7975" y="3933825"/>
                        <a:ext cx="24003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56" name="Object 8">
            <a:extLst>
              <a:ext uri="{FF2B5EF4-FFF2-40B4-BE49-F238E27FC236}">
                <a16:creationId xmlns:a16="http://schemas.microsoft.com/office/drawing/2014/main" id="{451E1184-B365-40DE-8BC1-115FEF5F47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19775" y="2276475"/>
          <a:ext cx="16764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83" name="Equation" r:id="rId7" imgW="1676160" imgH="1079280" progId="Equation.3">
                  <p:embed/>
                </p:oleObj>
              </mc:Choice>
              <mc:Fallback>
                <p:oleObj name="Equation" r:id="rId7" imgW="1676160" imgH="10792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9775" y="2276475"/>
                        <a:ext cx="16764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5657" name="Group 9">
            <a:extLst>
              <a:ext uri="{FF2B5EF4-FFF2-40B4-BE49-F238E27FC236}">
                <a16:creationId xmlns:a16="http://schemas.microsoft.com/office/drawing/2014/main" id="{81D0736D-69AE-4793-A422-F9D06F9F36E4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276475"/>
            <a:ext cx="3989387" cy="2279650"/>
            <a:chOff x="249" y="1434"/>
            <a:chExt cx="2513" cy="1436"/>
          </a:xfrm>
        </p:grpSpPr>
        <p:sp>
          <p:nvSpPr>
            <p:cNvPr id="155658" name="Rectangle 10">
              <a:extLst>
                <a:ext uri="{FF2B5EF4-FFF2-40B4-BE49-F238E27FC236}">
                  <a16:creationId xmlns:a16="http://schemas.microsoft.com/office/drawing/2014/main" id="{C686FA68-1888-4E5D-A926-5E9FB6A56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1793"/>
              <a:ext cx="684" cy="344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5659" name="Line 11">
              <a:extLst>
                <a:ext uri="{FF2B5EF4-FFF2-40B4-BE49-F238E27FC236}">
                  <a16:creationId xmlns:a16="http://schemas.microsoft.com/office/drawing/2014/main" id="{B86D4488-07C7-41EB-BC45-6D654D77A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5" y="1793"/>
              <a:ext cx="685" cy="3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55660" name="AutoShape 12">
              <a:extLst>
                <a:ext uri="{FF2B5EF4-FFF2-40B4-BE49-F238E27FC236}">
                  <a16:creationId xmlns:a16="http://schemas.microsoft.com/office/drawing/2014/main" id="{D3C6ECBF-DEC9-4883-B8AB-6CDC74823853}"/>
                </a:ext>
              </a:extLst>
            </p:cNvPr>
            <p:cNvCxnSpPr>
              <a:cxnSpLocks noChangeShapeType="1"/>
              <a:stCxn id="155658" idx="2"/>
            </p:cNvCxnSpPr>
            <p:nvPr/>
          </p:nvCxnSpPr>
          <p:spPr bwMode="auto">
            <a:xfrm>
              <a:off x="1357" y="2145"/>
              <a:ext cx="1" cy="41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5661" name="Line 13">
              <a:extLst>
                <a:ext uri="{FF2B5EF4-FFF2-40B4-BE49-F238E27FC236}">
                  <a16:creationId xmlns:a16="http://schemas.microsoft.com/office/drawing/2014/main" id="{85EBAECA-EE3A-4137-A829-901DE12C66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0" y="1963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5662" name="Line 14">
              <a:extLst>
                <a:ext uri="{FF2B5EF4-FFF2-40B4-BE49-F238E27FC236}">
                  <a16:creationId xmlns:a16="http://schemas.microsoft.com/office/drawing/2014/main" id="{9BD84556-9EA7-489F-82DD-E59946AC61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1966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55663" name="Object 15">
              <a:extLst>
                <a:ext uri="{FF2B5EF4-FFF2-40B4-BE49-F238E27FC236}">
                  <a16:creationId xmlns:a16="http://schemas.microsoft.com/office/drawing/2014/main" id="{F326E95E-4116-4D4B-98C5-9F5D76E3C37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" y="1749"/>
            <a:ext cx="479" cy="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84" name="Equation" r:id="rId9" imgW="1511280" imgH="469800" progId="Equation.3">
                    <p:embed/>
                  </p:oleObj>
                </mc:Choice>
                <mc:Fallback>
                  <p:oleObj name="Equation" r:id="rId9" imgW="1511280" imgH="46980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4" y="1749"/>
                          <a:ext cx="479" cy="1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664" name="Object 16">
              <a:extLst>
                <a:ext uri="{FF2B5EF4-FFF2-40B4-BE49-F238E27FC236}">
                  <a16:creationId xmlns:a16="http://schemas.microsoft.com/office/drawing/2014/main" id="{6EAD9519-8CAA-4CE1-B98A-392CE8A0A75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0" y="1722"/>
            <a:ext cx="459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85" name="Equation" r:id="rId11" imgW="1447560" imgH="469800" progId="Equation.3">
                    <p:embed/>
                  </p:oleObj>
                </mc:Choice>
                <mc:Fallback>
                  <p:oleObj name="Equation" r:id="rId11" imgW="1447560" imgH="469800" progId="Equation.3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0" y="1722"/>
                          <a:ext cx="459" cy="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665" name="Object 17">
              <a:extLst>
                <a:ext uri="{FF2B5EF4-FFF2-40B4-BE49-F238E27FC236}">
                  <a16:creationId xmlns:a16="http://schemas.microsoft.com/office/drawing/2014/main" id="{D3AE4782-4CA9-44F0-B88F-A3A7F60BBE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35" y="2278"/>
            <a:ext cx="423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86" name="Equation" r:id="rId13" imgW="1333440" imgH="431640" progId="Equation.3">
                    <p:embed/>
                  </p:oleObj>
                </mc:Choice>
                <mc:Fallback>
                  <p:oleObj name="Equation" r:id="rId13" imgW="1333440" imgH="431640" progId="Equation.3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5" y="2278"/>
                          <a:ext cx="423" cy="1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666" name="Text Box 18">
              <a:extLst>
                <a:ext uri="{FF2B5EF4-FFF2-40B4-BE49-F238E27FC236}">
                  <a16:creationId xmlns:a16="http://schemas.microsoft.com/office/drawing/2014/main" id="{F44639F2-A8FE-44E7-8992-24EB935D72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0" y="2697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55667" name="Text Box 19">
              <a:extLst>
                <a:ext uri="{FF2B5EF4-FFF2-40B4-BE49-F238E27FC236}">
                  <a16:creationId xmlns:a16="http://schemas.microsoft.com/office/drawing/2014/main" id="{2BFE74F9-37A4-4258-AE41-3339F92827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7" y="1434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55668" name="Text Box 20">
              <a:extLst>
                <a:ext uri="{FF2B5EF4-FFF2-40B4-BE49-F238E27FC236}">
                  <a16:creationId xmlns:a16="http://schemas.microsoft.com/office/drawing/2014/main" id="{BEF9D53C-0F6D-4207-9685-D1E35C8EBC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1488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55669" name="AutoShape 21">
              <a:extLst>
                <a:ext uri="{FF2B5EF4-FFF2-40B4-BE49-F238E27FC236}">
                  <a16:creationId xmlns:a16="http://schemas.microsoft.com/office/drawing/2014/main" id="{74A1203D-FACA-4421-899D-8AA58058B89D}"/>
                </a:ext>
              </a:extLst>
            </p:cNvPr>
            <p:cNvCxnSpPr>
              <a:cxnSpLocks noChangeShapeType="1"/>
              <a:stCxn id="155668" idx="1"/>
              <a:endCxn id="0" idx="0"/>
            </p:cNvCxnSpPr>
            <p:nvPr/>
          </p:nvCxnSpPr>
          <p:spPr bwMode="auto">
            <a:xfrm rot="10800000" flipH="1" flipV="1">
              <a:off x="249" y="1575"/>
              <a:ext cx="445" cy="174"/>
            </a:xfrm>
            <a:prstGeom prst="curvedConnector4">
              <a:avLst>
                <a:gd name="adj1" fmla="val -32361"/>
                <a:gd name="adj2" fmla="val 74713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5670" name="AutoShape 22">
              <a:extLst>
                <a:ext uri="{FF2B5EF4-FFF2-40B4-BE49-F238E27FC236}">
                  <a16:creationId xmlns:a16="http://schemas.microsoft.com/office/drawing/2014/main" id="{CD151013-C528-4633-8D3B-25BFD06AF647}"/>
                </a:ext>
              </a:extLst>
            </p:cNvPr>
            <p:cNvCxnSpPr>
              <a:cxnSpLocks noChangeShapeType="1"/>
              <a:stCxn id="155666" idx="0"/>
              <a:endCxn id="0" idx="2"/>
            </p:cNvCxnSpPr>
            <p:nvPr/>
          </p:nvCxnSpPr>
          <p:spPr bwMode="auto">
            <a:xfrm rot="5400000" flipH="1">
              <a:off x="1785" y="2298"/>
              <a:ext cx="204" cy="479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5671" name="AutoShape 23">
              <a:extLst>
                <a:ext uri="{FF2B5EF4-FFF2-40B4-BE49-F238E27FC236}">
                  <a16:creationId xmlns:a16="http://schemas.microsoft.com/office/drawing/2014/main" id="{86C4B8ED-C18C-4C9F-9014-F102B2A0A2C5}"/>
                </a:ext>
              </a:extLst>
            </p:cNvPr>
            <p:cNvCxnSpPr>
              <a:cxnSpLocks noChangeShapeType="1"/>
              <a:stCxn id="155667" idx="2"/>
              <a:endCxn id="0" idx="0"/>
            </p:cNvCxnSpPr>
            <p:nvPr/>
          </p:nvCxnSpPr>
          <p:spPr bwMode="auto">
            <a:xfrm rot="5400000">
              <a:off x="2155" y="1482"/>
              <a:ext cx="115" cy="366"/>
            </a:xfrm>
            <a:prstGeom prst="curvedConnector3">
              <a:avLst>
                <a:gd name="adj1" fmla="val 4956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5672" name="Rectangle 24">
            <a:extLst>
              <a:ext uri="{FF2B5EF4-FFF2-40B4-BE49-F238E27FC236}">
                <a16:creationId xmlns:a16="http://schemas.microsoft.com/office/drawing/2014/main" id="{A8A21C1A-15B1-40A3-A9CD-5C75ED0383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  <a:noFill/>
          <a:ln/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aphicFrame>
        <p:nvGraphicFramePr>
          <p:cNvPr id="155673" name="Object 25">
            <a:extLst>
              <a:ext uri="{FF2B5EF4-FFF2-40B4-BE49-F238E27FC236}">
                <a16:creationId xmlns:a16="http://schemas.microsoft.com/office/drawing/2014/main" id="{5698144E-7A99-4608-8E9E-86D090228A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550" y="5013325"/>
          <a:ext cx="19431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87" name="Equation" r:id="rId15" imgW="1942920" imgH="469800" progId="Equation.3">
                  <p:embed/>
                </p:oleObj>
              </mc:Choice>
              <mc:Fallback>
                <p:oleObj name="Equation" r:id="rId15" imgW="1942920" imgH="46980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5013325"/>
                        <a:ext cx="19431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74" name="Object 26">
            <a:extLst>
              <a:ext uri="{FF2B5EF4-FFF2-40B4-BE49-F238E27FC236}">
                <a16:creationId xmlns:a16="http://schemas.microsoft.com/office/drawing/2014/main" id="{CB77D66B-0E8F-4361-A1E8-46CC821DED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2500" y="5876925"/>
          <a:ext cx="34290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88" name="Equation" r:id="rId17" imgW="3429000" imgH="469800" progId="Equation.3">
                  <p:embed/>
                </p:oleObj>
              </mc:Choice>
              <mc:Fallback>
                <p:oleObj name="Equation" r:id="rId17" imgW="3429000" imgH="4698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5876925"/>
                        <a:ext cx="34290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>
            <a:extLst>
              <a:ext uri="{FF2B5EF4-FFF2-40B4-BE49-F238E27FC236}">
                <a16:creationId xmlns:a16="http://schemas.microsoft.com/office/drawing/2014/main" id="{FFAD5A30-F35D-45E9-90C4-8972D6B5B34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4633" name="Group 9">
            <a:extLst>
              <a:ext uri="{FF2B5EF4-FFF2-40B4-BE49-F238E27FC236}">
                <a16:creationId xmlns:a16="http://schemas.microsoft.com/office/drawing/2014/main" id="{16DDB258-F52B-4662-94A3-CE0CC7FA1935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276475"/>
            <a:ext cx="3989387" cy="2279650"/>
            <a:chOff x="249" y="1434"/>
            <a:chExt cx="2513" cy="1436"/>
          </a:xfrm>
        </p:grpSpPr>
        <p:sp>
          <p:nvSpPr>
            <p:cNvPr id="154634" name="Rectangle 10">
              <a:extLst>
                <a:ext uri="{FF2B5EF4-FFF2-40B4-BE49-F238E27FC236}">
                  <a16:creationId xmlns:a16="http://schemas.microsoft.com/office/drawing/2014/main" id="{3372F09B-1EC4-46A8-8526-3E8C86097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1793"/>
              <a:ext cx="684" cy="344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4635" name="Line 11">
              <a:extLst>
                <a:ext uri="{FF2B5EF4-FFF2-40B4-BE49-F238E27FC236}">
                  <a16:creationId xmlns:a16="http://schemas.microsoft.com/office/drawing/2014/main" id="{496CF237-0FC5-4ED3-B2BC-9670BD018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5" y="1793"/>
              <a:ext cx="685" cy="3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54636" name="AutoShape 12">
              <a:extLst>
                <a:ext uri="{FF2B5EF4-FFF2-40B4-BE49-F238E27FC236}">
                  <a16:creationId xmlns:a16="http://schemas.microsoft.com/office/drawing/2014/main" id="{9BC9F2E4-581C-4CBA-B112-0856AC61EEE0}"/>
                </a:ext>
              </a:extLst>
            </p:cNvPr>
            <p:cNvCxnSpPr>
              <a:cxnSpLocks noChangeShapeType="1"/>
              <a:stCxn id="154634" idx="2"/>
            </p:cNvCxnSpPr>
            <p:nvPr/>
          </p:nvCxnSpPr>
          <p:spPr bwMode="auto">
            <a:xfrm>
              <a:off x="1357" y="2145"/>
              <a:ext cx="1" cy="41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4637" name="Line 13">
              <a:extLst>
                <a:ext uri="{FF2B5EF4-FFF2-40B4-BE49-F238E27FC236}">
                  <a16:creationId xmlns:a16="http://schemas.microsoft.com/office/drawing/2014/main" id="{82B159BA-AD84-43CB-B7B2-164868367E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0" y="1963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638" name="Line 14">
              <a:extLst>
                <a:ext uri="{FF2B5EF4-FFF2-40B4-BE49-F238E27FC236}">
                  <a16:creationId xmlns:a16="http://schemas.microsoft.com/office/drawing/2014/main" id="{58743198-9B4A-4A9B-84E9-6230EA487F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1966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54639" name="Object 15">
              <a:extLst>
                <a:ext uri="{FF2B5EF4-FFF2-40B4-BE49-F238E27FC236}">
                  <a16:creationId xmlns:a16="http://schemas.microsoft.com/office/drawing/2014/main" id="{E545DC09-03AA-4495-B635-E14D4D3B2B8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" y="1749"/>
            <a:ext cx="479" cy="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65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4" y="1749"/>
                          <a:ext cx="479" cy="1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4640" name="Object 16">
              <a:extLst>
                <a:ext uri="{FF2B5EF4-FFF2-40B4-BE49-F238E27FC236}">
                  <a16:creationId xmlns:a16="http://schemas.microsoft.com/office/drawing/2014/main" id="{B0E17FE4-4901-4B57-96AA-B5A4EC24BC0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0" y="1722"/>
            <a:ext cx="459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66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0" y="1722"/>
                          <a:ext cx="459" cy="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4641" name="Object 17">
              <a:extLst>
                <a:ext uri="{FF2B5EF4-FFF2-40B4-BE49-F238E27FC236}">
                  <a16:creationId xmlns:a16="http://schemas.microsoft.com/office/drawing/2014/main" id="{F4470A58-C348-43A2-B54F-0238FC16359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35" y="2278"/>
            <a:ext cx="423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67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5" y="2278"/>
                          <a:ext cx="423" cy="1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4642" name="Text Box 18">
              <a:extLst>
                <a:ext uri="{FF2B5EF4-FFF2-40B4-BE49-F238E27FC236}">
                  <a16:creationId xmlns:a16="http://schemas.microsoft.com/office/drawing/2014/main" id="{B5A8F867-E05D-41A7-8EB9-4F511FBC1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0" y="2697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54643" name="Text Box 19">
              <a:extLst>
                <a:ext uri="{FF2B5EF4-FFF2-40B4-BE49-F238E27FC236}">
                  <a16:creationId xmlns:a16="http://schemas.microsoft.com/office/drawing/2014/main" id="{730B8903-391D-42F3-87F8-2DA802C1AA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7" y="1434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54644" name="Text Box 20">
              <a:extLst>
                <a:ext uri="{FF2B5EF4-FFF2-40B4-BE49-F238E27FC236}">
                  <a16:creationId xmlns:a16="http://schemas.microsoft.com/office/drawing/2014/main" id="{69128AB4-8DEF-48A7-827D-3A11E5DF12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1488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54645" name="AutoShape 21">
              <a:extLst>
                <a:ext uri="{FF2B5EF4-FFF2-40B4-BE49-F238E27FC236}">
                  <a16:creationId xmlns:a16="http://schemas.microsoft.com/office/drawing/2014/main" id="{80EB40D1-0E4F-4603-8FF7-98D47D9A6305}"/>
                </a:ext>
              </a:extLst>
            </p:cNvPr>
            <p:cNvCxnSpPr>
              <a:cxnSpLocks noChangeShapeType="1"/>
              <a:stCxn id="154644" idx="1"/>
              <a:endCxn id="0" idx="0"/>
            </p:cNvCxnSpPr>
            <p:nvPr/>
          </p:nvCxnSpPr>
          <p:spPr bwMode="auto">
            <a:xfrm rot="10800000" flipH="1" flipV="1">
              <a:off x="249" y="1575"/>
              <a:ext cx="445" cy="174"/>
            </a:xfrm>
            <a:prstGeom prst="curvedConnector4">
              <a:avLst>
                <a:gd name="adj1" fmla="val -32361"/>
                <a:gd name="adj2" fmla="val 74713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4646" name="AutoShape 22">
              <a:extLst>
                <a:ext uri="{FF2B5EF4-FFF2-40B4-BE49-F238E27FC236}">
                  <a16:creationId xmlns:a16="http://schemas.microsoft.com/office/drawing/2014/main" id="{E7536910-DE9D-4F48-ABB5-64B52D82E88C}"/>
                </a:ext>
              </a:extLst>
            </p:cNvPr>
            <p:cNvCxnSpPr>
              <a:cxnSpLocks noChangeShapeType="1"/>
              <a:stCxn id="154642" idx="0"/>
              <a:endCxn id="0" idx="2"/>
            </p:cNvCxnSpPr>
            <p:nvPr/>
          </p:nvCxnSpPr>
          <p:spPr bwMode="auto">
            <a:xfrm rot="5400000" flipH="1">
              <a:off x="1785" y="2298"/>
              <a:ext cx="204" cy="479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4647" name="AutoShape 23">
              <a:extLst>
                <a:ext uri="{FF2B5EF4-FFF2-40B4-BE49-F238E27FC236}">
                  <a16:creationId xmlns:a16="http://schemas.microsoft.com/office/drawing/2014/main" id="{64950926-EB3B-4565-9C02-C7814ADCA694}"/>
                </a:ext>
              </a:extLst>
            </p:cNvPr>
            <p:cNvCxnSpPr>
              <a:cxnSpLocks noChangeShapeType="1"/>
              <a:stCxn id="154643" idx="2"/>
              <a:endCxn id="0" idx="0"/>
            </p:cNvCxnSpPr>
            <p:nvPr/>
          </p:nvCxnSpPr>
          <p:spPr bwMode="auto">
            <a:xfrm rot="5400000">
              <a:off x="2155" y="1482"/>
              <a:ext cx="115" cy="366"/>
            </a:xfrm>
            <a:prstGeom prst="curvedConnector3">
              <a:avLst>
                <a:gd name="adj1" fmla="val 4956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4648" name="Rectangle 24">
            <a:extLst>
              <a:ext uri="{FF2B5EF4-FFF2-40B4-BE49-F238E27FC236}">
                <a16:creationId xmlns:a16="http://schemas.microsoft.com/office/drawing/2014/main" id="{E1C8ECE6-71BD-42EB-8F98-AE2F65F2D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  <a:noFill/>
          <a:ln/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aphicFrame>
        <p:nvGraphicFramePr>
          <p:cNvPr id="154650" name="Object 26">
            <a:extLst>
              <a:ext uri="{FF2B5EF4-FFF2-40B4-BE49-F238E27FC236}">
                <a16:creationId xmlns:a16="http://schemas.microsoft.com/office/drawing/2014/main" id="{FA39165C-C9C3-4EE8-B17B-855490109C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9338" y="2276475"/>
          <a:ext cx="34290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8" name="Equation" r:id="rId11" imgW="3429000" imgH="469800" progId="Equation.3">
                  <p:embed/>
                </p:oleObj>
              </mc:Choice>
              <mc:Fallback>
                <p:oleObj name="Equation" r:id="rId11" imgW="3429000" imgH="4698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2276475"/>
                        <a:ext cx="34290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51" name="Object 27">
            <a:extLst>
              <a:ext uri="{FF2B5EF4-FFF2-40B4-BE49-F238E27FC236}">
                <a16:creationId xmlns:a16="http://schemas.microsoft.com/office/drawing/2014/main" id="{2CFE3D79-3628-4E3C-A897-4B97FBC804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7900" y="3357563"/>
          <a:ext cx="34163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9" name="Equation" r:id="rId13" imgW="3416040" imgH="469800" progId="Equation.3">
                  <p:embed/>
                </p:oleObj>
              </mc:Choice>
              <mc:Fallback>
                <p:oleObj name="Equation" r:id="rId13" imgW="3416040" imgH="46980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3357563"/>
                        <a:ext cx="34163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52" name="Object 28">
            <a:extLst>
              <a:ext uri="{FF2B5EF4-FFF2-40B4-BE49-F238E27FC236}">
                <a16:creationId xmlns:a16="http://schemas.microsoft.com/office/drawing/2014/main" id="{9B75A6EB-0E0D-410D-B4E9-7C8EF839B3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4292600"/>
          <a:ext cx="30099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0" name="Equation" r:id="rId15" imgW="3009600" imgH="965160" progId="Equation.3">
                  <p:embed/>
                </p:oleObj>
              </mc:Choice>
              <mc:Fallback>
                <p:oleObj name="Equation" r:id="rId15" imgW="3009600" imgH="96516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4292600"/>
                        <a:ext cx="30099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53" name="Object 29">
            <a:extLst>
              <a:ext uri="{FF2B5EF4-FFF2-40B4-BE49-F238E27FC236}">
                <a16:creationId xmlns:a16="http://schemas.microsoft.com/office/drawing/2014/main" id="{A9557032-B413-44D2-835F-EE477F103F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4868863"/>
          <a:ext cx="22987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1" name="Equation" r:id="rId17" imgW="2298600" imgH="1079280" progId="Equation.3">
                  <p:embed/>
                </p:oleObj>
              </mc:Choice>
              <mc:Fallback>
                <p:oleObj name="Equation" r:id="rId17" imgW="2298600" imgH="107928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868863"/>
                        <a:ext cx="22987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4654" name="AutoShape 30">
            <a:extLst>
              <a:ext uri="{FF2B5EF4-FFF2-40B4-BE49-F238E27FC236}">
                <a16:creationId xmlns:a16="http://schemas.microsoft.com/office/drawing/2014/main" id="{6941EB68-FA97-4A67-8AD1-14B3FE817CDD}"/>
              </a:ext>
            </a:extLst>
          </p:cNvPr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2767013" y="4775200"/>
            <a:ext cx="2236787" cy="633413"/>
          </a:xfrm>
          <a:prstGeom prst="bentConnector3">
            <a:avLst>
              <a:gd name="adj1" fmla="val 49963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54655" name="Object 31">
            <a:extLst>
              <a:ext uri="{FF2B5EF4-FFF2-40B4-BE49-F238E27FC236}">
                <a16:creationId xmlns:a16="http://schemas.microsoft.com/office/drawing/2014/main" id="{D55EECE6-96B9-4950-8083-2FD801713E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35438" y="5661025"/>
          <a:ext cx="35941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2" name="Equation" r:id="rId19" imgW="3593880" imgH="965160" progId="Equation.3">
                  <p:embed/>
                </p:oleObj>
              </mc:Choice>
              <mc:Fallback>
                <p:oleObj name="Equation" r:id="rId19" imgW="3593880" imgH="96516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5438" y="5661025"/>
                        <a:ext cx="35941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4656" name="AutoShape 32">
            <a:extLst>
              <a:ext uri="{FF2B5EF4-FFF2-40B4-BE49-F238E27FC236}">
                <a16:creationId xmlns:a16="http://schemas.microsoft.com/office/drawing/2014/main" id="{C71BF2E2-640A-40E7-B041-FAD2FF4AED83}"/>
              </a:ext>
            </a:extLst>
          </p:cNvPr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6019006" y="5171282"/>
            <a:ext cx="403225" cy="576262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>
            <a:extLst>
              <a:ext uri="{FF2B5EF4-FFF2-40B4-BE49-F238E27FC236}">
                <a16:creationId xmlns:a16="http://schemas.microsoft.com/office/drawing/2014/main" id="{59366C52-DD73-40E5-8A97-05DC217BED7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6675" name="Group 3">
            <a:extLst>
              <a:ext uri="{FF2B5EF4-FFF2-40B4-BE49-F238E27FC236}">
                <a16:creationId xmlns:a16="http://schemas.microsoft.com/office/drawing/2014/main" id="{99CD3099-8A6B-4EDE-9471-76AACBD1B67C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276475"/>
            <a:ext cx="3989387" cy="2279650"/>
            <a:chOff x="249" y="1434"/>
            <a:chExt cx="2513" cy="1436"/>
          </a:xfrm>
        </p:grpSpPr>
        <p:sp>
          <p:nvSpPr>
            <p:cNvPr id="156676" name="Rectangle 4">
              <a:extLst>
                <a:ext uri="{FF2B5EF4-FFF2-40B4-BE49-F238E27FC236}">
                  <a16:creationId xmlns:a16="http://schemas.microsoft.com/office/drawing/2014/main" id="{2BB76206-5217-468F-B25B-1A00009FA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1793"/>
              <a:ext cx="684" cy="344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6677" name="Line 5">
              <a:extLst>
                <a:ext uri="{FF2B5EF4-FFF2-40B4-BE49-F238E27FC236}">
                  <a16:creationId xmlns:a16="http://schemas.microsoft.com/office/drawing/2014/main" id="{2869460F-53F7-405A-BA09-46A9D2E33C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5" y="1793"/>
              <a:ext cx="685" cy="3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56678" name="AutoShape 6">
              <a:extLst>
                <a:ext uri="{FF2B5EF4-FFF2-40B4-BE49-F238E27FC236}">
                  <a16:creationId xmlns:a16="http://schemas.microsoft.com/office/drawing/2014/main" id="{F541A44E-B401-4D5E-BA80-826C35EC96EF}"/>
                </a:ext>
              </a:extLst>
            </p:cNvPr>
            <p:cNvCxnSpPr>
              <a:cxnSpLocks noChangeShapeType="1"/>
              <a:stCxn id="156676" idx="2"/>
            </p:cNvCxnSpPr>
            <p:nvPr/>
          </p:nvCxnSpPr>
          <p:spPr bwMode="auto">
            <a:xfrm>
              <a:off x="1357" y="2145"/>
              <a:ext cx="1" cy="41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6679" name="Line 7">
              <a:extLst>
                <a:ext uri="{FF2B5EF4-FFF2-40B4-BE49-F238E27FC236}">
                  <a16:creationId xmlns:a16="http://schemas.microsoft.com/office/drawing/2014/main" id="{1F10C221-1E39-402B-99A7-C5B4A8F525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0" y="1963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6680" name="Line 8">
              <a:extLst>
                <a:ext uri="{FF2B5EF4-FFF2-40B4-BE49-F238E27FC236}">
                  <a16:creationId xmlns:a16="http://schemas.microsoft.com/office/drawing/2014/main" id="{090458AF-854D-4B0F-BDE5-9C5281C19D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1966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56681" name="Object 9">
              <a:extLst>
                <a:ext uri="{FF2B5EF4-FFF2-40B4-BE49-F238E27FC236}">
                  <a16:creationId xmlns:a16="http://schemas.microsoft.com/office/drawing/2014/main" id="{FB35BAAA-53FC-433A-9779-0C9D065D572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" y="1749"/>
            <a:ext cx="479" cy="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09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4" y="1749"/>
                          <a:ext cx="479" cy="1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6682" name="Object 10">
              <a:extLst>
                <a:ext uri="{FF2B5EF4-FFF2-40B4-BE49-F238E27FC236}">
                  <a16:creationId xmlns:a16="http://schemas.microsoft.com/office/drawing/2014/main" id="{6817F81E-8674-446E-8AC6-695856DCF32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0" y="1722"/>
            <a:ext cx="459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10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0" y="1722"/>
                          <a:ext cx="459" cy="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6683" name="Object 11">
              <a:extLst>
                <a:ext uri="{FF2B5EF4-FFF2-40B4-BE49-F238E27FC236}">
                  <a16:creationId xmlns:a16="http://schemas.microsoft.com/office/drawing/2014/main" id="{1B73604B-52FD-4EAA-BC32-5DAC2E4C891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35" y="2278"/>
            <a:ext cx="423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11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5" y="2278"/>
                          <a:ext cx="423" cy="1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6684" name="Text Box 12">
              <a:extLst>
                <a:ext uri="{FF2B5EF4-FFF2-40B4-BE49-F238E27FC236}">
                  <a16:creationId xmlns:a16="http://schemas.microsoft.com/office/drawing/2014/main" id="{14298396-6635-43C0-9020-F61195C85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0" y="2697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56685" name="Text Box 13">
              <a:extLst>
                <a:ext uri="{FF2B5EF4-FFF2-40B4-BE49-F238E27FC236}">
                  <a16:creationId xmlns:a16="http://schemas.microsoft.com/office/drawing/2014/main" id="{8F591648-40CD-47F1-9D7B-452195ED5C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7" y="1434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56686" name="Text Box 14">
              <a:extLst>
                <a:ext uri="{FF2B5EF4-FFF2-40B4-BE49-F238E27FC236}">
                  <a16:creationId xmlns:a16="http://schemas.microsoft.com/office/drawing/2014/main" id="{D0953BB5-FF4C-48BF-BF99-FFB966F86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1488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56687" name="AutoShape 15">
              <a:extLst>
                <a:ext uri="{FF2B5EF4-FFF2-40B4-BE49-F238E27FC236}">
                  <a16:creationId xmlns:a16="http://schemas.microsoft.com/office/drawing/2014/main" id="{DF423640-D609-437B-8B38-91A95DCA7137}"/>
                </a:ext>
              </a:extLst>
            </p:cNvPr>
            <p:cNvCxnSpPr>
              <a:cxnSpLocks noChangeShapeType="1"/>
              <a:stCxn id="156686" idx="1"/>
              <a:endCxn id="0" idx="0"/>
            </p:cNvCxnSpPr>
            <p:nvPr/>
          </p:nvCxnSpPr>
          <p:spPr bwMode="auto">
            <a:xfrm rot="10800000" flipH="1" flipV="1">
              <a:off x="249" y="1575"/>
              <a:ext cx="445" cy="174"/>
            </a:xfrm>
            <a:prstGeom prst="curvedConnector4">
              <a:avLst>
                <a:gd name="adj1" fmla="val -32361"/>
                <a:gd name="adj2" fmla="val 74713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688" name="AutoShape 16">
              <a:extLst>
                <a:ext uri="{FF2B5EF4-FFF2-40B4-BE49-F238E27FC236}">
                  <a16:creationId xmlns:a16="http://schemas.microsoft.com/office/drawing/2014/main" id="{B31C0D11-515D-4B3F-9CA6-81FAF0774FDA}"/>
                </a:ext>
              </a:extLst>
            </p:cNvPr>
            <p:cNvCxnSpPr>
              <a:cxnSpLocks noChangeShapeType="1"/>
              <a:stCxn id="156684" idx="0"/>
              <a:endCxn id="0" idx="2"/>
            </p:cNvCxnSpPr>
            <p:nvPr/>
          </p:nvCxnSpPr>
          <p:spPr bwMode="auto">
            <a:xfrm rot="5400000" flipH="1">
              <a:off x="1785" y="2298"/>
              <a:ext cx="204" cy="479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689" name="AutoShape 17">
              <a:extLst>
                <a:ext uri="{FF2B5EF4-FFF2-40B4-BE49-F238E27FC236}">
                  <a16:creationId xmlns:a16="http://schemas.microsoft.com/office/drawing/2014/main" id="{9B3E1AEB-DED8-4F49-9FA7-9EE0C0AEFF16}"/>
                </a:ext>
              </a:extLst>
            </p:cNvPr>
            <p:cNvCxnSpPr>
              <a:cxnSpLocks noChangeShapeType="1"/>
              <a:stCxn id="156685" idx="2"/>
              <a:endCxn id="0" idx="0"/>
            </p:cNvCxnSpPr>
            <p:nvPr/>
          </p:nvCxnSpPr>
          <p:spPr bwMode="auto">
            <a:xfrm rot="5400000">
              <a:off x="2155" y="1482"/>
              <a:ext cx="115" cy="366"/>
            </a:xfrm>
            <a:prstGeom prst="curvedConnector3">
              <a:avLst>
                <a:gd name="adj1" fmla="val 4956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6690" name="Rectangle 18">
            <a:extLst>
              <a:ext uri="{FF2B5EF4-FFF2-40B4-BE49-F238E27FC236}">
                <a16:creationId xmlns:a16="http://schemas.microsoft.com/office/drawing/2014/main" id="{4360590A-013F-4E2E-B602-290C42CB1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  <a:noFill/>
          <a:ln/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cxnSp>
        <p:nvCxnSpPr>
          <p:cNvPr id="156695" name="AutoShape 23">
            <a:extLst>
              <a:ext uri="{FF2B5EF4-FFF2-40B4-BE49-F238E27FC236}">
                <a16:creationId xmlns:a16="http://schemas.microsoft.com/office/drawing/2014/main" id="{D9BECA80-7521-49DB-833F-1102AB4408EC}"/>
              </a:ext>
            </a:extLst>
          </p:cNvPr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6311900" y="3371850"/>
            <a:ext cx="54610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56696" name="Object 24">
            <a:extLst>
              <a:ext uri="{FF2B5EF4-FFF2-40B4-BE49-F238E27FC236}">
                <a16:creationId xmlns:a16="http://schemas.microsoft.com/office/drawing/2014/main" id="{C2ED6975-7589-4549-AF44-75C53BD6C1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7900" y="2133600"/>
          <a:ext cx="35941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12" name="Equation" r:id="rId11" imgW="3593880" imgH="965160" progId="Equation.3">
                  <p:embed/>
                </p:oleObj>
              </mc:Choice>
              <mc:Fallback>
                <p:oleObj name="Equation" r:id="rId11" imgW="3593880" imgH="96516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2133600"/>
                        <a:ext cx="35941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98" name="Object 26">
            <a:extLst>
              <a:ext uri="{FF2B5EF4-FFF2-40B4-BE49-F238E27FC236}">
                <a16:creationId xmlns:a16="http://schemas.microsoft.com/office/drawing/2014/main" id="{B4C81E95-A145-4EA4-8BC8-466F13CEA5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1250" y="3644900"/>
          <a:ext cx="33274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13" name="Equation" r:id="rId13" imgW="3327120" imgH="965160" progId="Equation.3">
                  <p:embed/>
                </p:oleObj>
              </mc:Choice>
              <mc:Fallback>
                <p:oleObj name="Equation" r:id="rId13" imgW="3327120" imgH="96516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250" y="3644900"/>
                        <a:ext cx="33274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99" name="Object 27">
            <a:extLst>
              <a:ext uri="{FF2B5EF4-FFF2-40B4-BE49-F238E27FC236}">
                <a16:creationId xmlns:a16="http://schemas.microsoft.com/office/drawing/2014/main" id="{BA52E91F-D223-42BA-9486-9D8E72CED0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2338" y="5084763"/>
          <a:ext cx="16764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14" name="Equation" r:id="rId15" imgW="1676160" imgH="1079280" progId="Equation.3">
                  <p:embed/>
                </p:oleObj>
              </mc:Choice>
              <mc:Fallback>
                <p:oleObj name="Equation" r:id="rId15" imgW="1676160" imgH="107928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5084763"/>
                        <a:ext cx="16764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700" name="Object 28">
            <a:extLst>
              <a:ext uri="{FF2B5EF4-FFF2-40B4-BE49-F238E27FC236}">
                <a16:creationId xmlns:a16="http://schemas.microsoft.com/office/drawing/2014/main" id="{C387ACEA-42D1-4CFD-B1FA-1ED85675AE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62425" y="5084763"/>
          <a:ext cx="24130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15" name="Equation" r:id="rId17" imgW="2412720" imgH="1079280" progId="Equation.3">
                  <p:embed/>
                </p:oleObj>
              </mc:Choice>
              <mc:Fallback>
                <p:oleObj name="Equation" r:id="rId17" imgW="2412720" imgH="107928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2425" y="5084763"/>
                        <a:ext cx="24130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6701" name="AutoShape 29">
            <a:extLst>
              <a:ext uri="{FF2B5EF4-FFF2-40B4-BE49-F238E27FC236}">
                <a16:creationId xmlns:a16="http://schemas.microsoft.com/office/drawing/2014/main" id="{90AA79B3-C2C0-4D2E-9345-F1B38E3E1DBA}"/>
              </a:ext>
            </a:extLst>
          </p:cNvPr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2909888" y="5624513"/>
            <a:ext cx="941387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>
            <a:extLst>
              <a:ext uri="{FF2B5EF4-FFF2-40B4-BE49-F238E27FC236}">
                <a16:creationId xmlns:a16="http://schemas.microsoft.com/office/drawing/2014/main" id="{8255F637-7E95-40F3-A533-3B38E0A67BA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7699" name="Group 3">
            <a:extLst>
              <a:ext uri="{FF2B5EF4-FFF2-40B4-BE49-F238E27FC236}">
                <a16:creationId xmlns:a16="http://schemas.microsoft.com/office/drawing/2014/main" id="{C5695825-FFFF-46A6-9655-5AEFC959690E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916113"/>
            <a:ext cx="3989388" cy="2279650"/>
            <a:chOff x="249" y="1434"/>
            <a:chExt cx="2513" cy="1436"/>
          </a:xfrm>
        </p:grpSpPr>
        <p:sp>
          <p:nvSpPr>
            <p:cNvPr id="157700" name="Rectangle 4">
              <a:extLst>
                <a:ext uri="{FF2B5EF4-FFF2-40B4-BE49-F238E27FC236}">
                  <a16:creationId xmlns:a16="http://schemas.microsoft.com/office/drawing/2014/main" id="{82CB5C02-C5CE-461D-B4C6-D209CE253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1793"/>
              <a:ext cx="684" cy="344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7701" name="Line 5">
              <a:extLst>
                <a:ext uri="{FF2B5EF4-FFF2-40B4-BE49-F238E27FC236}">
                  <a16:creationId xmlns:a16="http://schemas.microsoft.com/office/drawing/2014/main" id="{33B847BB-3282-43EA-9449-F408FAAC86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5" y="1793"/>
              <a:ext cx="685" cy="3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57702" name="AutoShape 6">
              <a:extLst>
                <a:ext uri="{FF2B5EF4-FFF2-40B4-BE49-F238E27FC236}">
                  <a16:creationId xmlns:a16="http://schemas.microsoft.com/office/drawing/2014/main" id="{5F40F208-799E-4E99-8D39-982553247CCC}"/>
                </a:ext>
              </a:extLst>
            </p:cNvPr>
            <p:cNvCxnSpPr>
              <a:cxnSpLocks noChangeShapeType="1"/>
              <a:stCxn id="157700" idx="2"/>
            </p:cNvCxnSpPr>
            <p:nvPr/>
          </p:nvCxnSpPr>
          <p:spPr bwMode="auto">
            <a:xfrm>
              <a:off x="1357" y="2145"/>
              <a:ext cx="1" cy="41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7703" name="Line 7">
              <a:extLst>
                <a:ext uri="{FF2B5EF4-FFF2-40B4-BE49-F238E27FC236}">
                  <a16:creationId xmlns:a16="http://schemas.microsoft.com/office/drawing/2014/main" id="{758A1633-F2CA-4B9A-8387-B824ED2910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0" y="1963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7704" name="Line 8">
              <a:extLst>
                <a:ext uri="{FF2B5EF4-FFF2-40B4-BE49-F238E27FC236}">
                  <a16:creationId xmlns:a16="http://schemas.microsoft.com/office/drawing/2014/main" id="{B6CB5FEC-2967-4DB6-9BE3-336C9601A5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1966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57705" name="Object 9">
              <a:extLst>
                <a:ext uri="{FF2B5EF4-FFF2-40B4-BE49-F238E27FC236}">
                  <a16:creationId xmlns:a16="http://schemas.microsoft.com/office/drawing/2014/main" id="{C6A23478-B8D7-4C09-9A35-5402787700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" y="1749"/>
            <a:ext cx="479" cy="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30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4" y="1749"/>
                          <a:ext cx="479" cy="1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7706" name="Object 10">
              <a:extLst>
                <a:ext uri="{FF2B5EF4-FFF2-40B4-BE49-F238E27FC236}">
                  <a16:creationId xmlns:a16="http://schemas.microsoft.com/office/drawing/2014/main" id="{AC25728A-39D2-4C84-AC15-8077E5852AA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0" y="1722"/>
            <a:ext cx="459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31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0" y="1722"/>
                          <a:ext cx="459" cy="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7707" name="Object 11">
              <a:extLst>
                <a:ext uri="{FF2B5EF4-FFF2-40B4-BE49-F238E27FC236}">
                  <a16:creationId xmlns:a16="http://schemas.microsoft.com/office/drawing/2014/main" id="{0FC49713-5F33-4E36-9F34-1C9084B1CEB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35" y="2278"/>
            <a:ext cx="423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32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5" y="2278"/>
                          <a:ext cx="423" cy="1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7708" name="Text Box 12">
              <a:extLst>
                <a:ext uri="{FF2B5EF4-FFF2-40B4-BE49-F238E27FC236}">
                  <a16:creationId xmlns:a16="http://schemas.microsoft.com/office/drawing/2014/main" id="{DCC395FF-0CE9-482E-92D3-4003FBFCB3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0" y="2697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57709" name="Text Box 13">
              <a:extLst>
                <a:ext uri="{FF2B5EF4-FFF2-40B4-BE49-F238E27FC236}">
                  <a16:creationId xmlns:a16="http://schemas.microsoft.com/office/drawing/2014/main" id="{C632FA35-59C8-428D-8E4E-2C4D68883E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7" y="1434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57710" name="Text Box 14">
              <a:extLst>
                <a:ext uri="{FF2B5EF4-FFF2-40B4-BE49-F238E27FC236}">
                  <a16:creationId xmlns:a16="http://schemas.microsoft.com/office/drawing/2014/main" id="{EF8CB458-63D8-447A-908F-0BD202CB98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1488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57711" name="AutoShape 15">
              <a:extLst>
                <a:ext uri="{FF2B5EF4-FFF2-40B4-BE49-F238E27FC236}">
                  <a16:creationId xmlns:a16="http://schemas.microsoft.com/office/drawing/2014/main" id="{E95AABCF-0F1C-4C24-983D-CAF1EC4AFC16}"/>
                </a:ext>
              </a:extLst>
            </p:cNvPr>
            <p:cNvCxnSpPr>
              <a:cxnSpLocks noChangeShapeType="1"/>
              <a:stCxn id="157710" idx="1"/>
              <a:endCxn id="0" idx="0"/>
            </p:cNvCxnSpPr>
            <p:nvPr/>
          </p:nvCxnSpPr>
          <p:spPr bwMode="auto">
            <a:xfrm rot="10800000" flipH="1" flipV="1">
              <a:off x="249" y="1575"/>
              <a:ext cx="445" cy="174"/>
            </a:xfrm>
            <a:prstGeom prst="curvedConnector4">
              <a:avLst>
                <a:gd name="adj1" fmla="val -32361"/>
                <a:gd name="adj2" fmla="val 74713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7712" name="AutoShape 16">
              <a:extLst>
                <a:ext uri="{FF2B5EF4-FFF2-40B4-BE49-F238E27FC236}">
                  <a16:creationId xmlns:a16="http://schemas.microsoft.com/office/drawing/2014/main" id="{BDDD0F1C-16F6-4E05-B6DF-EC475BD28F33}"/>
                </a:ext>
              </a:extLst>
            </p:cNvPr>
            <p:cNvCxnSpPr>
              <a:cxnSpLocks noChangeShapeType="1"/>
              <a:stCxn id="157708" idx="0"/>
              <a:endCxn id="0" idx="2"/>
            </p:cNvCxnSpPr>
            <p:nvPr/>
          </p:nvCxnSpPr>
          <p:spPr bwMode="auto">
            <a:xfrm rot="5400000" flipH="1">
              <a:off x="1785" y="2298"/>
              <a:ext cx="204" cy="479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7713" name="AutoShape 17">
              <a:extLst>
                <a:ext uri="{FF2B5EF4-FFF2-40B4-BE49-F238E27FC236}">
                  <a16:creationId xmlns:a16="http://schemas.microsoft.com/office/drawing/2014/main" id="{491667CF-31C5-4757-9F02-E1082E6D3B26}"/>
                </a:ext>
              </a:extLst>
            </p:cNvPr>
            <p:cNvCxnSpPr>
              <a:cxnSpLocks noChangeShapeType="1"/>
              <a:stCxn id="157709" idx="2"/>
              <a:endCxn id="0" idx="0"/>
            </p:cNvCxnSpPr>
            <p:nvPr/>
          </p:nvCxnSpPr>
          <p:spPr bwMode="auto">
            <a:xfrm rot="5400000">
              <a:off x="2155" y="1482"/>
              <a:ext cx="115" cy="366"/>
            </a:xfrm>
            <a:prstGeom prst="curvedConnector3">
              <a:avLst>
                <a:gd name="adj1" fmla="val 4956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7714" name="Rectangle 18">
            <a:extLst>
              <a:ext uri="{FF2B5EF4-FFF2-40B4-BE49-F238E27FC236}">
                <a16:creationId xmlns:a16="http://schemas.microsoft.com/office/drawing/2014/main" id="{F020C08F-9041-467B-996D-9036C4AB21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  <a:noFill/>
          <a:ln/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aphicFrame>
        <p:nvGraphicFramePr>
          <p:cNvPr id="157717" name="Object 21">
            <a:extLst>
              <a:ext uri="{FF2B5EF4-FFF2-40B4-BE49-F238E27FC236}">
                <a16:creationId xmlns:a16="http://schemas.microsoft.com/office/drawing/2014/main" id="{D5134AE0-468A-44CC-BFA0-0092D9BEB0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2349500"/>
          <a:ext cx="33274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33" name="Equation" r:id="rId11" imgW="3327120" imgH="965160" progId="Equation.3">
                  <p:embed/>
                </p:oleObj>
              </mc:Choice>
              <mc:Fallback>
                <p:oleObj name="Equation" r:id="rId11" imgW="3327120" imgH="96516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349500"/>
                        <a:ext cx="33274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19" name="Object 23">
            <a:extLst>
              <a:ext uri="{FF2B5EF4-FFF2-40B4-BE49-F238E27FC236}">
                <a16:creationId xmlns:a16="http://schemas.microsoft.com/office/drawing/2014/main" id="{34E9110C-05B7-4AD3-B956-33552BC05F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59413" y="4221163"/>
          <a:ext cx="24130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34" name="Equation" r:id="rId13" imgW="2412720" imgH="1079280" progId="Equation.3">
                  <p:embed/>
                </p:oleObj>
              </mc:Choice>
              <mc:Fallback>
                <p:oleObj name="Equation" r:id="rId13" imgW="2412720" imgH="107928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9413" y="4221163"/>
                        <a:ext cx="24130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21" name="Object 25">
            <a:extLst>
              <a:ext uri="{FF2B5EF4-FFF2-40B4-BE49-F238E27FC236}">
                <a16:creationId xmlns:a16="http://schemas.microsoft.com/office/drawing/2014/main" id="{D3B78122-C2A9-412D-8837-19C922B831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7450" y="5103813"/>
          <a:ext cx="27940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35" name="Equation" r:id="rId15" imgW="2793960" imgH="965160" progId="Equation.3">
                  <p:embed/>
                </p:oleObj>
              </mc:Choice>
              <mc:Fallback>
                <p:oleObj name="Equation" r:id="rId15" imgW="2793960" imgH="96516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5103813"/>
                        <a:ext cx="27940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7722" name="AutoShape 26">
            <a:extLst>
              <a:ext uri="{FF2B5EF4-FFF2-40B4-BE49-F238E27FC236}">
                <a16:creationId xmlns:a16="http://schemas.microsoft.com/office/drawing/2014/main" id="{56B67A27-A356-46DA-B3C7-3F084709D476}"/>
              </a:ext>
            </a:extLst>
          </p:cNvPr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6213475" y="3767138"/>
            <a:ext cx="906463" cy="1587"/>
          </a:xfrm>
          <a:prstGeom prst="bentConnector3">
            <a:avLst>
              <a:gd name="adj1" fmla="val 49912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7723" name="AutoShape 27">
            <a:extLst>
              <a:ext uri="{FF2B5EF4-FFF2-40B4-BE49-F238E27FC236}">
                <a16:creationId xmlns:a16="http://schemas.microsoft.com/office/drawing/2014/main" id="{18FEFE30-1A3C-4C76-82B9-5B9AE6C0F183}"/>
              </a:ext>
            </a:extLst>
          </p:cNvPr>
          <p:cNvCxnSpPr>
            <a:cxnSpLocks noChangeShapeType="1"/>
            <a:stCxn id="0" idx="1"/>
            <a:endCxn id="0" idx="3"/>
          </p:cNvCxnSpPr>
          <p:nvPr/>
        </p:nvCxnSpPr>
        <p:spPr bwMode="auto">
          <a:xfrm rot="10800000" flipV="1">
            <a:off x="3981450" y="4760913"/>
            <a:ext cx="1166813" cy="825500"/>
          </a:xfrm>
          <a:prstGeom prst="bentConnector3">
            <a:avLst>
              <a:gd name="adj1" fmla="val 49931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>
            <a:extLst>
              <a:ext uri="{FF2B5EF4-FFF2-40B4-BE49-F238E27FC236}">
                <a16:creationId xmlns:a16="http://schemas.microsoft.com/office/drawing/2014/main" id="{25D6797A-5535-4C2F-957B-AE519D23A6E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8723" name="Group 3">
            <a:extLst>
              <a:ext uri="{FF2B5EF4-FFF2-40B4-BE49-F238E27FC236}">
                <a16:creationId xmlns:a16="http://schemas.microsoft.com/office/drawing/2014/main" id="{AC9C354A-2CCA-4BA0-83A1-3017106F0629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916113"/>
            <a:ext cx="3989388" cy="2279650"/>
            <a:chOff x="249" y="1434"/>
            <a:chExt cx="2513" cy="1436"/>
          </a:xfrm>
        </p:grpSpPr>
        <p:sp>
          <p:nvSpPr>
            <p:cNvPr id="158724" name="Rectangle 4">
              <a:extLst>
                <a:ext uri="{FF2B5EF4-FFF2-40B4-BE49-F238E27FC236}">
                  <a16:creationId xmlns:a16="http://schemas.microsoft.com/office/drawing/2014/main" id="{3A3312E5-E04F-4D60-A3E2-0BFBD832F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1793"/>
              <a:ext cx="684" cy="344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8725" name="Line 5">
              <a:extLst>
                <a:ext uri="{FF2B5EF4-FFF2-40B4-BE49-F238E27FC236}">
                  <a16:creationId xmlns:a16="http://schemas.microsoft.com/office/drawing/2014/main" id="{AC0E6C59-7BCA-46E0-B9D0-3C149D95B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5" y="1793"/>
              <a:ext cx="685" cy="3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58726" name="AutoShape 6">
              <a:extLst>
                <a:ext uri="{FF2B5EF4-FFF2-40B4-BE49-F238E27FC236}">
                  <a16:creationId xmlns:a16="http://schemas.microsoft.com/office/drawing/2014/main" id="{F999697A-7943-4255-A4A1-86A6BCA99A10}"/>
                </a:ext>
              </a:extLst>
            </p:cNvPr>
            <p:cNvCxnSpPr>
              <a:cxnSpLocks noChangeShapeType="1"/>
              <a:stCxn id="158724" idx="2"/>
            </p:cNvCxnSpPr>
            <p:nvPr/>
          </p:nvCxnSpPr>
          <p:spPr bwMode="auto">
            <a:xfrm>
              <a:off x="1357" y="2145"/>
              <a:ext cx="1" cy="41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8727" name="Line 7">
              <a:extLst>
                <a:ext uri="{FF2B5EF4-FFF2-40B4-BE49-F238E27FC236}">
                  <a16:creationId xmlns:a16="http://schemas.microsoft.com/office/drawing/2014/main" id="{8925D040-50DA-4124-9F4B-27538A946E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0" y="1963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728" name="Line 8">
              <a:extLst>
                <a:ext uri="{FF2B5EF4-FFF2-40B4-BE49-F238E27FC236}">
                  <a16:creationId xmlns:a16="http://schemas.microsoft.com/office/drawing/2014/main" id="{5A34F327-4B5A-4BB2-A2AA-393C794A60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1966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58729" name="Object 9">
              <a:extLst>
                <a:ext uri="{FF2B5EF4-FFF2-40B4-BE49-F238E27FC236}">
                  <a16:creationId xmlns:a16="http://schemas.microsoft.com/office/drawing/2014/main" id="{5E98A5BD-2860-461E-94BA-002E9ABDD83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" y="1749"/>
            <a:ext cx="479" cy="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8756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4" y="1749"/>
                          <a:ext cx="479" cy="1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8730" name="Object 10">
              <a:extLst>
                <a:ext uri="{FF2B5EF4-FFF2-40B4-BE49-F238E27FC236}">
                  <a16:creationId xmlns:a16="http://schemas.microsoft.com/office/drawing/2014/main" id="{18154E2B-9D4A-4E8A-AEE2-00D73FF4D77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0" y="1722"/>
            <a:ext cx="459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8757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0" y="1722"/>
                          <a:ext cx="459" cy="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8731" name="Object 11">
              <a:extLst>
                <a:ext uri="{FF2B5EF4-FFF2-40B4-BE49-F238E27FC236}">
                  <a16:creationId xmlns:a16="http://schemas.microsoft.com/office/drawing/2014/main" id="{31CBA87A-06E8-478A-9904-8A2753BCFD5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35" y="2278"/>
            <a:ext cx="423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8758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5" y="2278"/>
                          <a:ext cx="423" cy="1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8732" name="Text Box 12">
              <a:extLst>
                <a:ext uri="{FF2B5EF4-FFF2-40B4-BE49-F238E27FC236}">
                  <a16:creationId xmlns:a16="http://schemas.microsoft.com/office/drawing/2014/main" id="{89ABB2ED-5A17-41D5-AEB5-E9F2BBE93E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0" y="2697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58733" name="Text Box 13">
              <a:extLst>
                <a:ext uri="{FF2B5EF4-FFF2-40B4-BE49-F238E27FC236}">
                  <a16:creationId xmlns:a16="http://schemas.microsoft.com/office/drawing/2014/main" id="{6CAACDDC-2D43-4EF8-9DCD-2A5CD3FE0F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7" y="1434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58734" name="Text Box 14">
              <a:extLst>
                <a:ext uri="{FF2B5EF4-FFF2-40B4-BE49-F238E27FC236}">
                  <a16:creationId xmlns:a16="http://schemas.microsoft.com/office/drawing/2014/main" id="{7A8B82A6-AC46-4BAD-B2A5-686204927D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1488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58735" name="AutoShape 15">
              <a:extLst>
                <a:ext uri="{FF2B5EF4-FFF2-40B4-BE49-F238E27FC236}">
                  <a16:creationId xmlns:a16="http://schemas.microsoft.com/office/drawing/2014/main" id="{823A5700-6F89-4632-AE51-F946F4885D2A}"/>
                </a:ext>
              </a:extLst>
            </p:cNvPr>
            <p:cNvCxnSpPr>
              <a:cxnSpLocks noChangeShapeType="1"/>
              <a:stCxn id="158734" idx="1"/>
              <a:endCxn id="0" idx="0"/>
            </p:cNvCxnSpPr>
            <p:nvPr/>
          </p:nvCxnSpPr>
          <p:spPr bwMode="auto">
            <a:xfrm rot="10800000" flipH="1" flipV="1">
              <a:off x="249" y="1575"/>
              <a:ext cx="445" cy="174"/>
            </a:xfrm>
            <a:prstGeom prst="curvedConnector4">
              <a:avLst>
                <a:gd name="adj1" fmla="val -32361"/>
                <a:gd name="adj2" fmla="val 74713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8736" name="AutoShape 16">
              <a:extLst>
                <a:ext uri="{FF2B5EF4-FFF2-40B4-BE49-F238E27FC236}">
                  <a16:creationId xmlns:a16="http://schemas.microsoft.com/office/drawing/2014/main" id="{3290DEDB-AE93-4AB8-B8D5-68B2A1190EBB}"/>
                </a:ext>
              </a:extLst>
            </p:cNvPr>
            <p:cNvCxnSpPr>
              <a:cxnSpLocks noChangeShapeType="1"/>
              <a:stCxn id="158732" idx="0"/>
              <a:endCxn id="0" idx="2"/>
            </p:cNvCxnSpPr>
            <p:nvPr/>
          </p:nvCxnSpPr>
          <p:spPr bwMode="auto">
            <a:xfrm rot="5400000" flipH="1">
              <a:off x="1785" y="2298"/>
              <a:ext cx="204" cy="479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8737" name="AutoShape 17">
              <a:extLst>
                <a:ext uri="{FF2B5EF4-FFF2-40B4-BE49-F238E27FC236}">
                  <a16:creationId xmlns:a16="http://schemas.microsoft.com/office/drawing/2014/main" id="{D715539C-E59B-4AB0-AE74-084BFFFD6F72}"/>
                </a:ext>
              </a:extLst>
            </p:cNvPr>
            <p:cNvCxnSpPr>
              <a:cxnSpLocks noChangeShapeType="1"/>
              <a:stCxn id="158733" idx="2"/>
              <a:endCxn id="0" idx="0"/>
            </p:cNvCxnSpPr>
            <p:nvPr/>
          </p:nvCxnSpPr>
          <p:spPr bwMode="auto">
            <a:xfrm rot="5400000">
              <a:off x="2155" y="1482"/>
              <a:ext cx="115" cy="366"/>
            </a:xfrm>
            <a:prstGeom prst="curvedConnector3">
              <a:avLst>
                <a:gd name="adj1" fmla="val 4956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8738" name="Rectangle 18">
            <a:extLst>
              <a:ext uri="{FF2B5EF4-FFF2-40B4-BE49-F238E27FC236}">
                <a16:creationId xmlns:a16="http://schemas.microsoft.com/office/drawing/2014/main" id="{C3A6F170-A7CC-4065-B52C-5E888AF595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  <a:noFill/>
          <a:ln/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aphicFrame>
        <p:nvGraphicFramePr>
          <p:cNvPr id="158741" name="Object 21">
            <a:extLst>
              <a:ext uri="{FF2B5EF4-FFF2-40B4-BE49-F238E27FC236}">
                <a16:creationId xmlns:a16="http://schemas.microsoft.com/office/drawing/2014/main" id="{A19BBAE9-31AA-48D8-9CB2-9D1D4E4924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2363" y="2152650"/>
          <a:ext cx="27940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59" name="Equation" r:id="rId11" imgW="2793960" imgH="965160" progId="Equation.3">
                  <p:embed/>
                </p:oleObj>
              </mc:Choice>
              <mc:Fallback>
                <p:oleObj name="Equation" r:id="rId11" imgW="2793960" imgH="96516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2152650"/>
                        <a:ext cx="27940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744" name="Object 24">
            <a:extLst>
              <a:ext uri="{FF2B5EF4-FFF2-40B4-BE49-F238E27FC236}">
                <a16:creationId xmlns:a16="http://schemas.microsoft.com/office/drawing/2014/main" id="{C5F55ED2-A608-4EC6-8DA6-10039BC8E4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6825" y="3500438"/>
          <a:ext cx="24003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60" name="Equation" r:id="rId13" imgW="2400120" imgH="1079280" progId="Equation.3">
                  <p:embed/>
                </p:oleObj>
              </mc:Choice>
              <mc:Fallback>
                <p:oleObj name="Equation" r:id="rId13" imgW="2400120" imgH="107928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3500438"/>
                        <a:ext cx="24003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745" name="Object 25">
            <a:extLst>
              <a:ext uri="{FF2B5EF4-FFF2-40B4-BE49-F238E27FC236}">
                <a16:creationId xmlns:a16="http://schemas.microsoft.com/office/drawing/2014/main" id="{F1BB7DEA-AAFB-4E30-8314-371D0825E1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663" y="4868863"/>
          <a:ext cx="21336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61" name="Equation" r:id="rId15" imgW="2133360" imgH="1079280" progId="Equation.3">
                  <p:embed/>
                </p:oleObj>
              </mc:Choice>
              <mc:Fallback>
                <p:oleObj name="Equation" r:id="rId15" imgW="2133360" imgH="107928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3" y="4868863"/>
                        <a:ext cx="21336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746" name="Object 26">
            <a:extLst>
              <a:ext uri="{FF2B5EF4-FFF2-40B4-BE49-F238E27FC236}">
                <a16:creationId xmlns:a16="http://schemas.microsoft.com/office/drawing/2014/main" id="{0929C0A0-91B3-44F2-A06A-2A8EAF453E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6825" y="5300663"/>
          <a:ext cx="19812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62" name="Equation" r:id="rId17" imgW="1981080" imgH="1002960" progId="Equation.3">
                  <p:embed/>
                </p:oleObj>
              </mc:Choice>
              <mc:Fallback>
                <p:oleObj name="Equation" r:id="rId17" imgW="1981080" imgH="100296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5300663"/>
                        <a:ext cx="19812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8747" name="AutoShape 27">
            <a:extLst>
              <a:ext uri="{FF2B5EF4-FFF2-40B4-BE49-F238E27FC236}">
                <a16:creationId xmlns:a16="http://schemas.microsoft.com/office/drawing/2014/main" id="{D213453E-EDDC-4DB2-8B9C-86C04DD01A8B}"/>
              </a:ext>
            </a:extLst>
          </p:cNvPr>
          <p:cNvCxnSpPr>
            <a:cxnSpLocks noChangeShapeType="1"/>
            <a:stCxn id="0" idx="1"/>
            <a:endCxn id="0" idx="3"/>
          </p:cNvCxnSpPr>
          <p:nvPr/>
        </p:nvCxnSpPr>
        <p:spPr bwMode="auto">
          <a:xfrm rot="10800000" flipV="1">
            <a:off x="2735263" y="4040188"/>
            <a:ext cx="2341562" cy="1368425"/>
          </a:xfrm>
          <a:prstGeom prst="curvedConnector3">
            <a:avLst>
              <a:gd name="adj1" fmla="val 49968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8748" name="AutoShape 28">
            <a:extLst>
              <a:ext uri="{FF2B5EF4-FFF2-40B4-BE49-F238E27FC236}">
                <a16:creationId xmlns:a16="http://schemas.microsoft.com/office/drawing/2014/main" id="{49027AED-2212-4B6D-A336-2B39133740B6}"/>
              </a:ext>
            </a:extLst>
          </p:cNvPr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2735263" y="5408613"/>
            <a:ext cx="2341562" cy="393700"/>
          </a:xfrm>
          <a:prstGeom prst="curvedConnector3">
            <a:avLst>
              <a:gd name="adj1" fmla="val 49968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>
            <a:extLst>
              <a:ext uri="{FF2B5EF4-FFF2-40B4-BE49-F238E27FC236}">
                <a16:creationId xmlns:a16="http://schemas.microsoft.com/office/drawing/2014/main" id="{7E1628C9-1846-44BE-9F30-69D6FEAAC74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Rectangle 2">
            <a:extLst>
              <a:ext uri="{FF2B5EF4-FFF2-40B4-BE49-F238E27FC236}">
                <a16:creationId xmlns:a16="http://schemas.microsoft.com/office/drawing/2014/main" id="{4E63782C-F655-43F7-A84D-A30490F2A6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5738"/>
            <a:ext cx="8229600" cy="1371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APLICABILIDADE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E342CA8-93CB-4400-B22D-0ABD15E797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507413" cy="3384550"/>
          </a:xfrm>
        </p:spPr>
        <p:txBody>
          <a:bodyPr/>
          <a:lstStyle/>
          <a:p>
            <a:r>
              <a:rPr lang="pt-BR" altLang="pt-BR" sz="3600"/>
              <a:t>Indústria Química</a:t>
            </a:r>
          </a:p>
          <a:p>
            <a:r>
              <a:rPr lang="pt-BR" altLang="pt-BR" sz="3600"/>
              <a:t>Indústria de Biotecnologia e Farmacêutica</a:t>
            </a:r>
          </a:p>
          <a:p>
            <a:r>
              <a:rPr lang="pt-BR" altLang="pt-BR" sz="3600"/>
              <a:t>Indústria Alimentícia e de Bebidas</a:t>
            </a:r>
          </a:p>
          <a:p>
            <a:r>
              <a:rPr lang="pt-BR" altLang="pt-BR" sz="3600"/>
              <a:t>Tratamento de Águas de Abastecimento</a:t>
            </a:r>
          </a:p>
          <a:p>
            <a:r>
              <a:rPr lang="pt-BR" altLang="pt-BR" sz="3600"/>
              <a:t>Tratamento de Efluentes Industriais</a:t>
            </a:r>
          </a:p>
          <a:p>
            <a:r>
              <a:rPr lang="pt-BR" altLang="pt-BR" sz="3600"/>
              <a:t>Medicina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>
            <a:extLst>
              <a:ext uri="{FF2B5EF4-FFF2-40B4-BE49-F238E27FC236}">
                <a16:creationId xmlns:a16="http://schemas.microsoft.com/office/drawing/2014/main" id="{D0B6AD8D-40A0-48AF-82B0-A3F9C2C3031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9747" name="Group 3">
            <a:extLst>
              <a:ext uri="{FF2B5EF4-FFF2-40B4-BE49-F238E27FC236}">
                <a16:creationId xmlns:a16="http://schemas.microsoft.com/office/drawing/2014/main" id="{B835E4A8-05C7-4CBE-884E-43952E4F8AC8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060575"/>
            <a:ext cx="3989387" cy="2279650"/>
            <a:chOff x="249" y="1434"/>
            <a:chExt cx="2513" cy="1436"/>
          </a:xfrm>
        </p:grpSpPr>
        <p:sp>
          <p:nvSpPr>
            <p:cNvPr id="159748" name="Rectangle 4">
              <a:extLst>
                <a:ext uri="{FF2B5EF4-FFF2-40B4-BE49-F238E27FC236}">
                  <a16:creationId xmlns:a16="http://schemas.microsoft.com/office/drawing/2014/main" id="{A57B6AD2-7C08-441D-8A1D-FCAAF4247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1793"/>
              <a:ext cx="684" cy="344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9749" name="Line 5">
              <a:extLst>
                <a:ext uri="{FF2B5EF4-FFF2-40B4-BE49-F238E27FC236}">
                  <a16:creationId xmlns:a16="http://schemas.microsoft.com/office/drawing/2014/main" id="{384E143B-0D0E-4C3A-8F67-3A576A8D6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5" y="1793"/>
              <a:ext cx="685" cy="3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59750" name="AutoShape 6">
              <a:extLst>
                <a:ext uri="{FF2B5EF4-FFF2-40B4-BE49-F238E27FC236}">
                  <a16:creationId xmlns:a16="http://schemas.microsoft.com/office/drawing/2014/main" id="{A7044783-A0CF-4367-BDBE-79720D9B034E}"/>
                </a:ext>
              </a:extLst>
            </p:cNvPr>
            <p:cNvCxnSpPr>
              <a:cxnSpLocks noChangeShapeType="1"/>
              <a:stCxn id="159748" idx="2"/>
            </p:cNvCxnSpPr>
            <p:nvPr/>
          </p:nvCxnSpPr>
          <p:spPr bwMode="auto">
            <a:xfrm>
              <a:off x="1357" y="2145"/>
              <a:ext cx="1" cy="41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9751" name="Line 7">
              <a:extLst>
                <a:ext uri="{FF2B5EF4-FFF2-40B4-BE49-F238E27FC236}">
                  <a16:creationId xmlns:a16="http://schemas.microsoft.com/office/drawing/2014/main" id="{65CD2A73-EB7B-47DC-98B1-2124D9E480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0" y="1963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752" name="Line 8">
              <a:extLst>
                <a:ext uri="{FF2B5EF4-FFF2-40B4-BE49-F238E27FC236}">
                  <a16:creationId xmlns:a16="http://schemas.microsoft.com/office/drawing/2014/main" id="{54D4A0DA-B958-4767-AB4D-879BDE9649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1966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59753" name="Object 9">
              <a:extLst>
                <a:ext uri="{FF2B5EF4-FFF2-40B4-BE49-F238E27FC236}">
                  <a16:creationId xmlns:a16="http://schemas.microsoft.com/office/drawing/2014/main" id="{BF37FF3C-3392-4F54-AAFA-6D63BBF77F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" y="1749"/>
            <a:ext cx="479" cy="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778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4" y="1749"/>
                          <a:ext cx="479" cy="1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754" name="Object 10">
              <a:extLst>
                <a:ext uri="{FF2B5EF4-FFF2-40B4-BE49-F238E27FC236}">
                  <a16:creationId xmlns:a16="http://schemas.microsoft.com/office/drawing/2014/main" id="{38D5F4C5-7813-426E-BBAC-CCF136A69F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0" y="1722"/>
            <a:ext cx="459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779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0" y="1722"/>
                          <a:ext cx="459" cy="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755" name="Object 11">
              <a:extLst>
                <a:ext uri="{FF2B5EF4-FFF2-40B4-BE49-F238E27FC236}">
                  <a16:creationId xmlns:a16="http://schemas.microsoft.com/office/drawing/2014/main" id="{84B0302E-64C3-497C-9CD6-E2B445BD241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35" y="2278"/>
            <a:ext cx="423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780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5" y="2278"/>
                          <a:ext cx="423" cy="1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9756" name="Text Box 12">
              <a:extLst>
                <a:ext uri="{FF2B5EF4-FFF2-40B4-BE49-F238E27FC236}">
                  <a16:creationId xmlns:a16="http://schemas.microsoft.com/office/drawing/2014/main" id="{7D92E96E-44E0-4418-B379-CFAB26CDDB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0" y="2697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59757" name="Text Box 13">
              <a:extLst>
                <a:ext uri="{FF2B5EF4-FFF2-40B4-BE49-F238E27FC236}">
                  <a16:creationId xmlns:a16="http://schemas.microsoft.com/office/drawing/2014/main" id="{49F610D1-4905-4A9E-924F-C5EC6C811C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7" y="1434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59758" name="Text Box 14">
              <a:extLst>
                <a:ext uri="{FF2B5EF4-FFF2-40B4-BE49-F238E27FC236}">
                  <a16:creationId xmlns:a16="http://schemas.microsoft.com/office/drawing/2014/main" id="{D6F9E817-DC49-4854-9DFC-1DD88160A6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1488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59759" name="AutoShape 15">
              <a:extLst>
                <a:ext uri="{FF2B5EF4-FFF2-40B4-BE49-F238E27FC236}">
                  <a16:creationId xmlns:a16="http://schemas.microsoft.com/office/drawing/2014/main" id="{884B9F43-F6A9-4A8C-B91C-9687776ECB33}"/>
                </a:ext>
              </a:extLst>
            </p:cNvPr>
            <p:cNvCxnSpPr>
              <a:cxnSpLocks noChangeShapeType="1"/>
              <a:stCxn id="159758" idx="1"/>
              <a:endCxn id="0" idx="0"/>
            </p:cNvCxnSpPr>
            <p:nvPr/>
          </p:nvCxnSpPr>
          <p:spPr bwMode="auto">
            <a:xfrm rot="10800000" flipH="1" flipV="1">
              <a:off x="249" y="1575"/>
              <a:ext cx="445" cy="174"/>
            </a:xfrm>
            <a:prstGeom prst="curvedConnector4">
              <a:avLst>
                <a:gd name="adj1" fmla="val -32361"/>
                <a:gd name="adj2" fmla="val 74713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9760" name="AutoShape 16">
              <a:extLst>
                <a:ext uri="{FF2B5EF4-FFF2-40B4-BE49-F238E27FC236}">
                  <a16:creationId xmlns:a16="http://schemas.microsoft.com/office/drawing/2014/main" id="{586A2C79-DF2E-4D6E-B807-078B1B7642E4}"/>
                </a:ext>
              </a:extLst>
            </p:cNvPr>
            <p:cNvCxnSpPr>
              <a:cxnSpLocks noChangeShapeType="1"/>
              <a:stCxn id="159756" idx="0"/>
              <a:endCxn id="0" idx="2"/>
            </p:cNvCxnSpPr>
            <p:nvPr/>
          </p:nvCxnSpPr>
          <p:spPr bwMode="auto">
            <a:xfrm rot="5400000" flipH="1">
              <a:off x="1785" y="2298"/>
              <a:ext cx="204" cy="479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9761" name="AutoShape 17">
              <a:extLst>
                <a:ext uri="{FF2B5EF4-FFF2-40B4-BE49-F238E27FC236}">
                  <a16:creationId xmlns:a16="http://schemas.microsoft.com/office/drawing/2014/main" id="{686D6DE3-4BED-4354-84F8-48A6D2B1D293}"/>
                </a:ext>
              </a:extLst>
            </p:cNvPr>
            <p:cNvCxnSpPr>
              <a:cxnSpLocks noChangeShapeType="1"/>
              <a:stCxn id="159757" idx="2"/>
              <a:endCxn id="0" idx="0"/>
            </p:cNvCxnSpPr>
            <p:nvPr/>
          </p:nvCxnSpPr>
          <p:spPr bwMode="auto">
            <a:xfrm rot="5400000">
              <a:off x="2155" y="1482"/>
              <a:ext cx="115" cy="366"/>
            </a:xfrm>
            <a:prstGeom prst="curvedConnector3">
              <a:avLst>
                <a:gd name="adj1" fmla="val 4956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9762" name="Rectangle 18">
            <a:extLst>
              <a:ext uri="{FF2B5EF4-FFF2-40B4-BE49-F238E27FC236}">
                <a16:creationId xmlns:a16="http://schemas.microsoft.com/office/drawing/2014/main" id="{1D524157-C3C4-4A7E-BF70-D3210E3F35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  <a:noFill/>
          <a:ln/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aphicFrame>
        <p:nvGraphicFramePr>
          <p:cNvPr id="159763" name="Object 19">
            <a:extLst>
              <a:ext uri="{FF2B5EF4-FFF2-40B4-BE49-F238E27FC236}">
                <a16:creationId xmlns:a16="http://schemas.microsoft.com/office/drawing/2014/main" id="{36A9437C-D818-4C92-82D7-5E2C5871F0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3808413"/>
          <a:ext cx="27940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81" name="Equation" r:id="rId11" imgW="2793960" imgH="965160" progId="Equation.3">
                  <p:embed/>
                </p:oleObj>
              </mc:Choice>
              <mc:Fallback>
                <p:oleObj name="Equation" r:id="rId11" imgW="2793960" imgH="96516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3808413"/>
                        <a:ext cx="27940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67" name="Object 23">
            <a:extLst>
              <a:ext uri="{FF2B5EF4-FFF2-40B4-BE49-F238E27FC236}">
                <a16:creationId xmlns:a16="http://schemas.microsoft.com/office/drawing/2014/main" id="{676AF04D-A8D5-40AF-AC12-0B070307E1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8625" y="2060575"/>
          <a:ext cx="19812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82" name="Equation" r:id="rId13" imgW="1981080" imgH="1002960" progId="Equation.3">
                  <p:embed/>
                </p:oleObj>
              </mc:Choice>
              <mc:Fallback>
                <p:oleObj name="Equation" r:id="rId13" imgW="1981080" imgH="100296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2060575"/>
                        <a:ext cx="19812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9768" name="AutoShape 24">
            <a:extLst>
              <a:ext uri="{FF2B5EF4-FFF2-40B4-BE49-F238E27FC236}">
                <a16:creationId xmlns:a16="http://schemas.microsoft.com/office/drawing/2014/main" id="{A6A88729-A2E2-44A8-BD96-152B663C8BFB}"/>
              </a:ext>
            </a:extLst>
          </p:cNvPr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6087269" y="3377406"/>
            <a:ext cx="725488" cy="98425"/>
          </a:xfrm>
          <a:prstGeom prst="curvedConnector3">
            <a:avLst>
              <a:gd name="adj1" fmla="val 49889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59770" name="Object 26">
            <a:extLst>
              <a:ext uri="{FF2B5EF4-FFF2-40B4-BE49-F238E27FC236}">
                <a16:creationId xmlns:a16="http://schemas.microsoft.com/office/drawing/2014/main" id="{BFE85C71-01DF-4DAE-A68A-40953865E0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1825" y="5248275"/>
          <a:ext cx="36703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83" name="Equation" r:id="rId15" imgW="3670200" imgH="965160" progId="Equation.3">
                  <p:embed/>
                </p:oleObj>
              </mc:Choice>
              <mc:Fallback>
                <p:oleObj name="Equation" r:id="rId15" imgW="3670200" imgH="96516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1825" y="5248275"/>
                        <a:ext cx="36703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9771" name="AutoShape 27">
            <a:extLst>
              <a:ext uri="{FF2B5EF4-FFF2-40B4-BE49-F238E27FC236}">
                <a16:creationId xmlns:a16="http://schemas.microsoft.com/office/drawing/2014/main" id="{D75FDBCD-EC28-49AE-8DA6-663A1E7C0FCC}"/>
              </a:ext>
            </a:extLst>
          </p:cNvPr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4831557" y="3679031"/>
            <a:ext cx="474662" cy="2663825"/>
          </a:xfrm>
          <a:prstGeom prst="curvedConnector3">
            <a:avLst>
              <a:gd name="adj1" fmla="val 49833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>
            <a:extLst>
              <a:ext uri="{FF2B5EF4-FFF2-40B4-BE49-F238E27FC236}">
                <a16:creationId xmlns:a16="http://schemas.microsoft.com/office/drawing/2014/main" id="{B48FD575-64FB-4513-B99C-BDC92C74953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0771" name="Group 3">
            <a:extLst>
              <a:ext uri="{FF2B5EF4-FFF2-40B4-BE49-F238E27FC236}">
                <a16:creationId xmlns:a16="http://schemas.microsoft.com/office/drawing/2014/main" id="{7A979AC9-BCF8-4A25-A7C2-208AA55517BD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989138"/>
            <a:ext cx="3989388" cy="2279650"/>
            <a:chOff x="249" y="1434"/>
            <a:chExt cx="2513" cy="1436"/>
          </a:xfrm>
        </p:grpSpPr>
        <p:sp>
          <p:nvSpPr>
            <p:cNvPr id="160772" name="Rectangle 4">
              <a:extLst>
                <a:ext uri="{FF2B5EF4-FFF2-40B4-BE49-F238E27FC236}">
                  <a16:creationId xmlns:a16="http://schemas.microsoft.com/office/drawing/2014/main" id="{12F65051-40AB-4895-BC01-A1C58CA59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1793"/>
              <a:ext cx="684" cy="344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0773" name="Line 5">
              <a:extLst>
                <a:ext uri="{FF2B5EF4-FFF2-40B4-BE49-F238E27FC236}">
                  <a16:creationId xmlns:a16="http://schemas.microsoft.com/office/drawing/2014/main" id="{B1ACF831-7E81-4C89-BA81-341A1FD895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5" y="1793"/>
              <a:ext cx="685" cy="3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60774" name="AutoShape 6">
              <a:extLst>
                <a:ext uri="{FF2B5EF4-FFF2-40B4-BE49-F238E27FC236}">
                  <a16:creationId xmlns:a16="http://schemas.microsoft.com/office/drawing/2014/main" id="{03B3575F-A720-499C-9F7D-CE376763A624}"/>
                </a:ext>
              </a:extLst>
            </p:cNvPr>
            <p:cNvCxnSpPr>
              <a:cxnSpLocks noChangeShapeType="1"/>
              <a:stCxn id="160772" idx="2"/>
            </p:cNvCxnSpPr>
            <p:nvPr/>
          </p:nvCxnSpPr>
          <p:spPr bwMode="auto">
            <a:xfrm>
              <a:off x="1357" y="2145"/>
              <a:ext cx="1" cy="41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0775" name="Line 7">
              <a:extLst>
                <a:ext uri="{FF2B5EF4-FFF2-40B4-BE49-F238E27FC236}">
                  <a16:creationId xmlns:a16="http://schemas.microsoft.com/office/drawing/2014/main" id="{230C792F-B71F-43C7-BE7A-5941F3525F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0" y="1963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0776" name="Line 8">
              <a:extLst>
                <a:ext uri="{FF2B5EF4-FFF2-40B4-BE49-F238E27FC236}">
                  <a16:creationId xmlns:a16="http://schemas.microsoft.com/office/drawing/2014/main" id="{CC897A85-331A-4CC5-91B6-C7551B45B6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1966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60777" name="Object 9">
              <a:extLst>
                <a:ext uri="{FF2B5EF4-FFF2-40B4-BE49-F238E27FC236}">
                  <a16:creationId xmlns:a16="http://schemas.microsoft.com/office/drawing/2014/main" id="{73E5FBD2-E0C3-4375-B9CD-5808BD45A0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" y="1749"/>
            <a:ext cx="479" cy="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0798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4" y="1749"/>
                          <a:ext cx="479" cy="1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0778" name="Object 10">
              <a:extLst>
                <a:ext uri="{FF2B5EF4-FFF2-40B4-BE49-F238E27FC236}">
                  <a16:creationId xmlns:a16="http://schemas.microsoft.com/office/drawing/2014/main" id="{E8E85645-7DDB-45EC-A3F1-CDF5F14E5D2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0" y="1722"/>
            <a:ext cx="459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0799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0" y="1722"/>
                          <a:ext cx="459" cy="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0779" name="Object 11">
              <a:extLst>
                <a:ext uri="{FF2B5EF4-FFF2-40B4-BE49-F238E27FC236}">
                  <a16:creationId xmlns:a16="http://schemas.microsoft.com/office/drawing/2014/main" id="{7A1937EE-6A0B-45A4-A682-BFD35AF3F78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35" y="2278"/>
            <a:ext cx="423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0800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5" y="2278"/>
                          <a:ext cx="423" cy="1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0780" name="Text Box 12">
              <a:extLst>
                <a:ext uri="{FF2B5EF4-FFF2-40B4-BE49-F238E27FC236}">
                  <a16:creationId xmlns:a16="http://schemas.microsoft.com/office/drawing/2014/main" id="{1ED42513-5BB4-454A-BFC9-21111F9EA6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0" y="2697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60781" name="Text Box 13">
              <a:extLst>
                <a:ext uri="{FF2B5EF4-FFF2-40B4-BE49-F238E27FC236}">
                  <a16:creationId xmlns:a16="http://schemas.microsoft.com/office/drawing/2014/main" id="{12693E1D-28D7-442E-8085-D0BF3B4530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7" y="1434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60782" name="Text Box 14">
              <a:extLst>
                <a:ext uri="{FF2B5EF4-FFF2-40B4-BE49-F238E27FC236}">
                  <a16:creationId xmlns:a16="http://schemas.microsoft.com/office/drawing/2014/main" id="{7E427033-9279-4DB6-A79E-E2FF250D31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1488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60783" name="AutoShape 15">
              <a:extLst>
                <a:ext uri="{FF2B5EF4-FFF2-40B4-BE49-F238E27FC236}">
                  <a16:creationId xmlns:a16="http://schemas.microsoft.com/office/drawing/2014/main" id="{71DAD4AF-CCEC-4F04-90AF-1382A4BFCC29}"/>
                </a:ext>
              </a:extLst>
            </p:cNvPr>
            <p:cNvCxnSpPr>
              <a:cxnSpLocks noChangeShapeType="1"/>
              <a:stCxn id="160782" idx="1"/>
              <a:endCxn id="0" idx="0"/>
            </p:cNvCxnSpPr>
            <p:nvPr/>
          </p:nvCxnSpPr>
          <p:spPr bwMode="auto">
            <a:xfrm rot="10800000" flipH="1" flipV="1">
              <a:off x="249" y="1575"/>
              <a:ext cx="445" cy="174"/>
            </a:xfrm>
            <a:prstGeom prst="curvedConnector4">
              <a:avLst>
                <a:gd name="adj1" fmla="val -32361"/>
                <a:gd name="adj2" fmla="val 74713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0784" name="AutoShape 16">
              <a:extLst>
                <a:ext uri="{FF2B5EF4-FFF2-40B4-BE49-F238E27FC236}">
                  <a16:creationId xmlns:a16="http://schemas.microsoft.com/office/drawing/2014/main" id="{1D5723B9-2A1B-4266-97A9-926A40A23ADE}"/>
                </a:ext>
              </a:extLst>
            </p:cNvPr>
            <p:cNvCxnSpPr>
              <a:cxnSpLocks noChangeShapeType="1"/>
              <a:stCxn id="160780" idx="0"/>
              <a:endCxn id="0" idx="2"/>
            </p:cNvCxnSpPr>
            <p:nvPr/>
          </p:nvCxnSpPr>
          <p:spPr bwMode="auto">
            <a:xfrm rot="5400000" flipH="1">
              <a:off x="1785" y="2298"/>
              <a:ext cx="204" cy="479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0785" name="AutoShape 17">
              <a:extLst>
                <a:ext uri="{FF2B5EF4-FFF2-40B4-BE49-F238E27FC236}">
                  <a16:creationId xmlns:a16="http://schemas.microsoft.com/office/drawing/2014/main" id="{E7AD385C-6640-4054-AF40-C4BE4179F275}"/>
                </a:ext>
              </a:extLst>
            </p:cNvPr>
            <p:cNvCxnSpPr>
              <a:cxnSpLocks noChangeShapeType="1"/>
              <a:stCxn id="160781" idx="2"/>
              <a:endCxn id="0" idx="0"/>
            </p:cNvCxnSpPr>
            <p:nvPr/>
          </p:nvCxnSpPr>
          <p:spPr bwMode="auto">
            <a:xfrm rot="5400000">
              <a:off x="2155" y="1482"/>
              <a:ext cx="115" cy="366"/>
            </a:xfrm>
            <a:prstGeom prst="curvedConnector3">
              <a:avLst>
                <a:gd name="adj1" fmla="val 4956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60786" name="Rectangle 18">
            <a:extLst>
              <a:ext uri="{FF2B5EF4-FFF2-40B4-BE49-F238E27FC236}">
                <a16:creationId xmlns:a16="http://schemas.microsoft.com/office/drawing/2014/main" id="{A4929D16-C1AC-4DA3-837B-5C943426B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47775"/>
          </a:xfrm>
          <a:noFill/>
          <a:ln/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aphicFrame>
        <p:nvGraphicFramePr>
          <p:cNvPr id="160791" name="Object 23">
            <a:extLst>
              <a:ext uri="{FF2B5EF4-FFF2-40B4-BE49-F238E27FC236}">
                <a16:creationId xmlns:a16="http://schemas.microsoft.com/office/drawing/2014/main" id="{20ADB5F0-DC68-4A78-8402-55A1122F81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4797425"/>
          <a:ext cx="36703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01" name="Equation" r:id="rId11" imgW="3670200" imgH="965160" progId="Equation.3">
                  <p:embed/>
                </p:oleObj>
              </mc:Choice>
              <mc:Fallback>
                <p:oleObj name="Equation" r:id="rId11" imgW="3670200" imgH="96516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797425"/>
                        <a:ext cx="36703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0793" name="Picture 25" descr="img004">
            <a:extLst>
              <a:ext uri="{FF2B5EF4-FFF2-40B4-BE49-F238E27FC236}">
                <a16:creationId xmlns:a16="http://schemas.microsoft.com/office/drawing/2014/main" id="{37FAD7F2-2E38-41BC-B83E-EA3997BBB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473325"/>
            <a:ext cx="4537075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>
            <a:extLst>
              <a:ext uri="{FF2B5EF4-FFF2-40B4-BE49-F238E27FC236}">
                <a16:creationId xmlns:a16="http://schemas.microsoft.com/office/drawing/2014/main" id="{A7DEE3BC-BF50-4E18-BE02-C882EA69CC6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810" name="Rectangle 18">
            <a:extLst>
              <a:ext uri="{FF2B5EF4-FFF2-40B4-BE49-F238E27FC236}">
                <a16:creationId xmlns:a16="http://schemas.microsoft.com/office/drawing/2014/main" id="{E656B5CC-C50E-4EA4-841D-FC5D2421CF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47775"/>
          </a:xfrm>
          <a:noFill/>
          <a:ln/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aphicFrame>
        <p:nvGraphicFramePr>
          <p:cNvPr id="161815" name="Object 23">
            <a:extLst>
              <a:ext uri="{FF2B5EF4-FFF2-40B4-BE49-F238E27FC236}">
                <a16:creationId xmlns:a16="http://schemas.microsoft.com/office/drawing/2014/main" id="{BF28182B-EAF2-47CF-8F64-DDD840CC59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188" y="1628775"/>
          <a:ext cx="8208962" cy="504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19" name="Gráfico" r:id="rId5" imgW="6096000" imgH="3743249" progId="Excel.Chart.8">
                  <p:embed followColorScheme="full"/>
                </p:oleObj>
              </mc:Choice>
              <mc:Fallback>
                <p:oleObj name="Gráfico" r:id="rId5" imgW="6096000" imgH="3743249" progId="Excel.Chart.8">
                  <p:embed followColorScheme="full"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628775"/>
                        <a:ext cx="8208962" cy="504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816" name="Object 24">
            <a:extLst>
              <a:ext uri="{FF2B5EF4-FFF2-40B4-BE49-F238E27FC236}">
                <a16:creationId xmlns:a16="http://schemas.microsoft.com/office/drawing/2014/main" id="{2A47F648-03F0-477F-8795-330228EFE1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2922588"/>
          <a:ext cx="3098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20" name="Equation" r:id="rId7" imgW="3098520" imgH="838080" progId="Equation.3">
                  <p:embed/>
                </p:oleObj>
              </mc:Choice>
              <mc:Fallback>
                <p:oleObj name="Equation" r:id="rId7" imgW="3098520" imgH="83808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922588"/>
                        <a:ext cx="30988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6" name="Picture 4">
            <a:extLst>
              <a:ext uri="{FF2B5EF4-FFF2-40B4-BE49-F238E27FC236}">
                <a16:creationId xmlns:a16="http://schemas.microsoft.com/office/drawing/2014/main" id="{CB596FEE-9520-412B-B66C-85BFC111791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57" name="Rectangle 5">
            <a:extLst>
              <a:ext uri="{FF2B5EF4-FFF2-40B4-BE49-F238E27FC236}">
                <a16:creationId xmlns:a16="http://schemas.microsoft.com/office/drawing/2014/main" id="{437548DD-4B7E-41B6-8D42-D2672D69C3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7313"/>
            <a:ext cx="8229600" cy="1397000"/>
          </a:xfrm>
          <a:noFill/>
          <a:ln/>
        </p:spPr>
        <p:txBody>
          <a:bodyPr/>
          <a:lstStyle/>
          <a:p>
            <a:r>
              <a:rPr lang="pt-BR" altLang="pt-BR" sz="4000"/>
              <a:t>PROBLEMAS OPERACIONAIS EM PROCESSOS DE MEMBRANA</a:t>
            </a:r>
          </a:p>
        </p:txBody>
      </p:sp>
      <p:sp>
        <p:nvSpPr>
          <p:cNvPr id="202777" name="AutoShape 25">
            <a:extLst>
              <a:ext uri="{FF2B5EF4-FFF2-40B4-BE49-F238E27FC236}">
                <a16:creationId xmlns:a16="http://schemas.microsoft.com/office/drawing/2014/main" id="{7C297F56-24D5-4AB8-9340-47F4EE1F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1484313"/>
            <a:ext cx="3816350" cy="863600"/>
          </a:xfrm>
          <a:prstGeom prst="cube">
            <a:avLst>
              <a:gd name="adj" fmla="val 25000"/>
            </a:avLst>
          </a:prstGeom>
          <a:solidFill>
            <a:srgbClr val="3366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Problemas operacionais em </a:t>
            </a:r>
          </a:p>
          <a:p>
            <a:pPr algn="ctr"/>
            <a:r>
              <a:rPr lang="pt-BR" altLang="pt-BR"/>
              <a:t>processos de membrana</a:t>
            </a:r>
          </a:p>
        </p:txBody>
      </p:sp>
      <p:sp>
        <p:nvSpPr>
          <p:cNvPr id="202778" name="AutoShape 26">
            <a:extLst>
              <a:ext uri="{FF2B5EF4-FFF2-40B4-BE49-F238E27FC236}">
                <a16:creationId xmlns:a16="http://schemas.microsoft.com/office/drawing/2014/main" id="{EE3D8A0C-A25B-4747-A8CB-87ED1B64B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997200"/>
            <a:ext cx="3455987" cy="863600"/>
          </a:xfrm>
          <a:prstGeom prst="cube">
            <a:avLst>
              <a:gd name="adj" fmla="val 25000"/>
            </a:avLst>
          </a:prstGeom>
          <a:solidFill>
            <a:srgbClr val="3366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Dano físico nas membranas</a:t>
            </a:r>
          </a:p>
        </p:txBody>
      </p:sp>
      <p:sp>
        <p:nvSpPr>
          <p:cNvPr id="202779" name="AutoShape 27">
            <a:extLst>
              <a:ext uri="{FF2B5EF4-FFF2-40B4-BE49-F238E27FC236}">
                <a16:creationId xmlns:a16="http://schemas.microsoft.com/office/drawing/2014/main" id="{A2C8DD3D-CD58-498E-A6DA-89BA08F2D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2997200"/>
            <a:ext cx="3024188" cy="863600"/>
          </a:xfrm>
          <a:prstGeom prst="cube">
            <a:avLst>
              <a:gd name="adj" fmla="val 25000"/>
            </a:avLst>
          </a:prstGeom>
          <a:solidFill>
            <a:srgbClr val="3366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Bloqueio das membranas</a:t>
            </a:r>
          </a:p>
        </p:txBody>
      </p:sp>
      <p:sp>
        <p:nvSpPr>
          <p:cNvPr id="202780" name="Rectangle 28">
            <a:extLst>
              <a:ext uri="{FF2B5EF4-FFF2-40B4-BE49-F238E27FC236}">
                <a16:creationId xmlns:a16="http://schemas.microsoft.com/office/drawing/2014/main" id="{7636D0BF-3EA1-43E2-8153-FB10E03D94D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3932238"/>
            <a:ext cx="3527425" cy="1296987"/>
          </a:xfrm>
          <a:noFill/>
          <a:ln/>
        </p:spPr>
        <p:txBody>
          <a:bodyPr/>
          <a:lstStyle/>
          <a:p>
            <a:r>
              <a:rPr lang="pt-BR" altLang="pt-BR" sz="1800" b="1"/>
              <a:t>Ácidos e bases (pH)</a:t>
            </a:r>
          </a:p>
          <a:p>
            <a:r>
              <a:rPr lang="pt-BR" altLang="pt-BR" sz="1800" b="1"/>
              <a:t>Cloro e agentes oxidantes</a:t>
            </a:r>
          </a:p>
          <a:p>
            <a:r>
              <a:rPr lang="pt-BR" altLang="pt-BR" sz="1800" b="1"/>
              <a:t>Microrganismos</a:t>
            </a:r>
          </a:p>
          <a:p>
            <a:r>
              <a:rPr lang="pt-BR" altLang="pt-BR" sz="1800" b="1"/>
              <a:t>Compactação </a:t>
            </a:r>
          </a:p>
        </p:txBody>
      </p:sp>
      <p:sp>
        <p:nvSpPr>
          <p:cNvPr id="202781" name="AutoShape 29">
            <a:extLst>
              <a:ext uri="{FF2B5EF4-FFF2-40B4-BE49-F238E27FC236}">
                <a16:creationId xmlns:a16="http://schemas.microsoft.com/office/drawing/2014/main" id="{F52D8C66-3953-4683-8FAD-073FAF89C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4292600"/>
            <a:ext cx="1511300" cy="576263"/>
          </a:xfrm>
          <a:prstGeom prst="cube">
            <a:avLst>
              <a:gd name="adj" fmla="val 25000"/>
            </a:avLst>
          </a:prstGeom>
          <a:solidFill>
            <a:srgbClr val="3366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“Fouling”</a:t>
            </a:r>
          </a:p>
        </p:txBody>
      </p:sp>
      <p:sp>
        <p:nvSpPr>
          <p:cNvPr id="202782" name="AutoShape 30">
            <a:extLst>
              <a:ext uri="{FF2B5EF4-FFF2-40B4-BE49-F238E27FC236}">
                <a16:creationId xmlns:a16="http://schemas.microsoft.com/office/drawing/2014/main" id="{128B5517-0D2B-413A-B010-3DCC528F2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4292600"/>
            <a:ext cx="1511300" cy="576263"/>
          </a:xfrm>
          <a:prstGeom prst="cube">
            <a:avLst>
              <a:gd name="adj" fmla="val 25000"/>
            </a:avLst>
          </a:prstGeom>
          <a:solidFill>
            <a:srgbClr val="3366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“Scaling”</a:t>
            </a:r>
          </a:p>
        </p:txBody>
      </p:sp>
      <p:sp>
        <p:nvSpPr>
          <p:cNvPr id="202783" name="Rectangle 31">
            <a:extLst>
              <a:ext uri="{FF2B5EF4-FFF2-40B4-BE49-F238E27FC236}">
                <a16:creationId xmlns:a16="http://schemas.microsoft.com/office/drawing/2014/main" id="{3C8A01A3-08B3-4BE1-8005-4A9AAE587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4940300"/>
            <a:ext cx="3240088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1800" b="1"/>
              <a:t>Turbidez e SST</a:t>
            </a:r>
          </a:p>
          <a:p>
            <a:r>
              <a:rPr lang="pt-BR" altLang="pt-BR" sz="1800" b="1"/>
              <a:t>Microrganismos (“Biofouling”)</a:t>
            </a:r>
          </a:p>
          <a:p>
            <a:r>
              <a:rPr lang="pt-BR" altLang="pt-BR" sz="1800" b="1"/>
              <a:t>Carbono Orgânico Total</a:t>
            </a:r>
          </a:p>
          <a:p>
            <a:r>
              <a:rPr lang="pt-BR" altLang="pt-BR" sz="1800" b="1"/>
              <a:t>Óxidos de Fe e Mn</a:t>
            </a:r>
          </a:p>
        </p:txBody>
      </p:sp>
      <p:sp>
        <p:nvSpPr>
          <p:cNvPr id="202784" name="Rectangle 32">
            <a:extLst>
              <a:ext uri="{FF2B5EF4-FFF2-40B4-BE49-F238E27FC236}">
                <a16:creationId xmlns:a16="http://schemas.microsoft.com/office/drawing/2014/main" id="{D92A0567-10E3-420A-96EA-3AE251C84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4941888"/>
            <a:ext cx="2232025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1800" b="1"/>
              <a:t>CaSO</a:t>
            </a:r>
            <a:r>
              <a:rPr lang="pt-BR" altLang="pt-BR" sz="1800" b="1" baseline="-25000"/>
              <a:t>4 </a:t>
            </a:r>
            <a:r>
              <a:rPr lang="pt-BR" altLang="pt-BR" sz="1800" b="1"/>
              <a:t>e</a:t>
            </a:r>
            <a:r>
              <a:rPr lang="pt-BR" altLang="pt-BR" sz="1800" b="1" baseline="-25000"/>
              <a:t> </a:t>
            </a:r>
            <a:r>
              <a:rPr lang="pt-BR" altLang="pt-BR" sz="1800" b="1"/>
              <a:t>CaCO</a:t>
            </a:r>
            <a:r>
              <a:rPr lang="pt-BR" altLang="pt-BR" sz="1800" b="1" baseline="-25000"/>
              <a:t>3</a:t>
            </a:r>
          </a:p>
          <a:p>
            <a:r>
              <a:rPr lang="pt-BR" altLang="pt-BR" sz="1800" b="1"/>
              <a:t>CaF</a:t>
            </a:r>
            <a:r>
              <a:rPr lang="pt-BR" altLang="pt-BR" sz="1800" b="1" baseline="-25000"/>
              <a:t>2</a:t>
            </a:r>
          </a:p>
          <a:p>
            <a:r>
              <a:rPr lang="pt-BR" altLang="pt-BR" sz="1800" b="1"/>
              <a:t>BaSO</a:t>
            </a:r>
            <a:r>
              <a:rPr lang="pt-BR" altLang="pt-BR" sz="1800" b="1" baseline="-25000"/>
              <a:t>4</a:t>
            </a:r>
          </a:p>
          <a:p>
            <a:r>
              <a:rPr lang="pt-BR" altLang="pt-BR" sz="1800" b="1"/>
              <a:t>Silica</a:t>
            </a:r>
          </a:p>
          <a:p>
            <a:r>
              <a:rPr lang="pt-BR" altLang="pt-BR" sz="1800" b="1"/>
              <a:t>Mg(OH)</a:t>
            </a:r>
            <a:r>
              <a:rPr lang="pt-BR" altLang="pt-BR" sz="1800" b="1" baseline="-25000"/>
              <a:t>2</a:t>
            </a:r>
          </a:p>
        </p:txBody>
      </p:sp>
      <p:cxnSp>
        <p:nvCxnSpPr>
          <p:cNvPr id="202785" name="AutoShape 33">
            <a:extLst>
              <a:ext uri="{FF2B5EF4-FFF2-40B4-BE49-F238E27FC236}">
                <a16:creationId xmlns:a16="http://schemas.microsoft.com/office/drawing/2014/main" id="{F5A46FE0-FED2-4C13-B66C-FB7F581C8614}"/>
              </a:ext>
            </a:extLst>
          </p:cNvPr>
          <p:cNvCxnSpPr>
            <a:cxnSpLocks noChangeShapeType="1"/>
            <a:stCxn id="202777" idx="3"/>
            <a:endCxn id="202778" idx="0"/>
          </p:cNvCxnSpPr>
          <p:nvPr/>
        </p:nvCxnSpPr>
        <p:spPr bwMode="auto">
          <a:xfrm rot="5400000">
            <a:off x="2897188" y="1754188"/>
            <a:ext cx="649287" cy="1836737"/>
          </a:xfrm>
          <a:prstGeom prst="bentConnector3">
            <a:avLst>
              <a:gd name="adj1" fmla="val 49880"/>
            </a:avLst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2786" name="AutoShape 34">
            <a:extLst>
              <a:ext uri="{FF2B5EF4-FFF2-40B4-BE49-F238E27FC236}">
                <a16:creationId xmlns:a16="http://schemas.microsoft.com/office/drawing/2014/main" id="{415C1AC4-3384-459B-A239-088D53653E1A}"/>
              </a:ext>
            </a:extLst>
          </p:cNvPr>
          <p:cNvCxnSpPr>
            <a:cxnSpLocks noChangeShapeType="1"/>
            <a:stCxn id="202777" idx="3"/>
            <a:endCxn id="202779" idx="1"/>
          </p:cNvCxnSpPr>
          <p:nvPr/>
        </p:nvCxnSpPr>
        <p:spPr bwMode="auto">
          <a:xfrm rot="16200000" flipH="1">
            <a:off x="4878388" y="1609725"/>
            <a:ext cx="865187" cy="2341563"/>
          </a:xfrm>
          <a:prstGeom prst="bentConnector3">
            <a:avLst>
              <a:gd name="adj1" fmla="val 37431"/>
            </a:avLst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2787" name="AutoShape 35">
            <a:extLst>
              <a:ext uri="{FF2B5EF4-FFF2-40B4-BE49-F238E27FC236}">
                <a16:creationId xmlns:a16="http://schemas.microsoft.com/office/drawing/2014/main" id="{4EC50B76-944C-46E1-BBDF-AEDE5C0DCA51}"/>
              </a:ext>
            </a:extLst>
          </p:cNvPr>
          <p:cNvCxnSpPr>
            <a:cxnSpLocks noChangeShapeType="1"/>
            <a:stCxn id="202779" idx="3"/>
            <a:endCxn id="202781" idx="1"/>
          </p:cNvCxnSpPr>
          <p:nvPr/>
        </p:nvCxnSpPr>
        <p:spPr bwMode="auto">
          <a:xfrm rot="5400000">
            <a:off x="5400675" y="3355975"/>
            <a:ext cx="576263" cy="1585913"/>
          </a:xfrm>
          <a:prstGeom prst="bentConnector3">
            <a:avLst>
              <a:gd name="adj1" fmla="val 37468"/>
            </a:avLst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2788" name="AutoShape 36">
            <a:extLst>
              <a:ext uri="{FF2B5EF4-FFF2-40B4-BE49-F238E27FC236}">
                <a16:creationId xmlns:a16="http://schemas.microsoft.com/office/drawing/2014/main" id="{C3B0D9CC-7A36-4C36-A001-C0B04B8DB87C}"/>
              </a:ext>
            </a:extLst>
          </p:cNvPr>
          <p:cNvCxnSpPr>
            <a:cxnSpLocks noChangeShapeType="1"/>
            <a:stCxn id="202779" idx="3"/>
            <a:endCxn id="202782" idx="1"/>
          </p:cNvCxnSpPr>
          <p:nvPr/>
        </p:nvCxnSpPr>
        <p:spPr bwMode="auto">
          <a:xfrm rot="16200000" flipH="1">
            <a:off x="6696869" y="3645694"/>
            <a:ext cx="576263" cy="1006475"/>
          </a:xfrm>
          <a:prstGeom prst="bentConnector3">
            <a:avLst>
              <a:gd name="adj1" fmla="val 37468"/>
            </a:avLst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705" name="Picture 17">
            <a:extLst>
              <a:ext uri="{FF2B5EF4-FFF2-40B4-BE49-F238E27FC236}">
                <a16:creationId xmlns:a16="http://schemas.microsoft.com/office/drawing/2014/main" id="{C5F7D6A5-9C88-4734-BD85-605546F93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195262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0690" name="Picture 2">
            <a:extLst>
              <a:ext uri="{FF2B5EF4-FFF2-40B4-BE49-F238E27FC236}">
                <a16:creationId xmlns:a16="http://schemas.microsoft.com/office/drawing/2014/main" id="{E76F8A30-829E-45A5-9FB8-9B4A8287964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0691" name="Rectangle 3">
            <a:extLst>
              <a:ext uri="{FF2B5EF4-FFF2-40B4-BE49-F238E27FC236}">
                <a16:creationId xmlns:a16="http://schemas.microsoft.com/office/drawing/2014/main" id="{769A0E81-D2B2-479B-89C3-06B7D0E486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7313"/>
            <a:ext cx="8229600" cy="1397000"/>
          </a:xfrm>
          <a:noFill/>
          <a:ln/>
        </p:spPr>
        <p:txBody>
          <a:bodyPr/>
          <a:lstStyle/>
          <a:p>
            <a:r>
              <a:rPr lang="pt-BR" altLang="pt-BR" sz="4000"/>
              <a:t>PROBLEMAS OPERACIONAIS EM PROCESSOS DE MEMBRANA</a:t>
            </a:r>
          </a:p>
        </p:txBody>
      </p:sp>
      <p:sp>
        <p:nvSpPr>
          <p:cNvPr id="370706" name="Rectangle 18">
            <a:extLst>
              <a:ext uri="{FF2B5EF4-FFF2-40B4-BE49-F238E27FC236}">
                <a16:creationId xmlns:a16="http://schemas.microsoft.com/office/drawing/2014/main" id="{870085A5-2068-4A99-81C3-CB0149E72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412875"/>
            <a:ext cx="31670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1800" b="1"/>
              <a:t>Deposição de material inorgânico (Fouling)</a:t>
            </a:r>
            <a:endParaRPr lang="pt-BR" altLang="pt-BR" sz="1800" b="1" baseline="-25000"/>
          </a:p>
        </p:txBody>
      </p:sp>
      <p:cxnSp>
        <p:nvCxnSpPr>
          <p:cNvPr id="370707" name="AutoShape 19">
            <a:extLst>
              <a:ext uri="{FF2B5EF4-FFF2-40B4-BE49-F238E27FC236}">
                <a16:creationId xmlns:a16="http://schemas.microsoft.com/office/drawing/2014/main" id="{F9274900-91D0-4A52-8949-2B35ABA2CC08}"/>
              </a:ext>
            </a:extLst>
          </p:cNvPr>
          <p:cNvCxnSpPr>
            <a:cxnSpLocks noChangeShapeType="1"/>
            <a:stCxn id="370706" idx="1"/>
            <a:endCxn id="370705" idx="3"/>
          </p:cNvCxnSpPr>
          <p:nvPr/>
        </p:nvCxnSpPr>
        <p:spPr bwMode="auto">
          <a:xfrm rot="10800000" flipV="1">
            <a:off x="2347913" y="1773238"/>
            <a:ext cx="495300" cy="1328737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70708" name="Picture 20">
            <a:extLst>
              <a:ext uri="{FF2B5EF4-FFF2-40B4-BE49-F238E27FC236}">
                <a16:creationId xmlns:a16="http://schemas.microsoft.com/office/drawing/2014/main" id="{FC6C0711-E60D-4A95-BC6C-D26EB915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76475"/>
            <a:ext cx="180975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0709" name="Rectangle 21">
            <a:extLst>
              <a:ext uri="{FF2B5EF4-FFF2-40B4-BE49-F238E27FC236}">
                <a16:creationId xmlns:a16="http://schemas.microsoft.com/office/drawing/2014/main" id="{DDF52DCE-24A7-4168-8F5C-6D3E6D245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1773238"/>
            <a:ext cx="251936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1800" b="1"/>
              <a:t>Deposição de microrganismos (Biofouling)</a:t>
            </a:r>
            <a:endParaRPr lang="pt-BR" altLang="pt-BR" sz="1800" b="1" baseline="-25000"/>
          </a:p>
        </p:txBody>
      </p:sp>
      <p:cxnSp>
        <p:nvCxnSpPr>
          <p:cNvPr id="370710" name="AutoShape 22">
            <a:extLst>
              <a:ext uri="{FF2B5EF4-FFF2-40B4-BE49-F238E27FC236}">
                <a16:creationId xmlns:a16="http://schemas.microsoft.com/office/drawing/2014/main" id="{796FEEE4-3EB3-40CB-9331-4AA046F76D25}"/>
              </a:ext>
            </a:extLst>
          </p:cNvPr>
          <p:cNvCxnSpPr>
            <a:cxnSpLocks noChangeShapeType="1"/>
            <a:stCxn id="370709" idx="1"/>
            <a:endCxn id="370708" idx="3"/>
          </p:cNvCxnSpPr>
          <p:nvPr/>
        </p:nvCxnSpPr>
        <p:spPr bwMode="auto">
          <a:xfrm rot="10800000" flipV="1">
            <a:off x="4868863" y="2133600"/>
            <a:ext cx="1143000" cy="1271588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70711" name="Picture 23">
            <a:extLst>
              <a:ext uri="{FF2B5EF4-FFF2-40B4-BE49-F238E27FC236}">
                <a16:creationId xmlns:a16="http://schemas.microsoft.com/office/drawing/2014/main" id="{B78C75B7-DF2C-40AA-8FD9-70B06A68F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573463"/>
            <a:ext cx="172402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0712" name="Rectangle 24">
            <a:extLst>
              <a:ext uri="{FF2B5EF4-FFF2-40B4-BE49-F238E27FC236}">
                <a16:creationId xmlns:a16="http://schemas.microsoft.com/office/drawing/2014/main" id="{019F4977-D78A-4F41-A6DD-72C8D0383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938" y="2852738"/>
            <a:ext cx="316706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1800" b="1"/>
              <a:t>Deposição de compostos orgânicos</a:t>
            </a:r>
            <a:endParaRPr lang="pt-BR" altLang="pt-BR" sz="1800" b="1" baseline="-25000"/>
          </a:p>
        </p:txBody>
      </p:sp>
      <p:cxnSp>
        <p:nvCxnSpPr>
          <p:cNvPr id="370713" name="AutoShape 25">
            <a:extLst>
              <a:ext uri="{FF2B5EF4-FFF2-40B4-BE49-F238E27FC236}">
                <a16:creationId xmlns:a16="http://schemas.microsoft.com/office/drawing/2014/main" id="{9203ECF6-C3C5-4187-B746-C887A0F6F4BE}"/>
              </a:ext>
            </a:extLst>
          </p:cNvPr>
          <p:cNvCxnSpPr>
            <a:cxnSpLocks noChangeShapeType="1"/>
            <a:stCxn id="370712" idx="2"/>
            <a:endCxn id="370711" idx="3"/>
          </p:cNvCxnSpPr>
          <p:nvPr/>
        </p:nvCxnSpPr>
        <p:spPr bwMode="auto">
          <a:xfrm rot="5400000">
            <a:off x="6615907" y="3756818"/>
            <a:ext cx="1130300" cy="760413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70714" name="Picture 26">
            <a:extLst>
              <a:ext uri="{FF2B5EF4-FFF2-40B4-BE49-F238E27FC236}">
                <a16:creationId xmlns:a16="http://schemas.microsoft.com/office/drawing/2014/main" id="{A7A43F4F-ECF1-4EB3-8389-79A5EBFC5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05263"/>
            <a:ext cx="19335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715" name="Rectangle 27">
            <a:extLst>
              <a:ext uri="{FF2B5EF4-FFF2-40B4-BE49-F238E27FC236}">
                <a16:creationId xmlns:a16="http://schemas.microsoft.com/office/drawing/2014/main" id="{DCDAD8EA-C5FA-42DB-A1A5-512ED3BDE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5949950"/>
            <a:ext cx="360045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1800" b="1"/>
              <a:t>Formação e deposição de precipitados (Scaling)</a:t>
            </a:r>
          </a:p>
        </p:txBody>
      </p:sp>
      <p:cxnSp>
        <p:nvCxnSpPr>
          <p:cNvPr id="370716" name="AutoShape 28">
            <a:extLst>
              <a:ext uri="{FF2B5EF4-FFF2-40B4-BE49-F238E27FC236}">
                <a16:creationId xmlns:a16="http://schemas.microsoft.com/office/drawing/2014/main" id="{D85C613D-A820-4BE1-9596-EF300EA18DA6}"/>
              </a:ext>
            </a:extLst>
          </p:cNvPr>
          <p:cNvCxnSpPr>
            <a:cxnSpLocks noChangeShapeType="1"/>
            <a:stCxn id="370715" idx="1"/>
            <a:endCxn id="370714" idx="3"/>
          </p:cNvCxnSpPr>
          <p:nvPr/>
        </p:nvCxnSpPr>
        <p:spPr bwMode="auto">
          <a:xfrm rot="10800000">
            <a:off x="3409950" y="5262563"/>
            <a:ext cx="585788" cy="1047750"/>
          </a:xfrm>
          <a:prstGeom prst="curvedConnector3">
            <a:avLst>
              <a:gd name="adj1" fmla="val 49866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1" name="Picture 3">
            <a:extLst>
              <a:ext uri="{FF2B5EF4-FFF2-40B4-BE49-F238E27FC236}">
                <a16:creationId xmlns:a16="http://schemas.microsoft.com/office/drawing/2014/main" id="{A48F6EF4-E665-4DE2-A848-76E77944617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0932" name="Rectangle 4">
            <a:extLst>
              <a:ext uri="{FF2B5EF4-FFF2-40B4-BE49-F238E27FC236}">
                <a16:creationId xmlns:a16="http://schemas.microsoft.com/office/drawing/2014/main" id="{43D3F5FA-6928-43F5-AB43-E87E1A8BCB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7313"/>
            <a:ext cx="8229600" cy="1397000"/>
          </a:xfrm>
          <a:noFill/>
          <a:ln/>
        </p:spPr>
        <p:txBody>
          <a:bodyPr/>
          <a:lstStyle/>
          <a:p>
            <a:r>
              <a:rPr lang="pt-BR" altLang="pt-BR" sz="4000"/>
              <a:t>PROBLEMAS OPERACIONAIS EM PROCESSOS DE MEMBRANA</a:t>
            </a:r>
          </a:p>
        </p:txBody>
      </p:sp>
      <p:sp>
        <p:nvSpPr>
          <p:cNvPr id="380936" name="Rectangle 8">
            <a:extLst>
              <a:ext uri="{FF2B5EF4-FFF2-40B4-BE49-F238E27FC236}">
                <a16:creationId xmlns:a16="http://schemas.microsoft.com/office/drawing/2014/main" id="{53A059AB-8323-43B5-8FC9-D2F241428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805488"/>
            <a:ext cx="38893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1800" b="1"/>
              <a:t>Formação de biofilmes (Biofouling)</a:t>
            </a:r>
            <a:endParaRPr lang="pt-BR" altLang="pt-BR" sz="1800" b="1" baseline="-25000"/>
          </a:p>
        </p:txBody>
      </p:sp>
      <p:cxnSp>
        <p:nvCxnSpPr>
          <p:cNvPr id="380937" name="AutoShape 9">
            <a:extLst>
              <a:ext uri="{FF2B5EF4-FFF2-40B4-BE49-F238E27FC236}">
                <a16:creationId xmlns:a16="http://schemas.microsoft.com/office/drawing/2014/main" id="{7F03AAA3-B5E3-4909-B636-4091820E73EC}"/>
              </a:ext>
            </a:extLst>
          </p:cNvPr>
          <p:cNvCxnSpPr>
            <a:cxnSpLocks noChangeShapeType="1"/>
            <a:stCxn id="380936" idx="1"/>
            <a:endCxn id="380944" idx="2"/>
          </p:cNvCxnSpPr>
          <p:nvPr/>
        </p:nvCxnSpPr>
        <p:spPr bwMode="auto">
          <a:xfrm rot="10800000" flipH="1">
            <a:off x="395288" y="5029200"/>
            <a:ext cx="1822450" cy="1136650"/>
          </a:xfrm>
          <a:prstGeom prst="curvedConnector4">
            <a:avLst>
              <a:gd name="adj1" fmla="val -12542"/>
              <a:gd name="adj2" fmla="val 65782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0942" name="Rectangle 14">
            <a:extLst>
              <a:ext uri="{FF2B5EF4-FFF2-40B4-BE49-F238E27FC236}">
                <a16:creationId xmlns:a16="http://schemas.microsoft.com/office/drawing/2014/main" id="{6BC54691-D971-471A-BE62-5EBB67239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1484313"/>
            <a:ext cx="36004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1800" b="1"/>
              <a:t>Limpeza inadequada das membranas</a:t>
            </a:r>
          </a:p>
        </p:txBody>
      </p:sp>
      <p:cxnSp>
        <p:nvCxnSpPr>
          <p:cNvPr id="380943" name="AutoShape 15">
            <a:extLst>
              <a:ext uri="{FF2B5EF4-FFF2-40B4-BE49-F238E27FC236}">
                <a16:creationId xmlns:a16="http://schemas.microsoft.com/office/drawing/2014/main" id="{782FDC86-DAE3-42B7-BA63-975F488D4864}"/>
              </a:ext>
            </a:extLst>
          </p:cNvPr>
          <p:cNvCxnSpPr>
            <a:cxnSpLocks noChangeShapeType="1"/>
            <a:stCxn id="380942" idx="3"/>
            <a:endCxn id="380945" idx="0"/>
          </p:cNvCxnSpPr>
          <p:nvPr/>
        </p:nvCxnSpPr>
        <p:spPr bwMode="auto">
          <a:xfrm flipH="1">
            <a:off x="6781800" y="1844675"/>
            <a:ext cx="1462088" cy="1152525"/>
          </a:xfrm>
          <a:prstGeom prst="curvedConnector4">
            <a:avLst>
              <a:gd name="adj1" fmla="val -15634"/>
              <a:gd name="adj2" fmla="val 65565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80944" name="Picture 16">
            <a:extLst>
              <a:ext uri="{FF2B5EF4-FFF2-40B4-BE49-F238E27FC236}">
                <a16:creationId xmlns:a16="http://schemas.microsoft.com/office/drawing/2014/main" id="{9FD7867C-F5B8-45B9-B3CD-251E7B95C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407670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0945" name="Picture 17">
            <a:extLst>
              <a:ext uri="{FF2B5EF4-FFF2-40B4-BE49-F238E27FC236}">
                <a16:creationId xmlns:a16="http://schemas.microsoft.com/office/drawing/2014/main" id="{CCBE8BE6-C752-4E34-BE3C-116DF039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97200"/>
            <a:ext cx="4276725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01" name="Rectangle 25">
            <a:extLst>
              <a:ext uri="{FF2B5EF4-FFF2-40B4-BE49-F238E27FC236}">
                <a16:creationId xmlns:a16="http://schemas.microsoft.com/office/drawing/2014/main" id="{449C95AB-839A-49C3-8A85-5DFED8CB2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3141663"/>
            <a:ext cx="1655763" cy="574675"/>
          </a:xfrm>
          <a:prstGeom prst="rect">
            <a:avLst/>
          </a:prstGeom>
          <a:solidFill>
            <a:srgbClr val="666699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altLang="pt-BR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Ajuste de pH </a:t>
            </a:r>
          </a:p>
          <a:p>
            <a:pPr algn="ctr"/>
            <a:r>
              <a:rPr lang="pt-BR" altLang="pt-BR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“Anti-scaling”</a:t>
            </a:r>
          </a:p>
        </p:txBody>
      </p:sp>
      <p:pic>
        <p:nvPicPr>
          <p:cNvPr id="203780" name="Picture 4">
            <a:extLst>
              <a:ext uri="{FF2B5EF4-FFF2-40B4-BE49-F238E27FC236}">
                <a16:creationId xmlns:a16="http://schemas.microsoft.com/office/drawing/2014/main" id="{2D635CB3-C5F5-41F6-9017-14A3A26BDCD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81" name="Rectangle 5">
            <a:extLst>
              <a:ext uri="{FF2B5EF4-FFF2-40B4-BE49-F238E27FC236}">
                <a16:creationId xmlns:a16="http://schemas.microsoft.com/office/drawing/2014/main" id="{94B53569-CBEC-40E7-82CE-23358C795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2016125"/>
          </a:xfrm>
          <a:noFill/>
          <a:ln/>
        </p:spPr>
        <p:txBody>
          <a:bodyPr/>
          <a:lstStyle/>
          <a:p>
            <a:r>
              <a:rPr lang="pt-BR" altLang="pt-BR" sz="3600"/>
              <a:t>SISTEMAS DE ENGENHARIA DE PROCESSOS DE NANOFILTRAÇÃO E OSMOSE REVERSA</a:t>
            </a:r>
          </a:p>
        </p:txBody>
      </p:sp>
      <p:sp>
        <p:nvSpPr>
          <p:cNvPr id="203803" name="Rectangle 27">
            <a:extLst>
              <a:ext uri="{FF2B5EF4-FFF2-40B4-BE49-F238E27FC236}">
                <a16:creationId xmlns:a16="http://schemas.microsoft.com/office/drawing/2014/main" id="{8FC4B854-1849-40B9-9212-56950709599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824163" y="3138487"/>
            <a:ext cx="1765300" cy="574675"/>
          </a:xfrm>
          <a:prstGeom prst="rect">
            <a:avLst/>
          </a:prstGeom>
          <a:solidFill>
            <a:srgbClr val="666699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altLang="pt-BR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Microfiltração</a:t>
            </a:r>
          </a:p>
        </p:txBody>
      </p:sp>
      <p:cxnSp>
        <p:nvCxnSpPr>
          <p:cNvPr id="203804" name="AutoShape 28">
            <a:extLst>
              <a:ext uri="{FF2B5EF4-FFF2-40B4-BE49-F238E27FC236}">
                <a16:creationId xmlns:a16="http://schemas.microsoft.com/office/drawing/2014/main" id="{49E7D07D-8BAF-4A7D-ABAC-1DF453DA5ED1}"/>
              </a:ext>
            </a:extLst>
          </p:cNvPr>
          <p:cNvCxnSpPr>
            <a:cxnSpLocks noChangeShapeType="1"/>
            <a:endCxn id="203801" idx="1"/>
          </p:cNvCxnSpPr>
          <p:nvPr/>
        </p:nvCxnSpPr>
        <p:spPr bwMode="auto">
          <a:xfrm>
            <a:off x="179388" y="3429000"/>
            <a:ext cx="792162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3805" name="AutoShape 29">
            <a:extLst>
              <a:ext uri="{FF2B5EF4-FFF2-40B4-BE49-F238E27FC236}">
                <a16:creationId xmlns:a16="http://schemas.microsoft.com/office/drawing/2014/main" id="{2E5F7EAA-6BBB-4394-B95E-03CB63915534}"/>
              </a:ext>
            </a:extLst>
          </p:cNvPr>
          <p:cNvCxnSpPr>
            <a:cxnSpLocks noChangeShapeType="1"/>
            <a:stCxn id="203801" idx="3"/>
            <a:endCxn id="203803" idx="0"/>
          </p:cNvCxnSpPr>
          <p:nvPr/>
        </p:nvCxnSpPr>
        <p:spPr bwMode="auto">
          <a:xfrm flipV="1">
            <a:off x="2627313" y="3425825"/>
            <a:ext cx="792162" cy="31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3806" name="Rectangle 30">
            <a:extLst>
              <a:ext uri="{FF2B5EF4-FFF2-40B4-BE49-F238E27FC236}">
                <a16:creationId xmlns:a16="http://schemas.microsoft.com/office/drawing/2014/main" id="{EF5CED6B-209E-4E1F-8B0E-4FB6682F9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2881313"/>
            <a:ext cx="815975" cy="3603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03807" name="Rectangle 31">
            <a:extLst>
              <a:ext uri="{FF2B5EF4-FFF2-40B4-BE49-F238E27FC236}">
                <a16:creationId xmlns:a16="http://schemas.microsoft.com/office/drawing/2014/main" id="{9D37DEFC-6515-4B49-8D30-785E0440A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3241675"/>
            <a:ext cx="815975" cy="3603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03808" name="Rectangle 32">
            <a:extLst>
              <a:ext uri="{FF2B5EF4-FFF2-40B4-BE49-F238E27FC236}">
                <a16:creationId xmlns:a16="http://schemas.microsoft.com/office/drawing/2014/main" id="{31F7BABB-0B7F-4910-BEFF-FA64453D8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3602038"/>
            <a:ext cx="815975" cy="3603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03809" name="Rectangle 33">
            <a:extLst>
              <a:ext uri="{FF2B5EF4-FFF2-40B4-BE49-F238E27FC236}">
                <a16:creationId xmlns:a16="http://schemas.microsoft.com/office/drawing/2014/main" id="{E773AAAD-8ACD-4E5A-8966-127DEEA22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75" y="3054350"/>
            <a:ext cx="815975" cy="3603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03810" name="Rectangle 34">
            <a:extLst>
              <a:ext uri="{FF2B5EF4-FFF2-40B4-BE49-F238E27FC236}">
                <a16:creationId xmlns:a16="http://schemas.microsoft.com/office/drawing/2014/main" id="{8CE4E4C7-D841-4AD6-A813-CCC41AC30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75" y="3414713"/>
            <a:ext cx="815975" cy="3603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203811" name="Rectangle 35">
            <a:extLst>
              <a:ext uri="{FF2B5EF4-FFF2-40B4-BE49-F238E27FC236}">
                <a16:creationId xmlns:a16="http://schemas.microsoft.com/office/drawing/2014/main" id="{3545E48E-F10E-4050-9316-7138DC809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850" y="3241675"/>
            <a:ext cx="815975" cy="3603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203813" name="AutoShape 37">
            <a:extLst>
              <a:ext uri="{FF2B5EF4-FFF2-40B4-BE49-F238E27FC236}">
                <a16:creationId xmlns:a16="http://schemas.microsoft.com/office/drawing/2014/main" id="{55E1FC1A-01DC-4404-B957-8B3D0463211A}"/>
              </a:ext>
            </a:extLst>
          </p:cNvPr>
          <p:cNvCxnSpPr>
            <a:cxnSpLocks noChangeShapeType="1"/>
            <a:stCxn id="203803" idx="2"/>
            <a:endCxn id="203807" idx="1"/>
          </p:cNvCxnSpPr>
          <p:nvPr/>
        </p:nvCxnSpPr>
        <p:spPr bwMode="auto">
          <a:xfrm flipV="1">
            <a:off x="3994150" y="3422650"/>
            <a:ext cx="781050" cy="31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3814" name="AutoShape 38">
            <a:extLst>
              <a:ext uri="{FF2B5EF4-FFF2-40B4-BE49-F238E27FC236}">
                <a16:creationId xmlns:a16="http://schemas.microsoft.com/office/drawing/2014/main" id="{19BC66A6-B6A9-401E-935C-CEA57B5CADFC}"/>
              </a:ext>
            </a:extLst>
          </p:cNvPr>
          <p:cNvCxnSpPr>
            <a:cxnSpLocks noChangeShapeType="1"/>
            <a:stCxn id="203808" idx="2"/>
            <a:endCxn id="203819" idx="0"/>
          </p:cNvCxnSpPr>
          <p:nvPr/>
        </p:nvCxnSpPr>
        <p:spPr bwMode="auto">
          <a:xfrm rot="16200000" flipH="1">
            <a:off x="5895975" y="3275013"/>
            <a:ext cx="1109663" cy="2509837"/>
          </a:xfrm>
          <a:prstGeom prst="bentConnector3">
            <a:avLst>
              <a:gd name="adj1" fmla="val 49356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3815" name="AutoShape 39">
            <a:extLst>
              <a:ext uri="{FF2B5EF4-FFF2-40B4-BE49-F238E27FC236}">
                <a16:creationId xmlns:a16="http://schemas.microsoft.com/office/drawing/2014/main" id="{9D682895-D2EF-4F0A-861E-EEB2736AA273}"/>
              </a:ext>
            </a:extLst>
          </p:cNvPr>
          <p:cNvCxnSpPr>
            <a:cxnSpLocks noChangeShapeType="1"/>
            <a:stCxn id="203810" idx="2"/>
          </p:cNvCxnSpPr>
          <p:nvPr/>
        </p:nvCxnSpPr>
        <p:spPr bwMode="auto">
          <a:xfrm rot="5400000">
            <a:off x="5651500" y="4148138"/>
            <a:ext cx="720725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3818" name="Line 42">
            <a:extLst>
              <a:ext uri="{FF2B5EF4-FFF2-40B4-BE49-F238E27FC236}">
                <a16:creationId xmlns:a16="http://schemas.microsoft.com/office/drawing/2014/main" id="{A587E52E-18ED-43F8-BA47-48A380FD46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4025" y="3608388"/>
            <a:ext cx="0" cy="900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3819" name="Rectangle 43">
            <a:extLst>
              <a:ext uri="{FF2B5EF4-FFF2-40B4-BE49-F238E27FC236}">
                <a16:creationId xmlns:a16="http://schemas.microsoft.com/office/drawing/2014/main" id="{7E9356DE-C868-4331-95C3-544C1923C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5084763"/>
            <a:ext cx="1655763" cy="574675"/>
          </a:xfrm>
          <a:prstGeom prst="rect">
            <a:avLst/>
          </a:prstGeom>
          <a:solidFill>
            <a:srgbClr val="666699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altLang="pt-BR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Correção do pH</a:t>
            </a:r>
          </a:p>
          <a:p>
            <a:pPr algn="ctr"/>
            <a:r>
              <a:rPr lang="pt-BR" altLang="pt-BR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Desinfecção</a:t>
            </a:r>
          </a:p>
        </p:txBody>
      </p:sp>
      <p:sp>
        <p:nvSpPr>
          <p:cNvPr id="203820" name="Rectangle 44">
            <a:extLst>
              <a:ext uri="{FF2B5EF4-FFF2-40B4-BE49-F238E27FC236}">
                <a16:creationId xmlns:a16="http://schemas.microsoft.com/office/drawing/2014/main" id="{7A048746-DCC7-437D-813B-C5AED6578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5072063"/>
            <a:ext cx="1655763" cy="576262"/>
          </a:xfrm>
          <a:prstGeom prst="rect">
            <a:avLst/>
          </a:prstGeom>
          <a:solidFill>
            <a:srgbClr val="666699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altLang="pt-BR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Distribuição</a:t>
            </a:r>
          </a:p>
        </p:txBody>
      </p:sp>
      <p:cxnSp>
        <p:nvCxnSpPr>
          <p:cNvPr id="203821" name="AutoShape 45">
            <a:extLst>
              <a:ext uri="{FF2B5EF4-FFF2-40B4-BE49-F238E27FC236}">
                <a16:creationId xmlns:a16="http://schemas.microsoft.com/office/drawing/2014/main" id="{EC86B0DD-D01D-4219-8D8B-CFB8FA6A632A}"/>
              </a:ext>
            </a:extLst>
          </p:cNvPr>
          <p:cNvCxnSpPr>
            <a:cxnSpLocks noChangeShapeType="1"/>
            <a:stCxn id="203819" idx="1"/>
            <a:endCxn id="203820" idx="3"/>
          </p:cNvCxnSpPr>
          <p:nvPr/>
        </p:nvCxnSpPr>
        <p:spPr bwMode="auto">
          <a:xfrm flipH="1" flipV="1">
            <a:off x="5580063" y="5360988"/>
            <a:ext cx="1296987" cy="1111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3822" name="AutoShape 46">
            <a:extLst>
              <a:ext uri="{FF2B5EF4-FFF2-40B4-BE49-F238E27FC236}">
                <a16:creationId xmlns:a16="http://schemas.microsoft.com/office/drawing/2014/main" id="{6FFE837E-FCCB-443B-8703-A6FF02029B41}"/>
              </a:ext>
            </a:extLst>
          </p:cNvPr>
          <p:cNvCxnSpPr>
            <a:cxnSpLocks noChangeShapeType="1"/>
            <a:stCxn id="203811" idx="3"/>
          </p:cNvCxnSpPr>
          <p:nvPr/>
        </p:nvCxnSpPr>
        <p:spPr bwMode="auto">
          <a:xfrm>
            <a:off x="7248525" y="3422650"/>
            <a:ext cx="923925" cy="63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3823" name="Text Box 47">
            <a:extLst>
              <a:ext uri="{FF2B5EF4-FFF2-40B4-BE49-F238E27FC236}">
                <a16:creationId xmlns:a16="http://schemas.microsoft.com/office/drawing/2014/main" id="{F25BB9C4-40E6-4DDA-8A14-F5C2A849A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0" y="2924175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Concentrado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7" name="Picture 3">
            <a:extLst>
              <a:ext uri="{FF2B5EF4-FFF2-40B4-BE49-F238E27FC236}">
                <a16:creationId xmlns:a16="http://schemas.microsoft.com/office/drawing/2014/main" id="{9E9CFE58-9BFE-42BA-AF30-3618FC0E0A0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28" name="Rectangle 4">
            <a:extLst>
              <a:ext uri="{FF2B5EF4-FFF2-40B4-BE49-F238E27FC236}">
                <a16:creationId xmlns:a16="http://schemas.microsoft.com/office/drawing/2014/main" id="{24EDBD0D-85DC-455E-9156-02C1DD9A4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1223962"/>
          </a:xfrm>
          <a:noFill/>
          <a:ln/>
        </p:spPr>
        <p:txBody>
          <a:bodyPr/>
          <a:lstStyle/>
          <a:p>
            <a:r>
              <a:rPr lang="pt-BR" altLang="pt-BR" sz="3600"/>
              <a:t>PRÉ-TRATAMENTO EM PROCESSOS DE NANOFILTRAÇÃO E OSMOSE REVERSA</a:t>
            </a:r>
          </a:p>
        </p:txBody>
      </p:sp>
      <p:grpSp>
        <p:nvGrpSpPr>
          <p:cNvPr id="205847" name="Group 23">
            <a:extLst>
              <a:ext uri="{FF2B5EF4-FFF2-40B4-BE49-F238E27FC236}">
                <a16:creationId xmlns:a16="http://schemas.microsoft.com/office/drawing/2014/main" id="{FD0F414D-B64A-423E-832A-22E426B4C32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3850" y="1773238"/>
            <a:ext cx="4943475" cy="1819275"/>
            <a:chOff x="113" y="1602"/>
            <a:chExt cx="5336" cy="1963"/>
          </a:xfrm>
        </p:grpSpPr>
        <p:sp>
          <p:nvSpPr>
            <p:cNvPr id="205826" name="Rectangle 2">
              <a:extLst>
                <a:ext uri="{FF2B5EF4-FFF2-40B4-BE49-F238E27FC236}">
                  <a16:creationId xmlns:a16="http://schemas.microsoft.com/office/drawing/2014/main" id="{F66671FC-9D39-429F-B772-76F7EDA8C96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12" y="1979"/>
              <a:ext cx="1043" cy="362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Ajuste de pH </a:t>
              </a:r>
            </a:p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“Anti-scaling”</a:t>
              </a:r>
            </a:p>
          </p:txBody>
        </p:sp>
        <p:sp>
          <p:nvSpPr>
            <p:cNvPr id="205829" name="Rectangle 5">
              <a:extLst>
                <a:ext uri="{FF2B5EF4-FFF2-40B4-BE49-F238E27FC236}">
                  <a16:creationId xmlns:a16="http://schemas.microsoft.com/office/drawing/2014/main" id="{983832A5-A814-4E85-923F-307C53C744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1779" y="1977"/>
              <a:ext cx="1112" cy="362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Microfiltração</a:t>
              </a:r>
            </a:p>
          </p:txBody>
        </p:sp>
        <p:cxnSp>
          <p:nvCxnSpPr>
            <p:cNvPr id="205830" name="AutoShape 6">
              <a:extLst>
                <a:ext uri="{FF2B5EF4-FFF2-40B4-BE49-F238E27FC236}">
                  <a16:creationId xmlns:a16="http://schemas.microsoft.com/office/drawing/2014/main" id="{76450860-5E1A-4438-9D92-84B0BC882F54}"/>
                </a:ext>
              </a:extLst>
            </p:cNvPr>
            <p:cNvCxnSpPr>
              <a:cxnSpLocks noChangeAspect="1" noChangeShapeType="1"/>
              <a:endCxn id="205826" idx="1"/>
            </p:cNvCxnSpPr>
            <p:nvPr/>
          </p:nvCxnSpPr>
          <p:spPr bwMode="auto">
            <a:xfrm>
              <a:off x="113" y="2160"/>
              <a:ext cx="499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831" name="AutoShape 7">
              <a:extLst>
                <a:ext uri="{FF2B5EF4-FFF2-40B4-BE49-F238E27FC236}">
                  <a16:creationId xmlns:a16="http://schemas.microsoft.com/office/drawing/2014/main" id="{5A0BDAAD-0B8B-4A84-AF9C-83AA596E86A1}"/>
                </a:ext>
              </a:extLst>
            </p:cNvPr>
            <p:cNvCxnSpPr>
              <a:cxnSpLocks noChangeAspect="1" noChangeShapeType="1"/>
              <a:stCxn id="205826" idx="3"/>
              <a:endCxn id="205829" idx="0"/>
            </p:cNvCxnSpPr>
            <p:nvPr/>
          </p:nvCxnSpPr>
          <p:spPr bwMode="auto">
            <a:xfrm flipV="1">
              <a:off x="1655" y="2158"/>
              <a:ext cx="499" cy="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5832" name="Rectangle 8">
              <a:extLst>
                <a:ext uri="{FF2B5EF4-FFF2-40B4-BE49-F238E27FC236}">
                  <a16:creationId xmlns:a16="http://schemas.microsoft.com/office/drawing/2014/main" id="{9F7F4F63-C888-4938-B453-13FF4FA6A2C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16" y="1815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5833" name="Rectangle 9">
              <a:extLst>
                <a:ext uri="{FF2B5EF4-FFF2-40B4-BE49-F238E27FC236}">
                  <a16:creationId xmlns:a16="http://schemas.microsoft.com/office/drawing/2014/main" id="{B20FC3AF-6712-4EEB-B4BA-8E1E5DA24D2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16" y="2042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5834" name="Rectangle 10">
              <a:extLst>
                <a:ext uri="{FF2B5EF4-FFF2-40B4-BE49-F238E27FC236}">
                  <a16:creationId xmlns:a16="http://schemas.microsoft.com/office/drawing/2014/main" id="{9BF36BD3-519D-4A54-94A0-38889D77632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16" y="2269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5835" name="Rectangle 11">
              <a:extLst>
                <a:ext uri="{FF2B5EF4-FFF2-40B4-BE49-F238E27FC236}">
                  <a16:creationId xmlns:a16="http://schemas.microsoft.com/office/drawing/2014/main" id="{B8165D77-D717-4428-AC34-41F62AFB270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30" y="1924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5836" name="Rectangle 12">
              <a:extLst>
                <a:ext uri="{FF2B5EF4-FFF2-40B4-BE49-F238E27FC236}">
                  <a16:creationId xmlns:a16="http://schemas.microsoft.com/office/drawing/2014/main" id="{EBF0BD01-B3F5-4CA0-A704-8B192E4CA68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30" y="2151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5837" name="Rectangle 13">
              <a:extLst>
                <a:ext uri="{FF2B5EF4-FFF2-40B4-BE49-F238E27FC236}">
                  <a16:creationId xmlns:a16="http://schemas.microsoft.com/office/drawing/2014/main" id="{D7954065-5B60-4F0E-BC14-ABEA6E10580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44" y="2042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205838" name="AutoShape 14">
              <a:extLst>
                <a:ext uri="{FF2B5EF4-FFF2-40B4-BE49-F238E27FC236}">
                  <a16:creationId xmlns:a16="http://schemas.microsoft.com/office/drawing/2014/main" id="{D9C18BDE-ACDE-41D6-8638-2F39EB86FF33}"/>
                </a:ext>
              </a:extLst>
            </p:cNvPr>
            <p:cNvCxnSpPr>
              <a:cxnSpLocks noChangeAspect="1" noChangeShapeType="1"/>
              <a:stCxn id="205829" idx="2"/>
              <a:endCxn id="205833" idx="1"/>
            </p:cNvCxnSpPr>
            <p:nvPr/>
          </p:nvCxnSpPr>
          <p:spPr bwMode="auto">
            <a:xfrm flipV="1">
              <a:off x="2516" y="2156"/>
              <a:ext cx="492" cy="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839" name="AutoShape 15">
              <a:extLst>
                <a:ext uri="{FF2B5EF4-FFF2-40B4-BE49-F238E27FC236}">
                  <a16:creationId xmlns:a16="http://schemas.microsoft.com/office/drawing/2014/main" id="{CACBC1E4-C2A5-44E9-AFDE-56BB9EA4F975}"/>
                </a:ext>
              </a:extLst>
            </p:cNvPr>
            <p:cNvCxnSpPr>
              <a:cxnSpLocks noChangeAspect="1" noChangeShapeType="1"/>
              <a:stCxn id="205834" idx="2"/>
              <a:endCxn id="205842" idx="0"/>
            </p:cNvCxnSpPr>
            <p:nvPr/>
          </p:nvCxnSpPr>
          <p:spPr bwMode="auto">
            <a:xfrm rot="16200000" flipH="1">
              <a:off x="3714" y="2063"/>
              <a:ext cx="699" cy="1581"/>
            </a:xfrm>
            <a:prstGeom prst="bentConnector3">
              <a:avLst>
                <a:gd name="adj1" fmla="val 49356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840" name="AutoShape 16">
              <a:extLst>
                <a:ext uri="{FF2B5EF4-FFF2-40B4-BE49-F238E27FC236}">
                  <a16:creationId xmlns:a16="http://schemas.microsoft.com/office/drawing/2014/main" id="{A4F8BF53-1D0D-4824-9887-ED7F3AE56A59}"/>
                </a:ext>
              </a:extLst>
            </p:cNvPr>
            <p:cNvCxnSpPr>
              <a:cxnSpLocks noChangeAspect="1" noChangeShapeType="1"/>
              <a:stCxn id="205836" idx="2"/>
            </p:cNvCxnSpPr>
            <p:nvPr/>
          </p:nvCxnSpPr>
          <p:spPr bwMode="auto">
            <a:xfrm rot="5400000">
              <a:off x="3560" y="2613"/>
              <a:ext cx="454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5841" name="Line 17">
              <a:extLst>
                <a:ext uri="{FF2B5EF4-FFF2-40B4-BE49-F238E27FC236}">
                  <a16:creationId xmlns:a16="http://schemas.microsoft.com/office/drawing/2014/main" id="{FB6E7FE6-32DB-485D-A10A-00BF04C6A1C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86" y="2273"/>
              <a:ext cx="0" cy="5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5842" name="Rectangle 18">
              <a:extLst>
                <a:ext uri="{FF2B5EF4-FFF2-40B4-BE49-F238E27FC236}">
                  <a16:creationId xmlns:a16="http://schemas.microsoft.com/office/drawing/2014/main" id="{A4EDD798-8C90-4728-88C2-8D269D5CFFF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32" y="3203"/>
              <a:ext cx="1043" cy="362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Correção do Ph</a:t>
              </a:r>
            </a:p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Desinfecção</a:t>
              </a:r>
            </a:p>
          </p:txBody>
        </p:sp>
        <p:sp>
          <p:nvSpPr>
            <p:cNvPr id="205843" name="Rectangle 19">
              <a:extLst>
                <a:ext uri="{FF2B5EF4-FFF2-40B4-BE49-F238E27FC236}">
                  <a16:creationId xmlns:a16="http://schemas.microsoft.com/office/drawing/2014/main" id="{4257F882-B696-4C67-BC2D-03AA6F264FE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72" y="3195"/>
              <a:ext cx="1043" cy="363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Distribuição</a:t>
              </a:r>
            </a:p>
          </p:txBody>
        </p:sp>
        <p:cxnSp>
          <p:nvCxnSpPr>
            <p:cNvPr id="205844" name="AutoShape 20">
              <a:extLst>
                <a:ext uri="{FF2B5EF4-FFF2-40B4-BE49-F238E27FC236}">
                  <a16:creationId xmlns:a16="http://schemas.microsoft.com/office/drawing/2014/main" id="{EA6DD335-494F-47BF-A468-2E8C9F1CF987}"/>
                </a:ext>
              </a:extLst>
            </p:cNvPr>
            <p:cNvCxnSpPr>
              <a:cxnSpLocks noChangeAspect="1" noChangeShapeType="1"/>
              <a:stCxn id="205842" idx="1"/>
              <a:endCxn id="205843" idx="3"/>
            </p:cNvCxnSpPr>
            <p:nvPr/>
          </p:nvCxnSpPr>
          <p:spPr bwMode="auto">
            <a:xfrm flipH="1" flipV="1">
              <a:off x="3515" y="3377"/>
              <a:ext cx="817" cy="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845" name="AutoShape 21">
              <a:extLst>
                <a:ext uri="{FF2B5EF4-FFF2-40B4-BE49-F238E27FC236}">
                  <a16:creationId xmlns:a16="http://schemas.microsoft.com/office/drawing/2014/main" id="{D819ACF2-49B0-449E-B07E-22FD69975C21}"/>
                </a:ext>
              </a:extLst>
            </p:cNvPr>
            <p:cNvCxnSpPr>
              <a:cxnSpLocks noChangeAspect="1" noChangeShapeType="1"/>
              <a:stCxn id="205837" idx="3"/>
            </p:cNvCxnSpPr>
            <p:nvPr/>
          </p:nvCxnSpPr>
          <p:spPr bwMode="auto">
            <a:xfrm>
              <a:off x="4566" y="2156"/>
              <a:ext cx="582" cy="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5846" name="Text Box 22">
              <a:extLst>
                <a:ext uri="{FF2B5EF4-FFF2-40B4-BE49-F238E27FC236}">
                  <a16:creationId xmlns:a16="http://schemas.microsoft.com/office/drawing/2014/main" id="{F84B8A48-5077-4B75-B8FA-3109AF5B775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639" y="1931"/>
              <a:ext cx="81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800"/>
                <a:t>Concentrado</a:t>
              </a:r>
            </a:p>
          </p:txBody>
        </p:sp>
      </p:grpSp>
      <p:sp>
        <p:nvSpPr>
          <p:cNvPr id="205849" name="Rectangle 25">
            <a:extLst>
              <a:ext uri="{FF2B5EF4-FFF2-40B4-BE49-F238E27FC236}">
                <a16:creationId xmlns:a16="http://schemas.microsoft.com/office/drawing/2014/main" id="{F1AB2FA7-B1B3-4D7C-94DD-728C70E6F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221163"/>
            <a:ext cx="8353425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914400" indent="-4572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2954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714500" indent="-3429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1717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/>
              <a:t>O pré-tratamento concebido para um determinado sistema de NF ou OR deve sempre ser encarado como específico para cada aplicação e qualidade da água afluente , não podendo este ser extrapolado !!!</a:t>
            </a:r>
          </a:p>
        </p:txBody>
      </p:sp>
      <p:pic>
        <p:nvPicPr>
          <p:cNvPr id="205850" name="Picture 26" descr="espa_tech_ref_r3_c1">
            <a:extLst>
              <a:ext uri="{FF2B5EF4-FFF2-40B4-BE49-F238E27FC236}">
                <a16:creationId xmlns:a16="http://schemas.microsoft.com/office/drawing/2014/main" id="{2E673D05-DEDD-407A-9FF3-436400236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773238"/>
            <a:ext cx="3284537" cy="20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>
            <a:extLst>
              <a:ext uri="{FF2B5EF4-FFF2-40B4-BE49-F238E27FC236}">
                <a16:creationId xmlns:a16="http://schemas.microsoft.com/office/drawing/2014/main" id="{85B6953A-C0FE-4EDD-8BCC-F27AFBB539B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851" name="Rectangle 3">
            <a:extLst>
              <a:ext uri="{FF2B5EF4-FFF2-40B4-BE49-F238E27FC236}">
                <a16:creationId xmlns:a16="http://schemas.microsoft.com/office/drawing/2014/main" id="{197E5732-F4C4-4E52-A8B9-D304EDBDC4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1223962"/>
          </a:xfrm>
          <a:noFill/>
          <a:ln/>
        </p:spPr>
        <p:txBody>
          <a:bodyPr/>
          <a:lstStyle/>
          <a:p>
            <a:r>
              <a:rPr lang="pt-BR" altLang="pt-BR" sz="3600"/>
              <a:t>PRÉ-TRATAMENTO EM PROCESSOS DE NANOFILTRAÇÃO E OSMOSE REVERSA</a:t>
            </a:r>
          </a:p>
        </p:txBody>
      </p:sp>
      <p:grpSp>
        <p:nvGrpSpPr>
          <p:cNvPr id="206852" name="Group 4">
            <a:extLst>
              <a:ext uri="{FF2B5EF4-FFF2-40B4-BE49-F238E27FC236}">
                <a16:creationId xmlns:a16="http://schemas.microsoft.com/office/drawing/2014/main" id="{6B6A955B-1D64-4410-B296-EBBD52049AB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3850" y="1773238"/>
            <a:ext cx="4943475" cy="1819275"/>
            <a:chOff x="113" y="1602"/>
            <a:chExt cx="5336" cy="1963"/>
          </a:xfrm>
        </p:grpSpPr>
        <p:sp>
          <p:nvSpPr>
            <p:cNvPr id="206853" name="Rectangle 5">
              <a:extLst>
                <a:ext uri="{FF2B5EF4-FFF2-40B4-BE49-F238E27FC236}">
                  <a16:creationId xmlns:a16="http://schemas.microsoft.com/office/drawing/2014/main" id="{4B6DBAC7-69B6-4347-B4A3-2E01C929996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12" y="1979"/>
              <a:ext cx="1043" cy="362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Ajuste de pH </a:t>
              </a:r>
            </a:p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“Anti-scaling”</a:t>
              </a:r>
            </a:p>
          </p:txBody>
        </p:sp>
        <p:sp>
          <p:nvSpPr>
            <p:cNvPr id="206854" name="Rectangle 6">
              <a:extLst>
                <a:ext uri="{FF2B5EF4-FFF2-40B4-BE49-F238E27FC236}">
                  <a16:creationId xmlns:a16="http://schemas.microsoft.com/office/drawing/2014/main" id="{BD072624-E8C8-4485-8C32-3D031231BB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1779" y="1977"/>
              <a:ext cx="1112" cy="362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Microfiltração</a:t>
              </a:r>
            </a:p>
          </p:txBody>
        </p:sp>
        <p:cxnSp>
          <p:nvCxnSpPr>
            <p:cNvPr id="206855" name="AutoShape 7">
              <a:extLst>
                <a:ext uri="{FF2B5EF4-FFF2-40B4-BE49-F238E27FC236}">
                  <a16:creationId xmlns:a16="http://schemas.microsoft.com/office/drawing/2014/main" id="{AB2DE178-E4D8-4F9F-9918-0740E0F47226}"/>
                </a:ext>
              </a:extLst>
            </p:cNvPr>
            <p:cNvCxnSpPr>
              <a:cxnSpLocks noChangeAspect="1" noChangeShapeType="1"/>
              <a:endCxn id="206853" idx="1"/>
            </p:cNvCxnSpPr>
            <p:nvPr/>
          </p:nvCxnSpPr>
          <p:spPr bwMode="auto">
            <a:xfrm>
              <a:off x="113" y="2160"/>
              <a:ext cx="499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856" name="AutoShape 8">
              <a:extLst>
                <a:ext uri="{FF2B5EF4-FFF2-40B4-BE49-F238E27FC236}">
                  <a16:creationId xmlns:a16="http://schemas.microsoft.com/office/drawing/2014/main" id="{6CE203E5-60A1-4519-9886-59C9A68288E1}"/>
                </a:ext>
              </a:extLst>
            </p:cNvPr>
            <p:cNvCxnSpPr>
              <a:cxnSpLocks noChangeAspect="1" noChangeShapeType="1"/>
              <a:stCxn id="206853" idx="3"/>
              <a:endCxn id="206854" idx="0"/>
            </p:cNvCxnSpPr>
            <p:nvPr/>
          </p:nvCxnSpPr>
          <p:spPr bwMode="auto">
            <a:xfrm flipV="1">
              <a:off x="1655" y="2158"/>
              <a:ext cx="499" cy="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6857" name="Rectangle 9">
              <a:extLst>
                <a:ext uri="{FF2B5EF4-FFF2-40B4-BE49-F238E27FC236}">
                  <a16:creationId xmlns:a16="http://schemas.microsoft.com/office/drawing/2014/main" id="{0196D489-36FD-4EC0-9178-C4B2AB7336C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16" y="1815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6858" name="Rectangle 10">
              <a:extLst>
                <a:ext uri="{FF2B5EF4-FFF2-40B4-BE49-F238E27FC236}">
                  <a16:creationId xmlns:a16="http://schemas.microsoft.com/office/drawing/2014/main" id="{E7712368-B351-4271-AF72-AF03CEFA82F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16" y="2042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6859" name="Rectangle 11">
              <a:extLst>
                <a:ext uri="{FF2B5EF4-FFF2-40B4-BE49-F238E27FC236}">
                  <a16:creationId xmlns:a16="http://schemas.microsoft.com/office/drawing/2014/main" id="{FB8F5946-2F27-4AB3-BF26-FDF177A0A6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16" y="2269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6860" name="Rectangle 12">
              <a:extLst>
                <a:ext uri="{FF2B5EF4-FFF2-40B4-BE49-F238E27FC236}">
                  <a16:creationId xmlns:a16="http://schemas.microsoft.com/office/drawing/2014/main" id="{73305697-D35A-4BB3-A6F7-8FC54F6D3F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30" y="1924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6861" name="Rectangle 13">
              <a:extLst>
                <a:ext uri="{FF2B5EF4-FFF2-40B4-BE49-F238E27FC236}">
                  <a16:creationId xmlns:a16="http://schemas.microsoft.com/office/drawing/2014/main" id="{2C29FA99-1D92-4A42-B6D1-D30D1934F6F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30" y="2151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6862" name="Rectangle 14">
              <a:extLst>
                <a:ext uri="{FF2B5EF4-FFF2-40B4-BE49-F238E27FC236}">
                  <a16:creationId xmlns:a16="http://schemas.microsoft.com/office/drawing/2014/main" id="{15BF592E-5C1B-4823-B1CC-89D4F5BE046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44" y="2042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206863" name="AutoShape 15">
              <a:extLst>
                <a:ext uri="{FF2B5EF4-FFF2-40B4-BE49-F238E27FC236}">
                  <a16:creationId xmlns:a16="http://schemas.microsoft.com/office/drawing/2014/main" id="{0AA9B51C-3894-49A9-A7DE-49EA1AF39DCD}"/>
                </a:ext>
              </a:extLst>
            </p:cNvPr>
            <p:cNvCxnSpPr>
              <a:cxnSpLocks noChangeAspect="1" noChangeShapeType="1"/>
              <a:stCxn id="206854" idx="2"/>
              <a:endCxn id="206858" idx="1"/>
            </p:cNvCxnSpPr>
            <p:nvPr/>
          </p:nvCxnSpPr>
          <p:spPr bwMode="auto">
            <a:xfrm flipV="1">
              <a:off x="2516" y="2156"/>
              <a:ext cx="492" cy="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864" name="AutoShape 16">
              <a:extLst>
                <a:ext uri="{FF2B5EF4-FFF2-40B4-BE49-F238E27FC236}">
                  <a16:creationId xmlns:a16="http://schemas.microsoft.com/office/drawing/2014/main" id="{41E091C2-C20F-4501-9A59-753435A34F79}"/>
                </a:ext>
              </a:extLst>
            </p:cNvPr>
            <p:cNvCxnSpPr>
              <a:cxnSpLocks noChangeAspect="1" noChangeShapeType="1"/>
              <a:stCxn id="206859" idx="2"/>
              <a:endCxn id="206867" idx="0"/>
            </p:cNvCxnSpPr>
            <p:nvPr/>
          </p:nvCxnSpPr>
          <p:spPr bwMode="auto">
            <a:xfrm rot="16200000" flipH="1">
              <a:off x="3714" y="2063"/>
              <a:ext cx="699" cy="1581"/>
            </a:xfrm>
            <a:prstGeom prst="bentConnector3">
              <a:avLst>
                <a:gd name="adj1" fmla="val 49356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865" name="AutoShape 17">
              <a:extLst>
                <a:ext uri="{FF2B5EF4-FFF2-40B4-BE49-F238E27FC236}">
                  <a16:creationId xmlns:a16="http://schemas.microsoft.com/office/drawing/2014/main" id="{F32D1502-9C82-4108-A631-8C5C247BBE93}"/>
                </a:ext>
              </a:extLst>
            </p:cNvPr>
            <p:cNvCxnSpPr>
              <a:cxnSpLocks noChangeAspect="1" noChangeShapeType="1"/>
              <a:stCxn id="206861" idx="2"/>
            </p:cNvCxnSpPr>
            <p:nvPr/>
          </p:nvCxnSpPr>
          <p:spPr bwMode="auto">
            <a:xfrm rot="5400000">
              <a:off x="3560" y="2613"/>
              <a:ext cx="454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6866" name="Line 18">
              <a:extLst>
                <a:ext uri="{FF2B5EF4-FFF2-40B4-BE49-F238E27FC236}">
                  <a16:creationId xmlns:a16="http://schemas.microsoft.com/office/drawing/2014/main" id="{CB216014-2094-4AD3-9825-DC2C5A9ACDD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86" y="2273"/>
              <a:ext cx="0" cy="5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6867" name="Rectangle 19">
              <a:extLst>
                <a:ext uri="{FF2B5EF4-FFF2-40B4-BE49-F238E27FC236}">
                  <a16:creationId xmlns:a16="http://schemas.microsoft.com/office/drawing/2014/main" id="{2166CFE9-F898-4239-96FF-AD2EE328DBC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32" y="3203"/>
              <a:ext cx="1043" cy="362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Correção do Ph</a:t>
              </a:r>
            </a:p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Desinfecção</a:t>
              </a:r>
            </a:p>
          </p:txBody>
        </p:sp>
        <p:sp>
          <p:nvSpPr>
            <p:cNvPr id="206868" name="Rectangle 20">
              <a:extLst>
                <a:ext uri="{FF2B5EF4-FFF2-40B4-BE49-F238E27FC236}">
                  <a16:creationId xmlns:a16="http://schemas.microsoft.com/office/drawing/2014/main" id="{16181E31-2A33-4735-8FBC-3099D509E60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72" y="3195"/>
              <a:ext cx="1043" cy="363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Distribuição</a:t>
              </a:r>
            </a:p>
          </p:txBody>
        </p:sp>
        <p:cxnSp>
          <p:nvCxnSpPr>
            <p:cNvPr id="206869" name="AutoShape 21">
              <a:extLst>
                <a:ext uri="{FF2B5EF4-FFF2-40B4-BE49-F238E27FC236}">
                  <a16:creationId xmlns:a16="http://schemas.microsoft.com/office/drawing/2014/main" id="{8CED4F87-3711-4466-AD90-34C1D885A710}"/>
                </a:ext>
              </a:extLst>
            </p:cNvPr>
            <p:cNvCxnSpPr>
              <a:cxnSpLocks noChangeAspect="1" noChangeShapeType="1"/>
              <a:stCxn id="206867" idx="1"/>
              <a:endCxn id="206868" idx="3"/>
            </p:cNvCxnSpPr>
            <p:nvPr/>
          </p:nvCxnSpPr>
          <p:spPr bwMode="auto">
            <a:xfrm flipH="1" flipV="1">
              <a:off x="3515" y="3377"/>
              <a:ext cx="817" cy="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870" name="AutoShape 22">
              <a:extLst>
                <a:ext uri="{FF2B5EF4-FFF2-40B4-BE49-F238E27FC236}">
                  <a16:creationId xmlns:a16="http://schemas.microsoft.com/office/drawing/2014/main" id="{3FC5B530-036B-49D8-AF36-DCABA7FF2245}"/>
                </a:ext>
              </a:extLst>
            </p:cNvPr>
            <p:cNvCxnSpPr>
              <a:cxnSpLocks noChangeAspect="1" noChangeShapeType="1"/>
              <a:stCxn id="206862" idx="3"/>
            </p:cNvCxnSpPr>
            <p:nvPr/>
          </p:nvCxnSpPr>
          <p:spPr bwMode="auto">
            <a:xfrm>
              <a:off x="4566" y="2156"/>
              <a:ext cx="582" cy="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6871" name="Text Box 23">
              <a:extLst>
                <a:ext uri="{FF2B5EF4-FFF2-40B4-BE49-F238E27FC236}">
                  <a16:creationId xmlns:a16="http://schemas.microsoft.com/office/drawing/2014/main" id="{286CBA20-5A39-4C30-BD08-E81C22EF0E5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639" y="1931"/>
              <a:ext cx="81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800"/>
                <a:t>Concentrado</a:t>
              </a:r>
            </a:p>
          </p:txBody>
        </p:sp>
      </p:grpSp>
      <p:sp>
        <p:nvSpPr>
          <p:cNvPr id="206872" name="Rectangle 24">
            <a:extLst>
              <a:ext uri="{FF2B5EF4-FFF2-40B4-BE49-F238E27FC236}">
                <a16:creationId xmlns:a16="http://schemas.microsoft.com/office/drawing/2014/main" id="{342ED53A-3A90-4207-9223-91E3ED9DF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221163"/>
            <a:ext cx="8353425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914400" indent="-4572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2954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714500" indent="-3429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1717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/>
              <a:t>O pré-tratamento é a primeira etapa do processo de tratamento que, se bem projetado e operado, possui a capacidade de reduzir o potencial de “scaling”, “fouling” e “biofouling” das membranas !!!</a:t>
            </a:r>
          </a:p>
        </p:txBody>
      </p:sp>
      <p:pic>
        <p:nvPicPr>
          <p:cNvPr id="206873" name="Picture 25" descr="espa_tech_ref_r3_c1">
            <a:extLst>
              <a:ext uri="{FF2B5EF4-FFF2-40B4-BE49-F238E27FC236}">
                <a16:creationId xmlns:a16="http://schemas.microsoft.com/office/drawing/2014/main" id="{CF5CF29A-3AF1-48ED-90AC-306A52326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773238"/>
            <a:ext cx="3284537" cy="20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>
            <a:extLst>
              <a:ext uri="{FF2B5EF4-FFF2-40B4-BE49-F238E27FC236}">
                <a16:creationId xmlns:a16="http://schemas.microsoft.com/office/drawing/2014/main" id="{B57866E3-9966-4BE2-8416-2A8B743CE45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5" name="Rectangle 3">
            <a:extLst>
              <a:ext uri="{FF2B5EF4-FFF2-40B4-BE49-F238E27FC236}">
                <a16:creationId xmlns:a16="http://schemas.microsoft.com/office/drawing/2014/main" id="{9E08968B-7A25-42ED-A2E6-EBD7237046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1223962"/>
          </a:xfrm>
          <a:noFill/>
          <a:ln/>
        </p:spPr>
        <p:txBody>
          <a:bodyPr/>
          <a:lstStyle/>
          <a:p>
            <a:r>
              <a:rPr lang="pt-BR" altLang="pt-BR" sz="3600"/>
              <a:t>PRÉ-TRATAMENTO EM PROCESSOS DE NANOFILTRAÇÃO E OSMOSE REVERSA</a:t>
            </a:r>
          </a:p>
        </p:txBody>
      </p:sp>
      <p:grpSp>
        <p:nvGrpSpPr>
          <p:cNvPr id="207876" name="Group 4">
            <a:extLst>
              <a:ext uri="{FF2B5EF4-FFF2-40B4-BE49-F238E27FC236}">
                <a16:creationId xmlns:a16="http://schemas.microsoft.com/office/drawing/2014/main" id="{621E687D-2DB2-4D01-8156-DBC75BC5DEF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3850" y="1773238"/>
            <a:ext cx="4943475" cy="1819275"/>
            <a:chOff x="113" y="1602"/>
            <a:chExt cx="5336" cy="1963"/>
          </a:xfrm>
        </p:grpSpPr>
        <p:sp>
          <p:nvSpPr>
            <p:cNvPr id="207877" name="Rectangle 5">
              <a:extLst>
                <a:ext uri="{FF2B5EF4-FFF2-40B4-BE49-F238E27FC236}">
                  <a16:creationId xmlns:a16="http://schemas.microsoft.com/office/drawing/2014/main" id="{7B6D1F59-1C3C-451C-BB03-784330DBB52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12" y="1979"/>
              <a:ext cx="1043" cy="362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Ajuste de pH </a:t>
              </a:r>
            </a:p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“Anti-scaling”</a:t>
              </a:r>
            </a:p>
          </p:txBody>
        </p:sp>
        <p:sp>
          <p:nvSpPr>
            <p:cNvPr id="207878" name="Rectangle 6">
              <a:extLst>
                <a:ext uri="{FF2B5EF4-FFF2-40B4-BE49-F238E27FC236}">
                  <a16:creationId xmlns:a16="http://schemas.microsoft.com/office/drawing/2014/main" id="{DCA7890F-F03A-4AC1-8BF8-4DFDE2D8629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1779" y="1977"/>
              <a:ext cx="1112" cy="362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Microfiltração</a:t>
              </a:r>
            </a:p>
          </p:txBody>
        </p:sp>
        <p:cxnSp>
          <p:nvCxnSpPr>
            <p:cNvPr id="207879" name="AutoShape 7">
              <a:extLst>
                <a:ext uri="{FF2B5EF4-FFF2-40B4-BE49-F238E27FC236}">
                  <a16:creationId xmlns:a16="http://schemas.microsoft.com/office/drawing/2014/main" id="{9DF5E3D5-8704-4DB8-8DF3-7A6F74CD4602}"/>
                </a:ext>
              </a:extLst>
            </p:cNvPr>
            <p:cNvCxnSpPr>
              <a:cxnSpLocks noChangeAspect="1" noChangeShapeType="1"/>
              <a:endCxn id="207877" idx="1"/>
            </p:cNvCxnSpPr>
            <p:nvPr/>
          </p:nvCxnSpPr>
          <p:spPr bwMode="auto">
            <a:xfrm>
              <a:off x="113" y="2160"/>
              <a:ext cx="499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880" name="AutoShape 8">
              <a:extLst>
                <a:ext uri="{FF2B5EF4-FFF2-40B4-BE49-F238E27FC236}">
                  <a16:creationId xmlns:a16="http://schemas.microsoft.com/office/drawing/2014/main" id="{55AD2911-163E-442E-A57A-58BDFC8D8A2D}"/>
                </a:ext>
              </a:extLst>
            </p:cNvPr>
            <p:cNvCxnSpPr>
              <a:cxnSpLocks noChangeAspect="1" noChangeShapeType="1"/>
              <a:stCxn id="207877" idx="3"/>
              <a:endCxn id="207878" idx="0"/>
            </p:cNvCxnSpPr>
            <p:nvPr/>
          </p:nvCxnSpPr>
          <p:spPr bwMode="auto">
            <a:xfrm flipV="1">
              <a:off x="1655" y="2158"/>
              <a:ext cx="499" cy="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7881" name="Rectangle 9">
              <a:extLst>
                <a:ext uri="{FF2B5EF4-FFF2-40B4-BE49-F238E27FC236}">
                  <a16:creationId xmlns:a16="http://schemas.microsoft.com/office/drawing/2014/main" id="{5D0916EB-49EB-45CC-966D-D697A9C5EED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16" y="1815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7882" name="Rectangle 10">
              <a:extLst>
                <a:ext uri="{FF2B5EF4-FFF2-40B4-BE49-F238E27FC236}">
                  <a16:creationId xmlns:a16="http://schemas.microsoft.com/office/drawing/2014/main" id="{A11A4281-C7F4-46F8-8C2F-93FE98FF031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16" y="2042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7883" name="Rectangle 11">
              <a:extLst>
                <a:ext uri="{FF2B5EF4-FFF2-40B4-BE49-F238E27FC236}">
                  <a16:creationId xmlns:a16="http://schemas.microsoft.com/office/drawing/2014/main" id="{09D48365-6DC3-4AE9-84A9-4885DA0882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16" y="2269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7884" name="Rectangle 12">
              <a:extLst>
                <a:ext uri="{FF2B5EF4-FFF2-40B4-BE49-F238E27FC236}">
                  <a16:creationId xmlns:a16="http://schemas.microsoft.com/office/drawing/2014/main" id="{F00F4F2B-15B4-43A1-B234-D7DA6FF4CCF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30" y="1924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7885" name="Rectangle 13">
              <a:extLst>
                <a:ext uri="{FF2B5EF4-FFF2-40B4-BE49-F238E27FC236}">
                  <a16:creationId xmlns:a16="http://schemas.microsoft.com/office/drawing/2014/main" id="{1546ECC7-7B29-49CD-A226-D0527E67A6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30" y="2151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7886" name="Rectangle 14">
              <a:extLst>
                <a:ext uri="{FF2B5EF4-FFF2-40B4-BE49-F238E27FC236}">
                  <a16:creationId xmlns:a16="http://schemas.microsoft.com/office/drawing/2014/main" id="{9028873C-5948-4BA1-A7A5-13D5C49B123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44" y="2042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207887" name="AutoShape 15">
              <a:extLst>
                <a:ext uri="{FF2B5EF4-FFF2-40B4-BE49-F238E27FC236}">
                  <a16:creationId xmlns:a16="http://schemas.microsoft.com/office/drawing/2014/main" id="{6CB81AB5-5F6D-41B8-AD57-5865F0A089C6}"/>
                </a:ext>
              </a:extLst>
            </p:cNvPr>
            <p:cNvCxnSpPr>
              <a:cxnSpLocks noChangeAspect="1" noChangeShapeType="1"/>
              <a:stCxn id="207878" idx="2"/>
              <a:endCxn id="207882" idx="1"/>
            </p:cNvCxnSpPr>
            <p:nvPr/>
          </p:nvCxnSpPr>
          <p:spPr bwMode="auto">
            <a:xfrm flipV="1">
              <a:off x="2516" y="2156"/>
              <a:ext cx="492" cy="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888" name="AutoShape 16">
              <a:extLst>
                <a:ext uri="{FF2B5EF4-FFF2-40B4-BE49-F238E27FC236}">
                  <a16:creationId xmlns:a16="http://schemas.microsoft.com/office/drawing/2014/main" id="{320EF44D-1A16-4D8B-A59A-222427705D73}"/>
                </a:ext>
              </a:extLst>
            </p:cNvPr>
            <p:cNvCxnSpPr>
              <a:cxnSpLocks noChangeAspect="1" noChangeShapeType="1"/>
              <a:stCxn id="207883" idx="2"/>
              <a:endCxn id="207891" idx="0"/>
            </p:cNvCxnSpPr>
            <p:nvPr/>
          </p:nvCxnSpPr>
          <p:spPr bwMode="auto">
            <a:xfrm rot="16200000" flipH="1">
              <a:off x="3714" y="2063"/>
              <a:ext cx="699" cy="1581"/>
            </a:xfrm>
            <a:prstGeom prst="bentConnector3">
              <a:avLst>
                <a:gd name="adj1" fmla="val 49356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889" name="AutoShape 17">
              <a:extLst>
                <a:ext uri="{FF2B5EF4-FFF2-40B4-BE49-F238E27FC236}">
                  <a16:creationId xmlns:a16="http://schemas.microsoft.com/office/drawing/2014/main" id="{7BD18735-B379-4A62-B030-A502F19794B5}"/>
                </a:ext>
              </a:extLst>
            </p:cNvPr>
            <p:cNvCxnSpPr>
              <a:cxnSpLocks noChangeAspect="1" noChangeShapeType="1"/>
              <a:stCxn id="207885" idx="2"/>
            </p:cNvCxnSpPr>
            <p:nvPr/>
          </p:nvCxnSpPr>
          <p:spPr bwMode="auto">
            <a:xfrm rot="5400000">
              <a:off x="3560" y="2613"/>
              <a:ext cx="454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7890" name="Line 18">
              <a:extLst>
                <a:ext uri="{FF2B5EF4-FFF2-40B4-BE49-F238E27FC236}">
                  <a16:creationId xmlns:a16="http://schemas.microsoft.com/office/drawing/2014/main" id="{527B37D2-D66B-4EF0-BAF2-3A8C3F71DB6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86" y="2273"/>
              <a:ext cx="0" cy="5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7891" name="Rectangle 19">
              <a:extLst>
                <a:ext uri="{FF2B5EF4-FFF2-40B4-BE49-F238E27FC236}">
                  <a16:creationId xmlns:a16="http://schemas.microsoft.com/office/drawing/2014/main" id="{F9112AFB-F26F-4E5D-82F3-1F8730582BC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32" y="3203"/>
              <a:ext cx="1043" cy="362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Correção do Ph</a:t>
              </a:r>
            </a:p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Desinfecção</a:t>
              </a:r>
            </a:p>
          </p:txBody>
        </p:sp>
        <p:sp>
          <p:nvSpPr>
            <p:cNvPr id="207892" name="Rectangle 20">
              <a:extLst>
                <a:ext uri="{FF2B5EF4-FFF2-40B4-BE49-F238E27FC236}">
                  <a16:creationId xmlns:a16="http://schemas.microsoft.com/office/drawing/2014/main" id="{98031754-B60C-4218-AD97-1D759BB2D09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72" y="3195"/>
              <a:ext cx="1043" cy="363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Distribuição</a:t>
              </a:r>
            </a:p>
          </p:txBody>
        </p:sp>
        <p:cxnSp>
          <p:nvCxnSpPr>
            <p:cNvPr id="207893" name="AutoShape 21">
              <a:extLst>
                <a:ext uri="{FF2B5EF4-FFF2-40B4-BE49-F238E27FC236}">
                  <a16:creationId xmlns:a16="http://schemas.microsoft.com/office/drawing/2014/main" id="{036F001D-B8E7-410E-8F84-2E02337F18C5}"/>
                </a:ext>
              </a:extLst>
            </p:cNvPr>
            <p:cNvCxnSpPr>
              <a:cxnSpLocks noChangeAspect="1" noChangeShapeType="1"/>
              <a:stCxn id="207891" idx="1"/>
              <a:endCxn id="207892" idx="3"/>
            </p:cNvCxnSpPr>
            <p:nvPr/>
          </p:nvCxnSpPr>
          <p:spPr bwMode="auto">
            <a:xfrm flipH="1" flipV="1">
              <a:off x="3515" y="3377"/>
              <a:ext cx="817" cy="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894" name="AutoShape 22">
              <a:extLst>
                <a:ext uri="{FF2B5EF4-FFF2-40B4-BE49-F238E27FC236}">
                  <a16:creationId xmlns:a16="http://schemas.microsoft.com/office/drawing/2014/main" id="{C5BA0E47-0453-4E20-8767-56DC33582364}"/>
                </a:ext>
              </a:extLst>
            </p:cNvPr>
            <p:cNvCxnSpPr>
              <a:cxnSpLocks noChangeAspect="1" noChangeShapeType="1"/>
              <a:stCxn id="207886" idx="3"/>
            </p:cNvCxnSpPr>
            <p:nvPr/>
          </p:nvCxnSpPr>
          <p:spPr bwMode="auto">
            <a:xfrm>
              <a:off x="4566" y="2156"/>
              <a:ext cx="582" cy="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7895" name="Text Box 23">
              <a:extLst>
                <a:ext uri="{FF2B5EF4-FFF2-40B4-BE49-F238E27FC236}">
                  <a16:creationId xmlns:a16="http://schemas.microsoft.com/office/drawing/2014/main" id="{078D1C4F-9196-42EF-B512-A26E10481B8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639" y="1931"/>
              <a:ext cx="81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800"/>
                <a:t>Concentrado</a:t>
              </a:r>
            </a:p>
          </p:txBody>
        </p:sp>
      </p:grpSp>
      <p:sp>
        <p:nvSpPr>
          <p:cNvPr id="207896" name="Rectangle 24">
            <a:extLst>
              <a:ext uri="{FF2B5EF4-FFF2-40B4-BE49-F238E27FC236}">
                <a16:creationId xmlns:a16="http://schemas.microsoft.com/office/drawing/2014/main" id="{8036874A-6990-4393-8B80-4FEB66876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221163"/>
            <a:ext cx="8353425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914400" indent="-4572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2954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714500" indent="-3429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1717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/>
              <a:t>O pré-tratamento pode incluir as etapas de correção de pH, adição de “anti-scaling”, cloração e decloração, coagulação química, adsorção em carvão ativado, micro-filtração,  ultra-filtração, etc...</a:t>
            </a:r>
          </a:p>
        </p:txBody>
      </p:sp>
      <p:pic>
        <p:nvPicPr>
          <p:cNvPr id="207897" name="Picture 25" descr="espa_tech_ref_r3_c1">
            <a:extLst>
              <a:ext uri="{FF2B5EF4-FFF2-40B4-BE49-F238E27FC236}">
                <a16:creationId xmlns:a16="http://schemas.microsoft.com/office/drawing/2014/main" id="{2DB858E6-C105-400C-A599-8CB36010E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773238"/>
            <a:ext cx="3284537" cy="20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97" name="Picture 37">
            <a:extLst>
              <a:ext uri="{FF2B5EF4-FFF2-40B4-BE49-F238E27FC236}">
                <a16:creationId xmlns:a16="http://schemas.microsoft.com/office/drawing/2014/main" id="{B8F4AE64-9112-4E05-B560-DC07CAC6B2A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362" name="Object 2">
            <a:extLst>
              <a:ext uri="{FF2B5EF4-FFF2-40B4-BE49-F238E27FC236}">
                <a16:creationId xmlns:a16="http://schemas.microsoft.com/office/drawing/2014/main" id="{C534F6ED-0E6B-492F-85B1-613B17A21A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0" y="2624138"/>
          <a:ext cx="1147763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0" name="Imagem de bitmap" r:id="rId5" imgW="2295238" imgH="2219635" progId="Paint.Picture">
                  <p:embed/>
                </p:oleObj>
              </mc:Choice>
              <mc:Fallback>
                <p:oleObj name="Imagem de bitmap" r:id="rId5" imgW="2295238" imgH="2219635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624138"/>
                        <a:ext cx="1147763" cy="1109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Line 4">
            <a:extLst>
              <a:ext uri="{FF2B5EF4-FFF2-40B4-BE49-F238E27FC236}">
                <a16:creationId xmlns:a16="http://schemas.microsoft.com/office/drawing/2014/main" id="{F7CCF00C-9C93-4630-B2FF-1FFD81F67D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6477000"/>
            <a:ext cx="6626225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>
            <a:prstShdw prst="shdw17" dist="17961" dir="8100000">
              <a:srgbClr val="C0C0C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10800000" vert="eaVert" wrap="none" lIns="54000" tIns="54000" rIns="90000" bIns="126000" anchor="ctr"/>
          <a:lstStyle/>
          <a:p>
            <a:endParaRPr lang="pt-BR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1BF33D87-E509-4117-8041-D8D76439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819400"/>
            <a:ext cx="1066800" cy="3581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2324DC1A-7FB0-4038-B615-B5AEE496E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514600"/>
            <a:ext cx="1066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0A786585-778B-4D88-AC63-D70AC5494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447800"/>
            <a:ext cx="1066800" cy="76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151C7ED8-1931-4D6D-A119-51C9F7ABD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981200"/>
            <a:ext cx="10668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69" name="Rectangle 9">
            <a:extLst>
              <a:ext uri="{FF2B5EF4-FFF2-40B4-BE49-F238E27FC236}">
                <a16:creationId xmlns:a16="http://schemas.microsoft.com/office/drawing/2014/main" id="{14CDAE99-2FE0-4C52-8D45-6953FF41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286000"/>
            <a:ext cx="10668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70" name="Rectangle 10">
            <a:extLst>
              <a:ext uri="{FF2B5EF4-FFF2-40B4-BE49-F238E27FC236}">
                <a16:creationId xmlns:a16="http://schemas.microsoft.com/office/drawing/2014/main" id="{CCC3CD0A-6D28-4762-9A7A-B4596D5F9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752600"/>
            <a:ext cx="1066800" cy="76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71" name="Text Box 11">
            <a:extLst>
              <a:ext uri="{FF2B5EF4-FFF2-40B4-BE49-F238E27FC236}">
                <a16:creationId xmlns:a16="http://schemas.microsoft.com/office/drawing/2014/main" id="{635E8948-8F61-4F62-922E-78CB1B5B7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241800"/>
            <a:ext cx="806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200">
                <a:latin typeface="Verdana" panose="020B0604030504040204" pitchFamily="34" charset="0"/>
              </a:rPr>
              <a:t>oceanos</a:t>
            </a:r>
          </a:p>
        </p:txBody>
      </p:sp>
      <p:sp>
        <p:nvSpPr>
          <p:cNvPr id="15372" name="Text Box 12">
            <a:extLst>
              <a:ext uri="{FF2B5EF4-FFF2-40B4-BE49-F238E27FC236}">
                <a16:creationId xmlns:a16="http://schemas.microsoft.com/office/drawing/2014/main" id="{BDFF4C07-79CA-4978-BA65-75DC43597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2544763"/>
            <a:ext cx="7794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200">
                <a:latin typeface="Verdana" panose="020B0604030504040204" pitchFamily="34" charset="0"/>
              </a:rPr>
              <a:t>geleiras</a:t>
            </a:r>
          </a:p>
        </p:txBody>
      </p:sp>
      <p:sp>
        <p:nvSpPr>
          <p:cNvPr id="15373" name="Text Box 13">
            <a:extLst>
              <a:ext uri="{FF2B5EF4-FFF2-40B4-BE49-F238E27FC236}">
                <a16:creationId xmlns:a16="http://schemas.microsoft.com/office/drawing/2014/main" id="{B629BEA3-7CBA-4E01-92BD-C43CAEB36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133600"/>
            <a:ext cx="2062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200">
                <a:latin typeface="Verdana" panose="020B0604030504040204" pitchFamily="34" charset="0"/>
              </a:rPr>
              <a:t>subterrâneas profundas </a:t>
            </a:r>
          </a:p>
          <a:p>
            <a:r>
              <a:rPr lang="pt-BR" altLang="pt-BR" sz="1200">
                <a:latin typeface="Verdana" panose="020B0604030504040204" pitchFamily="34" charset="0"/>
              </a:rPr>
              <a:t>(&gt;800m)</a:t>
            </a:r>
          </a:p>
        </p:txBody>
      </p:sp>
      <p:sp>
        <p:nvSpPr>
          <p:cNvPr id="15374" name="Text Box 14">
            <a:extLst>
              <a:ext uri="{FF2B5EF4-FFF2-40B4-BE49-F238E27FC236}">
                <a16:creationId xmlns:a16="http://schemas.microsoft.com/office/drawing/2014/main" id="{8C0F707A-9C2D-4903-AC0B-945B0F3B3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905000"/>
            <a:ext cx="957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200">
                <a:latin typeface="Verdana" panose="020B0604030504040204" pitchFamily="34" charset="0"/>
              </a:rPr>
              <a:t>atmosfera</a:t>
            </a:r>
          </a:p>
        </p:txBody>
      </p:sp>
      <p:sp>
        <p:nvSpPr>
          <p:cNvPr id="15375" name="Text Box 15">
            <a:extLst>
              <a:ext uri="{FF2B5EF4-FFF2-40B4-BE49-F238E27FC236}">
                <a16:creationId xmlns:a16="http://schemas.microsoft.com/office/drawing/2014/main" id="{EE16D706-CC51-4A94-A556-04848DD63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4191000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>
                <a:latin typeface="Verdana" panose="020B0604030504040204" pitchFamily="34" charset="0"/>
              </a:rPr>
              <a:t>97,0%</a:t>
            </a:r>
          </a:p>
        </p:txBody>
      </p:sp>
      <p:sp>
        <p:nvSpPr>
          <p:cNvPr id="15376" name="Text Box 16">
            <a:extLst>
              <a:ext uri="{FF2B5EF4-FFF2-40B4-BE49-F238E27FC236}">
                <a16:creationId xmlns:a16="http://schemas.microsoft.com/office/drawing/2014/main" id="{F2D52881-B1A9-434B-8541-F66FC7A88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630363"/>
            <a:ext cx="24066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200">
                <a:latin typeface="Verdana" panose="020B0604030504040204" pitchFamily="34" charset="0"/>
              </a:rPr>
              <a:t>subterrâneas rasas (&lt;800m)</a:t>
            </a:r>
          </a:p>
        </p:txBody>
      </p:sp>
      <p:sp>
        <p:nvSpPr>
          <p:cNvPr id="15377" name="Text Box 17">
            <a:extLst>
              <a:ext uri="{FF2B5EF4-FFF2-40B4-BE49-F238E27FC236}">
                <a16:creationId xmlns:a16="http://schemas.microsoft.com/office/drawing/2014/main" id="{83FD1CB5-AC77-44B9-A1FA-86E210AC5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325563"/>
            <a:ext cx="960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200">
                <a:latin typeface="Verdana" panose="020B0604030504040204" pitchFamily="34" charset="0"/>
              </a:rPr>
              <a:t>superficial</a:t>
            </a:r>
          </a:p>
        </p:txBody>
      </p:sp>
      <p:sp>
        <p:nvSpPr>
          <p:cNvPr id="15378" name="Text Box 18">
            <a:extLst>
              <a:ext uri="{FF2B5EF4-FFF2-40B4-BE49-F238E27FC236}">
                <a16:creationId xmlns:a16="http://schemas.microsoft.com/office/drawing/2014/main" id="{A79828C8-960C-4092-B94F-C8215C207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38400"/>
            <a:ext cx="735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>
                <a:latin typeface="Verdana" panose="020B0604030504040204" pitchFamily="34" charset="0"/>
              </a:rPr>
              <a:t>2,0%</a:t>
            </a:r>
          </a:p>
        </p:txBody>
      </p:sp>
      <p:sp>
        <p:nvSpPr>
          <p:cNvPr id="15379" name="Text Box 19">
            <a:extLst>
              <a:ext uri="{FF2B5EF4-FFF2-40B4-BE49-F238E27FC236}">
                <a16:creationId xmlns:a16="http://schemas.microsoft.com/office/drawing/2014/main" id="{011DC6CB-C824-440B-A3A9-88DE8609B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33600"/>
            <a:ext cx="735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>
                <a:latin typeface="Verdana" panose="020B0604030504040204" pitchFamily="34" charset="0"/>
              </a:rPr>
              <a:t>0,3%</a:t>
            </a:r>
          </a:p>
        </p:txBody>
      </p:sp>
      <p:sp>
        <p:nvSpPr>
          <p:cNvPr id="15380" name="Text Box 20">
            <a:extLst>
              <a:ext uri="{FF2B5EF4-FFF2-40B4-BE49-F238E27FC236}">
                <a16:creationId xmlns:a16="http://schemas.microsoft.com/office/drawing/2014/main" id="{3427DD76-C9E4-4ED4-9F80-0C1A2A4B4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873250"/>
            <a:ext cx="735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>
                <a:latin typeface="Verdana" panose="020B0604030504040204" pitchFamily="34" charset="0"/>
              </a:rPr>
              <a:t>0,1%</a:t>
            </a:r>
          </a:p>
        </p:txBody>
      </p:sp>
      <p:sp>
        <p:nvSpPr>
          <p:cNvPr id="15381" name="Text Box 21">
            <a:extLst>
              <a:ext uri="{FF2B5EF4-FFF2-40B4-BE49-F238E27FC236}">
                <a16:creationId xmlns:a16="http://schemas.microsoft.com/office/drawing/2014/main" id="{975791D3-C0DA-4215-B9AC-9B7D4DFEE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00200"/>
            <a:ext cx="735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>
                <a:latin typeface="Verdana" panose="020B0604030504040204" pitchFamily="34" charset="0"/>
              </a:rPr>
              <a:t>0,3%</a:t>
            </a:r>
          </a:p>
        </p:txBody>
      </p:sp>
      <p:sp>
        <p:nvSpPr>
          <p:cNvPr id="15382" name="Text Box 22">
            <a:extLst>
              <a:ext uri="{FF2B5EF4-FFF2-40B4-BE49-F238E27FC236}">
                <a16:creationId xmlns:a16="http://schemas.microsoft.com/office/drawing/2014/main" id="{E2D93597-1794-457D-986D-7DCFA5556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95400"/>
            <a:ext cx="735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>
                <a:latin typeface="Verdana" panose="020B0604030504040204" pitchFamily="34" charset="0"/>
              </a:rPr>
              <a:t>0,3%</a:t>
            </a:r>
          </a:p>
        </p:txBody>
      </p:sp>
      <p:sp>
        <p:nvSpPr>
          <p:cNvPr id="15383" name="Text Box 23">
            <a:extLst>
              <a:ext uri="{FF2B5EF4-FFF2-40B4-BE49-F238E27FC236}">
                <a16:creationId xmlns:a16="http://schemas.microsoft.com/office/drawing/2014/main" id="{EE5328C0-88F5-40C7-A3D1-2468E7E04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1323975"/>
            <a:ext cx="15128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 b="1">
                <a:latin typeface="Times New Roman" panose="02020603050405020304" pitchFamily="18" charset="0"/>
              </a:rPr>
              <a:t>Utilizadas para</a:t>
            </a:r>
          </a:p>
          <a:p>
            <a:r>
              <a:rPr lang="pt-BR" altLang="pt-BR" sz="1600" b="1">
                <a:latin typeface="Times New Roman" panose="02020603050405020304" pitchFamily="18" charset="0"/>
              </a:rPr>
              <a:t>abastecimento</a:t>
            </a:r>
          </a:p>
        </p:txBody>
      </p:sp>
      <p:sp>
        <p:nvSpPr>
          <p:cNvPr id="15384" name="Rectangle 24">
            <a:extLst>
              <a:ext uri="{FF2B5EF4-FFF2-40B4-BE49-F238E27FC236}">
                <a16:creationId xmlns:a16="http://schemas.microsoft.com/office/drawing/2014/main" id="{C7465A27-B541-45BC-9B5B-D426D1499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25" y="2819400"/>
            <a:ext cx="1066800" cy="3581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85" name="Rectangle 25">
            <a:extLst>
              <a:ext uri="{FF2B5EF4-FFF2-40B4-BE49-F238E27FC236}">
                <a16:creationId xmlns:a16="http://schemas.microsoft.com/office/drawing/2014/main" id="{2D1D951E-53F8-40BC-8A58-57CBF9022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25" y="2514600"/>
            <a:ext cx="10668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86" name="Rectangle 26">
            <a:extLst>
              <a:ext uri="{FF2B5EF4-FFF2-40B4-BE49-F238E27FC236}">
                <a16:creationId xmlns:a16="http://schemas.microsoft.com/office/drawing/2014/main" id="{A8674B24-5C36-4C2E-BDDF-55A2724BF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0" y="2286000"/>
            <a:ext cx="1066800" cy="76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87" name="Text Box 27">
            <a:extLst>
              <a:ext uri="{FF2B5EF4-FFF2-40B4-BE49-F238E27FC236}">
                <a16:creationId xmlns:a16="http://schemas.microsoft.com/office/drawing/2014/main" id="{27046307-2969-4B45-93E2-DACCB25CB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838" y="2163763"/>
            <a:ext cx="12430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200">
                <a:latin typeface="Verdana" panose="020B0604030504040204" pitchFamily="34" charset="0"/>
              </a:rPr>
              <a:t>cursos d’água</a:t>
            </a:r>
          </a:p>
        </p:txBody>
      </p:sp>
      <p:sp>
        <p:nvSpPr>
          <p:cNvPr id="15388" name="Text Box 28">
            <a:extLst>
              <a:ext uri="{FF2B5EF4-FFF2-40B4-BE49-F238E27FC236}">
                <a16:creationId xmlns:a16="http://schemas.microsoft.com/office/drawing/2014/main" id="{0E937681-CB97-4836-8088-8B9979381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2468563"/>
            <a:ext cx="12541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200">
                <a:latin typeface="Verdana" panose="020B0604030504040204" pitchFamily="34" charset="0"/>
              </a:rPr>
              <a:t>lagos / lagoas</a:t>
            </a:r>
          </a:p>
        </p:txBody>
      </p:sp>
      <p:sp>
        <p:nvSpPr>
          <p:cNvPr id="15389" name="Text Box 29">
            <a:extLst>
              <a:ext uri="{FF2B5EF4-FFF2-40B4-BE49-F238E27FC236}">
                <a16:creationId xmlns:a16="http://schemas.microsoft.com/office/drawing/2014/main" id="{3FA8CC7C-CEE8-48B1-B8A1-04B6F6DCC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425" y="4114800"/>
            <a:ext cx="1349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200">
                <a:latin typeface="Verdana" panose="020B0604030504040204" pitchFamily="34" charset="0"/>
              </a:rPr>
              <a:t>subterrâneas </a:t>
            </a:r>
          </a:p>
          <a:p>
            <a:r>
              <a:rPr lang="pt-BR" altLang="pt-BR" sz="1200">
                <a:latin typeface="Verdana" panose="020B0604030504040204" pitchFamily="34" charset="0"/>
              </a:rPr>
              <a:t>rasas (&lt;800m)</a:t>
            </a:r>
          </a:p>
        </p:txBody>
      </p:sp>
      <p:sp>
        <p:nvSpPr>
          <p:cNvPr id="15390" name="Text Box 30">
            <a:extLst>
              <a:ext uri="{FF2B5EF4-FFF2-40B4-BE49-F238E27FC236}">
                <a16:creationId xmlns:a16="http://schemas.microsoft.com/office/drawing/2014/main" id="{4D8BFA26-842B-45A0-99A3-31D7E6733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0" y="4191000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>
                <a:latin typeface="Verdana" panose="020B0604030504040204" pitchFamily="34" charset="0"/>
              </a:rPr>
              <a:t>96,9%</a:t>
            </a:r>
          </a:p>
        </p:txBody>
      </p:sp>
      <p:sp>
        <p:nvSpPr>
          <p:cNvPr id="15391" name="Text Box 31">
            <a:extLst>
              <a:ext uri="{FF2B5EF4-FFF2-40B4-BE49-F238E27FC236}">
                <a16:creationId xmlns:a16="http://schemas.microsoft.com/office/drawing/2014/main" id="{D124CAEA-DB7F-41FE-9F16-15F674D00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825" y="2438400"/>
            <a:ext cx="735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>
                <a:latin typeface="Verdana" panose="020B0604030504040204" pitchFamily="34" charset="0"/>
              </a:rPr>
              <a:t>3,0%</a:t>
            </a:r>
          </a:p>
        </p:txBody>
      </p:sp>
      <p:sp>
        <p:nvSpPr>
          <p:cNvPr id="15392" name="Text Box 32">
            <a:extLst>
              <a:ext uri="{FF2B5EF4-FFF2-40B4-BE49-F238E27FC236}">
                <a16:creationId xmlns:a16="http://schemas.microsoft.com/office/drawing/2014/main" id="{A3195B04-17C9-4309-B769-E065D714B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050" y="2133600"/>
            <a:ext cx="735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>
                <a:latin typeface="Verdana" panose="020B0604030504040204" pitchFamily="34" charset="0"/>
              </a:rPr>
              <a:t>0,1%</a:t>
            </a:r>
          </a:p>
        </p:txBody>
      </p:sp>
      <p:sp>
        <p:nvSpPr>
          <p:cNvPr id="15393" name="AutoShape 33">
            <a:extLst>
              <a:ext uri="{FF2B5EF4-FFF2-40B4-BE49-F238E27FC236}">
                <a16:creationId xmlns:a16="http://schemas.microsoft.com/office/drawing/2014/main" id="{3FF1D34F-5C09-49E6-86D0-4EE42CCE9947}"/>
              </a:ext>
            </a:extLst>
          </p:cNvPr>
          <p:cNvSpPr>
            <a:spLocks/>
          </p:cNvSpPr>
          <p:nvPr/>
        </p:nvSpPr>
        <p:spPr bwMode="auto">
          <a:xfrm>
            <a:off x="4659313" y="1295400"/>
            <a:ext cx="152400" cy="6096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94" name="Line 34">
            <a:extLst>
              <a:ext uri="{FF2B5EF4-FFF2-40B4-BE49-F238E27FC236}">
                <a16:creationId xmlns:a16="http://schemas.microsoft.com/office/drawing/2014/main" id="{0CE5D849-2235-4DBB-AFFA-0E7D59634D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2600" y="21336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95" name="Line 35">
            <a:extLst>
              <a:ext uri="{FF2B5EF4-FFF2-40B4-BE49-F238E27FC236}">
                <a16:creationId xmlns:a16="http://schemas.microsoft.com/office/drawing/2014/main" id="{30706CBC-14A7-4CEF-8A9E-336B1E88D5B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3352800"/>
            <a:ext cx="10668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96" name="AutoShape 36">
            <a:extLst>
              <a:ext uri="{FF2B5EF4-FFF2-40B4-BE49-F238E27FC236}">
                <a16:creationId xmlns:a16="http://schemas.microsoft.com/office/drawing/2014/main" id="{91F78408-6BDA-42B6-ADC9-2E3037CBE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9812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98" name="Rectangle 38">
            <a:extLst>
              <a:ext uri="{FF2B5EF4-FFF2-40B4-BE49-F238E27FC236}">
                <a16:creationId xmlns:a16="http://schemas.microsoft.com/office/drawing/2014/main" id="{0BAA1A80-4956-446C-99FA-247AD712B2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90500"/>
            <a:ext cx="8424862" cy="862013"/>
          </a:xfrm>
        </p:spPr>
        <p:txBody>
          <a:bodyPr/>
          <a:lstStyle/>
          <a:p>
            <a:r>
              <a:rPr lang="pt-BR" altLang="pt-BR" sz="4000"/>
              <a:t>DISTRIBUIÇÃO DA ÁGUA NA TERRA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>
            <a:extLst>
              <a:ext uri="{FF2B5EF4-FFF2-40B4-BE49-F238E27FC236}">
                <a16:creationId xmlns:a16="http://schemas.microsoft.com/office/drawing/2014/main" id="{60D29E0B-1AFC-4394-8F56-84D0FCBF9B5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2819" name="Rectangle 3">
            <a:extLst>
              <a:ext uri="{FF2B5EF4-FFF2-40B4-BE49-F238E27FC236}">
                <a16:creationId xmlns:a16="http://schemas.microsoft.com/office/drawing/2014/main" id="{B4716F07-0C4B-4D31-92B9-152F5C8253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pSp>
        <p:nvGrpSpPr>
          <p:cNvPr id="162840" name="Group 24">
            <a:extLst>
              <a:ext uri="{FF2B5EF4-FFF2-40B4-BE49-F238E27FC236}">
                <a16:creationId xmlns:a16="http://schemas.microsoft.com/office/drawing/2014/main" id="{E3A7D200-4743-4660-8516-58BB094446D9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276475"/>
            <a:ext cx="7777163" cy="3889375"/>
            <a:chOff x="476" y="1434"/>
            <a:chExt cx="4899" cy="2450"/>
          </a:xfrm>
        </p:grpSpPr>
        <p:sp>
          <p:nvSpPr>
            <p:cNvPr id="162821" name="Rectangle 5">
              <a:extLst>
                <a:ext uri="{FF2B5EF4-FFF2-40B4-BE49-F238E27FC236}">
                  <a16:creationId xmlns:a16="http://schemas.microsoft.com/office/drawing/2014/main" id="{9C600162-4AA8-4D42-8F69-2BCF6FC23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" y="2145"/>
              <a:ext cx="1360" cy="589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/>
            </a:p>
          </p:txBody>
        </p:sp>
        <p:sp>
          <p:nvSpPr>
            <p:cNvPr id="162822" name="Line 6">
              <a:extLst>
                <a:ext uri="{FF2B5EF4-FFF2-40B4-BE49-F238E27FC236}">
                  <a16:creationId xmlns:a16="http://schemas.microsoft.com/office/drawing/2014/main" id="{1BC7709E-0848-427B-B127-A9656596FB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0" y="2145"/>
              <a:ext cx="1361" cy="58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62823" name="AutoShape 7">
              <a:extLst>
                <a:ext uri="{FF2B5EF4-FFF2-40B4-BE49-F238E27FC236}">
                  <a16:creationId xmlns:a16="http://schemas.microsoft.com/office/drawing/2014/main" id="{F03A41CE-11A5-4A0E-BF2D-ED32B10AC027}"/>
                </a:ext>
              </a:extLst>
            </p:cNvPr>
            <p:cNvCxnSpPr>
              <a:cxnSpLocks noChangeShapeType="1"/>
              <a:stCxn id="162821" idx="2"/>
            </p:cNvCxnSpPr>
            <p:nvPr/>
          </p:nvCxnSpPr>
          <p:spPr bwMode="auto">
            <a:xfrm>
              <a:off x="2680" y="2742"/>
              <a:ext cx="1" cy="71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2824" name="Line 8">
              <a:extLst>
                <a:ext uri="{FF2B5EF4-FFF2-40B4-BE49-F238E27FC236}">
                  <a16:creationId xmlns:a16="http://schemas.microsoft.com/office/drawing/2014/main" id="{9811541A-A2E4-4D15-9692-8992774A94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1" y="2437"/>
              <a:ext cx="95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2825" name="Line 9">
              <a:extLst>
                <a:ext uri="{FF2B5EF4-FFF2-40B4-BE49-F238E27FC236}">
                  <a16:creationId xmlns:a16="http://schemas.microsoft.com/office/drawing/2014/main" id="{DB67B2D3-970A-49AF-925C-6DAEDADA9C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2442"/>
              <a:ext cx="95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62826" name="Object 10">
              <a:extLst>
                <a:ext uri="{FF2B5EF4-FFF2-40B4-BE49-F238E27FC236}">
                  <a16:creationId xmlns:a16="http://schemas.microsoft.com/office/drawing/2014/main" id="{72D86D69-B5CF-4BDD-B566-F2946E76D28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84" y="2069"/>
            <a:ext cx="952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44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" y="2069"/>
                          <a:ext cx="952" cy="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2827" name="Object 11">
              <a:extLst>
                <a:ext uri="{FF2B5EF4-FFF2-40B4-BE49-F238E27FC236}">
                  <a16:creationId xmlns:a16="http://schemas.microsoft.com/office/drawing/2014/main" id="{4CF9ECAE-AE1A-4A13-9E59-7587985A48B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60" y="2024"/>
            <a:ext cx="912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45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0" y="2024"/>
                          <a:ext cx="912" cy="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2828" name="Object 12">
              <a:extLst>
                <a:ext uri="{FF2B5EF4-FFF2-40B4-BE49-F238E27FC236}">
                  <a16:creationId xmlns:a16="http://schemas.microsoft.com/office/drawing/2014/main" id="{05C1E670-872F-46E9-80BC-F9F7A1E8A93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35" y="2976"/>
            <a:ext cx="840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46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5" y="2976"/>
                          <a:ext cx="840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2829" name="Text Box 13">
              <a:extLst>
                <a:ext uri="{FF2B5EF4-FFF2-40B4-BE49-F238E27FC236}">
                  <a16:creationId xmlns:a16="http://schemas.microsoft.com/office/drawing/2014/main" id="{0AF73E16-6BE3-4192-93B9-47EBEB0C54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3" y="3596"/>
              <a:ext cx="23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62830" name="Text Box 14">
              <a:extLst>
                <a:ext uri="{FF2B5EF4-FFF2-40B4-BE49-F238E27FC236}">
                  <a16:creationId xmlns:a16="http://schemas.microsoft.com/office/drawing/2014/main" id="{ECAF715E-43C7-4C23-A5FF-648F6E184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1434"/>
              <a:ext cx="10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62831" name="Text Box 15">
              <a:extLst>
                <a:ext uri="{FF2B5EF4-FFF2-40B4-BE49-F238E27FC236}">
                  <a16:creationId xmlns:a16="http://schemas.microsoft.com/office/drawing/2014/main" id="{2F90E7C4-C546-463F-8021-A7292A47AF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525"/>
              <a:ext cx="12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62832" name="AutoShape 16">
              <a:extLst>
                <a:ext uri="{FF2B5EF4-FFF2-40B4-BE49-F238E27FC236}">
                  <a16:creationId xmlns:a16="http://schemas.microsoft.com/office/drawing/2014/main" id="{48449110-0E92-4725-AD94-2CA9DA9ACADD}"/>
                </a:ext>
              </a:extLst>
            </p:cNvPr>
            <p:cNvCxnSpPr>
              <a:cxnSpLocks noChangeShapeType="1"/>
              <a:stCxn id="162831" idx="1"/>
              <a:endCxn id="0" idx="0"/>
            </p:cNvCxnSpPr>
            <p:nvPr/>
          </p:nvCxnSpPr>
          <p:spPr bwMode="auto">
            <a:xfrm rot="10800000" flipH="1" flipV="1">
              <a:off x="476" y="1669"/>
              <a:ext cx="884" cy="400"/>
            </a:xfrm>
            <a:prstGeom prst="curvedConnector4">
              <a:avLst>
                <a:gd name="adj1" fmla="val -16292"/>
                <a:gd name="adj2" fmla="val 68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2833" name="AutoShape 17">
              <a:extLst>
                <a:ext uri="{FF2B5EF4-FFF2-40B4-BE49-F238E27FC236}">
                  <a16:creationId xmlns:a16="http://schemas.microsoft.com/office/drawing/2014/main" id="{884FA63A-9548-4A55-9540-5C7C5CE6AA6C}"/>
                </a:ext>
              </a:extLst>
            </p:cNvPr>
            <p:cNvCxnSpPr>
              <a:cxnSpLocks noChangeShapeType="1"/>
              <a:stCxn id="162829" idx="0"/>
              <a:endCxn id="0" idx="2"/>
            </p:cNvCxnSpPr>
            <p:nvPr/>
          </p:nvCxnSpPr>
          <p:spPr bwMode="auto">
            <a:xfrm rot="5400000" flipH="1">
              <a:off x="3558" y="2945"/>
              <a:ext cx="348" cy="954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2834" name="AutoShape 18">
              <a:extLst>
                <a:ext uri="{FF2B5EF4-FFF2-40B4-BE49-F238E27FC236}">
                  <a16:creationId xmlns:a16="http://schemas.microsoft.com/office/drawing/2014/main" id="{6D72B032-8861-48A0-A592-7EAAE1917B34}"/>
                </a:ext>
              </a:extLst>
            </p:cNvPr>
            <p:cNvCxnSpPr>
              <a:cxnSpLocks noChangeShapeType="1"/>
              <a:stCxn id="162830" idx="2"/>
              <a:endCxn id="0" idx="0"/>
            </p:cNvCxnSpPr>
            <p:nvPr/>
          </p:nvCxnSpPr>
          <p:spPr bwMode="auto">
            <a:xfrm rot="5400000">
              <a:off x="4203" y="1535"/>
              <a:ext cx="302" cy="675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2835" name="Line 19">
              <a:extLst>
                <a:ext uri="{FF2B5EF4-FFF2-40B4-BE49-F238E27FC236}">
                  <a16:creationId xmlns:a16="http://schemas.microsoft.com/office/drawing/2014/main" id="{F8C33E12-F0EE-48E4-BE9A-6025C49628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1" y="2368"/>
              <a:ext cx="72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2836" name="Line 20">
              <a:extLst>
                <a:ext uri="{FF2B5EF4-FFF2-40B4-BE49-F238E27FC236}">
                  <a16:creationId xmlns:a16="http://schemas.microsoft.com/office/drawing/2014/main" id="{29ED61B5-DA21-42C1-B4DD-959EE123A7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2" y="2523"/>
              <a:ext cx="72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2838" name="Text Box 22">
              <a:extLst>
                <a:ext uri="{FF2B5EF4-FFF2-40B4-BE49-F238E27FC236}">
                  <a16:creationId xmlns:a16="http://schemas.microsoft.com/office/drawing/2014/main" id="{8EBC8A5B-4851-4179-B9F4-012A36CEFB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2" y="2110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K</a:t>
              </a:r>
              <a:r>
                <a:rPr lang="pt-BR" altLang="pt-BR" baseline="-25000"/>
                <a:t>w</a:t>
              </a:r>
            </a:p>
          </p:txBody>
        </p:sp>
        <p:sp>
          <p:nvSpPr>
            <p:cNvPr id="162839" name="Text Box 23">
              <a:extLst>
                <a:ext uri="{FF2B5EF4-FFF2-40B4-BE49-F238E27FC236}">
                  <a16:creationId xmlns:a16="http://schemas.microsoft.com/office/drawing/2014/main" id="{AE8B284E-D540-44E8-84AE-921C11B1C2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7" y="2260"/>
              <a:ext cx="22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/>
                <a:t>K</a:t>
              </a:r>
              <a:r>
                <a:rPr lang="pt-BR" altLang="pt-BR" baseline="-25000"/>
                <a:t>i</a:t>
              </a:r>
            </a:p>
          </p:txBody>
        </p:sp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>
            <a:extLst>
              <a:ext uri="{FF2B5EF4-FFF2-40B4-BE49-F238E27FC236}">
                <a16:creationId xmlns:a16="http://schemas.microsoft.com/office/drawing/2014/main" id="{9AE22DD7-1C74-49B9-B8AA-05BB14E54D7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43" name="Rectangle 3">
            <a:extLst>
              <a:ext uri="{FF2B5EF4-FFF2-40B4-BE49-F238E27FC236}">
                <a16:creationId xmlns:a16="http://schemas.microsoft.com/office/drawing/2014/main" id="{6E7D7F0A-D7A7-4767-AE1A-6BE52B152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pSp>
        <p:nvGrpSpPr>
          <p:cNvPr id="163863" name="Group 23">
            <a:extLst>
              <a:ext uri="{FF2B5EF4-FFF2-40B4-BE49-F238E27FC236}">
                <a16:creationId xmlns:a16="http://schemas.microsoft.com/office/drawing/2014/main" id="{C44740C9-079B-44C5-87BD-006E3B65BC00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276475"/>
            <a:ext cx="4260850" cy="1930400"/>
            <a:chOff x="204" y="1480"/>
            <a:chExt cx="2684" cy="1216"/>
          </a:xfrm>
        </p:grpSpPr>
        <p:sp>
          <p:nvSpPr>
            <p:cNvPr id="163845" name="Rectangle 5">
              <a:extLst>
                <a:ext uri="{FF2B5EF4-FFF2-40B4-BE49-F238E27FC236}">
                  <a16:creationId xmlns:a16="http://schemas.microsoft.com/office/drawing/2014/main" id="{79E89C16-F603-4187-AFCC-0EAB53A52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" y="1849"/>
              <a:ext cx="700" cy="305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/>
            </a:p>
          </p:txBody>
        </p:sp>
        <p:sp>
          <p:nvSpPr>
            <p:cNvPr id="163846" name="Line 6">
              <a:extLst>
                <a:ext uri="{FF2B5EF4-FFF2-40B4-BE49-F238E27FC236}">
                  <a16:creationId xmlns:a16="http://schemas.microsoft.com/office/drawing/2014/main" id="{B3D603FE-71DA-4E5E-906F-5B286E748E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0" y="1849"/>
              <a:ext cx="700" cy="3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63847" name="AutoShape 7">
              <a:extLst>
                <a:ext uri="{FF2B5EF4-FFF2-40B4-BE49-F238E27FC236}">
                  <a16:creationId xmlns:a16="http://schemas.microsoft.com/office/drawing/2014/main" id="{5026C38C-54B3-4A82-963D-73CCA70F6B99}"/>
                </a:ext>
              </a:extLst>
            </p:cNvPr>
            <p:cNvCxnSpPr>
              <a:cxnSpLocks noChangeShapeType="1"/>
              <a:stCxn id="163845" idx="2"/>
            </p:cNvCxnSpPr>
            <p:nvPr/>
          </p:nvCxnSpPr>
          <p:spPr bwMode="auto">
            <a:xfrm>
              <a:off x="1610" y="2162"/>
              <a:ext cx="0" cy="37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3848" name="Line 8">
              <a:extLst>
                <a:ext uri="{FF2B5EF4-FFF2-40B4-BE49-F238E27FC236}">
                  <a16:creationId xmlns:a16="http://schemas.microsoft.com/office/drawing/2014/main" id="{8D77D405-3FD4-49BC-8526-92FAC490C4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0" y="2000"/>
              <a:ext cx="4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3849" name="Line 9">
              <a:extLst>
                <a:ext uri="{FF2B5EF4-FFF2-40B4-BE49-F238E27FC236}">
                  <a16:creationId xmlns:a16="http://schemas.microsoft.com/office/drawing/2014/main" id="{21C721F7-FA11-4264-9747-CF24F65407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" y="2003"/>
              <a:ext cx="4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63850" name="Object 10">
              <a:extLst>
                <a:ext uri="{FF2B5EF4-FFF2-40B4-BE49-F238E27FC236}">
                  <a16:creationId xmlns:a16="http://schemas.microsoft.com/office/drawing/2014/main" id="{B7B34F43-C56F-4233-B8FE-9347AF2D5E4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6" y="1809"/>
            <a:ext cx="490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81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" y="1809"/>
                          <a:ext cx="490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3851" name="Object 11">
              <a:extLst>
                <a:ext uri="{FF2B5EF4-FFF2-40B4-BE49-F238E27FC236}">
                  <a16:creationId xmlns:a16="http://schemas.microsoft.com/office/drawing/2014/main" id="{D30DF3AD-222C-4C27-8767-43D766A085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3" y="1786"/>
            <a:ext cx="469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82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3" y="1786"/>
                          <a:ext cx="469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3852" name="Object 12">
              <a:extLst>
                <a:ext uri="{FF2B5EF4-FFF2-40B4-BE49-F238E27FC236}">
                  <a16:creationId xmlns:a16="http://schemas.microsoft.com/office/drawing/2014/main" id="{FFEA5D1D-B534-4A5C-8A27-C08CA02CA0A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1" y="2251"/>
            <a:ext cx="432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83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" y="2251"/>
                          <a:ext cx="432" cy="1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853" name="Text Box 13">
              <a:extLst>
                <a:ext uri="{FF2B5EF4-FFF2-40B4-BE49-F238E27FC236}">
                  <a16:creationId xmlns:a16="http://schemas.microsoft.com/office/drawing/2014/main" id="{0F2A4F97-FE42-47D6-BF4B-47EFF7D5FC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523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63854" name="Text Box 14">
              <a:extLst>
                <a:ext uri="{FF2B5EF4-FFF2-40B4-BE49-F238E27FC236}">
                  <a16:creationId xmlns:a16="http://schemas.microsoft.com/office/drawing/2014/main" id="{126E6D3D-32B9-4E01-8330-D225704B3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480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63855" name="Text Box 15">
              <a:extLst>
                <a:ext uri="{FF2B5EF4-FFF2-40B4-BE49-F238E27FC236}">
                  <a16:creationId xmlns:a16="http://schemas.microsoft.com/office/drawing/2014/main" id="{0C8866AD-9119-482E-B780-8ADD53AF91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480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63856" name="AutoShape 16">
              <a:extLst>
                <a:ext uri="{FF2B5EF4-FFF2-40B4-BE49-F238E27FC236}">
                  <a16:creationId xmlns:a16="http://schemas.microsoft.com/office/drawing/2014/main" id="{553FADDB-7789-490A-9676-E0F4D0E0380A}"/>
                </a:ext>
              </a:extLst>
            </p:cNvPr>
            <p:cNvCxnSpPr>
              <a:cxnSpLocks noChangeShapeType="1"/>
              <a:stCxn id="163855" idx="1"/>
              <a:endCxn id="0" idx="0"/>
            </p:cNvCxnSpPr>
            <p:nvPr/>
          </p:nvCxnSpPr>
          <p:spPr bwMode="auto">
            <a:xfrm rot="10800000" flipH="1" flipV="1">
              <a:off x="476" y="1567"/>
              <a:ext cx="455" cy="242"/>
            </a:xfrm>
            <a:prstGeom prst="curvedConnector4">
              <a:avLst>
                <a:gd name="adj1" fmla="val -31648"/>
                <a:gd name="adj2" fmla="val 67769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857" name="AutoShape 17">
              <a:extLst>
                <a:ext uri="{FF2B5EF4-FFF2-40B4-BE49-F238E27FC236}">
                  <a16:creationId xmlns:a16="http://schemas.microsoft.com/office/drawing/2014/main" id="{CCA7493F-B8B8-4C92-A218-60D90A21C453}"/>
                </a:ext>
              </a:extLst>
            </p:cNvPr>
            <p:cNvCxnSpPr>
              <a:cxnSpLocks noChangeShapeType="1"/>
              <a:stCxn id="163853" idx="0"/>
              <a:endCxn id="0" idx="2"/>
            </p:cNvCxnSpPr>
            <p:nvPr/>
          </p:nvCxnSpPr>
          <p:spPr bwMode="auto">
            <a:xfrm rot="16200000">
              <a:off x="1005" y="2202"/>
              <a:ext cx="131" cy="512"/>
            </a:xfrm>
            <a:prstGeom prst="curvedConnector3">
              <a:avLst>
                <a:gd name="adj1" fmla="val 4962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858" name="AutoShape 18">
              <a:extLst>
                <a:ext uri="{FF2B5EF4-FFF2-40B4-BE49-F238E27FC236}">
                  <a16:creationId xmlns:a16="http://schemas.microsoft.com/office/drawing/2014/main" id="{EA9F410F-54F0-43F9-AA2A-DFDDB566CAE0}"/>
                </a:ext>
              </a:extLst>
            </p:cNvPr>
            <p:cNvCxnSpPr>
              <a:cxnSpLocks noChangeShapeType="1"/>
              <a:stCxn id="163854" idx="2"/>
              <a:endCxn id="0" idx="0"/>
            </p:cNvCxnSpPr>
            <p:nvPr/>
          </p:nvCxnSpPr>
          <p:spPr bwMode="auto">
            <a:xfrm rot="5400000">
              <a:off x="2377" y="1574"/>
              <a:ext cx="133" cy="291"/>
            </a:xfrm>
            <a:prstGeom prst="curvedConnector3">
              <a:avLst>
                <a:gd name="adj1" fmla="val 496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3859" name="Line 19">
              <a:extLst>
                <a:ext uri="{FF2B5EF4-FFF2-40B4-BE49-F238E27FC236}">
                  <a16:creationId xmlns:a16="http://schemas.microsoft.com/office/drawing/2014/main" id="{63BB82A8-3AAC-4FE7-A601-EB83D8BD9F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7" y="1964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3860" name="Line 20">
              <a:extLst>
                <a:ext uri="{FF2B5EF4-FFF2-40B4-BE49-F238E27FC236}">
                  <a16:creationId xmlns:a16="http://schemas.microsoft.com/office/drawing/2014/main" id="{070DDBA0-8862-45D5-BE4C-D34510C9FE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3" y="2045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3861" name="Text Box 21">
              <a:extLst>
                <a:ext uri="{FF2B5EF4-FFF2-40B4-BE49-F238E27FC236}">
                  <a16:creationId xmlns:a16="http://schemas.microsoft.com/office/drawing/2014/main" id="{59378557-184D-450A-9750-076EE2E19E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870"/>
              <a:ext cx="20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000"/>
                <a:t>K</a:t>
              </a:r>
              <a:r>
                <a:rPr lang="pt-BR" altLang="pt-BR" sz="1000" baseline="-25000"/>
                <a:t>w</a:t>
              </a:r>
            </a:p>
          </p:txBody>
        </p:sp>
        <p:sp>
          <p:nvSpPr>
            <p:cNvPr id="163862" name="Text Box 22">
              <a:extLst>
                <a:ext uri="{FF2B5EF4-FFF2-40B4-BE49-F238E27FC236}">
                  <a16:creationId xmlns:a16="http://schemas.microsoft.com/office/drawing/2014/main" id="{40EA380F-2059-4E8B-8585-91D1C594FA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1" y="1951"/>
              <a:ext cx="1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K</a:t>
              </a:r>
              <a:r>
                <a:rPr lang="pt-BR" altLang="pt-BR" sz="1200" baseline="-25000"/>
                <a:t>i</a:t>
              </a:r>
            </a:p>
          </p:txBody>
        </p:sp>
      </p:grpSp>
      <p:grpSp>
        <p:nvGrpSpPr>
          <p:cNvPr id="163868" name="Group 28">
            <a:extLst>
              <a:ext uri="{FF2B5EF4-FFF2-40B4-BE49-F238E27FC236}">
                <a16:creationId xmlns:a16="http://schemas.microsoft.com/office/drawing/2014/main" id="{63F72FF4-2774-46EF-8914-4524F0C20A3A}"/>
              </a:ext>
            </a:extLst>
          </p:cNvPr>
          <p:cNvGrpSpPr>
            <a:grpSpLocks/>
          </p:cNvGrpSpPr>
          <p:nvPr/>
        </p:nvGrpSpPr>
        <p:grpSpPr bwMode="auto">
          <a:xfrm>
            <a:off x="5219700" y="2466975"/>
            <a:ext cx="2768600" cy="495300"/>
            <a:chOff x="3288" y="1554"/>
            <a:chExt cx="1744" cy="312"/>
          </a:xfrm>
        </p:grpSpPr>
        <p:graphicFrame>
          <p:nvGraphicFramePr>
            <p:cNvPr id="163864" name="Object 24">
              <a:extLst>
                <a:ext uri="{FF2B5EF4-FFF2-40B4-BE49-F238E27FC236}">
                  <a16:creationId xmlns:a16="http://schemas.microsoft.com/office/drawing/2014/main" id="{9FDBB3BA-3914-467C-915B-40111BC1B4E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88" y="1570"/>
            <a:ext cx="1224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84" name="Equation" r:id="rId11" imgW="1942920" imgH="469800" progId="Equation.3">
                    <p:embed/>
                  </p:oleObj>
                </mc:Choice>
                <mc:Fallback>
                  <p:oleObj name="Equation" r:id="rId11" imgW="1942920" imgH="469800" progId="Equation.3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8" y="1570"/>
                          <a:ext cx="1224" cy="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865" name="Text Box 25">
              <a:extLst>
                <a:ext uri="{FF2B5EF4-FFF2-40B4-BE49-F238E27FC236}">
                  <a16:creationId xmlns:a16="http://schemas.microsoft.com/office/drawing/2014/main" id="{C03EE1D4-FD3E-4620-B056-3995C1EF27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7" y="1554"/>
              <a:ext cx="32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/>
                <a:t>(1)</a:t>
              </a:r>
            </a:p>
          </p:txBody>
        </p:sp>
      </p:grpSp>
      <p:grpSp>
        <p:nvGrpSpPr>
          <p:cNvPr id="163869" name="Group 29">
            <a:extLst>
              <a:ext uri="{FF2B5EF4-FFF2-40B4-BE49-F238E27FC236}">
                <a16:creationId xmlns:a16="http://schemas.microsoft.com/office/drawing/2014/main" id="{BF0D6568-AC57-4FB6-8607-35ECD1974B95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559175"/>
            <a:ext cx="4187825" cy="484188"/>
            <a:chOff x="2880" y="2242"/>
            <a:chExt cx="2638" cy="305"/>
          </a:xfrm>
        </p:grpSpPr>
        <p:graphicFrame>
          <p:nvGraphicFramePr>
            <p:cNvPr id="163866" name="Object 26">
              <a:extLst>
                <a:ext uri="{FF2B5EF4-FFF2-40B4-BE49-F238E27FC236}">
                  <a16:creationId xmlns:a16="http://schemas.microsoft.com/office/drawing/2014/main" id="{4069EFD1-F620-4FB6-97E5-9C5B6A437B8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0" y="2251"/>
            <a:ext cx="2160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85" name="Equation" r:id="rId13" imgW="3429000" imgH="469800" progId="Equation.3">
                    <p:embed/>
                  </p:oleObj>
                </mc:Choice>
                <mc:Fallback>
                  <p:oleObj name="Equation" r:id="rId13" imgW="3429000" imgH="469800" progId="Equation.3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2251"/>
                          <a:ext cx="2160" cy="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867" name="Text Box 27">
              <a:extLst>
                <a:ext uri="{FF2B5EF4-FFF2-40B4-BE49-F238E27FC236}">
                  <a16:creationId xmlns:a16="http://schemas.microsoft.com/office/drawing/2014/main" id="{3AE57A51-27E6-4AD4-A5EF-B54038145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3" y="2242"/>
              <a:ext cx="32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/>
                <a:t>(2)</a:t>
              </a:r>
            </a:p>
          </p:txBody>
        </p:sp>
      </p:grpSp>
      <p:graphicFrame>
        <p:nvGraphicFramePr>
          <p:cNvPr id="163870" name="Object 30">
            <a:extLst>
              <a:ext uri="{FF2B5EF4-FFF2-40B4-BE49-F238E27FC236}">
                <a16:creationId xmlns:a16="http://schemas.microsoft.com/office/drawing/2014/main" id="{495CC0FD-3DDE-4FEF-8D72-C519A14EC6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550" y="4581525"/>
          <a:ext cx="37084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6" name="Equation" r:id="rId15" imgW="3708360" imgH="863280" progId="Equation.3">
                  <p:embed/>
                </p:oleObj>
              </mc:Choice>
              <mc:Fallback>
                <p:oleObj name="Equation" r:id="rId15" imgW="3708360" imgH="86328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4581525"/>
                        <a:ext cx="37084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1" name="Text Box 31">
            <a:extLst>
              <a:ext uri="{FF2B5EF4-FFF2-40B4-BE49-F238E27FC236}">
                <a16:creationId xmlns:a16="http://schemas.microsoft.com/office/drawing/2014/main" id="{182A0997-1BA9-4686-AF8D-0B7318A06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4832350"/>
            <a:ext cx="515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(3)</a:t>
            </a:r>
          </a:p>
        </p:txBody>
      </p:sp>
      <p:graphicFrame>
        <p:nvGraphicFramePr>
          <p:cNvPr id="163872" name="Object 32">
            <a:extLst>
              <a:ext uri="{FF2B5EF4-FFF2-40B4-BE49-F238E27FC236}">
                <a16:creationId xmlns:a16="http://schemas.microsoft.com/office/drawing/2014/main" id="{D19C1005-704B-4A34-A568-BF8BD9ECD8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56100" y="5589588"/>
          <a:ext cx="32639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7" name="Equation" r:id="rId17" imgW="3263760" imgH="863280" progId="Equation.3">
                  <p:embed/>
                </p:oleObj>
              </mc:Choice>
              <mc:Fallback>
                <p:oleObj name="Equation" r:id="rId17" imgW="3263760" imgH="86328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5589588"/>
                        <a:ext cx="32639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3" name="Text Box 33">
            <a:extLst>
              <a:ext uri="{FF2B5EF4-FFF2-40B4-BE49-F238E27FC236}">
                <a16:creationId xmlns:a16="http://schemas.microsoft.com/office/drawing/2014/main" id="{4EFC2B67-056B-46EA-A6F0-9EC00B37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3513" y="5848350"/>
            <a:ext cx="515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(4)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>
            <a:extLst>
              <a:ext uri="{FF2B5EF4-FFF2-40B4-BE49-F238E27FC236}">
                <a16:creationId xmlns:a16="http://schemas.microsoft.com/office/drawing/2014/main" id="{124B533D-BDA1-4C46-857B-070D17BB3EE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1011" name="Rectangle 3">
            <a:extLst>
              <a:ext uri="{FF2B5EF4-FFF2-40B4-BE49-F238E27FC236}">
                <a16:creationId xmlns:a16="http://schemas.microsoft.com/office/drawing/2014/main" id="{249EBCCE-BE28-40C7-9F20-DCEFDB379D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pSp>
        <p:nvGrpSpPr>
          <p:cNvPr id="171012" name="Group 4">
            <a:extLst>
              <a:ext uri="{FF2B5EF4-FFF2-40B4-BE49-F238E27FC236}">
                <a16:creationId xmlns:a16="http://schemas.microsoft.com/office/drawing/2014/main" id="{A028BC97-3A84-42D3-A17B-33A37165ADF8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276475"/>
            <a:ext cx="4260850" cy="1930400"/>
            <a:chOff x="204" y="1480"/>
            <a:chExt cx="2684" cy="1216"/>
          </a:xfrm>
        </p:grpSpPr>
        <p:sp>
          <p:nvSpPr>
            <p:cNvPr id="171013" name="Rectangle 5">
              <a:extLst>
                <a:ext uri="{FF2B5EF4-FFF2-40B4-BE49-F238E27FC236}">
                  <a16:creationId xmlns:a16="http://schemas.microsoft.com/office/drawing/2014/main" id="{02BE88A2-FED5-4121-A6E0-D9F0B2A32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" y="1849"/>
              <a:ext cx="700" cy="305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/>
            </a:p>
          </p:txBody>
        </p:sp>
        <p:sp>
          <p:nvSpPr>
            <p:cNvPr id="171014" name="Line 6">
              <a:extLst>
                <a:ext uri="{FF2B5EF4-FFF2-40B4-BE49-F238E27FC236}">
                  <a16:creationId xmlns:a16="http://schemas.microsoft.com/office/drawing/2014/main" id="{0A1CE88B-906D-4B15-82EB-AD37FF2244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0" y="1849"/>
              <a:ext cx="700" cy="3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71015" name="AutoShape 7">
              <a:extLst>
                <a:ext uri="{FF2B5EF4-FFF2-40B4-BE49-F238E27FC236}">
                  <a16:creationId xmlns:a16="http://schemas.microsoft.com/office/drawing/2014/main" id="{A792A1F6-CB69-4279-AB20-6569F0E7A96A}"/>
                </a:ext>
              </a:extLst>
            </p:cNvPr>
            <p:cNvCxnSpPr>
              <a:cxnSpLocks noChangeShapeType="1"/>
              <a:stCxn id="171013" idx="2"/>
            </p:cNvCxnSpPr>
            <p:nvPr/>
          </p:nvCxnSpPr>
          <p:spPr bwMode="auto">
            <a:xfrm>
              <a:off x="1610" y="2162"/>
              <a:ext cx="0" cy="37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1016" name="Line 8">
              <a:extLst>
                <a:ext uri="{FF2B5EF4-FFF2-40B4-BE49-F238E27FC236}">
                  <a16:creationId xmlns:a16="http://schemas.microsoft.com/office/drawing/2014/main" id="{50675977-A7CE-426E-83DA-83EF2E85B0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0" y="2000"/>
              <a:ext cx="4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1017" name="Line 9">
              <a:extLst>
                <a:ext uri="{FF2B5EF4-FFF2-40B4-BE49-F238E27FC236}">
                  <a16:creationId xmlns:a16="http://schemas.microsoft.com/office/drawing/2014/main" id="{C0AD08E5-E334-4768-8E22-857363F68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" y="2003"/>
              <a:ext cx="4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71018" name="Object 10">
              <a:extLst>
                <a:ext uri="{FF2B5EF4-FFF2-40B4-BE49-F238E27FC236}">
                  <a16:creationId xmlns:a16="http://schemas.microsoft.com/office/drawing/2014/main" id="{563D19CF-4750-42A8-9ADF-6FB8F76B49A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6" y="1809"/>
            <a:ext cx="490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054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" y="1809"/>
                          <a:ext cx="490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1019" name="Object 11">
              <a:extLst>
                <a:ext uri="{FF2B5EF4-FFF2-40B4-BE49-F238E27FC236}">
                  <a16:creationId xmlns:a16="http://schemas.microsoft.com/office/drawing/2014/main" id="{20BF9A16-5533-42C0-B6F8-73E1B1F819D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3" y="1786"/>
            <a:ext cx="469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055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3" y="1786"/>
                          <a:ext cx="469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1020" name="Object 12">
              <a:extLst>
                <a:ext uri="{FF2B5EF4-FFF2-40B4-BE49-F238E27FC236}">
                  <a16:creationId xmlns:a16="http://schemas.microsoft.com/office/drawing/2014/main" id="{ACF49D04-A604-4904-BFC7-F8476994AEE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1" y="2251"/>
            <a:ext cx="432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056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" y="2251"/>
                          <a:ext cx="432" cy="1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1021" name="Text Box 13">
              <a:extLst>
                <a:ext uri="{FF2B5EF4-FFF2-40B4-BE49-F238E27FC236}">
                  <a16:creationId xmlns:a16="http://schemas.microsoft.com/office/drawing/2014/main" id="{DB60AB71-8E9C-4BA0-9D5B-E9001E851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523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71022" name="Text Box 14">
              <a:extLst>
                <a:ext uri="{FF2B5EF4-FFF2-40B4-BE49-F238E27FC236}">
                  <a16:creationId xmlns:a16="http://schemas.microsoft.com/office/drawing/2014/main" id="{DE05BAF4-FC39-4E13-97F2-E069CE3C2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480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71023" name="Text Box 15">
              <a:extLst>
                <a:ext uri="{FF2B5EF4-FFF2-40B4-BE49-F238E27FC236}">
                  <a16:creationId xmlns:a16="http://schemas.microsoft.com/office/drawing/2014/main" id="{666765AF-C933-4BCF-ABF1-73DEA0C260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480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71024" name="AutoShape 16">
              <a:extLst>
                <a:ext uri="{FF2B5EF4-FFF2-40B4-BE49-F238E27FC236}">
                  <a16:creationId xmlns:a16="http://schemas.microsoft.com/office/drawing/2014/main" id="{A59B7CC0-DC59-43D4-BA9C-D1FC340E0E2E}"/>
                </a:ext>
              </a:extLst>
            </p:cNvPr>
            <p:cNvCxnSpPr>
              <a:cxnSpLocks noChangeShapeType="1"/>
              <a:stCxn id="171023" idx="1"/>
              <a:endCxn id="0" idx="0"/>
            </p:cNvCxnSpPr>
            <p:nvPr/>
          </p:nvCxnSpPr>
          <p:spPr bwMode="auto">
            <a:xfrm rot="10800000" flipH="1" flipV="1">
              <a:off x="476" y="1567"/>
              <a:ext cx="455" cy="242"/>
            </a:xfrm>
            <a:prstGeom prst="curvedConnector4">
              <a:avLst>
                <a:gd name="adj1" fmla="val -31648"/>
                <a:gd name="adj2" fmla="val 67769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1025" name="AutoShape 17">
              <a:extLst>
                <a:ext uri="{FF2B5EF4-FFF2-40B4-BE49-F238E27FC236}">
                  <a16:creationId xmlns:a16="http://schemas.microsoft.com/office/drawing/2014/main" id="{394C239F-636D-4644-973E-F97D1F29A996}"/>
                </a:ext>
              </a:extLst>
            </p:cNvPr>
            <p:cNvCxnSpPr>
              <a:cxnSpLocks noChangeShapeType="1"/>
              <a:stCxn id="171021" idx="0"/>
              <a:endCxn id="0" idx="2"/>
            </p:cNvCxnSpPr>
            <p:nvPr/>
          </p:nvCxnSpPr>
          <p:spPr bwMode="auto">
            <a:xfrm rot="16200000">
              <a:off x="1005" y="2202"/>
              <a:ext cx="131" cy="512"/>
            </a:xfrm>
            <a:prstGeom prst="curvedConnector3">
              <a:avLst>
                <a:gd name="adj1" fmla="val 4962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1026" name="AutoShape 18">
              <a:extLst>
                <a:ext uri="{FF2B5EF4-FFF2-40B4-BE49-F238E27FC236}">
                  <a16:creationId xmlns:a16="http://schemas.microsoft.com/office/drawing/2014/main" id="{23061673-2CDF-473B-918C-7FC75034F2C8}"/>
                </a:ext>
              </a:extLst>
            </p:cNvPr>
            <p:cNvCxnSpPr>
              <a:cxnSpLocks noChangeShapeType="1"/>
              <a:stCxn id="171022" idx="2"/>
              <a:endCxn id="0" idx="0"/>
            </p:cNvCxnSpPr>
            <p:nvPr/>
          </p:nvCxnSpPr>
          <p:spPr bwMode="auto">
            <a:xfrm rot="5400000">
              <a:off x="2377" y="1574"/>
              <a:ext cx="133" cy="291"/>
            </a:xfrm>
            <a:prstGeom prst="curvedConnector3">
              <a:avLst>
                <a:gd name="adj1" fmla="val 496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1027" name="Line 19">
              <a:extLst>
                <a:ext uri="{FF2B5EF4-FFF2-40B4-BE49-F238E27FC236}">
                  <a16:creationId xmlns:a16="http://schemas.microsoft.com/office/drawing/2014/main" id="{173C5286-B7BA-406D-B3D4-7B774632A9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7" y="1964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1028" name="Line 20">
              <a:extLst>
                <a:ext uri="{FF2B5EF4-FFF2-40B4-BE49-F238E27FC236}">
                  <a16:creationId xmlns:a16="http://schemas.microsoft.com/office/drawing/2014/main" id="{4E69D033-457D-47CD-A43D-2A16F674E4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3" y="2045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1029" name="Text Box 21">
              <a:extLst>
                <a:ext uri="{FF2B5EF4-FFF2-40B4-BE49-F238E27FC236}">
                  <a16:creationId xmlns:a16="http://schemas.microsoft.com/office/drawing/2014/main" id="{811B3B52-9E9B-456E-B17F-07B7090BD7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870"/>
              <a:ext cx="20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000"/>
                <a:t>K</a:t>
              </a:r>
              <a:r>
                <a:rPr lang="pt-BR" altLang="pt-BR" sz="1000" baseline="-25000"/>
                <a:t>w</a:t>
              </a:r>
            </a:p>
          </p:txBody>
        </p:sp>
        <p:sp>
          <p:nvSpPr>
            <p:cNvPr id="171030" name="Text Box 22">
              <a:extLst>
                <a:ext uri="{FF2B5EF4-FFF2-40B4-BE49-F238E27FC236}">
                  <a16:creationId xmlns:a16="http://schemas.microsoft.com/office/drawing/2014/main" id="{C7C54022-FE66-4437-8719-8B8366A3E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1" y="1951"/>
              <a:ext cx="1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K</a:t>
              </a:r>
              <a:r>
                <a:rPr lang="pt-BR" altLang="pt-BR" sz="1200" baseline="-25000"/>
                <a:t>i</a:t>
              </a:r>
            </a:p>
          </p:txBody>
        </p:sp>
      </p:grpSp>
      <p:graphicFrame>
        <p:nvGraphicFramePr>
          <p:cNvPr id="171037" name="Object 29">
            <a:extLst>
              <a:ext uri="{FF2B5EF4-FFF2-40B4-BE49-F238E27FC236}">
                <a16:creationId xmlns:a16="http://schemas.microsoft.com/office/drawing/2014/main" id="{58178D8A-AEE3-4833-BE81-4FFCA14BFC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2492375"/>
          <a:ext cx="37084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57" name="Equation" r:id="rId11" imgW="3708360" imgH="863280" progId="Equation.3">
                  <p:embed/>
                </p:oleObj>
              </mc:Choice>
              <mc:Fallback>
                <p:oleObj name="Equation" r:id="rId11" imgW="3708360" imgH="86328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492375"/>
                        <a:ext cx="37084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38" name="Text Box 30">
            <a:extLst>
              <a:ext uri="{FF2B5EF4-FFF2-40B4-BE49-F238E27FC236}">
                <a16:creationId xmlns:a16="http://schemas.microsoft.com/office/drawing/2014/main" id="{8C645FD3-2B55-4913-9A78-09EF2BA90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4063" y="2765425"/>
            <a:ext cx="515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(3)</a:t>
            </a:r>
          </a:p>
        </p:txBody>
      </p:sp>
      <p:grpSp>
        <p:nvGrpSpPr>
          <p:cNvPr id="171041" name="Group 33">
            <a:extLst>
              <a:ext uri="{FF2B5EF4-FFF2-40B4-BE49-F238E27FC236}">
                <a16:creationId xmlns:a16="http://schemas.microsoft.com/office/drawing/2014/main" id="{7B032513-6778-4BB9-9C83-BC83CEB1A16A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4724400"/>
            <a:ext cx="3943350" cy="863600"/>
            <a:chOff x="2891" y="2478"/>
            <a:chExt cx="2484" cy="544"/>
          </a:xfrm>
        </p:grpSpPr>
        <p:graphicFrame>
          <p:nvGraphicFramePr>
            <p:cNvPr id="171039" name="Object 31">
              <a:extLst>
                <a:ext uri="{FF2B5EF4-FFF2-40B4-BE49-F238E27FC236}">
                  <a16:creationId xmlns:a16="http://schemas.microsoft.com/office/drawing/2014/main" id="{98495DC6-4781-456F-9B22-4A3446A7C62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91" y="2478"/>
            <a:ext cx="2056" cy="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058" name="Equation" r:id="rId13" imgW="3263760" imgH="863280" progId="Equation.3">
                    <p:embed/>
                  </p:oleObj>
                </mc:Choice>
                <mc:Fallback>
                  <p:oleObj name="Equation" r:id="rId13" imgW="3263760" imgH="863280" progId="Equation.3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1" y="2478"/>
                          <a:ext cx="2056" cy="5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1040" name="Text Box 32">
              <a:extLst>
                <a:ext uri="{FF2B5EF4-FFF2-40B4-BE49-F238E27FC236}">
                  <a16:creationId xmlns:a16="http://schemas.microsoft.com/office/drawing/2014/main" id="{0468DFFC-0BA2-4FE7-BFBE-9A7B7713CF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" y="2641"/>
              <a:ext cx="32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/>
                <a:t>(4)</a:t>
              </a:r>
            </a:p>
          </p:txBody>
        </p:sp>
      </p:grpSp>
      <p:graphicFrame>
        <p:nvGraphicFramePr>
          <p:cNvPr id="171043" name="Object 35">
            <a:extLst>
              <a:ext uri="{FF2B5EF4-FFF2-40B4-BE49-F238E27FC236}">
                <a16:creationId xmlns:a16="http://schemas.microsoft.com/office/drawing/2014/main" id="{03CF9D89-9206-472C-B5F1-3EB7D06E94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4300" y="3716338"/>
          <a:ext cx="48006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59" name="Equation" r:id="rId15" imgW="4800600" imgH="952200" progId="Equation.3">
                  <p:embed/>
                </p:oleObj>
              </mc:Choice>
              <mc:Fallback>
                <p:oleObj name="Equation" r:id="rId15" imgW="4800600" imgH="95220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3716338"/>
                        <a:ext cx="48006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44" name="Object 36">
            <a:extLst>
              <a:ext uri="{FF2B5EF4-FFF2-40B4-BE49-F238E27FC236}">
                <a16:creationId xmlns:a16="http://schemas.microsoft.com/office/drawing/2014/main" id="{21ACC1B7-450C-4E40-9B00-3445EA6DB8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6463" y="5589588"/>
          <a:ext cx="31369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60" name="Equation" r:id="rId17" imgW="3136680" imgH="876240" progId="Equation.3">
                  <p:embed/>
                </p:oleObj>
              </mc:Choice>
              <mc:Fallback>
                <p:oleObj name="Equation" r:id="rId17" imgW="3136680" imgH="876240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5589588"/>
                        <a:ext cx="3136900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1045" name="AutoShape 37">
            <a:extLst>
              <a:ext uri="{FF2B5EF4-FFF2-40B4-BE49-F238E27FC236}">
                <a16:creationId xmlns:a16="http://schemas.microsoft.com/office/drawing/2014/main" id="{CA516229-EE4A-44D0-9916-21CD8A328D48}"/>
              </a:ext>
            </a:extLst>
          </p:cNvPr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6195218" y="3485357"/>
            <a:ext cx="360363" cy="101600"/>
          </a:xfrm>
          <a:prstGeom prst="curvedConnector3">
            <a:avLst>
              <a:gd name="adj1" fmla="val 49778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1046" name="AutoShape 38">
            <a:extLst>
              <a:ext uri="{FF2B5EF4-FFF2-40B4-BE49-F238E27FC236}">
                <a16:creationId xmlns:a16="http://schemas.microsoft.com/office/drawing/2014/main" id="{38D98794-0013-4D88-A7A4-CEA1BAB3FE2C}"/>
              </a:ext>
            </a:extLst>
          </p:cNvPr>
          <p:cNvCxnSpPr>
            <a:cxnSpLocks noChangeShapeType="1"/>
            <a:stCxn id="171040" idx="3"/>
            <a:endCxn id="0" idx="1"/>
          </p:cNvCxnSpPr>
          <p:nvPr/>
        </p:nvCxnSpPr>
        <p:spPr bwMode="auto">
          <a:xfrm>
            <a:off x="4267200" y="5181600"/>
            <a:ext cx="449263" cy="846138"/>
          </a:xfrm>
          <a:prstGeom prst="curvedConnector3">
            <a:avLst>
              <a:gd name="adj1" fmla="val 49824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>
            <a:extLst>
              <a:ext uri="{FF2B5EF4-FFF2-40B4-BE49-F238E27FC236}">
                <a16:creationId xmlns:a16="http://schemas.microsoft.com/office/drawing/2014/main" id="{5E555C96-971D-4D8C-B7AF-009492D5DCF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2035" name="Rectangle 3">
            <a:extLst>
              <a:ext uri="{FF2B5EF4-FFF2-40B4-BE49-F238E27FC236}">
                <a16:creationId xmlns:a16="http://schemas.microsoft.com/office/drawing/2014/main" id="{0DFBEF04-E231-4FC9-8FA5-DB0D3291C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pSp>
        <p:nvGrpSpPr>
          <p:cNvPr id="172036" name="Group 4">
            <a:extLst>
              <a:ext uri="{FF2B5EF4-FFF2-40B4-BE49-F238E27FC236}">
                <a16:creationId xmlns:a16="http://schemas.microsoft.com/office/drawing/2014/main" id="{A8040AA5-09E7-47E0-A10B-B92690583996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844675"/>
            <a:ext cx="4260850" cy="1930400"/>
            <a:chOff x="204" y="1480"/>
            <a:chExt cx="2684" cy="1216"/>
          </a:xfrm>
        </p:grpSpPr>
        <p:sp>
          <p:nvSpPr>
            <p:cNvPr id="172037" name="Rectangle 5">
              <a:extLst>
                <a:ext uri="{FF2B5EF4-FFF2-40B4-BE49-F238E27FC236}">
                  <a16:creationId xmlns:a16="http://schemas.microsoft.com/office/drawing/2014/main" id="{1E274019-3092-49A1-9766-B2C4D5593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" y="1849"/>
              <a:ext cx="700" cy="305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/>
            </a:p>
          </p:txBody>
        </p:sp>
        <p:sp>
          <p:nvSpPr>
            <p:cNvPr id="172038" name="Line 6">
              <a:extLst>
                <a:ext uri="{FF2B5EF4-FFF2-40B4-BE49-F238E27FC236}">
                  <a16:creationId xmlns:a16="http://schemas.microsoft.com/office/drawing/2014/main" id="{DD7388D6-9F02-4FAB-B466-BDA60DEE04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0" y="1849"/>
              <a:ext cx="700" cy="3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72039" name="AutoShape 7">
              <a:extLst>
                <a:ext uri="{FF2B5EF4-FFF2-40B4-BE49-F238E27FC236}">
                  <a16:creationId xmlns:a16="http://schemas.microsoft.com/office/drawing/2014/main" id="{33B663DB-F98F-4F5A-9B86-0BBF9B0EF6C7}"/>
                </a:ext>
              </a:extLst>
            </p:cNvPr>
            <p:cNvCxnSpPr>
              <a:cxnSpLocks noChangeShapeType="1"/>
              <a:stCxn id="172037" idx="2"/>
            </p:cNvCxnSpPr>
            <p:nvPr/>
          </p:nvCxnSpPr>
          <p:spPr bwMode="auto">
            <a:xfrm>
              <a:off x="1610" y="2162"/>
              <a:ext cx="0" cy="37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2040" name="Line 8">
              <a:extLst>
                <a:ext uri="{FF2B5EF4-FFF2-40B4-BE49-F238E27FC236}">
                  <a16:creationId xmlns:a16="http://schemas.microsoft.com/office/drawing/2014/main" id="{474FA0D2-147E-4E0D-8F8F-3C5A9E14D8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0" y="2000"/>
              <a:ext cx="4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2041" name="Line 9">
              <a:extLst>
                <a:ext uri="{FF2B5EF4-FFF2-40B4-BE49-F238E27FC236}">
                  <a16:creationId xmlns:a16="http://schemas.microsoft.com/office/drawing/2014/main" id="{C00AF92B-DD88-47A2-9AA5-A1402C5124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" y="2003"/>
              <a:ext cx="4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72042" name="Object 10">
              <a:extLst>
                <a:ext uri="{FF2B5EF4-FFF2-40B4-BE49-F238E27FC236}">
                  <a16:creationId xmlns:a16="http://schemas.microsoft.com/office/drawing/2014/main" id="{8FF49397-1F52-4903-B1E7-142B1AB4E32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6" y="1809"/>
            <a:ext cx="490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072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" y="1809"/>
                          <a:ext cx="490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2043" name="Object 11">
              <a:extLst>
                <a:ext uri="{FF2B5EF4-FFF2-40B4-BE49-F238E27FC236}">
                  <a16:creationId xmlns:a16="http://schemas.microsoft.com/office/drawing/2014/main" id="{D9581B32-6418-498F-AFA5-A43BE912091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3" y="1786"/>
            <a:ext cx="469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073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3" y="1786"/>
                          <a:ext cx="469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2044" name="Object 12">
              <a:extLst>
                <a:ext uri="{FF2B5EF4-FFF2-40B4-BE49-F238E27FC236}">
                  <a16:creationId xmlns:a16="http://schemas.microsoft.com/office/drawing/2014/main" id="{D2A0FE68-57CD-4D88-BE41-0C5DF1564B7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1" y="2251"/>
            <a:ext cx="432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074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" y="2251"/>
                          <a:ext cx="432" cy="1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2045" name="Text Box 13">
              <a:extLst>
                <a:ext uri="{FF2B5EF4-FFF2-40B4-BE49-F238E27FC236}">
                  <a16:creationId xmlns:a16="http://schemas.microsoft.com/office/drawing/2014/main" id="{E96A8EF4-C0C5-4D28-9106-EB90B7C74C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523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72046" name="Text Box 14">
              <a:extLst>
                <a:ext uri="{FF2B5EF4-FFF2-40B4-BE49-F238E27FC236}">
                  <a16:creationId xmlns:a16="http://schemas.microsoft.com/office/drawing/2014/main" id="{0B25B7A1-F6BB-48BE-A525-D237FACA4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480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72047" name="Text Box 15">
              <a:extLst>
                <a:ext uri="{FF2B5EF4-FFF2-40B4-BE49-F238E27FC236}">
                  <a16:creationId xmlns:a16="http://schemas.microsoft.com/office/drawing/2014/main" id="{3C53D056-D429-4711-BB5E-D44078B3D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480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72048" name="AutoShape 16">
              <a:extLst>
                <a:ext uri="{FF2B5EF4-FFF2-40B4-BE49-F238E27FC236}">
                  <a16:creationId xmlns:a16="http://schemas.microsoft.com/office/drawing/2014/main" id="{F9E9581C-1F3F-40CF-AA41-4E6624AB1901}"/>
                </a:ext>
              </a:extLst>
            </p:cNvPr>
            <p:cNvCxnSpPr>
              <a:cxnSpLocks noChangeShapeType="1"/>
              <a:stCxn id="172047" idx="1"/>
              <a:endCxn id="0" idx="0"/>
            </p:cNvCxnSpPr>
            <p:nvPr/>
          </p:nvCxnSpPr>
          <p:spPr bwMode="auto">
            <a:xfrm rot="10800000" flipH="1" flipV="1">
              <a:off x="476" y="1567"/>
              <a:ext cx="455" cy="242"/>
            </a:xfrm>
            <a:prstGeom prst="curvedConnector4">
              <a:avLst>
                <a:gd name="adj1" fmla="val -31648"/>
                <a:gd name="adj2" fmla="val 67769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2049" name="AutoShape 17">
              <a:extLst>
                <a:ext uri="{FF2B5EF4-FFF2-40B4-BE49-F238E27FC236}">
                  <a16:creationId xmlns:a16="http://schemas.microsoft.com/office/drawing/2014/main" id="{1E3910C5-270A-4890-B179-0CF4A5F2DC7B}"/>
                </a:ext>
              </a:extLst>
            </p:cNvPr>
            <p:cNvCxnSpPr>
              <a:cxnSpLocks noChangeShapeType="1"/>
              <a:stCxn id="172045" idx="0"/>
              <a:endCxn id="0" idx="2"/>
            </p:cNvCxnSpPr>
            <p:nvPr/>
          </p:nvCxnSpPr>
          <p:spPr bwMode="auto">
            <a:xfrm rot="16200000">
              <a:off x="1005" y="2202"/>
              <a:ext cx="131" cy="512"/>
            </a:xfrm>
            <a:prstGeom prst="curvedConnector3">
              <a:avLst>
                <a:gd name="adj1" fmla="val 4962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2050" name="AutoShape 18">
              <a:extLst>
                <a:ext uri="{FF2B5EF4-FFF2-40B4-BE49-F238E27FC236}">
                  <a16:creationId xmlns:a16="http://schemas.microsoft.com/office/drawing/2014/main" id="{82BC596B-5019-4D2F-9BC1-0615B62EB8CF}"/>
                </a:ext>
              </a:extLst>
            </p:cNvPr>
            <p:cNvCxnSpPr>
              <a:cxnSpLocks noChangeShapeType="1"/>
              <a:stCxn id="172046" idx="2"/>
              <a:endCxn id="0" idx="0"/>
            </p:cNvCxnSpPr>
            <p:nvPr/>
          </p:nvCxnSpPr>
          <p:spPr bwMode="auto">
            <a:xfrm rot="5400000">
              <a:off x="2377" y="1574"/>
              <a:ext cx="133" cy="291"/>
            </a:xfrm>
            <a:prstGeom prst="curvedConnector3">
              <a:avLst>
                <a:gd name="adj1" fmla="val 496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2051" name="Line 19">
              <a:extLst>
                <a:ext uri="{FF2B5EF4-FFF2-40B4-BE49-F238E27FC236}">
                  <a16:creationId xmlns:a16="http://schemas.microsoft.com/office/drawing/2014/main" id="{B99DF49B-F7E4-4FE4-9E16-99604C5834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7" y="1964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2052" name="Line 20">
              <a:extLst>
                <a:ext uri="{FF2B5EF4-FFF2-40B4-BE49-F238E27FC236}">
                  <a16:creationId xmlns:a16="http://schemas.microsoft.com/office/drawing/2014/main" id="{B5FD4CFE-D7F7-4127-9DD7-B478914319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3" y="2045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2053" name="Text Box 21">
              <a:extLst>
                <a:ext uri="{FF2B5EF4-FFF2-40B4-BE49-F238E27FC236}">
                  <a16:creationId xmlns:a16="http://schemas.microsoft.com/office/drawing/2014/main" id="{7A8F19BD-94C8-47CD-874C-6DFE5350A2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870"/>
              <a:ext cx="20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000"/>
                <a:t>K</a:t>
              </a:r>
              <a:r>
                <a:rPr lang="pt-BR" altLang="pt-BR" sz="1000" baseline="-25000"/>
                <a:t>w</a:t>
              </a:r>
            </a:p>
          </p:txBody>
        </p:sp>
        <p:sp>
          <p:nvSpPr>
            <p:cNvPr id="172054" name="Text Box 22">
              <a:extLst>
                <a:ext uri="{FF2B5EF4-FFF2-40B4-BE49-F238E27FC236}">
                  <a16:creationId xmlns:a16="http://schemas.microsoft.com/office/drawing/2014/main" id="{6E7513EC-AE7F-4C2D-A5D5-F4C3CD0127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1" y="1951"/>
              <a:ext cx="1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K</a:t>
              </a:r>
              <a:r>
                <a:rPr lang="pt-BR" altLang="pt-BR" sz="1200" baseline="-25000"/>
                <a:t>i</a:t>
              </a:r>
            </a:p>
          </p:txBody>
        </p:sp>
      </p:grpSp>
      <p:graphicFrame>
        <p:nvGraphicFramePr>
          <p:cNvPr id="172060" name="Object 28">
            <a:extLst>
              <a:ext uri="{FF2B5EF4-FFF2-40B4-BE49-F238E27FC236}">
                <a16:creationId xmlns:a16="http://schemas.microsoft.com/office/drawing/2014/main" id="{0F52303E-A1B9-4482-98F3-D904D1E76B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0200" y="2349500"/>
          <a:ext cx="48006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5" name="Equation" r:id="rId11" imgW="4800600" imgH="952200" progId="Equation.3">
                  <p:embed/>
                </p:oleObj>
              </mc:Choice>
              <mc:Fallback>
                <p:oleObj name="Equation" r:id="rId11" imgW="4800600" imgH="9522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2349500"/>
                        <a:ext cx="48006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2061" name="Object 29">
            <a:extLst>
              <a:ext uri="{FF2B5EF4-FFF2-40B4-BE49-F238E27FC236}">
                <a16:creationId xmlns:a16="http://schemas.microsoft.com/office/drawing/2014/main" id="{39A09590-9C7F-480D-BCDE-94BB077822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4351338"/>
          <a:ext cx="31369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6" name="Equation" r:id="rId13" imgW="3136680" imgH="876240" progId="Equation.3">
                  <p:embed/>
                </p:oleObj>
              </mc:Choice>
              <mc:Fallback>
                <p:oleObj name="Equation" r:id="rId13" imgW="3136680" imgH="87624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351338"/>
                        <a:ext cx="3136900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64" name="Text Box 32">
            <a:extLst>
              <a:ext uri="{FF2B5EF4-FFF2-40B4-BE49-F238E27FC236}">
                <a16:creationId xmlns:a16="http://schemas.microsoft.com/office/drawing/2014/main" id="{B7DA39E3-8BEA-402A-8DB3-21679A1DE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3859213"/>
            <a:ext cx="45561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Compostos com carga neutra: 1 a 3 L/m</a:t>
            </a:r>
            <a:r>
              <a:rPr lang="pt-BR" altLang="pt-BR" sz="2000" b="1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/h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Cátions e ânions monovalentes: 0,2 a 0,8 L/m</a:t>
            </a:r>
            <a:r>
              <a:rPr lang="pt-BR" altLang="pt-BR" sz="2000" b="1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/h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Cátions e ânions divalentes: 0,1 a 0,3 L/m</a:t>
            </a:r>
            <a:r>
              <a:rPr lang="pt-BR" altLang="pt-BR" sz="2000" b="1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/h</a:t>
            </a:r>
          </a:p>
        </p:txBody>
      </p:sp>
      <p:sp>
        <p:nvSpPr>
          <p:cNvPr id="172065" name="AutoShape 33">
            <a:extLst>
              <a:ext uri="{FF2B5EF4-FFF2-40B4-BE49-F238E27FC236}">
                <a16:creationId xmlns:a16="http://schemas.microsoft.com/office/drawing/2014/main" id="{7810DB9F-4C49-4B1D-AF78-5102D56256D3}"/>
              </a:ext>
            </a:extLst>
          </p:cNvPr>
          <p:cNvSpPr>
            <a:spLocks/>
          </p:cNvSpPr>
          <p:nvPr/>
        </p:nvSpPr>
        <p:spPr bwMode="auto">
          <a:xfrm>
            <a:off x="3708400" y="3716338"/>
            <a:ext cx="503238" cy="2232025"/>
          </a:xfrm>
          <a:prstGeom prst="leftBrace">
            <a:avLst>
              <a:gd name="adj1" fmla="val 36961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2066" name="Text Box 34">
            <a:extLst>
              <a:ext uri="{FF2B5EF4-FFF2-40B4-BE49-F238E27FC236}">
                <a16:creationId xmlns:a16="http://schemas.microsoft.com/office/drawing/2014/main" id="{3BB0E8E4-E887-4C7D-A1C8-A6FF455D4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984875"/>
            <a:ext cx="866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Fonte: ZHAO, Y., TAYLOR, J.S. Modeling membrane performance over time, Journal AWWA, December 2004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>
            <a:extLst>
              <a:ext uri="{FF2B5EF4-FFF2-40B4-BE49-F238E27FC236}">
                <a16:creationId xmlns:a16="http://schemas.microsoft.com/office/drawing/2014/main" id="{42D7A6FE-97FE-4703-B786-23BCB2DABF0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3059" name="Rectangle 3">
            <a:extLst>
              <a:ext uri="{FF2B5EF4-FFF2-40B4-BE49-F238E27FC236}">
                <a16:creationId xmlns:a16="http://schemas.microsoft.com/office/drawing/2014/main" id="{CA85F545-0E1E-4D00-B2EF-9A5B53AAF3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pSp>
        <p:nvGrpSpPr>
          <p:cNvPr id="173060" name="Group 4">
            <a:extLst>
              <a:ext uri="{FF2B5EF4-FFF2-40B4-BE49-F238E27FC236}">
                <a16:creationId xmlns:a16="http://schemas.microsoft.com/office/drawing/2014/main" id="{D9F8ABC6-3C52-4E3C-B238-6EED31F45D0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844675"/>
            <a:ext cx="4260850" cy="1930400"/>
            <a:chOff x="204" y="1480"/>
            <a:chExt cx="2684" cy="1216"/>
          </a:xfrm>
        </p:grpSpPr>
        <p:sp>
          <p:nvSpPr>
            <p:cNvPr id="173061" name="Rectangle 5">
              <a:extLst>
                <a:ext uri="{FF2B5EF4-FFF2-40B4-BE49-F238E27FC236}">
                  <a16:creationId xmlns:a16="http://schemas.microsoft.com/office/drawing/2014/main" id="{7426624B-6CF8-4DC6-9EBC-30708F39C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" y="1849"/>
              <a:ext cx="700" cy="305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/>
            </a:p>
          </p:txBody>
        </p:sp>
        <p:sp>
          <p:nvSpPr>
            <p:cNvPr id="173062" name="Line 6">
              <a:extLst>
                <a:ext uri="{FF2B5EF4-FFF2-40B4-BE49-F238E27FC236}">
                  <a16:creationId xmlns:a16="http://schemas.microsoft.com/office/drawing/2014/main" id="{1B67F9AC-0B4A-494B-A1C1-B1C31E8791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0" y="1849"/>
              <a:ext cx="700" cy="3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73063" name="AutoShape 7">
              <a:extLst>
                <a:ext uri="{FF2B5EF4-FFF2-40B4-BE49-F238E27FC236}">
                  <a16:creationId xmlns:a16="http://schemas.microsoft.com/office/drawing/2014/main" id="{168F6ACA-8077-4AA0-8F4B-AC3448409A4A}"/>
                </a:ext>
              </a:extLst>
            </p:cNvPr>
            <p:cNvCxnSpPr>
              <a:cxnSpLocks noChangeShapeType="1"/>
              <a:stCxn id="173061" idx="2"/>
            </p:cNvCxnSpPr>
            <p:nvPr/>
          </p:nvCxnSpPr>
          <p:spPr bwMode="auto">
            <a:xfrm>
              <a:off x="1610" y="2162"/>
              <a:ext cx="0" cy="37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3064" name="Line 8">
              <a:extLst>
                <a:ext uri="{FF2B5EF4-FFF2-40B4-BE49-F238E27FC236}">
                  <a16:creationId xmlns:a16="http://schemas.microsoft.com/office/drawing/2014/main" id="{199FDFC9-9369-457D-84E0-E98A509B4D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0" y="2000"/>
              <a:ext cx="4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3065" name="Line 9">
              <a:extLst>
                <a:ext uri="{FF2B5EF4-FFF2-40B4-BE49-F238E27FC236}">
                  <a16:creationId xmlns:a16="http://schemas.microsoft.com/office/drawing/2014/main" id="{8A5DE8C5-4104-40E9-9355-16353BF8D3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" y="2003"/>
              <a:ext cx="4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73066" name="Object 10">
              <a:extLst>
                <a:ext uri="{FF2B5EF4-FFF2-40B4-BE49-F238E27FC236}">
                  <a16:creationId xmlns:a16="http://schemas.microsoft.com/office/drawing/2014/main" id="{9CB51438-30AC-4D05-BD53-B3CD6B8E1EA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6" y="1809"/>
            <a:ext cx="490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088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" y="1809"/>
                          <a:ext cx="490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3067" name="Object 11">
              <a:extLst>
                <a:ext uri="{FF2B5EF4-FFF2-40B4-BE49-F238E27FC236}">
                  <a16:creationId xmlns:a16="http://schemas.microsoft.com/office/drawing/2014/main" id="{1C357AA4-C5B2-466F-AC53-B4E56153F1F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3" y="1786"/>
            <a:ext cx="469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089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3" y="1786"/>
                          <a:ext cx="469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3068" name="Object 12">
              <a:extLst>
                <a:ext uri="{FF2B5EF4-FFF2-40B4-BE49-F238E27FC236}">
                  <a16:creationId xmlns:a16="http://schemas.microsoft.com/office/drawing/2014/main" id="{F19D878A-DB96-497D-B171-55D0A8C6858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1" y="2251"/>
            <a:ext cx="432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090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" y="2251"/>
                          <a:ext cx="432" cy="1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3069" name="Text Box 13">
              <a:extLst>
                <a:ext uri="{FF2B5EF4-FFF2-40B4-BE49-F238E27FC236}">
                  <a16:creationId xmlns:a16="http://schemas.microsoft.com/office/drawing/2014/main" id="{67D0CE18-CFBB-4898-9925-B074110B8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523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73070" name="Text Box 14">
              <a:extLst>
                <a:ext uri="{FF2B5EF4-FFF2-40B4-BE49-F238E27FC236}">
                  <a16:creationId xmlns:a16="http://schemas.microsoft.com/office/drawing/2014/main" id="{3F704C77-E0AD-4A33-8B2B-12099B346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480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73071" name="Text Box 15">
              <a:extLst>
                <a:ext uri="{FF2B5EF4-FFF2-40B4-BE49-F238E27FC236}">
                  <a16:creationId xmlns:a16="http://schemas.microsoft.com/office/drawing/2014/main" id="{97CBBC58-9EF1-4E0D-A923-D2D23B1FF3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480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73072" name="AutoShape 16">
              <a:extLst>
                <a:ext uri="{FF2B5EF4-FFF2-40B4-BE49-F238E27FC236}">
                  <a16:creationId xmlns:a16="http://schemas.microsoft.com/office/drawing/2014/main" id="{2BB73C29-8F42-489C-8E48-575AB18605A5}"/>
                </a:ext>
              </a:extLst>
            </p:cNvPr>
            <p:cNvCxnSpPr>
              <a:cxnSpLocks noChangeShapeType="1"/>
              <a:stCxn id="173071" idx="1"/>
              <a:endCxn id="0" idx="0"/>
            </p:cNvCxnSpPr>
            <p:nvPr/>
          </p:nvCxnSpPr>
          <p:spPr bwMode="auto">
            <a:xfrm rot="10800000" flipH="1" flipV="1">
              <a:off x="476" y="1567"/>
              <a:ext cx="455" cy="242"/>
            </a:xfrm>
            <a:prstGeom prst="curvedConnector4">
              <a:avLst>
                <a:gd name="adj1" fmla="val -31648"/>
                <a:gd name="adj2" fmla="val 67769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3073" name="AutoShape 17">
              <a:extLst>
                <a:ext uri="{FF2B5EF4-FFF2-40B4-BE49-F238E27FC236}">
                  <a16:creationId xmlns:a16="http://schemas.microsoft.com/office/drawing/2014/main" id="{FCC1E49C-2D89-4800-8661-B771FE710659}"/>
                </a:ext>
              </a:extLst>
            </p:cNvPr>
            <p:cNvCxnSpPr>
              <a:cxnSpLocks noChangeShapeType="1"/>
              <a:stCxn id="173069" idx="0"/>
              <a:endCxn id="0" idx="2"/>
            </p:cNvCxnSpPr>
            <p:nvPr/>
          </p:nvCxnSpPr>
          <p:spPr bwMode="auto">
            <a:xfrm rot="16200000">
              <a:off x="1005" y="2202"/>
              <a:ext cx="131" cy="512"/>
            </a:xfrm>
            <a:prstGeom prst="curvedConnector3">
              <a:avLst>
                <a:gd name="adj1" fmla="val 4962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3074" name="AutoShape 18">
              <a:extLst>
                <a:ext uri="{FF2B5EF4-FFF2-40B4-BE49-F238E27FC236}">
                  <a16:creationId xmlns:a16="http://schemas.microsoft.com/office/drawing/2014/main" id="{37A4CFD9-E00B-4344-9CB4-750717347E17}"/>
                </a:ext>
              </a:extLst>
            </p:cNvPr>
            <p:cNvCxnSpPr>
              <a:cxnSpLocks noChangeShapeType="1"/>
              <a:stCxn id="173070" idx="2"/>
              <a:endCxn id="0" idx="0"/>
            </p:cNvCxnSpPr>
            <p:nvPr/>
          </p:nvCxnSpPr>
          <p:spPr bwMode="auto">
            <a:xfrm rot="5400000">
              <a:off x="2377" y="1574"/>
              <a:ext cx="133" cy="291"/>
            </a:xfrm>
            <a:prstGeom prst="curvedConnector3">
              <a:avLst>
                <a:gd name="adj1" fmla="val 496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3075" name="Line 19">
              <a:extLst>
                <a:ext uri="{FF2B5EF4-FFF2-40B4-BE49-F238E27FC236}">
                  <a16:creationId xmlns:a16="http://schemas.microsoft.com/office/drawing/2014/main" id="{8E280BAE-09AD-4A47-8538-3BC3A9964E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7" y="1964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3076" name="Line 20">
              <a:extLst>
                <a:ext uri="{FF2B5EF4-FFF2-40B4-BE49-F238E27FC236}">
                  <a16:creationId xmlns:a16="http://schemas.microsoft.com/office/drawing/2014/main" id="{C82E72B8-70D4-4554-87CF-6CDE6810E5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3" y="2045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3077" name="Text Box 21">
              <a:extLst>
                <a:ext uri="{FF2B5EF4-FFF2-40B4-BE49-F238E27FC236}">
                  <a16:creationId xmlns:a16="http://schemas.microsoft.com/office/drawing/2014/main" id="{CA316509-0168-416F-8DCE-D7923D9ED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870"/>
              <a:ext cx="20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000"/>
                <a:t>K</a:t>
              </a:r>
              <a:r>
                <a:rPr lang="pt-BR" altLang="pt-BR" sz="1000" baseline="-25000"/>
                <a:t>w</a:t>
              </a:r>
            </a:p>
          </p:txBody>
        </p:sp>
        <p:sp>
          <p:nvSpPr>
            <p:cNvPr id="173078" name="Text Box 22">
              <a:extLst>
                <a:ext uri="{FF2B5EF4-FFF2-40B4-BE49-F238E27FC236}">
                  <a16:creationId xmlns:a16="http://schemas.microsoft.com/office/drawing/2014/main" id="{F12DFB35-9CDE-4A8D-B1BB-15ADD2B5F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1" y="1951"/>
              <a:ext cx="1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K</a:t>
              </a:r>
              <a:r>
                <a:rPr lang="pt-BR" altLang="pt-BR" sz="1200" baseline="-25000"/>
                <a:t>i</a:t>
              </a:r>
            </a:p>
          </p:txBody>
        </p:sp>
      </p:grpSp>
      <p:graphicFrame>
        <p:nvGraphicFramePr>
          <p:cNvPr id="173079" name="Object 23">
            <a:extLst>
              <a:ext uri="{FF2B5EF4-FFF2-40B4-BE49-F238E27FC236}">
                <a16:creationId xmlns:a16="http://schemas.microsoft.com/office/drawing/2014/main" id="{AEE2F322-225C-4842-8D1C-1C914D74D8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4797425"/>
          <a:ext cx="48006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91" name="Equation" r:id="rId11" imgW="4800600" imgH="952200" progId="Equation.3">
                  <p:embed/>
                </p:oleObj>
              </mc:Choice>
              <mc:Fallback>
                <p:oleObj name="Equation" r:id="rId11" imgW="4800600" imgH="9522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797425"/>
                        <a:ext cx="48006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080" name="Object 24">
            <a:extLst>
              <a:ext uri="{FF2B5EF4-FFF2-40B4-BE49-F238E27FC236}">
                <a16:creationId xmlns:a16="http://schemas.microsoft.com/office/drawing/2014/main" id="{58BD436A-8A28-4724-8A6C-4122ED4EE6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2363" y="2349500"/>
          <a:ext cx="31369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92" name="Equation" r:id="rId13" imgW="3136680" imgH="876240" progId="Equation.3">
                  <p:embed/>
                </p:oleObj>
              </mc:Choice>
              <mc:Fallback>
                <p:oleObj name="Equation" r:id="rId13" imgW="3136680" imgH="87624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2349500"/>
                        <a:ext cx="3136900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81" name="Text Box 25">
            <a:extLst>
              <a:ext uri="{FF2B5EF4-FFF2-40B4-BE49-F238E27FC236}">
                <a16:creationId xmlns:a16="http://schemas.microsoft.com/office/drawing/2014/main" id="{8D975C29-617A-49CE-8665-5E63CDE4C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4175125"/>
            <a:ext cx="3260725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Água salobra: 12 a 40 L/m</a:t>
            </a:r>
            <a:r>
              <a:rPr lang="pt-BR" altLang="pt-BR" sz="2000" b="1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.dia.bar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Dessalinização de água do mar: 7 a 10 </a:t>
            </a: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L/m</a:t>
            </a:r>
            <a:r>
              <a:rPr lang="pt-BR" altLang="pt-BR" b="1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.dia.bar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Nanofiltração: 50 a 120 L/m</a:t>
            </a:r>
            <a:r>
              <a:rPr lang="pt-BR" altLang="pt-BR" b="1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.dia.bar</a:t>
            </a:r>
          </a:p>
        </p:txBody>
      </p:sp>
      <p:sp>
        <p:nvSpPr>
          <p:cNvPr id="173082" name="AutoShape 26">
            <a:extLst>
              <a:ext uri="{FF2B5EF4-FFF2-40B4-BE49-F238E27FC236}">
                <a16:creationId xmlns:a16="http://schemas.microsoft.com/office/drawing/2014/main" id="{520766AA-F6C1-47F1-968F-362BB634C6B0}"/>
              </a:ext>
            </a:extLst>
          </p:cNvPr>
          <p:cNvSpPr>
            <a:spLocks/>
          </p:cNvSpPr>
          <p:nvPr/>
        </p:nvSpPr>
        <p:spPr bwMode="auto">
          <a:xfrm>
            <a:off x="5075238" y="4164013"/>
            <a:ext cx="503237" cy="2232025"/>
          </a:xfrm>
          <a:prstGeom prst="leftBrace">
            <a:avLst>
              <a:gd name="adj1" fmla="val 36961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>
            <a:extLst>
              <a:ext uri="{FF2B5EF4-FFF2-40B4-BE49-F238E27FC236}">
                <a16:creationId xmlns:a16="http://schemas.microsoft.com/office/drawing/2014/main" id="{636E906D-B2EA-4588-88D2-DA1963F3BCE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4867" name="Rectangle 3">
            <a:extLst>
              <a:ext uri="{FF2B5EF4-FFF2-40B4-BE49-F238E27FC236}">
                <a16:creationId xmlns:a16="http://schemas.microsoft.com/office/drawing/2014/main" id="{AAE3391C-7DE5-403F-B72C-3E47D91568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pSp>
        <p:nvGrpSpPr>
          <p:cNvPr id="164868" name="Group 4">
            <a:extLst>
              <a:ext uri="{FF2B5EF4-FFF2-40B4-BE49-F238E27FC236}">
                <a16:creationId xmlns:a16="http://schemas.microsoft.com/office/drawing/2014/main" id="{CB2FBB11-7D5B-4610-9444-7F900DF5E47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989138"/>
            <a:ext cx="4260850" cy="1930400"/>
            <a:chOff x="204" y="1480"/>
            <a:chExt cx="2684" cy="1216"/>
          </a:xfrm>
        </p:grpSpPr>
        <p:sp>
          <p:nvSpPr>
            <p:cNvPr id="164869" name="Rectangle 5">
              <a:extLst>
                <a:ext uri="{FF2B5EF4-FFF2-40B4-BE49-F238E27FC236}">
                  <a16:creationId xmlns:a16="http://schemas.microsoft.com/office/drawing/2014/main" id="{A078028E-508A-4513-A362-E19624DFB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" y="1849"/>
              <a:ext cx="700" cy="305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/>
            </a:p>
          </p:txBody>
        </p:sp>
        <p:sp>
          <p:nvSpPr>
            <p:cNvPr id="164870" name="Line 6">
              <a:extLst>
                <a:ext uri="{FF2B5EF4-FFF2-40B4-BE49-F238E27FC236}">
                  <a16:creationId xmlns:a16="http://schemas.microsoft.com/office/drawing/2014/main" id="{AD26D9FE-9C0D-410D-BB6C-20813231E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0" y="1849"/>
              <a:ext cx="700" cy="3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64871" name="AutoShape 7">
              <a:extLst>
                <a:ext uri="{FF2B5EF4-FFF2-40B4-BE49-F238E27FC236}">
                  <a16:creationId xmlns:a16="http://schemas.microsoft.com/office/drawing/2014/main" id="{1C4191BB-FF14-4115-96E8-7990196E6048}"/>
                </a:ext>
              </a:extLst>
            </p:cNvPr>
            <p:cNvCxnSpPr>
              <a:cxnSpLocks noChangeShapeType="1"/>
              <a:stCxn id="164869" idx="2"/>
            </p:cNvCxnSpPr>
            <p:nvPr/>
          </p:nvCxnSpPr>
          <p:spPr bwMode="auto">
            <a:xfrm>
              <a:off x="1610" y="2162"/>
              <a:ext cx="0" cy="37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872" name="Line 8">
              <a:extLst>
                <a:ext uri="{FF2B5EF4-FFF2-40B4-BE49-F238E27FC236}">
                  <a16:creationId xmlns:a16="http://schemas.microsoft.com/office/drawing/2014/main" id="{74482FCB-1590-4F74-BE2A-2E754EEA7F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0" y="2000"/>
              <a:ext cx="4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4873" name="Line 9">
              <a:extLst>
                <a:ext uri="{FF2B5EF4-FFF2-40B4-BE49-F238E27FC236}">
                  <a16:creationId xmlns:a16="http://schemas.microsoft.com/office/drawing/2014/main" id="{CB4603A9-C043-4D4E-86D8-99BDD2AB41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" y="2003"/>
              <a:ext cx="4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64874" name="Object 10">
              <a:extLst>
                <a:ext uri="{FF2B5EF4-FFF2-40B4-BE49-F238E27FC236}">
                  <a16:creationId xmlns:a16="http://schemas.microsoft.com/office/drawing/2014/main" id="{F4DC0B19-A5D6-4E4C-86B8-6B55C5DA8ED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6" y="1809"/>
            <a:ext cx="490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910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" y="1809"/>
                          <a:ext cx="490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4875" name="Object 11">
              <a:extLst>
                <a:ext uri="{FF2B5EF4-FFF2-40B4-BE49-F238E27FC236}">
                  <a16:creationId xmlns:a16="http://schemas.microsoft.com/office/drawing/2014/main" id="{59FF230F-4022-4EB8-8AC9-F2A4F80CDBD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3" y="1786"/>
            <a:ext cx="469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911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3" y="1786"/>
                          <a:ext cx="469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4876" name="Object 12">
              <a:extLst>
                <a:ext uri="{FF2B5EF4-FFF2-40B4-BE49-F238E27FC236}">
                  <a16:creationId xmlns:a16="http://schemas.microsoft.com/office/drawing/2014/main" id="{044AC009-18ED-4AC5-BE74-1A93BD88292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1" y="2251"/>
            <a:ext cx="432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912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" y="2251"/>
                          <a:ext cx="432" cy="1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877" name="Text Box 13">
              <a:extLst>
                <a:ext uri="{FF2B5EF4-FFF2-40B4-BE49-F238E27FC236}">
                  <a16:creationId xmlns:a16="http://schemas.microsoft.com/office/drawing/2014/main" id="{FC500B92-61EF-4A20-829B-3835A67290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523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64878" name="Text Box 14">
              <a:extLst>
                <a:ext uri="{FF2B5EF4-FFF2-40B4-BE49-F238E27FC236}">
                  <a16:creationId xmlns:a16="http://schemas.microsoft.com/office/drawing/2014/main" id="{27D84FB2-15D3-4792-9CC3-458D9D3AA1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480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64879" name="Text Box 15">
              <a:extLst>
                <a:ext uri="{FF2B5EF4-FFF2-40B4-BE49-F238E27FC236}">
                  <a16:creationId xmlns:a16="http://schemas.microsoft.com/office/drawing/2014/main" id="{3DFC704C-D62D-42F0-BB97-7BEE66C417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480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64880" name="AutoShape 16">
              <a:extLst>
                <a:ext uri="{FF2B5EF4-FFF2-40B4-BE49-F238E27FC236}">
                  <a16:creationId xmlns:a16="http://schemas.microsoft.com/office/drawing/2014/main" id="{18E130D9-F7BF-463B-8540-C88B14F1176A}"/>
                </a:ext>
              </a:extLst>
            </p:cNvPr>
            <p:cNvCxnSpPr>
              <a:cxnSpLocks noChangeShapeType="1"/>
              <a:stCxn id="164879" idx="1"/>
              <a:endCxn id="0" idx="0"/>
            </p:cNvCxnSpPr>
            <p:nvPr/>
          </p:nvCxnSpPr>
          <p:spPr bwMode="auto">
            <a:xfrm rot="10800000" flipH="1" flipV="1">
              <a:off x="476" y="1567"/>
              <a:ext cx="455" cy="242"/>
            </a:xfrm>
            <a:prstGeom prst="curvedConnector4">
              <a:avLst>
                <a:gd name="adj1" fmla="val -31648"/>
                <a:gd name="adj2" fmla="val 67769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881" name="AutoShape 17">
              <a:extLst>
                <a:ext uri="{FF2B5EF4-FFF2-40B4-BE49-F238E27FC236}">
                  <a16:creationId xmlns:a16="http://schemas.microsoft.com/office/drawing/2014/main" id="{BBDFC34D-5B95-48BC-8FE6-E375BA3A7756}"/>
                </a:ext>
              </a:extLst>
            </p:cNvPr>
            <p:cNvCxnSpPr>
              <a:cxnSpLocks noChangeShapeType="1"/>
              <a:stCxn id="164877" idx="0"/>
              <a:endCxn id="0" idx="2"/>
            </p:cNvCxnSpPr>
            <p:nvPr/>
          </p:nvCxnSpPr>
          <p:spPr bwMode="auto">
            <a:xfrm rot="16200000">
              <a:off x="1005" y="2202"/>
              <a:ext cx="131" cy="512"/>
            </a:xfrm>
            <a:prstGeom prst="curvedConnector3">
              <a:avLst>
                <a:gd name="adj1" fmla="val 4962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882" name="AutoShape 18">
              <a:extLst>
                <a:ext uri="{FF2B5EF4-FFF2-40B4-BE49-F238E27FC236}">
                  <a16:creationId xmlns:a16="http://schemas.microsoft.com/office/drawing/2014/main" id="{030AFB93-58AF-497E-80AD-75431D7F89AB}"/>
                </a:ext>
              </a:extLst>
            </p:cNvPr>
            <p:cNvCxnSpPr>
              <a:cxnSpLocks noChangeShapeType="1"/>
              <a:stCxn id="164878" idx="2"/>
              <a:endCxn id="0" idx="0"/>
            </p:cNvCxnSpPr>
            <p:nvPr/>
          </p:nvCxnSpPr>
          <p:spPr bwMode="auto">
            <a:xfrm rot="5400000">
              <a:off x="2377" y="1574"/>
              <a:ext cx="133" cy="291"/>
            </a:xfrm>
            <a:prstGeom prst="curvedConnector3">
              <a:avLst>
                <a:gd name="adj1" fmla="val 496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883" name="Line 19">
              <a:extLst>
                <a:ext uri="{FF2B5EF4-FFF2-40B4-BE49-F238E27FC236}">
                  <a16:creationId xmlns:a16="http://schemas.microsoft.com/office/drawing/2014/main" id="{F67C96A5-3C2A-46EB-9030-928C3FDC1E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7" y="1964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4884" name="Line 20">
              <a:extLst>
                <a:ext uri="{FF2B5EF4-FFF2-40B4-BE49-F238E27FC236}">
                  <a16:creationId xmlns:a16="http://schemas.microsoft.com/office/drawing/2014/main" id="{0A0314D3-A611-4C6E-AD6A-A08E929846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3" y="2045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4885" name="Text Box 21">
              <a:extLst>
                <a:ext uri="{FF2B5EF4-FFF2-40B4-BE49-F238E27FC236}">
                  <a16:creationId xmlns:a16="http://schemas.microsoft.com/office/drawing/2014/main" id="{FE9B333C-46D0-464F-B51F-9C5077B4D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870"/>
              <a:ext cx="20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000"/>
                <a:t>K</a:t>
              </a:r>
              <a:r>
                <a:rPr lang="pt-BR" altLang="pt-BR" sz="1000" baseline="-25000"/>
                <a:t>w</a:t>
              </a:r>
            </a:p>
          </p:txBody>
        </p:sp>
        <p:sp>
          <p:nvSpPr>
            <p:cNvPr id="164886" name="Text Box 22">
              <a:extLst>
                <a:ext uri="{FF2B5EF4-FFF2-40B4-BE49-F238E27FC236}">
                  <a16:creationId xmlns:a16="http://schemas.microsoft.com/office/drawing/2014/main" id="{D359C766-E813-4B88-8AE7-C056F25381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1" y="1951"/>
              <a:ext cx="1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K</a:t>
              </a:r>
              <a:r>
                <a:rPr lang="pt-BR" altLang="pt-BR" sz="1200" baseline="-25000"/>
                <a:t>i</a:t>
              </a:r>
            </a:p>
          </p:txBody>
        </p:sp>
      </p:grpSp>
      <p:grpSp>
        <p:nvGrpSpPr>
          <p:cNvPr id="164897" name="Group 33">
            <a:extLst>
              <a:ext uri="{FF2B5EF4-FFF2-40B4-BE49-F238E27FC236}">
                <a16:creationId xmlns:a16="http://schemas.microsoft.com/office/drawing/2014/main" id="{F1FB5B1B-9458-4355-A6FD-42333C92C048}"/>
              </a:ext>
            </a:extLst>
          </p:cNvPr>
          <p:cNvGrpSpPr>
            <a:grpSpLocks/>
          </p:cNvGrpSpPr>
          <p:nvPr/>
        </p:nvGrpSpPr>
        <p:grpSpPr bwMode="auto">
          <a:xfrm>
            <a:off x="4356100" y="2349500"/>
            <a:ext cx="4476750" cy="863600"/>
            <a:chOff x="612" y="2886"/>
            <a:chExt cx="2820" cy="544"/>
          </a:xfrm>
        </p:grpSpPr>
        <p:graphicFrame>
          <p:nvGraphicFramePr>
            <p:cNvPr id="164893" name="Object 29">
              <a:extLst>
                <a:ext uri="{FF2B5EF4-FFF2-40B4-BE49-F238E27FC236}">
                  <a16:creationId xmlns:a16="http://schemas.microsoft.com/office/drawing/2014/main" id="{A459B155-F85D-4004-8D27-F79984B5F4E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12" y="2886"/>
            <a:ext cx="2336" cy="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913" name="Equation" r:id="rId11" imgW="3708360" imgH="863280" progId="Equation.3">
                    <p:embed/>
                  </p:oleObj>
                </mc:Choice>
                <mc:Fallback>
                  <p:oleObj name="Equation" r:id="rId11" imgW="3708360" imgH="863280" progId="Equation.3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2" y="2886"/>
                          <a:ext cx="2336" cy="5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894" name="Text Box 30">
              <a:extLst>
                <a:ext uri="{FF2B5EF4-FFF2-40B4-BE49-F238E27FC236}">
                  <a16:creationId xmlns:a16="http://schemas.microsoft.com/office/drawing/2014/main" id="{C9BAFCC0-4D2B-4EF5-B4E2-AB07D6CB3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7" y="3044"/>
              <a:ext cx="32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/>
                <a:t>(3)</a:t>
              </a:r>
            </a:p>
          </p:txBody>
        </p:sp>
      </p:grpSp>
      <p:grpSp>
        <p:nvGrpSpPr>
          <p:cNvPr id="164898" name="Group 34">
            <a:extLst>
              <a:ext uri="{FF2B5EF4-FFF2-40B4-BE49-F238E27FC236}">
                <a16:creationId xmlns:a16="http://schemas.microsoft.com/office/drawing/2014/main" id="{A47ADEC2-1181-4215-B053-BFEBDC5CAFF7}"/>
              </a:ext>
            </a:extLst>
          </p:cNvPr>
          <p:cNvGrpSpPr>
            <a:grpSpLocks/>
          </p:cNvGrpSpPr>
          <p:nvPr/>
        </p:nvGrpSpPr>
        <p:grpSpPr bwMode="auto">
          <a:xfrm>
            <a:off x="4660900" y="3573463"/>
            <a:ext cx="3943350" cy="863600"/>
            <a:chOff x="2744" y="3521"/>
            <a:chExt cx="2484" cy="544"/>
          </a:xfrm>
        </p:grpSpPr>
        <p:graphicFrame>
          <p:nvGraphicFramePr>
            <p:cNvPr id="164895" name="Object 31">
              <a:extLst>
                <a:ext uri="{FF2B5EF4-FFF2-40B4-BE49-F238E27FC236}">
                  <a16:creationId xmlns:a16="http://schemas.microsoft.com/office/drawing/2014/main" id="{1BF41576-A1AF-4FD7-A3F5-053966E4877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44" y="3521"/>
            <a:ext cx="2056" cy="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914" name="Equation" r:id="rId13" imgW="3263760" imgH="863280" progId="Equation.3">
                    <p:embed/>
                  </p:oleObj>
                </mc:Choice>
                <mc:Fallback>
                  <p:oleObj name="Equation" r:id="rId13" imgW="3263760" imgH="863280" progId="Equation.3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4" y="3521"/>
                          <a:ext cx="2056" cy="5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896" name="Text Box 32">
              <a:extLst>
                <a:ext uri="{FF2B5EF4-FFF2-40B4-BE49-F238E27FC236}">
                  <a16:creationId xmlns:a16="http://schemas.microsoft.com/office/drawing/2014/main" id="{7496BFD2-BA04-4CCE-B1CC-D18700A430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3" y="3684"/>
              <a:ext cx="32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/>
                <a:t>(4)</a:t>
              </a:r>
            </a:p>
          </p:txBody>
        </p:sp>
      </p:grpSp>
      <p:graphicFrame>
        <p:nvGraphicFramePr>
          <p:cNvPr id="164899" name="Object 35">
            <a:extLst>
              <a:ext uri="{FF2B5EF4-FFF2-40B4-BE49-F238E27FC236}">
                <a16:creationId xmlns:a16="http://schemas.microsoft.com/office/drawing/2014/main" id="{D14E9E21-AD2D-489B-899C-2D82A2B8CD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4508500"/>
          <a:ext cx="31750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15" name="Equation" r:id="rId15" imgW="3174840" imgH="977760" progId="Equation.3">
                  <p:embed/>
                </p:oleObj>
              </mc:Choice>
              <mc:Fallback>
                <p:oleObj name="Equation" r:id="rId15" imgW="3174840" imgH="97776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508500"/>
                        <a:ext cx="3175000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900" name="Text Box 36">
            <a:extLst>
              <a:ext uri="{FF2B5EF4-FFF2-40B4-BE49-F238E27FC236}">
                <a16:creationId xmlns:a16="http://schemas.microsoft.com/office/drawing/2014/main" id="{8302473E-5FF0-4A19-B965-502F1DEFE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4730750"/>
            <a:ext cx="515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(5)</a:t>
            </a:r>
          </a:p>
        </p:txBody>
      </p:sp>
      <p:graphicFrame>
        <p:nvGraphicFramePr>
          <p:cNvPr id="164901" name="Object 37">
            <a:extLst>
              <a:ext uri="{FF2B5EF4-FFF2-40B4-BE49-F238E27FC236}">
                <a16:creationId xmlns:a16="http://schemas.microsoft.com/office/drawing/2014/main" id="{8F08E4D6-8E81-4C10-B0E3-BFD921F7D9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0063" y="5084763"/>
          <a:ext cx="16764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16" name="Equation" r:id="rId17" imgW="1676160" imgH="1079280" progId="Equation.3">
                  <p:embed/>
                </p:oleObj>
              </mc:Choice>
              <mc:Fallback>
                <p:oleObj name="Equation" r:id="rId17" imgW="1676160" imgH="107928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5084763"/>
                        <a:ext cx="16764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902" name="Text Box 38">
            <a:extLst>
              <a:ext uri="{FF2B5EF4-FFF2-40B4-BE49-F238E27FC236}">
                <a16:creationId xmlns:a16="http://schemas.microsoft.com/office/drawing/2014/main" id="{2C04B817-B6AE-453D-8B13-1FE15EF20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373688"/>
            <a:ext cx="515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(6)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>
            <a:extLst>
              <a:ext uri="{FF2B5EF4-FFF2-40B4-BE49-F238E27FC236}">
                <a16:creationId xmlns:a16="http://schemas.microsoft.com/office/drawing/2014/main" id="{678AF414-1542-4D28-B1BB-6C916561E94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1" name="Rectangle 3">
            <a:extLst>
              <a:ext uri="{FF2B5EF4-FFF2-40B4-BE49-F238E27FC236}">
                <a16:creationId xmlns:a16="http://schemas.microsoft.com/office/drawing/2014/main" id="{1CD9E49B-BE09-4122-A1D9-F47F89306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pSp>
        <p:nvGrpSpPr>
          <p:cNvPr id="165892" name="Group 4">
            <a:extLst>
              <a:ext uri="{FF2B5EF4-FFF2-40B4-BE49-F238E27FC236}">
                <a16:creationId xmlns:a16="http://schemas.microsoft.com/office/drawing/2014/main" id="{BDE4F127-BD68-4934-BC63-28BED14F18E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989138"/>
            <a:ext cx="4260850" cy="1930400"/>
            <a:chOff x="204" y="1480"/>
            <a:chExt cx="2684" cy="1216"/>
          </a:xfrm>
        </p:grpSpPr>
        <p:sp>
          <p:nvSpPr>
            <p:cNvPr id="165893" name="Rectangle 5">
              <a:extLst>
                <a:ext uri="{FF2B5EF4-FFF2-40B4-BE49-F238E27FC236}">
                  <a16:creationId xmlns:a16="http://schemas.microsoft.com/office/drawing/2014/main" id="{7591AF59-F09A-411F-A985-6590AE2AD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" y="1849"/>
              <a:ext cx="700" cy="305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/>
            </a:p>
          </p:txBody>
        </p:sp>
        <p:sp>
          <p:nvSpPr>
            <p:cNvPr id="165894" name="Line 6">
              <a:extLst>
                <a:ext uri="{FF2B5EF4-FFF2-40B4-BE49-F238E27FC236}">
                  <a16:creationId xmlns:a16="http://schemas.microsoft.com/office/drawing/2014/main" id="{8DE06EE3-71F4-4D3E-9DFF-29BFDD413F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0" y="1849"/>
              <a:ext cx="700" cy="3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65895" name="AutoShape 7">
              <a:extLst>
                <a:ext uri="{FF2B5EF4-FFF2-40B4-BE49-F238E27FC236}">
                  <a16:creationId xmlns:a16="http://schemas.microsoft.com/office/drawing/2014/main" id="{AA8622D2-60DE-45E0-89C8-34D03AA102BB}"/>
                </a:ext>
              </a:extLst>
            </p:cNvPr>
            <p:cNvCxnSpPr>
              <a:cxnSpLocks noChangeShapeType="1"/>
              <a:stCxn id="165893" idx="2"/>
            </p:cNvCxnSpPr>
            <p:nvPr/>
          </p:nvCxnSpPr>
          <p:spPr bwMode="auto">
            <a:xfrm>
              <a:off x="1610" y="2162"/>
              <a:ext cx="0" cy="37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5896" name="Line 8">
              <a:extLst>
                <a:ext uri="{FF2B5EF4-FFF2-40B4-BE49-F238E27FC236}">
                  <a16:creationId xmlns:a16="http://schemas.microsoft.com/office/drawing/2014/main" id="{3C54DEE5-258F-438A-9DF8-923A4B0172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0" y="2000"/>
              <a:ext cx="4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5897" name="Line 9">
              <a:extLst>
                <a:ext uri="{FF2B5EF4-FFF2-40B4-BE49-F238E27FC236}">
                  <a16:creationId xmlns:a16="http://schemas.microsoft.com/office/drawing/2014/main" id="{D6E3C9C9-88B8-4C25-9886-10980C7BE8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" y="2003"/>
              <a:ext cx="4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65898" name="Object 10">
              <a:extLst>
                <a:ext uri="{FF2B5EF4-FFF2-40B4-BE49-F238E27FC236}">
                  <a16:creationId xmlns:a16="http://schemas.microsoft.com/office/drawing/2014/main" id="{6430F21D-B1DB-43A5-AD43-7496CE0F64B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6" y="1809"/>
            <a:ext cx="490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934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" y="1809"/>
                          <a:ext cx="490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5899" name="Object 11">
              <a:extLst>
                <a:ext uri="{FF2B5EF4-FFF2-40B4-BE49-F238E27FC236}">
                  <a16:creationId xmlns:a16="http://schemas.microsoft.com/office/drawing/2014/main" id="{A8818AE0-F9F6-4303-85B2-5DB0C3FD72A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3" y="1786"/>
            <a:ext cx="469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935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3" y="1786"/>
                          <a:ext cx="469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5900" name="Object 12">
              <a:extLst>
                <a:ext uri="{FF2B5EF4-FFF2-40B4-BE49-F238E27FC236}">
                  <a16:creationId xmlns:a16="http://schemas.microsoft.com/office/drawing/2014/main" id="{299B299E-89BC-4AD2-83C9-1D8CB98C407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1" y="2251"/>
            <a:ext cx="432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936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" y="2251"/>
                          <a:ext cx="432" cy="1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5901" name="Text Box 13">
              <a:extLst>
                <a:ext uri="{FF2B5EF4-FFF2-40B4-BE49-F238E27FC236}">
                  <a16:creationId xmlns:a16="http://schemas.microsoft.com/office/drawing/2014/main" id="{FCBB6BA6-E06D-418B-9669-55ADB35F4F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523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65902" name="Text Box 14">
              <a:extLst>
                <a:ext uri="{FF2B5EF4-FFF2-40B4-BE49-F238E27FC236}">
                  <a16:creationId xmlns:a16="http://schemas.microsoft.com/office/drawing/2014/main" id="{CF5FD01F-F47E-4250-A61C-B96D063876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480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65903" name="Text Box 15">
              <a:extLst>
                <a:ext uri="{FF2B5EF4-FFF2-40B4-BE49-F238E27FC236}">
                  <a16:creationId xmlns:a16="http://schemas.microsoft.com/office/drawing/2014/main" id="{1BFDC968-BA6B-4A9B-B7B9-4B1E067800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480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65904" name="AutoShape 16">
              <a:extLst>
                <a:ext uri="{FF2B5EF4-FFF2-40B4-BE49-F238E27FC236}">
                  <a16:creationId xmlns:a16="http://schemas.microsoft.com/office/drawing/2014/main" id="{E4786BE3-A731-45AF-A41F-B5BD7F2BD578}"/>
                </a:ext>
              </a:extLst>
            </p:cNvPr>
            <p:cNvCxnSpPr>
              <a:cxnSpLocks noChangeShapeType="1"/>
              <a:stCxn id="165903" idx="1"/>
              <a:endCxn id="0" idx="0"/>
            </p:cNvCxnSpPr>
            <p:nvPr/>
          </p:nvCxnSpPr>
          <p:spPr bwMode="auto">
            <a:xfrm rot="10800000" flipH="1" flipV="1">
              <a:off x="476" y="1567"/>
              <a:ext cx="455" cy="242"/>
            </a:xfrm>
            <a:prstGeom prst="curvedConnector4">
              <a:avLst>
                <a:gd name="adj1" fmla="val -31648"/>
                <a:gd name="adj2" fmla="val 67769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5905" name="AutoShape 17">
              <a:extLst>
                <a:ext uri="{FF2B5EF4-FFF2-40B4-BE49-F238E27FC236}">
                  <a16:creationId xmlns:a16="http://schemas.microsoft.com/office/drawing/2014/main" id="{F88F5308-3E6A-45E2-8FF5-944EEC1F0241}"/>
                </a:ext>
              </a:extLst>
            </p:cNvPr>
            <p:cNvCxnSpPr>
              <a:cxnSpLocks noChangeShapeType="1"/>
              <a:stCxn id="165901" idx="0"/>
              <a:endCxn id="0" idx="2"/>
            </p:cNvCxnSpPr>
            <p:nvPr/>
          </p:nvCxnSpPr>
          <p:spPr bwMode="auto">
            <a:xfrm rot="16200000">
              <a:off x="1005" y="2202"/>
              <a:ext cx="131" cy="512"/>
            </a:xfrm>
            <a:prstGeom prst="curvedConnector3">
              <a:avLst>
                <a:gd name="adj1" fmla="val 4962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5906" name="AutoShape 18">
              <a:extLst>
                <a:ext uri="{FF2B5EF4-FFF2-40B4-BE49-F238E27FC236}">
                  <a16:creationId xmlns:a16="http://schemas.microsoft.com/office/drawing/2014/main" id="{7D875E2F-9698-418B-A4FF-AD2869BE82B1}"/>
                </a:ext>
              </a:extLst>
            </p:cNvPr>
            <p:cNvCxnSpPr>
              <a:cxnSpLocks noChangeShapeType="1"/>
              <a:stCxn id="165902" idx="2"/>
              <a:endCxn id="0" idx="0"/>
            </p:cNvCxnSpPr>
            <p:nvPr/>
          </p:nvCxnSpPr>
          <p:spPr bwMode="auto">
            <a:xfrm rot="5400000">
              <a:off x="2377" y="1574"/>
              <a:ext cx="133" cy="291"/>
            </a:xfrm>
            <a:prstGeom prst="curvedConnector3">
              <a:avLst>
                <a:gd name="adj1" fmla="val 496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5907" name="Line 19">
              <a:extLst>
                <a:ext uri="{FF2B5EF4-FFF2-40B4-BE49-F238E27FC236}">
                  <a16:creationId xmlns:a16="http://schemas.microsoft.com/office/drawing/2014/main" id="{43090A56-9B69-4237-A185-F73F1768AE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7" y="1964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5908" name="Line 20">
              <a:extLst>
                <a:ext uri="{FF2B5EF4-FFF2-40B4-BE49-F238E27FC236}">
                  <a16:creationId xmlns:a16="http://schemas.microsoft.com/office/drawing/2014/main" id="{606CA04B-CCF8-4116-B6FC-2E8446846C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3" y="2045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5909" name="Text Box 21">
              <a:extLst>
                <a:ext uri="{FF2B5EF4-FFF2-40B4-BE49-F238E27FC236}">
                  <a16:creationId xmlns:a16="http://schemas.microsoft.com/office/drawing/2014/main" id="{B7A6C494-0704-4A80-9366-48C20F540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870"/>
              <a:ext cx="20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000"/>
                <a:t>K</a:t>
              </a:r>
              <a:r>
                <a:rPr lang="pt-BR" altLang="pt-BR" sz="1000" baseline="-25000"/>
                <a:t>w</a:t>
              </a:r>
            </a:p>
          </p:txBody>
        </p:sp>
        <p:sp>
          <p:nvSpPr>
            <p:cNvPr id="165910" name="Text Box 22">
              <a:extLst>
                <a:ext uri="{FF2B5EF4-FFF2-40B4-BE49-F238E27FC236}">
                  <a16:creationId xmlns:a16="http://schemas.microsoft.com/office/drawing/2014/main" id="{20B8F300-F9A0-4D2D-882A-0834C6C7A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1" y="1951"/>
              <a:ext cx="1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K</a:t>
              </a:r>
              <a:r>
                <a:rPr lang="pt-BR" altLang="pt-BR" sz="1200" baseline="-25000"/>
                <a:t>i</a:t>
              </a:r>
            </a:p>
          </p:txBody>
        </p:sp>
      </p:grpSp>
      <p:graphicFrame>
        <p:nvGraphicFramePr>
          <p:cNvPr id="165915" name="Object 27">
            <a:extLst>
              <a:ext uri="{FF2B5EF4-FFF2-40B4-BE49-F238E27FC236}">
                <a16:creationId xmlns:a16="http://schemas.microsoft.com/office/drawing/2014/main" id="{588C83F5-54AF-4A5A-8FAB-D211C93AC6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84663" y="3573463"/>
          <a:ext cx="41021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37" name="Equation" r:id="rId11" imgW="4101840" imgH="977760" progId="Equation.3">
                  <p:embed/>
                </p:oleObj>
              </mc:Choice>
              <mc:Fallback>
                <p:oleObj name="Equation" r:id="rId11" imgW="4101840" imgH="97776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3573463"/>
                        <a:ext cx="4102100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921" name="Text Box 33">
            <a:extLst>
              <a:ext uri="{FF2B5EF4-FFF2-40B4-BE49-F238E27FC236}">
                <a16:creationId xmlns:a16="http://schemas.microsoft.com/office/drawing/2014/main" id="{996C345B-A5AD-4ACF-B743-E33A538EC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276475"/>
            <a:ext cx="39798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Substituindo a Equação (5) em (4), tem-se que:</a:t>
            </a:r>
          </a:p>
        </p:txBody>
      </p:sp>
      <p:graphicFrame>
        <p:nvGraphicFramePr>
          <p:cNvPr id="165923" name="Object 35">
            <a:extLst>
              <a:ext uri="{FF2B5EF4-FFF2-40B4-BE49-F238E27FC236}">
                <a16:creationId xmlns:a16="http://schemas.microsoft.com/office/drawing/2014/main" id="{0C2F0800-FC1F-47B7-B262-EA0192A786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4365625"/>
          <a:ext cx="29464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38" name="Equation" r:id="rId13" imgW="2946240" imgH="863280" progId="Equation.3">
                  <p:embed/>
                </p:oleObj>
              </mc:Choice>
              <mc:Fallback>
                <p:oleObj name="Equation" r:id="rId13" imgW="2946240" imgH="86328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365625"/>
                        <a:ext cx="29464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5925" name="AutoShape 37">
            <a:extLst>
              <a:ext uri="{FF2B5EF4-FFF2-40B4-BE49-F238E27FC236}">
                <a16:creationId xmlns:a16="http://schemas.microsoft.com/office/drawing/2014/main" id="{8F28D381-AFDC-43D8-A761-9FC4F3C589EB}"/>
              </a:ext>
            </a:extLst>
          </p:cNvPr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3341688" y="4062413"/>
            <a:ext cx="942975" cy="735012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65926" name="Object 38">
            <a:extLst>
              <a:ext uri="{FF2B5EF4-FFF2-40B4-BE49-F238E27FC236}">
                <a16:creationId xmlns:a16="http://schemas.microsoft.com/office/drawing/2014/main" id="{67344F9B-D077-4945-B2EA-B37F277C53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1050" y="5516563"/>
          <a:ext cx="59055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39" name="Equation" r:id="rId15" imgW="5905440" imgH="825480" progId="Equation.3">
                  <p:embed/>
                </p:oleObj>
              </mc:Choice>
              <mc:Fallback>
                <p:oleObj name="Equation" r:id="rId15" imgW="5905440" imgH="825480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5516563"/>
                        <a:ext cx="59055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5927" name="AutoShape 39">
            <a:extLst>
              <a:ext uri="{FF2B5EF4-FFF2-40B4-BE49-F238E27FC236}">
                <a16:creationId xmlns:a16="http://schemas.microsoft.com/office/drawing/2014/main" id="{63CF87D8-2E3A-4EBD-AF78-24DAD0B4CF50}"/>
              </a:ext>
            </a:extLst>
          </p:cNvPr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5187157" y="4368006"/>
            <a:ext cx="965200" cy="1331913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>
            <a:extLst>
              <a:ext uri="{FF2B5EF4-FFF2-40B4-BE49-F238E27FC236}">
                <a16:creationId xmlns:a16="http://schemas.microsoft.com/office/drawing/2014/main" id="{2B390792-AF79-4FA4-BB23-F56257A31A6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915" name="Rectangle 3">
            <a:extLst>
              <a:ext uri="{FF2B5EF4-FFF2-40B4-BE49-F238E27FC236}">
                <a16:creationId xmlns:a16="http://schemas.microsoft.com/office/drawing/2014/main" id="{FC72E9C6-8446-4E67-80FA-9EFD296180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pSp>
        <p:nvGrpSpPr>
          <p:cNvPr id="166916" name="Group 4">
            <a:extLst>
              <a:ext uri="{FF2B5EF4-FFF2-40B4-BE49-F238E27FC236}">
                <a16:creationId xmlns:a16="http://schemas.microsoft.com/office/drawing/2014/main" id="{E6368337-DCE0-48ED-9EBF-00FF6ED861DF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2781300"/>
            <a:ext cx="4260850" cy="1930400"/>
            <a:chOff x="204" y="1480"/>
            <a:chExt cx="2684" cy="1216"/>
          </a:xfrm>
        </p:grpSpPr>
        <p:sp>
          <p:nvSpPr>
            <p:cNvPr id="166917" name="Rectangle 5">
              <a:extLst>
                <a:ext uri="{FF2B5EF4-FFF2-40B4-BE49-F238E27FC236}">
                  <a16:creationId xmlns:a16="http://schemas.microsoft.com/office/drawing/2014/main" id="{8415B3A4-1354-457C-8036-060184140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" y="1849"/>
              <a:ext cx="700" cy="305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/>
            </a:p>
          </p:txBody>
        </p:sp>
        <p:sp>
          <p:nvSpPr>
            <p:cNvPr id="166918" name="Line 6">
              <a:extLst>
                <a:ext uri="{FF2B5EF4-FFF2-40B4-BE49-F238E27FC236}">
                  <a16:creationId xmlns:a16="http://schemas.microsoft.com/office/drawing/2014/main" id="{7EC08A77-6AC2-426B-9C0B-FFC2333E95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0" y="1849"/>
              <a:ext cx="700" cy="3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66919" name="AutoShape 7">
              <a:extLst>
                <a:ext uri="{FF2B5EF4-FFF2-40B4-BE49-F238E27FC236}">
                  <a16:creationId xmlns:a16="http://schemas.microsoft.com/office/drawing/2014/main" id="{7211DBCB-B281-40F8-80AF-2DA23841F937}"/>
                </a:ext>
              </a:extLst>
            </p:cNvPr>
            <p:cNvCxnSpPr>
              <a:cxnSpLocks noChangeShapeType="1"/>
              <a:stCxn id="166917" idx="2"/>
            </p:cNvCxnSpPr>
            <p:nvPr/>
          </p:nvCxnSpPr>
          <p:spPr bwMode="auto">
            <a:xfrm>
              <a:off x="1610" y="2162"/>
              <a:ext cx="0" cy="37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6920" name="Line 8">
              <a:extLst>
                <a:ext uri="{FF2B5EF4-FFF2-40B4-BE49-F238E27FC236}">
                  <a16:creationId xmlns:a16="http://schemas.microsoft.com/office/drawing/2014/main" id="{034D26DB-CA19-4158-9093-1A15DF2591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0" y="2000"/>
              <a:ext cx="4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6921" name="Line 9">
              <a:extLst>
                <a:ext uri="{FF2B5EF4-FFF2-40B4-BE49-F238E27FC236}">
                  <a16:creationId xmlns:a16="http://schemas.microsoft.com/office/drawing/2014/main" id="{17BCEB2E-8163-494D-8174-CA7B76474D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" y="2003"/>
              <a:ext cx="4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66922" name="Object 10">
              <a:extLst>
                <a:ext uri="{FF2B5EF4-FFF2-40B4-BE49-F238E27FC236}">
                  <a16:creationId xmlns:a16="http://schemas.microsoft.com/office/drawing/2014/main" id="{611FB449-386C-4B42-8AF5-0D50644746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6" y="1809"/>
            <a:ext cx="490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956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" y="1809"/>
                          <a:ext cx="490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6923" name="Object 11">
              <a:extLst>
                <a:ext uri="{FF2B5EF4-FFF2-40B4-BE49-F238E27FC236}">
                  <a16:creationId xmlns:a16="http://schemas.microsoft.com/office/drawing/2014/main" id="{40CB8822-9314-4813-9E30-4E049ACF1C0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3" y="1786"/>
            <a:ext cx="469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957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3" y="1786"/>
                          <a:ext cx="469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6924" name="Object 12">
              <a:extLst>
                <a:ext uri="{FF2B5EF4-FFF2-40B4-BE49-F238E27FC236}">
                  <a16:creationId xmlns:a16="http://schemas.microsoft.com/office/drawing/2014/main" id="{717A7D37-491F-49E5-93CC-5FA0269505A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1" y="2251"/>
            <a:ext cx="432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958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" y="2251"/>
                          <a:ext cx="432" cy="1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6925" name="Text Box 13">
              <a:extLst>
                <a:ext uri="{FF2B5EF4-FFF2-40B4-BE49-F238E27FC236}">
                  <a16:creationId xmlns:a16="http://schemas.microsoft.com/office/drawing/2014/main" id="{6C124159-3EB2-4AAA-9E78-9E863A2D93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523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66926" name="Text Box 14">
              <a:extLst>
                <a:ext uri="{FF2B5EF4-FFF2-40B4-BE49-F238E27FC236}">
                  <a16:creationId xmlns:a16="http://schemas.microsoft.com/office/drawing/2014/main" id="{D0B3DE11-90D3-48AE-8B30-A60E706B2F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480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66927" name="Text Box 15">
              <a:extLst>
                <a:ext uri="{FF2B5EF4-FFF2-40B4-BE49-F238E27FC236}">
                  <a16:creationId xmlns:a16="http://schemas.microsoft.com/office/drawing/2014/main" id="{42BC28D9-4A04-492D-AFFE-1D70A1EAE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480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66928" name="AutoShape 16">
              <a:extLst>
                <a:ext uri="{FF2B5EF4-FFF2-40B4-BE49-F238E27FC236}">
                  <a16:creationId xmlns:a16="http://schemas.microsoft.com/office/drawing/2014/main" id="{18A9D0F6-5B36-47D6-80EF-D3CBA1E66899}"/>
                </a:ext>
              </a:extLst>
            </p:cNvPr>
            <p:cNvCxnSpPr>
              <a:cxnSpLocks noChangeShapeType="1"/>
              <a:stCxn id="166927" idx="1"/>
              <a:endCxn id="0" idx="0"/>
            </p:cNvCxnSpPr>
            <p:nvPr/>
          </p:nvCxnSpPr>
          <p:spPr bwMode="auto">
            <a:xfrm rot="10800000" flipH="1" flipV="1">
              <a:off x="476" y="1567"/>
              <a:ext cx="455" cy="242"/>
            </a:xfrm>
            <a:prstGeom prst="curvedConnector4">
              <a:avLst>
                <a:gd name="adj1" fmla="val -31648"/>
                <a:gd name="adj2" fmla="val 67769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929" name="AutoShape 17">
              <a:extLst>
                <a:ext uri="{FF2B5EF4-FFF2-40B4-BE49-F238E27FC236}">
                  <a16:creationId xmlns:a16="http://schemas.microsoft.com/office/drawing/2014/main" id="{72F9F8A1-41A0-40AC-A68D-DCF97A130E0B}"/>
                </a:ext>
              </a:extLst>
            </p:cNvPr>
            <p:cNvCxnSpPr>
              <a:cxnSpLocks noChangeShapeType="1"/>
              <a:stCxn id="166925" idx="0"/>
              <a:endCxn id="0" idx="2"/>
            </p:cNvCxnSpPr>
            <p:nvPr/>
          </p:nvCxnSpPr>
          <p:spPr bwMode="auto">
            <a:xfrm rot="16200000">
              <a:off x="1005" y="2202"/>
              <a:ext cx="131" cy="512"/>
            </a:xfrm>
            <a:prstGeom prst="curvedConnector3">
              <a:avLst>
                <a:gd name="adj1" fmla="val 4962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930" name="AutoShape 18">
              <a:extLst>
                <a:ext uri="{FF2B5EF4-FFF2-40B4-BE49-F238E27FC236}">
                  <a16:creationId xmlns:a16="http://schemas.microsoft.com/office/drawing/2014/main" id="{00CD74FE-A4D4-454D-9676-22956EE071E7}"/>
                </a:ext>
              </a:extLst>
            </p:cNvPr>
            <p:cNvCxnSpPr>
              <a:cxnSpLocks noChangeShapeType="1"/>
              <a:stCxn id="166926" idx="2"/>
              <a:endCxn id="0" idx="0"/>
            </p:cNvCxnSpPr>
            <p:nvPr/>
          </p:nvCxnSpPr>
          <p:spPr bwMode="auto">
            <a:xfrm rot="5400000">
              <a:off x="2377" y="1574"/>
              <a:ext cx="133" cy="291"/>
            </a:xfrm>
            <a:prstGeom prst="curvedConnector3">
              <a:avLst>
                <a:gd name="adj1" fmla="val 496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6931" name="Line 19">
              <a:extLst>
                <a:ext uri="{FF2B5EF4-FFF2-40B4-BE49-F238E27FC236}">
                  <a16:creationId xmlns:a16="http://schemas.microsoft.com/office/drawing/2014/main" id="{D0D0817D-26C9-450B-B488-A98B80F973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7" y="1964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6932" name="Line 20">
              <a:extLst>
                <a:ext uri="{FF2B5EF4-FFF2-40B4-BE49-F238E27FC236}">
                  <a16:creationId xmlns:a16="http://schemas.microsoft.com/office/drawing/2014/main" id="{41FF13D1-DDE3-48B3-8126-A6A55C6F2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3" y="2045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6933" name="Text Box 21">
              <a:extLst>
                <a:ext uri="{FF2B5EF4-FFF2-40B4-BE49-F238E27FC236}">
                  <a16:creationId xmlns:a16="http://schemas.microsoft.com/office/drawing/2014/main" id="{6DE01E8D-0F97-4093-A37B-3D2CD4BFB7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870"/>
              <a:ext cx="20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000"/>
                <a:t>K</a:t>
              </a:r>
              <a:r>
                <a:rPr lang="pt-BR" altLang="pt-BR" sz="1000" baseline="-25000"/>
                <a:t>w</a:t>
              </a:r>
            </a:p>
          </p:txBody>
        </p:sp>
        <p:sp>
          <p:nvSpPr>
            <p:cNvPr id="166934" name="Text Box 22">
              <a:extLst>
                <a:ext uri="{FF2B5EF4-FFF2-40B4-BE49-F238E27FC236}">
                  <a16:creationId xmlns:a16="http://schemas.microsoft.com/office/drawing/2014/main" id="{6AF464B5-56C7-4C69-BBDF-F95693167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1" y="1951"/>
              <a:ext cx="1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K</a:t>
              </a:r>
              <a:r>
                <a:rPr lang="pt-BR" altLang="pt-BR" sz="1200" baseline="-25000"/>
                <a:t>i</a:t>
              </a:r>
            </a:p>
          </p:txBody>
        </p:sp>
      </p:grpSp>
      <p:graphicFrame>
        <p:nvGraphicFramePr>
          <p:cNvPr id="166939" name="Object 27">
            <a:extLst>
              <a:ext uri="{FF2B5EF4-FFF2-40B4-BE49-F238E27FC236}">
                <a16:creationId xmlns:a16="http://schemas.microsoft.com/office/drawing/2014/main" id="{6126BDCE-930F-47A7-A7EB-BB809A7F97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9250" y="1700213"/>
          <a:ext cx="59055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59" name="Equation" r:id="rId11" imgW="5905440" imgH="825480" progId="Equation.3">
                  <p:embed/>
                </p:oleObj>
              </mc:Choice>
              <mc:Fallback>
                <p:oleObj name="Equation" r:id="rId11" imgW="5905440" imgH="82548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1700213"/>
                        <a:ext cx="59055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941" name="Object 29">
            <a:extLst>
              <a:ext uri="{FF2B5EF4-FFF2-40B4-BE49-F238E27FC236}">
                <a16:creationId xmlns:a16="http://schemas.microsoft.com/office/drawing/2014/main" id="{F6F6ACD6-722B-45BA-A2E3-17FB29A0F6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5738" y="3716338"/>
          <a:ext cx="42037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60" name="Equation" r:id="rId13" imgW="4203360" imgH="965160" progId="Equation.3">
                  <p:embed/>
                </p:oleObj>
              </mc:Choice>
              <mc:Fallback>
                <p:oleObj name="Equation" r:id="rId13" imgW="4203360" imgH="96516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3716338"/>
                        <a:ext cx="42037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42" name="Text Box 30">
            <a:extLst>
              <a:ext uri="{FF2B5EF4-FFF2-40B4-BE49-F238E27FC236}">
                <a16:creationId xmlns:a16="http://schemas.microsoft.com/office/drawing/2014/main" id="{3AFF57FB-D88A-4A33-8859-5F712DDA4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913" y="3933825"/>
            <a:ext cx="515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(7)</a:t>
            </a:r>
          </a:p>
        </p:txBody>
      </p:sp>
      <p:grpSp>
        <p:nvGrpSpPr>
          <p:cNvPr id="166943" name="Group 31">
            <a:extLst>
              <a:ext uri="{FF2B5EF4-FFF2-40B4-BE49-F238E27FC236}">
                <a16:creationId xmlns:a16="http://schemas.microsoft.com/office/drawing/2014/main" id="{5857AA40-5DA7-4A56-97B1-E745F7C7B72F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5157788"/>
            <a:ext cx="4187825" cy="484187"/>
            <a:chOff x="2880" y="2242"/>
            <a:chExt cx="2638" cy="305"/>
          </a:xfrm>
        </p:grpSpPr>
        <p:graphicFrame>
          <p:nvGraphicFramePr>
            <p:cNvPr id="166944" name="Object 32">
              <a:extLst>
                <a:ext uri="{FF2B5EF4-FFF2-40B4-BE49-F238E27FC236}">
                  <a16:creationId xmlns:a16="http://schemas.microsoft.com/office/drawing/2014/main" id="{980AB9A2-2157-4974-A2A8-6F3674447A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0" y="2251"/>
            <a:ext cx="2160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961" name="Equation" r:id="rId15" imgW="3429000" imgH="469800" progId="Equation.3">
                    <p:embed/>
                  </p:oleObj>
                </mc:Choice>
                <mc:Fallback>
                  <p:oleObj name="Equation" r:id="rId15" imgW="3429000" imgH="469800" progId="Equation.3">
                    <p:embed/>
                    <p:pic>
                      <p:nvPicPr>
                        <p:cNvPr id="0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2251"/>
                          <a:ext cx="2160" cy="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6945" name="Text Box 33">
              <a:extLst>
                <a:ext uri="{FF2B5EF4-FFF2-40B4-BE49-F238E27FC236}">
                  <a16:creationId xmlns:a16="http://schemas.microsoft.com/office/drawing/2014/main" id="{2E2C2A89-FEBA-4FFA-9CFE-485F90861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3" y="2242"/>
              <a:ext cx="32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/>
                <a:t>(2)</a:t>
              </a:r>
            </a:p>
          </p:txBody>
        </p:sp>
      </p:grpSp>
      <p:graphicFrame>
        <p:nvGraphicFramePr>
          <p:cNvPr id="166946" name="Object 34">
            <a:extLst>
              <a:ext uri="{FF2B5EF4-FFF2-40B4-BE49-F238E27FC236}">
                <a16:creationId xmlns:a16="http://schemas.microsoft.com/office/drawing/2014/main" id="{990D8449-C3C2-4228-95E7-356D8CF5B5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5600" y="5516563"/>
          <a:ext cx="30099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62" name="Equation" r:id="rId17" imgW="3009600" imgH="965160" progId="Equation.3">
                  <p:embed/>
                </p:oleObj>
              </mc:Choice>
              <mc:Fallback>
                <p:oleObj name="Equation" r:id="rId17" imgW="3009600" imgH="96516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5516563"/>
                        <a:ext cx="30099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6947" name="AutoShape 35">
            <a:extLst>
              <a:ext uri="{FF2B5EF4-FFF2-40B4-BE49-F238E27FC236}">
                <a16:creationId xmlns:a16="http://schemas.microsoft.com/office/drawing/2014/main" id="{2958BCC8-FBC9-415E-B1F0-E94772EDD5BC}"/>
              </a:ext>
            </a:extLst>
          </p:cNvPr>
          <p:cNvCxnSpPr>
            <a:cxnSpLocks noChangeShapeType="1"/>
            <a:stCxn id="0" idx="2"/>
            <a:endCxn id="0" idx="0"/>
          </p:cNvCxnSpPr>
          <p:nvPr/>
        </p:nvCxnSpPr>
        <p:spPr bwMode="auto">
          <a:xfrm rot="16200000" flipH="1">
            <a:off x="4739481" y="2358232"/>
            <a:ext cx="1190625" cy="1525588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6948" name="AutoShape 36">
            <a:extLst>
              <a:ext uri="{FF2B5EF4-FFF2-40B4-BE49-F238E27FC236}">
                <a16:creationId xmlns:a16="http://schemas.microsoft.com/office/drawing/2014/main" id="{F79F6C04-ED36-4ADD-AA35-C67C4B394741}"/>
              </a:ext>
            </a:extLst>
          </p:cNvPr>
          <p:cNvCxnSpPr>
            <a:cxnSpLocks noChangeShapeType="1"/>
            <a:stCxn id="166945" idx="3"/>
            <a:endCxn id="0" idx="1"/>
          </p:cNvCxnSpPr>
          <p:nvPr/>
        </p:nvCxnSpPr>
        <p:spPr bwMode="auto">
          <a:xfrm>
            <a:off x="4656138" y="5356225"/>
            <a:ext cx="779462" cy="642938"/>
          </a:xfrm>
          <a:prstGeom prst="curvedConnector3">
            <a:avLst>
              <a:gd name="adj1" fmla="val 49898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>
            <a:extLst>
              <a:ext uri="{FF2B5EF4-FFF2-40B4-BE49-F238E27FC236}">
                <a16:creationId xmlns:a16="http://schemas.microsoft.com/office/drawing/2014/main" id="{47C2765E-F32B-4F67-AEA7-2373E10DFA1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7939" name="Rectangle 3">
            <a:extLst>
              <a:ext uri="{FF2B5EF4-FFF2-40B4-BE49-F238E27FC236}">
                <a16:creationId xmlns:a16="http://schemas.microsoft.com/office/drawing/2014/main" id="{A3065E04-6565-4C2A-94B9-6C8D541CCF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pSp>
        <p:nvGrpSpPr>
          <p:cNvPr id="167940" name="Group 4">
            <a:extLst>
              <a:ext uri="{FF2B5EF4-FFF2-40B4-BE49-F238E27FC236}">
                <a16:creationId xmlns:a16="http://schemas.microsoft.com/office/drawing/2014/main" id="{58B317FD-9055-4F38-8861-7EE76948EE4E}"/>
              </a:ext>
            </a:extLst>
          </p:cNvPr>
          <p:cNvGrpSpPr>
            <a:grpSpLocks/>
          </p:cNvGrpSpPr>
          <p:nvPr/>
        </p:nvGrpSpPr>
        <p:grpSpPr bwMode="auto">
          <a:xfrm>
            <a:off x="311150" y="1700213"/>
            <a:ext cx="4260850" cy="1930400"/>
            <a:chOff x="204" y="1480"/>
            <a:chExt cx="2684" cy="1216"/>
          </a:xfrm>
        </p:grpSpPr>
        <p:sp>
          <p:nvSpPr>
            <p:cNvPr id="167941" name="Rectangle 5">
              <a:extLst>
                <a:ext uri="{FF2B5EF4-FFF2-40B4-BE49-F238E27FC236}">
                  <a16:creationId xmlns:a16="http://schemas.microsoft.com/office/drawing/2014/main" id="{4B273980-F0AF-4AF9-8F95-09739FEEB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" y="1849"/>
              <a:ext cx="700" cy="305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/>
            </a:p>
          </p:txBody>
        </p:sp>
        <p:sp>
          <p:nvSpPr>
            <p:cNvPr id="167942" name="Line 6">
              <a:extLst>
                <a:ext uri="{FF2B5EF4-FFF2-40B4-BE49-F238E27FC236}">
                  <a16:creationId xmlns:a16="http://schemas.microsoft.com/office/drawing/2014/main" id="{62DC3AAC-9DE5-4433-984C-1F15756D19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0" y="1849"/>
              <a:ext cx="700" cy="3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67943" name="AutoShape 7">
              <a:extLst>
                <a:ext uri="{FF2B5EF4-FFF2-40B4-BE49-F238E27FC236}">
                  <a16:creationId xmlns:a16="http://schemas.microsoft.com/office/drawing/2014/main" id="{0130A6B8-9710-4041-9C5D-99D6C2DB2C82}"/>
                </a:ext>
              </a:extLst>
            </p:cNvPr>
            <p:cNvCxnSpPr>
              <a:cxnSpLocks noChangeShapeType="1"/>
              <a:stCxn id="167941" idx="2"/>
            </p:cNvCxnSpPr>
            <p:nvPr/>
          </p:nvCxnSpPr>
          <p:spPr bwMode="auto">
            <a:xfrm>
              <a:off x="1610" y="2162"/>
              <a:ext cx="0" cy="37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7944" name="Line 8">
              <a:extLst>
                <a:ext uri="{FF2B5EF4-FFF2-40B4-BE49-F238E27FC236}">
                  <a16:creationId xmlns:a16="http://schemas.microsoft.com/office/drawing/2014/main" id="{E0223A52-8BC9-4A01-9303-C2CB10DDD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0" y="2000"/>
              <a:ext cx="4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45" name="Line 9">
              <a:extLst>
                <a:ext uri="{FF2B5EF4-FFF2-40B4-BE49-F238E27FC236}">
                  <a16:creationId xmlns:a16="http://schemas.microsoft.com/office/drawing/2014/main" id="{3C4C437A-D35B-4FF0-82E7-BC3257B8C9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" y="2003"/>
              <a:ext cx="4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67946" name="Object 10">
              <a:extLst>
                <a:ext uri="{FF2B5EF4-FFF2-40B4-BE49-F238E27FC236}">
                  <a16:creationId xmlns:a16="http://schemas.microsoft.com/office/drawing/2014/main" id="{144271EC-2808-4E57-8CAF-046E796FBEB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6" y="1809"/>
            <a:ext cx="490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7985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" y="1809"/>
                          <a:ext cx="490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7947" name="Object 11">
              <a:extLst>
                <a:ext uri="{FF2B5EF4-FFF2-40B4-BE49-F238E27FC236}">
                  <a16:creationId xmlns:a16="http://schemas.microsoft.com/office/drawing/2014/main" id="{6F6A871A-D266-4861-92E5-6822B10DCF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3" y="1786"/>
            <a:ext cx="469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7986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3" y="1786"/>
                          <a:ext cx="469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7948" name="Object 12">
              <a:extLst>
                <a:ext uri="{FF2B5EF4-FFF2-40B4-BE49-F238E27FC236}">
                  <a16:creationId xmlns:a16="http://schemas.microsoft.com/office/drawing/2014/main" id="{B80F6E2C-3850-4A63-BE7D-4371A7919B8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1" y="2251"/>
            <a:ext cx="432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7987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" y="2251"/>
                          <a:ext cx="432" cy="1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7949" name="Text Box 13">
              <a:extLst>
                <a:ext uri="{FF2B5EF4-FFF2-40B4-BE49-F238E27FC236}">
                  <a16:creationId xmlns:a16="http://schemas.microsoft.com/office/drawing/2014/main" id="{4307B09A-820A-4653-89F7-D38EB2C40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523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67950" name="Text Box 14">
              <a:extLst>
                <a:ext uri="{FF2B5EF4-FFF2-40B4-BE49-F238E27FC236}">
                  <a16:creationId xmlns:a16="http://schemas.microsoft.com/office/drawing/2014/main" id="{D8C34B90-F23F-462C-87EA-084677F460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480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67951" name="Text Box 15">
              <a:extLst>
                <a:ext uri="{FF2B5EF4-FFF2-40B4-BE49-F238E27FC236}">
                  <a16:creationId xmlns:a16="http://schemas.microsoft.com/office/drawing/2014/main" id="{0E5363B9-C54E-4318-BE37-744912B23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480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67952" name="AutoShape 16">
              <a:extLst>
                <a:ext uri="{FF2B5EF4-FFF2-40B4-BE49-F238E27FC236}">
                  <a16:creationId xmlns:a16="http://schemas.microsoft.com/office/drawing/2014/main" id="{BA01CF15-E4C3-4726-84F1-6FBEA15EFA28}"/>
                </a:ext>
              </a:extLst>
            </p:cNvPr>
            <p:cNvCxnSpPr>
              <a:cxnSpLocks noChangeShapeType="1"/>
              <a:stCxn id="167951" idx="1"/>
              <a:endCxn id="0" idx="0"/>
            </p:cNvCxnSpPr>
            <p:nvPr/>
          </p:nvCxnSpPr>
          <p:spPr bwMode="auto">
            <a:xfrm rot="10800000" flipH="1" flipV="1">
              <a:off x="476" y="1567"/>
              <a:ext cx="455" cy="242"/>
            </a:xfrm>
            <a:prstGeom prst="curvedConnector4">
              <a:avLst>
                <a:gd name="adj1" fmla="val -31648"/>
                <a:gd name="adj2" fmla="val 67769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7953" name="AutoShape 17">
              <a:extLst>
                <a:ext uri="{FF2B5EF4-FFF2-40B4-BE49-F238E27FC236}">
                  <a16:creationId xmlns:a16="http://schemas.microsoft.com/office/drawing/2014/main" id="{622E31D8-0AEE-434C-8C95-62E008C6B33C}"/>
                </a:ext>
              </a:extLst>
            </p:cNvPr>
            <p:cNvCxnSpPr>
              <a:cxnSpLocks noChangeShapeType="1"/>
              <a:stCxn id="167949" idx="0"/>
              <a:endCxn id="0" idx="2"/>
            </p:cNvCxnSpPr>
            <p:nvPr/>
          </p:nvCxnSpPr>
          <p:spPr bwMode="auto">
            <a:xfrm rot="16200000">
              <a:off x="1005" y="2202"/>
              <a:ext cx="131" cy="512"/>
            </a:xfrm>
            <a:prstGeom prst="curvedConnector3">
              <a:avLst>
                <a:gd name="adj1" fmla="val 4962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7954" name="AutoShape 18">
              <a:extLst>
                <a:ext uri="{FF2B5EF4-FFF2-40B4-BE49-F238E27FC236}">
                  <a16:creationId xmlns:a16="http://schemas.microsoft.com/office/drawing/2014/main" id="{32BA926C-46BB-466A-95CD-FA1284EA6EA4}"/>
                </a:ext>
              </a:extLst>
            </p:cNvPr>
            <p:cNvCxnSpPr>
              <a:cxnSpLocks noChangeShapeType="1"/>
              <a:stCxn id="167950" idx="2"/>
              <a:endCxn id="0" idx="0"/>
            </p:cNvCxnSpPr>
            <p:nvPr/>
          </p:nvCxnSpPr>
          <p:spPr bwMode="auto">
            <a:xfrm rot="5400000">
              <a:off x="2377" y="1574"/>
              <a:ext cx="133" cy="291"/>
            </a:xfrm>
            <a:prstGeom prst="curvedConnector3">
              <a:avLst>
                <a:gd name="adj1" fmla="val 496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7955" name="Line 19">
              <a:extLst>
                <a:ext uri="{FF2B5EF4-FFF2-40B4-BE49-F238E27FC236}">
                  <a16:creationId xmlns:a16="http://schemas.microsoft.com/office/drawing/2014/main" id="{F969FF42-A387-47BD-971F-5438E33B03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7" y="1964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56" name="Line 20">
              <a:extLst>
                <a:ext uri="{FF2B5EF4-FFF2-40B4-BE49-F238E27FC236}">
                  <a16:creationId xmlns:a16="http://schemas.microsoft.com/office/drawing/2014/main" id="{CF729244-E82C-4441-AA08-0DBDE90FEA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3" y="2045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57" name="Text Box 21">
              <a:extLst>
                <a:ext uri="{FF2B5EF4-FFF2-40B4-BE49-F238E27FC236}">
                  <a16:creationId xmlns:a16="http://schemas.microsoft.com/office/drawing/2014/main" id="{45433650-4E02-4473-9EC1-BFCC5571DF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870"/>
              <a:ext cx="20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000"/>
                <a:t>K</a:t>
              </a:r>
              <a:r>
                <a:rPr lang="pt-BR" altLang="pt-BR" sz="1000" baseline="-25000"/>
                <a:t>w</a:t>
              </a:r>
            </a:p>
          </p:txBody>
        </p:sp>
        <p:sp>
          <p:nvSpPr>
            <p:cNvPr id="167958" name="Text Box 22">
              <a:extLst>
                <a:ext uri="{FF2B5EF4-FFF2-40B4-BE49-F238E27FC236}">
                  <a16:creationId xmlns:a16="http://schemas.microsoft.com/office/drawing/2014/main" id="{429C2FA0-5779-41C2-BB4C-5010293F66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1" y="1951"/>
              <a:ext cx="1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K</a:t>
              </a:r>
              <a:r>
                <a:rPr lang="pt-BR" altLang="pt-BR" sz="1200" baseline="-25000"/>
                <a:t>i</a:t>
              </a:r>
            </a:p>
          </p:txBody>
        </p:sp>
      </p:grpSp>
      <p:grpSp>
        <p:nvGrpSpPr>
          <p:cNvPr id="167968" name="Group 32">
            <a:extLst>
              <a:ext uri="{FF2B5EF4-FFF2-40B4-BE49-F238E27FC236}">
                <a16:creationId xmlns:a16="http://schemas.microsoft.com/office/drawing/2014/main" id="{865C7731-6E19-45F1-9EDD-3C914AB13E7E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2535238"/>
            <a:ext cx="4764088" cy="965200"/>
            <a:chOff x="2653" y="1480"/>
            <a:chExt cx="3001" cy="608"/>
          </a:xfrm>
        </p:grpSpPr>
        <p:graphicFrame>
          <p:nvGraphicFramePr>
            <p:cNvPr id="167960" name="Object 24">
              <a:extLst>
                <a:ext uri="{FF2B5EF4-FFF2-40B4-BE49-F238E27FC236}">
                  <a16:creationId xmlns:a16="http://schemas.microsoft.com/office/drawing/2014/main" id="{F2087053-A01F-4308-B0DD-69BBB087F28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53" y="1480"/>
            <a:ext cx="2648" cy="6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7988" name="Equation" r:id="rId11" imgW="4203360" imgH="965160" progId="Equation.3">
                    <p:embed/>
                  </p:oleObj>
                </mc:Choice>
                <mc:Fallback>
                  <p:oleObj name="Equation" r:id="rId11" imgW="4203360" imgH="965160" progId="Equation.3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3" y="1480"/>
                          <a:ext cx="2648" cy="6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7961" name="Text Box 25">
              <a:extLst>
                <a:ext uri="{FF2B5EF4-FFF2-40B4-BE49-F238E27FC236}">
                  <a16:creationId xmlns:a16="http://schemas.microsoft.com/office/drawing/2014/main" id="{824B3095-E136-4448-A494-0F0D5F588D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9" y="1634"/>
              <a:ext cx="32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/>
                <a:t>(7)</a:t>
              </a:r>
            </a:p>
          </p:txBody>
        </p:sp>
      </p:grpSp>
      <p:graphicFrame>
        <p:nvGraphicFramePr>
          <p:cNvPr id="167965" name="Object 29">
            <a:extLst>
              <a:ext uri="{FF2B5EF4-FFF2-40B4-BE49-F238E27FC236}">
                <a16:creationId xmlns:a16="http://schemas.microsoft.com/office/drawing/2014/main" id="{39855D90-C49D-4AAF-93C9-F5D9D9F827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188" y="4005263"/>
          <a:ext cx="30099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89" name="Equation" r:id="rId13" imgW="3009600" imgH="965160" progId="Equation.3">
                  <p:embed/>
                </p:oleObj>
              </mc:Choice>
              <mc:Fallback>
                <p:oleObj name="Equation" r:id="rId13" imgW="3009600" imgH="96516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005263"/>
                        <a:ext cx="30099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7969" name="Object 33">
            <a:extLst>
              <a:ext uri="{FF2B5EF4-FFF2-40B4-BE49-F238E27FC236}">
                <a16:creationId xmlns:a16="http://schemas.microsoft.com/office/drawing/2014/main" id="{AE517EA4-06F2-4B97-965E-BB80A04B79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8888" y="5373688"/>
          <a:ext cx="16764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90" name="Equation" r:id="rId15" imgW="1676160" imgH="1079280" progId="Equation.3">
                  <p:embed/>
                </p:oleObj>
              </mc:Choice>
              <mc:Fallback>
                <p:oleObj name="Equation" r:id="rId15" imgW="1676160" imgH="107928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5373688"/>
                        <a:ext cx="16764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70" name="Text Box 34">
            <a:extLst>
              <a:ext uri="{FF2B5EF4-FFF2-40B4-BE49-F238E27FC236}">
                <a16:creationId xmlns:a16="http://schemas.microsoft.com/office/drawing/2014/main" id="{84345390-AB58-460E-BA36-79964CBCE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5662613"/>
            <a:ext cx="515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(6)</a:t>
            </a:r>
          </a:p>
        </p:txBody>
      </p:sp>
      <p:graphicFrame>
        <p:nvGraphicFramePr>
          <p:cNvPr id="167971" name="Object 35">
            <a:extLst>
              <a:ext uri="{FF2B5EF4-FFF2-40B4-BE49-F238E27FC236}">
                <a16:creationId xmlns:a16="http://schemas.microsoft.com/office/drawing/2014/main" id="{E9559C87-029C-42BF-8562-BE56A47563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9338" y="4005263"/>
          <a:ext cx="24130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91" name="Equation" r:id="rId17" imgW="2412720" imgH="1079280" progId="Equation.3">
                  <p:embed/>
                </p:oleObj>
              </mc:Choice>
              <mc:Fallback>
                <p:oleObj name="Equation" r:id="rId17" imgW="2412720" imgH="107928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4005263"/>
                        <a:ext cx="24130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7972" name="Object 36">
            <a:extLst>
              <a:ext uri="{FF2B5EF4-FFF2-40B4-BE49-F238E27FC236}">
                <a16:creationId xmlns:a16="http://schemas.microsoft.com/office/drawing/2014/main" id="{8A4539F7-D049-477E-A7D5-E7BE9C3172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9338" y="5445125"/>
          <a:ext cx="24130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92" name="Equation" r:id="rId19" imgW="2412720" imgH="1079280" progId="Equation.3">
                  <p:embed/>
                </p:oleObj>
              </mc:Choice>
              <mc:Fallback>
                <p:oleObj name="Equation" r:id="rId19" imgW="2412720" imgH="1079280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5445125"/>
                        <a:ext cx="24130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7973" name="AutoShape 37">
            <a:extLst>
              <a:ext uri="{FF2B5EF4-FFF2-40B4-BE49-F238E27FC236}">
                <a16:creationId xmlns:a16="http://schemas.microsoft.com/office/drawing/2014/main" id="{42B28C83-C160-4D47-AAF2-D1671C793835}"/>
              </a:ext>
            </a:extLst>
          </p:cNvPr>
          <p:cNvCxnSpPr>
            <a:cxnSpLocks noChangeShapeType="1"/>
            <a:stCxn id="167970" idx="3"/>
            <a:endCxn id="0" idx="1"/>
          </p:cNvCxnSpPr>
          <p:nvPr/>
        </p:nvCxnSpPr>
        <p:spPr bwMode="auto">
          <a:xfrm flipV="1">
            <a:off x="3575050" y="4545013"/>
            <a:ext cx="1284288" cy="1316037"/>
          </a:xfrm>
          <a:prstGeom prst="curvedConnector3">
            <a:avLst>
              <a:gd name="adj1" fmla="val 4994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7974" name="AutoShape 38">
            <a:extLst>
              <a:ext uri="{FF2B5EF4-FFF2-40B4-BE49-F238E27FC236}">
                <a16:creationId xmlns:a16="http://schemas.microsoft.com/office/drawing/2014/main" id="{E2514BDB-0310-42BC-9F3E-033338D1C84A}"/>
              </a:ext>
            </a:extLst>
          </p:cNvPr>
          <p:cNvCxnSpPr>
            <a:cxnSpLocks noChangeShapeType="1"/>
            <a:stCxn id="167970" idx="3"/>
            <a:endCxn id="0" idx="1"/>
          </p:cNvCxnSpPr>
          <p:nvPr/>
        </p:nvCxnSpPr>
        <p:spPr bwMode="auto">
          <a:xfrm>
            <a:off x="3575050" y="5861050"/>
            <a:ext cx="1284288" cy="123825"/>
          </a:xfrm>
          <a:prstGeom prst="curvedConnector3">
            <a:avLst>
              <a:gd name="adj1" fmla="val 4994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7975" name="Text Box 39">
            <a:extLst>
              <a:ext uri="{FF2B5EF4-FFF2-40B4-BE49-F238E27FC236}">
                <a16:creationId xmlns:a16="http://schemas.microsoft.com/office/drawing/2014/main" id="{287B9EB7-DAD0-4571-B673-6C8D7F66D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4292600"/>
            <a:ext cx="515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(8)</a:t>
            </a:r>
          </a:p>
        </p:txBody>
      </p:sp>
      <p:sp>
        <p:nvSpPr>
          <p:cNvPr id="167976" name="Text Box 40">
            <a:extLst>
              <a:ext uri="{FF2B5EF4-FFF2-40B4-BE49-F238E27FC236}">
                <a16:creationId xmlns:a16="http://schemas.microsoft.com/office/drawing/2014/main" id="{9192F969-402E-4D4D-8F92-7D5D6FCF0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5734050"/>
            <a:ext cx="515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(9)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>
            <a:extLst>
              <a:ext uri="{FF2B5EF4-FFF2-40B4-BE49-F238E27FC236}">
                <a16:creationId xmlns:a16="http://schemas.microsoft.com/office/drawing/2014/main" id="{B8CC7FCA-5CCF-47E9-B936-50D3202E168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8963" name="Rectangle 3">
            <a:extLst>
              <a:ext uri="{FF2B5EF4-FFF2-40B4-BE49-F238E27FC236}">
                <a16:creationId xmlns:a16="http://schemas.microsoft.com/office/drawing/2014/main" id="{73130D8C-5AC1-4B06-9E15-7232D39101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pSp>
        <p:nvGrpSpPr>
          <p:cNvPr id="168964" name="Group 4">
            <a:extLst>
              <a:ext uri="{FF2B5EF4-FFF2-40B4-BE49-F238E27FC236}">
                <a16:creationId xmlns:a16="http://schemas.microsoft.com/office/drawing/2014/main" id="{A20D70C6-B991-453A-A823-010836E74587}"/>
              </a:ext>
            </a:extLst>
          </p:cNvPr>
          <p:cNvGrpSpPr>
            <a:grpSpLocks/>
          </p:cNvGrpSpPr>
          <p:nvPr/>
        </p:nvGrpSpPr>
        <p:grpSpPr bwMode="auto">
          <a:xfrm>
            <a:off x="311150" y="1700213"/>
            <a:ext cx="4260850" cy="1930400"/>
            <a:chOff x="204" y="1480"/>
            <a:chExt cx="2684" cy="1216"/>
          </a:xfrm>
        </p:grpSpPr>
        <p:sp>
          <p:nvSpPr>
            <p:cNvPr id="168965" name="Rectangle 5">
              <a:extLst>
                <a:ext uri="{FF2B5EF4-FFF2-40B4-BE49-F238E27FC236}">
                  <a16:creationId xmlns:a16="http://schemas.microsoft.com/office/drawing/2014/main" id="{C1064BB2-4784-4A1A-9417-A5F8CCD7B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" y="1849"/>
              <a:ext cx="700" cy="305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/>
            </a:p>
          </p:txBody>
        </p:sp>
        <p:sp>
          <p:nvSpPr>
            <p:cNvPr id="168966" name="Line 6">
              <a:extLst>
                <a:ext uri="{FF2B5EF4-FFF2-40B4-BE49-F238E27FC236}">
                  <a16:creationId xmlns:a16="http://schemas.microsoft.com/office/drawing/2014/main" id="{F44A9B31-FDF2-4B47-9C75-AE62BA597D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0" y="1849"/>
              <a:ext cx="700" cy="3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68967" name="AutoShape 7">
              <a:extLst>
                <a:ext uri="{FF2B5EF4-FFF2-40B4-BE49-F238E27FC236}">
                  <a16:creationId xmlns:a16="http://schemas.microsoft.com/office/drawing/2014/main" id="{9664619B-6F76-4C3C-8504-6B634E807062}"/>
                </a:ext>
              </a:extLst>
            </p:cNvPr>
            <p:cNvCxnSpPr>
              <a:cxnSpLocks noChangeShapeType="1"/>
              <a:stCxn id="168965" idx="2"/>
            </p:cNvCxnSpPr>
            <p:nvPr/>
          </p:nvCxnSpPr>
          <p:spPr bwMode="auto">
            <a:xfrm>
              <a:off x="1610" y="2162"/>
              <a:ext cx="0" cy="37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8968" name="Line 8">
              <a:extLst>
                <a:ext uri="{FF2B5EF4-FFF2-40B4-BE49-F238E27FC236}">
                  <a16:creationId xmlns:a16="http://schemas.microsoft.com/office/drawing/2014/main" id="{EFE46865-3655-4A7C-BA26-83E624F636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0" y="2000"/>
              <a:ext cx="4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969" name="Line 9">
              <a:extLst>
                <a:ext uri="{FF2B5EF4-FFF2-40B4-BE49-F238E27FC236}">
                  <a16:creationId xmlns:a16="http://schemas.microsoft.com/office/drawing/2014/main" id="{1836437F-7E3E-455D-9B0D-81266BEE0A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" y="2003"/>
              <a:ext cx="4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68970" name="Object 10">
              <a:extLst>
                <a:ext uri="{FF2B5EF4-FFF2-40B4-BE49-F238E27FC236}">
                  <a16:creationId xmlns:a16="http://schemas.microsoft.com/office/drawing/2014/main" id="{7831F82D-E121-4A9E-9F24-23A4711EAFD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6" y="1809"/>
            <a:ext cx="490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004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" y="1809"/>
                          <a:ext cx="490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8971" name="Object 11">
              <a:extLst>
                <a:ext uri="{FF2B5EF4-FFF2-40B4-BE49-F238E27FC236}">
                  <a16:creationId xmlns:a16="http://schemas.microsoft.com/office/drawing/2014/main" id="{5F2C0C95-AFDC-4817-869B-44BEFD99B6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3" y="1786"/>
            <a:ext cx="469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005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3" y="1786"/>
                          <a:ext cx="469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8972" name="Object 12">
              <a:extLst>
                <a:ext uri="{FF2B5EF4-FFF2-40B4-BE49-F238E27FC236}">
                  <a16:creationId xmlns:a16="http://schemas.microsoft.com/office/drawing/2014/main" id="{AA2A53E2-43B5-4480-AE1F-1BF43722B21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1" y="2251"/>
            <a:ext cx="432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006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" y="2251"/>
                          <a:ext cx="432" cy="1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8973" name="Text Box 13">
              <a:extLst>
                <a:ext uri="{FF2B5EF4-FFF2-40B4-BE49-F238E27FC236}">
                  <a16:creationId xmlns:a16="http://schemas.microsoft.com/office/drawing/2014/main" id="{B00E8BAC-3F2D-479C-A70E-8083487EEA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523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68974" name="Text Box 14">
              <a:extLst>
                <a:ext uri="{FF2B5EF4-FFF2-40B4-BE49-F238E27FC236}">
                  <a16:creationId xmlns:a16="http://schemas.microsoft.com/office/drawing/2014/main" id="{E08F9BA9-58F5-4913-83DC-AF043059D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480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68975" name="Text Box 15">
              <a:extLst>
                <a:ext uri="{FF2B5EF4-FFF2-40B4-BE49-F238E27FC236}">
                  <a16:creationId xmlns:a16="http://schemas.microsoft.com/office/drawing/2014/main" id="{60867C78-DEA5-4A5E-B8D2-FF1C2189A7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480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68976" name="AutoShape 16">
              <a:extLst>
                <a:ext uri="{FF2B5EF4-FFF2-40B4-BE49-F238E27FC236}">
                  <a16:creationId xmlns:a16="http://schemas.microsoft.com/office/drawing/2014/main" id="{7631EAC2-88A7-481A-81CA-AC01B70E5681}"/>
                </a:ext>
              </a:extLst>
            </p:cNvPr>
            <p:cNvCxnSpPr>
              <a:cxnSpLocks noChangeShapeType="1"/>
              <a:stCxn id="168975" idx="1"/>
              <a:endCxn id="0" idx="0"/>
            </p:cNvCxnSpPr>
            <p:nvPr/>
          </p:nvCxnSpPr>
          <p:spPr bwMode="auto">
            <a:xfrm rot="10800000" flipH="1" flipV="1">
              <a:off x="476" y="1567"/>
              <a:ext cx="455" cy="242"/>
            </a:xfrm>
            <a:prstGeom prst="curvedConnector4">
              <a:avLst>
                <a:gd name="adj1" fmla="val -31648"/>
                <a:gd name="adj2" fmla="val 67769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8977" name="AutoShape 17">
              <a:extLst>
                <a:ext uri="{FF2B5EF4-FFF2-40B4-BE49-F238E27FC236}">
                  <a16:creationId xmlns:a16="http://schemas.microsoft.com/office/drawing/2014/main" id="{8353B332-F3C4-4303-A07E-CC108ED1D057}"/>
                </a:ext>
              </a:extLst>
            </p:cNvPr>
            <p:cNvCxnSpPr>
              <a:cxnSpLocks noChangeShapeType="1"/>
              <a:stCxn id="168973" idx="0"/>
              <a:endCxn id="0" idx="2"/>
            </p:cNvCxnSpPr>
            <p:nvPr/>
          </p:nvCxnSpPr>
          <p:spPr bwMode="auto">
            <a:xfrm rot="16200000">
              <a:off x="1005" y="2202"/>
              <a:ext cx="131" cy="512"/>
            </a:xfrm>
            <a:prstGeom prst="curvedConnector3">
              <a:avLst>
                <a:gd name="adj1" fmla="val 4962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8978" name="AutoShape 18">
              <a:extLst>
                <a:ext uri="{FF2B5EF4-FFF2-40B4-BE49-F238E27FC236}">
                  <a16:creationId xmlns:a16="http://schemas.microsoft.com/office/drawing/2014/main" id="{BE670E30-7182-4F87-900A-8738BA462C63}"/>
                </a:ext>
              </a:extLst>
            </p:cNvPr>
            <p:cNvCxnSpPr>
              <a:cxnSpLocks noChangeShapeType="1"/>
              <a:stCxn id="168974" idx="2"/>
              <a:endCxn id="0" idx="0"/>
            </p:cNvCxnSpPr>
            <p:nvPr/>
          </p:nvCxnSpPr>
          <p:spPr bwMode="auto">
            <a:xfrm rot="5400000">
              <a:off x="2377" y="1574"/>
              <a:ext cx="133" cy="291"/>
            </a:xfrm>
            <a:prstGeom prst="curvedConnector3">
              <a:avLst>
                <a:gd name="adj1" fmla="val 496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8979" name="Line 19">
              <a:extLst>
                <a:ext uri="{FF2B5EF4-FFF2-40B4-BE49-F238E27FC236}">
                  <a16:creationId xmlns:a16="http://schemas.microsoft.com/office/drawing/2014/main" id="{C7CBCDDC-3069-42FF-9CAE-402658CAA7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7" y="1964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980" name="Line 20">
              <a:extLst>
                <a:ext uri="{FF2B5EF4-FFF2-40B4-BE49-F238E27FC236}">
                  <a16:creationId xmlns:a16="http://schemas.microsoft.com/office/drawing/2014/main" id="{1EC17C9F-3615-442E-A3BD-7DA7A7FD4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3" y="2045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981" name="Text Box 21">
              <a:extLst>
                <a:ext uri="{FF2B5EF4-FFF2-40B4-BE49-F238E27FC236}">
                  <a16:creationId xmlns:a16="http://schemas.microsoft.com/office/drawing/2014/main" id="{48438E15-4014-4CE3-95A6-37B0EECE1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870"/>
              <a:ext cx="20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000"/>
                <a:t>K</a:t>
              </a:r>
              <a:r>
                <a:rPr lang="pt-BR" altLang="pt-BR" sz="1000" baseline="-25000"/>
                <a:t>w</a:t>
              </a:r>
            </a:p>
          </p:txBody>
        </p:sp>
        <p:sp>
          <p:nvSpPr>
            <p:cNvPr id="168982" name="Text Box 22">
              <a:extLst>
                <a:ext uri="{FF2B5EF4-FFF2-40B4-BE49-F238E27FC236}">
                  <a16:creationId xmlns:a16="http://schemas.microsoft.com/office/drawing/2014/main" id="{279DB9F1-ED91-43DB-8566-F87E4D807F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1" y="1951"/>
              <a:ext cx="1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K</a:t>
              </a:r>
              <a:r>
                <a:rPr lang="pt-BR" altLang="pt-BR" sz="1200" baseline="-25000"/>
                <a:t>i</a:t>
              </a:r>
            </a:p>
          </p:txBody>
        </p:sp>
      </p:grpSp>
      <p:graphicFrame>
        <p:nvGraphicFramePr>
          <p:cNvPr id="168986" name="Object 26">
            <a:extLst>
              <a:ext uri="{FF2B5EF4-FFF2-40B4-BE49-F238E27FC236}">
                <a16:creationId xmlns:a16="http://schemas.microsoft.com/office/drawing/2014/main" id="{744929ED-3C7F-49C1-B8D4-DBC3DF295E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1050" y="3933825"/>
          <a:ext cx="30099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07" name="Equation" r:id="rId11" imgW="3009600" imgH="965160" progId="Equation.3">
                  <p:embed/>
                </p:oleObj>
              </mc:Choice>
              <mc:Fallback>
                <p:oleObj name="Equation" r:id="rId11" imgW="3009600" imgH="96516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3933825"/>
                        <a:ext cx="30099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8989" name="Object 29">
            <a:extLst>
              <a:ext uri="{FF2B5EF4-FFF2-40B4-BE49-F238E27FC236}">
                <a16:creationId xmlns:a16="http://schemas.microsoft.com/office/drawing/2014/main" id="{45B5C551-371E-42C3-B497-2F4532B31E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6463" y="1844675"/>
          <a:ext cx="24130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08" name="Equation" r:id="rId13" imgW="2412720" imgH="1079280" progId="Equation.3">
                  <p:embed/>
                </p:oleObj>
              </mc:Choice>
              <mc:Fallback>
                <p:oleObj name="Equation" r:id="rId13" imgW="2412720" imgH="107928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844675"/>
                        <a:ext cx="24130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8990" name="Object 30">
            <a:extLst>
              <a:ext uri="{FF2B5EF4-FFF2-40B4-BE49-F238E27FC236}">
                <a16:creationId xmlns:a16="http://schemas.microsoft.com/office/drawing/2014/main" id="{AC0B837D-F96F-45DB-A8EB-BF1E8B4422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0788" y="3500438"/>
          <a:ext cx="24130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09" name="Equation" r:id="rId15" imgW="2412720" imgH="1079280" progId="Equation.3">
                  <p:embed/>
                </p:oleObj>
              </mc:Choice>
              <mc:Fallback>
                <p:oleObj name="Equation" r:id="rId15" imgW="2412720" imgH="107928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3500438"/>
                        <a:ext cx="24130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8993" name="AutoShape 33">
            <a:extLst>
              <a:ext uri="{FF2B5EF4-FFF2-40B4-BE49-F238E27FC236}">
                <a16:creationId xmlns:a16="http://schemas.microsoft.com/office/drawing/2014/main" id="{9DF32D7D-F33A-4856-83BD-F7C7A9F843ED}"/>
              </a:ext>
            </a:extLst>
          </p:cNvPr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4234657" y="2245518"/>
            <a:ext cx="1009650" cy="2366963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8994" name="AutoShape 34">
            <a:extLst>
              <a:ext uri="{FF2B5EF4-FFF2-40B4-BE49-F238E27FC236}">
                <a16:creationId xmlns:a16="http://schemas.microsoft.com/office/drawing/2014/main" id="{D81AA602-BE2E-4B35-82B0-8AA7B40FF6AF}"/>
              </a:ext>
            </a:extLst>
          </p:cNvPr>
          <p:cNvCxnSpPr>
            <a:cxnSpLocks noChangeShapeType="1"/>
            <a:stCxn id="0" idx="1"/>
            <a:endCxn id="0" idx="3"/>
          </p:cNvCxnSpPr>
          <p:nvPr/>
        </p:nvCxnSpPr>
        <p:spPr bwMode="auto">
          <a:xfrm rot="10800000" flipV="1">
            <a:off x="5060950" y="4040188"/>
            <a:ext cx="1239838" cy="376237"/>
          </a:xfrm>
          <a:prstGeom prst="curvedConnector3">
            <a:avLst>
              <a:gd name="adj1" fmla="val 49935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68995" name="Object 35">
            <a:extLst>
              <a:ext uri="{FF2B5EF4-FFF2-40B4-BE49-F238E27FC236}">
                <a16:creationId xmlns:a16="http://schemas.microsoft.com/office/drawing/2014/main" id="{8C8E5590-1541-45A0-99F0-5F53FF571D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84438" y="5300663"/>
          <a:ext cx="35560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10" name="Equation" r:id="rId17" imgW="3555720" imgH="965160" progId="Equation.3">
                  <p:embed/>
                </p:oleObj>
              </mc:Choice>
              <mc:Fallback>
                <p:oleObj name="Equation" r:id="rId17" imgW="3555720" imgH="96516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5300663"/>
                        <a:ext cx="35560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996" name="Text Box 36">
            <a:extLst>
              <a:ext uri="{FF2B5EF4-FFF2-40B4-BE49-F238E27FC236}">
                <a16:creationId xmlns:a16="http://schemas.microsoft.com/office/drawing/2014/main" id="{B4E8E19B-D2D3-4D06-9D97-7DF012334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5589588"/>
            <a:ext cx="654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(10)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F7FA8AD6-6709-4ABA-8F1F-A3B1B709869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5" name="Rectangle 3">
            <a:extLst>
              <a:ext uri="{FF2B5EF4-FFF2-40B4-BE49-F238E27FC236}">
                <a16:creationId xmlns:a16="http://schemas.microsoft.com/office/drawing/2014/main" id="{8C2DF867-FA47-41D1-9A6D-B1D1DCF23B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71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CLASSIFICAÇÃO BÁSICA</a:t>
            </a:r>
          </a:p>
        </p:txBody>
      </p:sp>
      <p:grpSp>
        <p:nvGrpSpPr>
          <p:cNvPr id="84996" name="Group 4">
            <a:extLst>
              <a:ext uri="{FF2B5EF4-FFF2-40B4-BE49-F238E27FC236}">
                <a16:creationId xmlns:a16="http://schemas.microsoft.com/office/drawing/2014/main" id="{75AC7128-E7FC-414A-A761-18D13D90457A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2390775"/>
            <a:ext cx="3806825" cy="1955800"/>
            <a:chOff x="521" y="1283"/>
            <a:chExt cx="2127" cy="1088"/>
          </a:xfrm>
        </p:grpSpPr>
        <p:sp>
          <p:nvSpPr>
            <p:cNvPr id="84997" name="Rectangle 5">
              <a:extLst>
                <a:ext uri="{FF2B5EF4-FFF2-40B4-BE49-F238E27FC236}">
                  <a16:creationId xmlns:a16="http://schemas.microsoft.com/office/drawing/2014/main" id="{0D63BE1F-7372-4E4C-AE4C-E7F5E2515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" y="1511"/>
              <a:ext cx="553" cy="266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4998" name="Line 6">
              <a:extLst>
                <a:ext uri="{FF2B5EF4-FFF2-40B4-BE49-F238E27FC236}">
                  <a16:creationId xmlns:a16="http://schemas.microsoft.com/office/drawing/2014/main" id="{DAC0B696-AB4C-44EF-8531-956D402903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" y="1511"/>
              <a:ext cx="553" cy="2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84999" name="AutoShape 7">
              <a:extLst>
                <a:ext uri="{FF2B5EF4-FFF2-40B4-BE49-F238E27FC236}">
                  <a16:creationId xmlns:a16="http://schemas.microsoft.com/office/drawing/2014/main" id="{69F5475E-0C11-4B52-AB7A-91E674AAFB19}"/>
                </a:ext>
              </a:extLst>
            </p:cNvPr>
            <p:cNvCxnSpPr>
              <a:cxnSpLocks noChangeShapeType="1"/>
              <a:stCxn id="84997" idx="2"/>
            </p:cNvCxnSpPr>
            <p:nvPr/>
          </p:nvCxnSpPr>
          <p:spPr bwMode="auto">
            <a:xfrm>
              <a:off x="1418" y="1785"/>
              <a:ext cx="1" cy="32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5000" name="Line 8">
              <a:extLst>
                <a:ext uri="{FF2B5EF4-FFF2-40B4-BE49-F238E27FC236}">
                  <a16:creationId xmlns:a16="http://schemas.microsoft.com/office/drawing/2014/main" id="{87DF2281-694B-4685-AB9E-B0369E361B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4" y="1643"/>
              <a:ext cx="3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5001" name="Line 9">
              <a:extLst>
                <a:ext uri="{FF2B5EF4-FFF2-40B4-BE49-F238E27FC236}">
                  <a16:creationId xmlns:a16="http://schemas.microsoft.com/office/drawing/2014/main" id="{02A605DD-6216-4063-BC89-B57D7FE1C3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6" y="1645"/>
              <a:ext cx="3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85002" name="Object 10">
              <a:extLst>
                <a:ext uri="{FF2B5EF4-FFF2-40B4-BE49-F238E27FC236}">
                  <a16:creationId xmlns:a16="http://schemas.microsoft.com/office/drawing/2014/main" id="{C952092F-4DB7-4F7D-ABC0-4BE8AA741A5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27" y="1450"/>
            <a:ext cx="140" cy="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25" name="Equation" r:id="rId5" imgW="545760" imgH="545760" progId="Equation.3">
                    <p:embed/>
                  </p:oleObj>
                </mc:Choice>
                <mc:Fallback>
                  <p:oleObj name="Equation" r:id="rId5" imgW="545760" imgH="54576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" y="1450"/>
                          <a:ext cx="140" cy="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5003" name="Object 11">
              <a:extLst>
                <a:ext uri="{FF2B5EF4-FFF2-40B4-BE49-F238E27FC236}">
                  <a16:creationId xmlns:a16="http://schemas.microsoft.com/office/drawing/2014/main" id="{727AF582-415A-482B-9D58-CC89C1CB1B8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5" y="1450"/>
            <a:ext cx="133" cy="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26" name="Equation" r:id="rId7" imgW="520560" imgH="545760" progId="Equation.3">
                    <p:embed/>
                  </p:oleObj>
                </mc:Choice>
                <mc:Fallback>
                  <p:oleObj name="Equation" r:id="rId7" imgW="520560" imgH="54576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5" y="1450"/>
                          <a:ext cx="133" cy="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5004" name="Object 12">
              <a:extLst>
                <a:ext uri="{FF2B5EF4-FFF2-40B4-BE49-F238E27FC236}">
                  <a16:creationId xmlns:a16="http://schemas.microsoft.com/office/drawing/2014/main" id="{3764DE41-313F-4DFF-BC8E-9EAAAAFEB19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85" y="1889"/>
            <a:ext cx="117" cy="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27" name="Equation" r:id="rId9" imgW="457200" imgH="482400" progId="Equation.3">
                    <p:embed/>
                  </p:oleObj>
                </mc:Choice>
                <mc:Fallback>
                  <p:oleObj name="Equation" r:id="rId9" imgW="457200" imgH="48240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5" y="1889"/>
                          <a:ext cx="117" cy="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5005" name="Text Box 13">
              <a:extLst>
                <a:ext uri="{FF2B5EF4-FFF2-40B4-BE49-F238E27FC236}">
                  <a16:creationId xmlns:a16="http://schemas.microsoft.com/office/drawing/2014/main" id="{F03305C0-21DD-4417-A5EF-ECD3693242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4" y="2219"/>
              <a:ext cx="108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85006" name="Text Box 14">
              <a:extLst>
                <a:ext uri="{FF2B5EF4-FFF2-40B4-BE49-F238E27FC236}">
                  <a16:creationId xmlns:a16="http://schemas.microsoft.com/office/drawing/2014/main" id="{FF86F84A-A236-43CB-B8BB-35C51FA96E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7" y="1298"/>
              <a:ext cx="530" cy="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85007" name="Text Box 15">
              <a:extLst>
                <a:ext uri="{FF2B5EF4-FFF2-40B4-BE49-F238E27FC236}">
                  <a16:creationId xmlns:a16="http://schemas.microsoft.com/office/drawing/2014/main" id="{73E7D211-C48F-4CC5-B327-67DD1B3D6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1283"/>
              <a:ext cx="627" cy="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85008" name="AutoShape 16">
              <a:extLst>
                <a:ext uri="{FF2B5EF4-FFF2-40B4-BE49-F238E27FC236}">
                  <a16:creationId xmlns:a16="http://schemas.microsoft.com/office/drawing/2014/main" id="{ECF19CD0-FF9B-4131-A6B0-B48F682EC6E3}"/>
                </a:ext>
              </a:extLst>
            </p:cNvPr>
            <p:cNvCxnSpPr>
              <a:cxnSpLocks noChangeShapeType="1"/>
              <a:stCxn id="85007" idx="1"/>
              <a:endCxn id="0" idx="1"/>
            </p:cNvCxnSpPr>
            <p:nvPr/>
          </p:nvCxnSpPr>
          <p:spPr bwMode="auto">
            <a:xfrm rot="10800000" flipH="1" flipV="1">
              <a:off x="521" y="1311"/>
              <a:ext cx="306" cy="216"/>
            </a:xfrm>
            <a:prstGeom prst="curvedConnector3">
              <a:avLst>
                <a:gd name="adj1" fmla="val -191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009" name="AutoShape 17">
              <a:extLst>
                <a:ext uri="{FF2B5EF4-FFF2-40B4-BE49-F238E27FC236}">
                  <a16:creationId xmlns:a16="http://schemas.microsoft.com/office/drawing/2014/main" id="{1F42C255-E19F-4152-A53E-7072390DCE26}"/>
                </a:ext>
              </a:extLst>
            </p:cNvPr>
            <p:cNvCxnSpPr>
              <a:cxnSpLocks noChangeShapeType="1"/>
              <a:stCxn id="85005" idx="0"/>
              <a:endCxn id="0" idx="3"/>
            </p:cNvCxnSpPr>
            <p:nvPr/>
          </p:nvCxnSpPr>
          <p:spPr bwMode="auto">
            <a:xfrm rot="5400000" flipH="1">
              <a:off x="1604" y="1955"/>
              <a:ext cx="245" cy="249"/>
            </a:xfrm>
            <a:prstGeom prst="curvedConnector2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010" name="AutoShape 18">
              <a:extLst>
                <a:ext uri="{FF2B5EF4-FFF2-40B4-BE49-F238E27FC236}">
                  <a16:creationId xmlns:a16="http://schemas.microsoft.com/office/drawing/2014/main" id="{D9113DC1-2A5C-4920-B059-4D379348BC82}"/>
                </a:ext>
              </a:extLst>
            </p:cNvPr>
            <p:cNvCxnSpPr>
              <a:cxnSpLocks noChangeShapeType="1"/>
              <a:stCxn id="85006" idx="1"/>
              <a:endCxn id="0" idx="3"/>
            </p:cNvCxnSpPr>
            <p:nvPr/>
          </p:nvCxnSpPr>
          <p:spPr bwMode="auto">
            <a:xfrm rot="10800000" flipV="1">
              <a:off x="1938" y="1385"/>
              <a:ext cx="89" cy="143"/>
            </a:xfrm>
            <a:prstGeom prst="curvedConnector3">
              <a:avLst>
                <a:gd name="adj1" fmla="val 4944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5018" name="Rectangle 26">
            <a:extLst>
              <a:ext uri="{FF2B5EF4-FFF2-40B4-BE49-F238E27FC236}">
                <a16:creationId xmlns:a16="http://schemas.microsoft.com/office/drawing/2014/main" id="{1B9F90FF-AB46-4859-8DCD-28A770D0E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1916113"/>
            <a:ext cx="4402137" cy="434340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5019" name="Rectangle 27">
            <a:extLst>
              <a:ext uri="{FF2B5EF4-FFF2-40B4-BE49-F238E27FC236}">
                <a16:creationId xmlns:a16="http://schemas.microsoft.com/office/drawing/2014/main" id="{89E176F7-2844-4896-A005-0143447B3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8963" y="2133600"/>
            <a:ext cx="4176712" cy="38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225425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3275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75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pt-BR" altLang="pt-BR" sz="2800" b="1">
                <a:solidFill>
                  <a:srgbClr val="E1FF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Força motriz: Pressão</a:t>
            </a:r>
          </a:p>
          <a:p>
            <a:pPr lvl="1" eaLnBrk="0" hangingPunct="0">
              <a:spcBef>
                <a:spcPct val="20000"/>
              </a:spcBef>
              <a:buFontTx/>
              <a:buChar char="•"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Microfiltração</a:t>
            </a:r>
          </a:p>
          <a:p>
            <a:pPr lvl="1" eaLnBrk="0" hangingPunct="0">
              <a:spcBef>
                <a:spcPct val="20000"/>
              </a:spcBef>
              <a:buFontTx/>
              <a:buChar char="•"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Ultrafiltração</a:t>
            </a:r>
          </a:p>
          <a:p>
            <a:pPr lvl="1" eaLnBrk="0" hangingPunct="0">
              <a:spcBef>
                <a:spcPct val="20000"/>
              </a:spcBef>
              <a:buFontTx/>
              <a:buChar char="•"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Nanofiltração</a:t>
            </a:r>
          </a:p>
          <a:p>
            <a:pPr lvl="1" eaLnBrk="0" hangingPunct="0">
              <a:spcBef>
                <a:spcPct val="20000"/>
              </a:spcBef>
              <a:buFontTx/>
              <a:buChar char="•"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Osmose Reversa</a:t>
            </a:r>
          </a:p>
          <a:p>
            <a:pPr eaLnBrk="0" hangingPunct="0">
              <a:spcBef>
                <a:spcPct val="75000"/>
              </a:spcBef>
              <a:buFontTx/>
              <a:buChar char="•"/>
            </a:pPr>
            <a:r>
              <a:rPr lang="pt-BR" altLang="pt-BR" sz="2800" b="1">
                <a:solidFill>
                  <a:srgbClr val="C3FFF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Força Motriz: Vácuo</a:t>
            </a:r>
          </a:p>
          <a:p>
            <a:pPr lvl="1" eaLnBrk="0" hangingPunct="0">
              <a:spcBef>
                <a:spcPct val="20000"/>
              </a:spcBef>
              <a:buFontTx/>
              <a:buChar char="•"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Microfiltração</a:t>
            </a:r>
            <a:endParaRPr lang="pt-BR" altLang="pt-BR" sz="2800" b="1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>
            <a:extLst>
              <a:ext uri="{FF2B5EF4-FFF2-40B4-BE49-F238E27FC236}">
                <a16:creationId xmlns:a16="http://schemas.microsoft.com/office/drawing/2014/main" id="{8B90CD1D-EE69-4B69-8F26-8B5430F6B67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9987" name="Rectangle 3">
            <a:extLst>
              <a:ext uri="{FF2B5EF4-FFF2-40B4-BE49-F238E27FC236}">
                <a16:creationId xmlns:a16="http://schemas.microsoft.com/office/drawing/2014/main" id="{228B7759-4A59-43AE-86DF-1BDCA64FC2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pSp>
        <p:nvGrpSpPr>
          <p:cNvPr id="169988" name="Group 4">
            <a:extLst>
              <a:ext uri="{FF2B5EF4-FFF2-40B4-BE49-F238E27FC236}">
                <a16:creationId xmlns:a16="http://schemas.microsoft.com/office/drawing/2014/main" id="{0EC25A93-589D-4475-B023-CCD5AE3B3F02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700213"/>
            <a:ext cx="4260850" cy="1930400"/>
            <a:chOff x="204" y="1480"/>
            <a:chExt cx="2684" cy="1216"/>
          </a:xfrm>
        </p:grpSpPr>
        <p:sp>
          <p:nvSpPr>
            <p:cNvPr id="169989" name="Rectangle 5">
              <a:extLst>
                <a:ext uri="{FF2B5EF4-FFF2-40B4-BE49-F238E27FC236}">
                  <a16:creationId xmlns:a16="http://schemas.microsoft.com/office/drawing/2014/main" id="{D0E36A1A-3A6A-4796-A825-0550912D8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" y="1849"/>
              <a:ext cx="700" cy="305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/>
            </a:p>
          </p:txBody>
        </p:sp>
        <p:sp>
          <p:nvSpPr>
            <p:cNvPr id="169990" name="Line 6">
              <a:extLst>
                <a:ext uri="{FF2B5EF4-FFF2-40B4-BE49-F238E27FC236}">
                  <a16:creationId xmlns:a16="http://schemas.microsoft.com/office/drawing/2014/main" id="{A22C0140-6162-4298-A6F3-BDEFDC954C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0" y="1849"/>
              <a:ext cx="700" cy="3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69991" name="AutoShape 7">
              <a:extLst>
                <a:ext uri="{FF2B5EF4-FFF2-40B4-BE49-F238E27FC236}">
                  <a16:creationId xmlns:a16="http://schemas.microsoft.com/office/drawing/2014/main" id="{93658171-CA03-4FF6-815D-EBDC3D6788FC}"/>
                </a:ext>
              </a:extLst>
            </p:cNvPr>
            <p:cNvCxnSpPr>
              <a:cxnSpLocks noChangeShapeType="1"/>
              <a:stCxn id="169989" idx="2"/>
            </p:cNvCxnSpPr>
            <p:nvPr/>
          </p:nvCxnSpPr>
          <p:spPr bwMode="auto">
            <a:xfrm>
              <a:off x="1610" y="2162"/>
              <a:ext cx="0" cy="37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9992" name="Line 8">
              <a:extLst>
                <a:ext uri="{FF2B5EF4-FFF2-40B4-BE49-F238E27FC236}">
                  <a16:creationId xmlns:a16="http://schemas.microsoft.com/office/drawing/2014/main" id="{E35AF94D-3C54-48F4-9080-C757C5FBA9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0" y="2000"/>
              <a:ext cx="4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9993" name="Line 9">
              <a:extLst>
                <a:ext uri="{FF2B5EF4-FFF2-40B4-BE49-F238E27FC236}">
                  <a16:creationId xmlns:a16="http://schemas.microsoft.com/office/drawing/2014/main" id="{52D1301C-CB79-4556-90FB-F67FF859E5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" y="2003"/>
              <a:ext cx="4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69994" name="Object 10">
              <a:extLst>
                <a:ext uri="{FF2B5EF4-FFF2-40B4-BE49-F238E27FC236}">
                  <a16:creationId xmlns:a16="http://schemas.microsoft.com/office/drawing/2014/main" id="{95CE8B6D-15AC-44C3-A494-9B4FDC62F8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6" y="1809"/>
            <a:ext cx="490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0028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" y="1809"/>
                          <a:ext cx="490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9995" name="Object 11">
              <a:extLst>
                <a:ext uri="{FF2B5EF4-FFF2-40B4-BE49-F238E27FC236}">
                  <a16:creationId xmlns:a16="http://schemas.microsoft.com/office/drawing/2014/main" id="{5791915E-92D7-4885-BD88-F143EAF6A30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3" y="1786"/>
            <a:ext cx="469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0029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3" y="1786"/>
                          <a:ext cx="469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9996" name="Object 12">
              <a:extLst>
                <a:ext uri="{FF2B5EF4-FFF2-40B4-BE49-F238E27FC236}">
                  <a16:creationId xmlns:a16="http://schemas.microsoft.com/office/drawing/2014/main" id="{73CE94FE-D737-4292-80E0-B30ABCEA9E7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1" y="2251"/>
            <a:ext cx="432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0030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" y="2251"/>
                          <a:ext cx="432" cy="1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9997" name="Text Box 13">
              <a:extLst>
                <a:ext uri="{FF2B5EF4-FFF2-40B4-BE49-F238E27FC236}">
                  <a16:creationId xmlns:a16="http://schemas.microsoft.com/office/drawing/2014/main" id="{31C4838E-0C51-4E38-A878-1568F6BABB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523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69998" name="Text Box 14">
              <a:extLst>
                <a:ext uri="{FF2B5EF4-FFF2-40B4-BE49-F238E27FC236}">
                  <a16:creationId xmlns:a16="http://schemas.microsoft.com/office/drawing/2014/main" id="{0AF4C12B-344D-4DF6-8F53-0523BAB312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480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69999" name="Text Box 15">
              <a:extLst>
                <a:ext uri="{FF2B5EF4-FFF2-40B4-BE49-F238E27FC236}">
                  <a16:creationId xmlns:a16="http://schemas.microsoft.com/office/drawing/2014/main" id="{C5525682-E43B-48DF-86FC-E500540995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480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70000" name="AutoShape 16">
              <a:extLst>
                <a:ext uri="{FF2B5EF4-FFF2-40B4-BE49-F238E27FC236}">
                  <a16:creationId xmlns:a16="http://schemas.microsoft.com/office/drawing/2014/main" id="{BD472C68-1CAC-4238-A45D-B5AD80D1E668}"/>
                </a:ext>
              </a:extLst>
            </p:cNvPr>
            <p:cNvCxnSpPr>
              <a:cxnSpLocks noChangeShapeType="1"/>
              <a:stCxn id="169999" idx="1"/>
              <a:endCxn id="0" idx="0"/>
            </p:cNvCxnSpPr>
            <p:nvPr/>
          </p:nvCxnSpPr>
          <p:spPr bwMode="auto">
            <a:xfrm rot="10800000" flipH="1" flipV="1">
              <a:off x="476" y="1567"/>
              <a:ext cx="455" cy="242"/>
            </a:xfrm>
            <a:prstGeom prst="curvedConnector4">
              <a:avLst>
                <a:gd name="adj1" fmla="val -31648"/>
                <a:gd name="adj2" fmla="val 67769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0001" name="AutoShape 17">
              <a:extLst>
                <a:ext uri="{FF2B5EF4-FFF2-40B4-BE49-F238E27FC236}">
                  <a16:creationId xmlns:a16="http://schemas.microsoft.com/office/drawing/2014/main" id="{F993AAB8-857C-4935-9D9F-DF1E12A8A4FB}"/>
                </a:ext>
              </a:extLst>
            </p:cNvPr>
            <p:cNvCxnSpPr>
              <a:cxnSpLocks noChangeShapeType="1"/>
              <a:stCxn id="169997" idx="0"/>
              <a:endCxn id="0" idx="2"/>
            </p:cNvCxnSpPr>
            <p:nvPr/>
          </p:nvCxnSpPr>
          <p:spPr bwMode="auto">
            <a:xfrm rot="16200000">
              <a:off x="1005" y="2202"/>
              <a:ext cx="131" cy="512"/>
            </a:xfrm>
            <a:prstGeom prst="curvedConnector3">
              <a:avLst>
                <a:gd name="adj1" fmla="val 4962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0002" name="AutoShape 18">
              <a:extLst>
                <a:ext uri="{FF2B5EF4-FFF2-40B4-BE49-F238E27FC236}">
                  <a16:creationId xmlns:a16="http://schemas.microsoft.com/office/drawing/2014/main" id="{6CE1DC72-BD8C-483B-9596-A4A44D9FD6AC}"/>
                </a:ext>
              </a:extLst>
            </p:cNvPr>
            <p:cNvCxnSpPr>
              <a:cxnSpLocks noChangeShapeType="1"/>
              <a:stCxn id="169998" idx="2"/>
              <a:endCxn id="0" idx="0"/>
            </p:cNvCxnSpPr>
            <p:nvPr/>
          </p:nvCxnSpPr>
          <p:spPr bwMode="auto">
            <a:xfrm rot="5400000">
              <a:off x="2377" y="1574"/>
              <a:ext cx="133" cy="291"/>
            </a:xfrm>
            <a:prstGeom prst="curvedConnector3">
              <a:avLst>
                <a:gd name="adj1" fmla="val 496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0003" name="Line 19">
              <a:extLst>
                <a:ext uri="{FF2B5EF4-FFF2-40B4-BE49-F238E27FC236}">
                  <a16:creationId xmlns:a16="http://schemas.microsoft.com/office/drawing/2014/main" id="{C8E10119-222B-4B1A-B4E7-7C6BC42911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7" y="1964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0004" name="Line 20">
              <a:extLst>
                <a:ext uri="{FF2B5EF4-FFF2-40B4-BE49-F238E27FC236}">
                  <a16:creationId xmlns:a16="http://schemas.microsoft.com/office/drawing/2014/main" id="{481AE231-E286-4A82-93CB-A611ACE1D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3" y="2045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0005" name="Text Box 21">
              <a:extLst>
                <a:ext uri="{FF2B5EF4-FFF2-40B4-BE49-F238E27FC236}">
                  <a16:creationId xmlns:a16="http://schemas.microsoft.com/office/drawing/2014/main" id="{91711C18-0846-467D-A3E7-EAF12AB22D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870"/>
              <a:ext cx="20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000"/>
                <a:t>K</a:t>
              </a:r>
              <a:r>
                <a:rPr lang="pt-BR" altLang="pt-BR" sz="1000" baseline="-25000"/>
                <a:t>w</a:t>
              </a:r>
            </a:p>
          </p:txBody>
        </p:sp>
        <p:sp>
          <p:nvSpPr>
            <p:cNvPr id="170006" name="Text Box 22">
              <a:extLst>
                <a:ext uri="{FF2B5EF4-FFF2-40B4-BE49-F238E27FC236}">
                  <a16:creationId xmlns:a16="http://schemas.microsoft.com/office/drawing/2014/main" id="{3B712745-65B2-4C5D-8D90-F291925766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1" y="1951"/>
              <a:ext cx="1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K</a:t>
              </a:r>
              <a:r>
                <a:rPr lang="pt-BR" altLang="pt-BR" sz="1200" baseline="-25000"/>
                <a:t>i</a:t>
              </a:r>
            </a:p>
          </p:txBody>
        </p:sp>
      </p:grpSp>
      <p:grpSp>
        <p:nvGrpSpPr>
          <p:cNvPr id="170017" name="Group 33">
            <a:extLst>
              <a:ext uri="{FF2B5EF4-FFF2-40B4-BE49-F238E27FC236}">
                <a16:creationId xmlns:a16="http://schemas.microsoft.com/office/drawing/2014/main" id="{AB6F97BF-56A7-4B5F-9E39-F4E3546E88F0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3644900"/>
            <a:ext cx="4470400" cy="965200"/>
            <a:chOff x="1565" y="3339"/>
            <a:chExt cx="2816" cy="608"/>
          </a:xfrm>
        </p:grpSpPr>
        <p:graphicFrame>
          <p:nvGraphicFramePr>
            <p:cNvPr id="170012" name="Object 28">
              <a:extLst>
                <a:ext uri="{FF2B5EF4-FFF2-40B4-BE49-F238E27FC236}">
                  <a16:creationId xmlns:a16="http://schemas.microsoft.com/office/drawing/2014/main" id="{0710B7B6-74C3-4C28-9592-8F3AA18C818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65" y="3339"/>
            <a:ext cx="2240" cy="6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0031" name="Equation" r:id="rId11" imgW="3555720" imgH="965160" progId="Equation.3">
                    <p:embed/>
                  </p:oleObj>
                </mc:Choice>
                <mc:Fallback>
                  <p:oleObj name="Equation" r:id="rId11" imgW="3555720" imgH="965160" progId="Equation.3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5" y="3339"/>
                          <a:ext cx="2240" cy="6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0013" name="Text Box 29">
              <a:extLst>
                <a:ext uri="{FF2B5EF4-FFF2-40B4-BE49-F238E27FC236}">
                  <a16:creationId xmlns:a16="http://schemas.microsoft.com/office/drawing/2014/main" id="{932451E0-1DD0-4C32-85FB-75608E627E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9" y="3521"/>
              <a:ext cx="4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/>
                <a:t>(10)</a:t>
              </a:r>
            </a:p>
          </p:txBody>
        </p:sp>
      </p:grpSp>
      <p:grpSp>
        <p:nvGrpSpPr>
          <p:cNvPr id="170014" name="Group 30">
            <a:extLst>
              <a:ext uri="{FF2B5EF4-FFF2-40B4-BE49-F238E27FC236}">
                <a16:creationId xmlns:a16="http://schemas.microsoft.com/office/drawing/2014/main" id="{5C50AF44-BE40-446B-9EB0-BEC35E9FC250}"/>
              </a:ext>
            </a:extLst>
          </p:cNvPr>
          <p:cNvGrpSpPr>
            <a:grpSpLocks/>
          </p:cNvGrpSpPr>
          <p:nvPr/>
        </p:nvGrpSpPr>
        <p:grpSpPr bwMode="auto">
          <a:xfrm>
            <a:off x="4140200" y="2060575"/>
            <a:ext cx="4764088" cy="965200"/>
            <a:chOff x="2653" y="1480"/>
            <a:chExt cx="3001" cy="608"/>
          </a:xfrm>
        </p:grpSpPr>
        <p:graphicFrame>
          <p:nvGraphicFramePr>
            <p:cNvPr id="170015" name="Object 31">
              <a:extLst>
                <a:ext uri="{FF2B5EF4-FFF2-40B4-BE49-F238E27FC236}">
                  <a16:creationId xmlns:a16="http://schemas.microsoft.com/office/drawing/2014/main" id="{98ED8E41-C77B-4E8C-A47E-307E7972B5F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53" y="1480"/>
            <a:ext cx="2648" cy="6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0032" name="Equation" r:id="rId13" imgW="4203360" imgH="965160" progId="Equation.3">
                    <p:embed/>
                  </p:oleObj>
                </mc:Choice>
                <mc:Fallback>
                  <p:oleObj name="Equation" r:id="rId13" imgW="4203360" imgH="965160" progId="Equation.3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3" y="1480"/>
                          <a:ext cx="2648" cy="6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0016" name="Text Box 32">
              <a:extLst>
                <a:ext uri="{FF2B5EF4-FFF2-40B4-BE49-F238E27FC236}">
                  <a16:creationId xmlns:a16="http://schemas.microsoft.com/office/drawing/2014/main" id="{0ADB1453-1FF4-41EE-B3E0-1ACC573FE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9" y="1634"/>
              <a:ext cx="32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/>
                <a:t>(7)</a:t>
              </a:r>
            </a:p>
          </p:txBody>
        </p:sp>
      </p:grpSp>
      <p:cxnSp>
        <p:nvCxnSpPr>
          <p:cNvPr id="170018" name="AutoShape 34">
            <a:extLst>
              <a:ext uri="{FF2B5EF4-FFF2-40B4-BE49-F238E27FC236}">
                <a16:creationId xmlns:a16="http://schemas.microsoft.com/office/drawing/2014/main" id="{F2FE5DB8-A277-4A6C-A0A2-92B7C9014E9E}"/>
              </a:ext>
            </a:extLst>
          </p:cNvPr>
          <p:cNvCxnSpPr>
            <a:cxnSpLocks noChangeShapeType="1"/>
            <a:stCxn id="0" idx="0"/>
            <a:endCxn id="0" idx="2"/>
          </p:cNvCxnSpPr>
          <p:nvPr/>
        </p:nvCxnSpPr>
        <p:spPr bwMode="auto">
          <a:xfrm rot="16200000">
            <a:off x="4546600" y="1949450"/>
            <a:ext cx="619125" cy="277177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70020" name="Object 36">
            <a:extLst>
              <a:ext uri="{FF2B5EF4-FFF2-40B4-BE49-F238E27FC236}">
                <a16:creationId xmlns:a16="http://schemas.microsoft.com/office/drawing/2014/main" id="{D8553705-17CE-44DB-A44F-C39F35F2D2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9263" y="5018088"/>
          <a:ext cx="5588000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33" name="Equation" r:id="rId15" imgW="5587920" imgH="1473120" progId="Equation.3">
                  <p:embed/>
                </p:oleObj>
              </mc:Choice>
              <mc:Fallback>
                <p:oleObj name="Equation" r:id="rId15" imgW="5587920" imgH="1473120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9263" y="5018088"/>
                        <a:ext cx="5588000" cy="147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0021" name="Text Box 37">
            <a:extLst>
              <a:ext uri="{FF2B5EF4-FFF2-40B4-BE49-F238E27FC236}">
                <a16:creationId xmlns:a16="http://schemas.microsoft.com/office/drawing/2014/main" id="{B99D738C-A74D-449A-BFD9-52C6E1049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5257800"/>
            <a:ext cx="654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/>
              <a:t>(11)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>
            <a:extLst>
              <a:ext uri="{FF2B5EF4-FFF2-40B4-BE49-F238E27FC236}">
                <a16:creationId xmlns:a16="http://schemas.microsoft.com/office/drawing/2014/main" id="{E80034D1-68FD-4166-93E7-C97207E59BD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31" name="Rectangle 3">
            <a:extLst>
              <a:ext uri="{FF2B5EF4-FFF2-40B4-BE49-F238E27FC236}">
                <a16:creationId xmlns:a16="http://schemas.microsoft.com/office/drawing/2014/main" id="{3C114748-2C31-4B7C-B6DE-8EB4C31D7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pSp>
        <p:nvGrpSpPr>
          <p:cNvPr id="176132" name="Group 4">
            <a:extLst>
              <a:ext uri="{FF2B5EF4-FFF2-40B4-BE49-F238E27FC236}">
                <a16:creationId xmlns:a16="http://schemas.microsoft.com/office/drawing/2014/main" id="{8A22D9EF-24D7-418F-BCA5-43F70F125B50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3429000"/>
            <a:ext cx="4260850" cy="1930400"/>
            <a:chOff x="204" y="1480"/>
            <a:chExt cx="2684" cy="1216"/>
          </a:xfrm>
        </p:grpSpPr>
        <p:sp>
          <p:nvSpPr>
            <p:cNvPr id="176133" name="Rectangle 5">
              <a:extLst>
                <a:ext uri="{FF2B5EF4-FFF2-40B4-BE49-F238E27FC236}">
                  <a16:creationId xmlns:a16="http://schemas.microsoft.com/office/drawing/2014/main" id="{DCF10B9F-98A9-4BC6-8528-21F2DA952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" y="1849"/>
              <a:ext cx="700" cy="305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/>
            </a:p>
          </p:txBody>
        </p:sp>
        <p:sp>
          <p:nvSpPr>
            <p:cNvPr id="176134" name="Line 6">
              <a:extLst>
                <a:ext uri="{FF2B5EF4-FFF2-40B4-BE49-F238E27FC236}">
                  <a16:creationId xmlns:a16="http://schemas.microsoft.com/office/drawing/2014/main" id="{E51CD39C-1450-4842-9375-EF973FDB3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0" y="1849"/>
              <a:ext cx="700" cy="3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76135" name="AutoShape 7">
              <a:extLst>
                <a:ext uri="{FF2B5EF4-FFF2-40B4-BE49-F238E27FC236}">
                  <a16:creationId xmlns:a16="http://schemas.microsoft.com/office/drawing/2014/main" id="{D2BD4419-7D56-4931-BD66-96D407267EB5}"/>
                </a:ext>
              </a:extLst>
            </p:cNvPr>
            <p:cNvCxnSpPr>
              <a:cxnSpLocks noChangeShapeType="1"/>
              <a:stCxn id="176133" idx="2"/>
            </p:cNvCxnSpPr>
            <p:nvPr/>
          </p:nvCxnSpPr>
          <p:spPr bwMode="auto">
            <a:xfrm>
              <a:off x="1610" y="2162"/>
              <a:ext cx="0" cy="37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6136" name="Line 8">
              <a:extLst>
                <a:ext uri="{FF2B5EF4-FFF2-40B4-BE49-F238E27FC236}">
                  <a16:creationId xmlns:a16="http://schemas.microsoft.com/office/drawing/2014/main" id="{5593CB3A-D477-443E-ACE7-29E08BA4D0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0" y="2000"/>
              <a:ext cx="4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6137" name="Line 9">
              <a:extLst>
                <a:ext uri="{FF2B5EF4-FFF2-40B4-BE49-F238E27FC236}">
                  <a16:creationId xmlns:a16="http://schemas.microsoft.com/office/drawing/2014/main" id="{DF941317-8DB2-4125-98F3-F8A6E4345F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" y="2003"/>
              <a:ext cx="4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76138" name="Object 10">
              <a:extLst>
                <a:ext uri="{FF2B5EF4-FFF2-40B4-BE49-F238E27FC236}">
                  <a16:creationId xmlns:a16="http://schemas.microsoft.com/office/drawing/2014/main" id="{D44758B5-E6AA-4645-BCFC-0B5F3B3557A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6" y="1809"/>
            <a:ext cx="490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167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" y="1809"/>
                          <a:ext cx="490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6139" name="Object 11">
              <a:extLst>
                <a:ext uri="{FF2B5EF4-FFF2-40B4-BE49-F238E27FC236}">
                  <a16:creationId xmlns:a16="http://schemas.microsoft.com/office/drawing/2014/main" id="{9C5E1F5F-AF2A-4A82-88BD-885CD2DAE2A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3" y="1786"/>
            <a:ext cx="469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168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3" y="1786"/>
                          <a:ext cx="469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6140" name="Object 12">
              <a:extLst>
                <a:ext uri="{FF2B5EF4-FFF2-40B4-BE49-F238E27FC236}">
                  <a16:creationId xmlns:a16="http://schemas.microsoft.com/office/drawing/2014/main" id="{327E9E03-BB51-4963-A954-489014EA56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1" y="2251"/>
            <a:ext cx="432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169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" y="2251"/>
                          <a:ext cx="432" cy="1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6141" name="Text Box 13">
              <a:extLst>
                <a:ext uri="{FF2B5EF4-FFF2-40B4-BE49-F238E27FC236}">
                  <a16:creationId xmlns:a16="http://schemas.microsoft.com/office/drawing/2014/main" id="{52C18D9A-AF68-4567-97F7-551DA3D97F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523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76142" name="Text Box 14">
              <a:extLst>
                <a:ext uri="{FF2B5EF4-FFF2-40B4-BE49-F238E27FC236}">
                  <a16:creationId xmlns:a16="http://schemas.microsoft.com/office/drawing/2014/main" id="{EC0E3508-9223-43E6-9521-4F1D05BD8C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480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76143" name="Text Box 15">
              <a:extLst>
                <a:ext uri="{FF2B5EF4-FFF2-40B4-BE49-F238E27FC236}">
                  <a16:creationId xmlns:a16="http://schemas.microsoft.com/office/drawing/2014/main" id="{31772C4F-56A6-4548-957F-DA6C6FDF6C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480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76144" name="AutoShape 16">
              <a:extLst>
                <a:ext uri="{FF2B5EF4-FFF2-40B4-BE49-F238E27FC236}">
                  <a16:creationId xmlns:a16="http://schemas.microsoft.com/office/drawing/2014/main" id="{08DCFA8F-1598-430F-B359-FC67CD4C7B89}"/>
                </a:ext>
              </a:extLst>
            </p:cNvPr>
            <p:cNvCxnSpPr>
              <a:cxnSpLocks noChangeShapeType="1"/>
              <a:stCxn id="176143" idx="1"/>
              <a:endCxn id="0" idx="0"/>
            </p:cNvCxnSpPr>
            <p:nvPr/>
          </p:nvCxnSpPr>
          <p:spPr bwMode="auto">
            <a:xfrm rot="10800000" flipH="1" flipV="1">
              <a:off x="476" y="1567"/>
              <a:ext cx="455" cy="242"/>
            </a:xfrm>
            <a:prstGeom prst="curvedConnector4">
              <a:avLst>
                <a:gd name="adj1" fmla="val -31648"/>
                <a:gd name="adj2" fmla="val 67769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145" name="AutoShape 17">
              <a:extLst>
                <a:ext uri="{FF2B5EF4-FFF2-40B4-BE49-F238E27FC236}">
                  <a16:creationId xmlns:a16="http://schemas.microsoft.com/office/drawing/2014/main" id="{AA9A5C48-77F9-4BE9-AC70-73458D50D302}"/>
                </a:ext>
              </a:extLst>
            </p:cNvPr>
            <p:cNvCxnSpPr>
              <a:cxnSpLocks noChangeShapeType="1"/>
              <a:stCxn id="176141" idx="0"/>
              <a:endCxn id="0" idx="2"/>
            </p:cNvCxnSpPr>
            <p:nvPr/>
          </p:nvCxnSpPr>
          <p:spPr bwMode="auto">
            <a:xfrm rot="16200000">
              <a:off x="1005" y="2202"/>
              <a:ext cx="131" cy="512"/>
            </a:xfrm>
            <a:prstGeom prst="curvedConnector3">
              <a:avLst>
                <a:gd name="adj1" fmla="val 4962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146" name="AutoShape 18">
              <a:extLst>
                <a:ext uri="{FF2B5EF4-FFF2-40B4-BE49-F238E27FC236}">
                  <a16:creationId xmlns:a16="http://schemas.microsoft.com/office/drawing/2014/main" id="{13112358-8847-412F-A7B2-1F855424A841}"/>
                </a:ext>
              </a:extLst>
            </p:cNvPr>
            <p:cNvCxnSpPr>
              <a:cxnSpLocks noChangeShapeType="1"/>
              <a:stCxn id="176142" idx="2"/>
              <a:endCxn id="0" idx="0"/>
            </p:cNvCxnSpPr>
            <p:nvPr/>
          </p:nvCxnSpPr>
          <p:spPr bwMode="auto">
            <a:xfrm rot="5400000">
              <a:off x="2377" y="1574"/>
              <a:ext cx="133" cy="291"/>
            </a:xfrm>
            <a:prstGeom prst="curvedConnector3">
              <a:avLst>
                <a:gd name="adj1" fmla="val 496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6147" name="Line 19">
              <a:extLst>
                <a:ext uri="{FF2B5EF4-FFF2-40B4-BE49-F238E27FC236}">
                  <a16:creationId xmlns:a16="http://schemas.microsoft.com/office/drawing/2014/main" id="{BAEC33AC-79C3-48C5-8E58-0E23870300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7" y="1964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6148" name="Line 20">
              <a:extLst>
                <a:ext uri="{FF2B5EF4-FFF2-40B4-BE49-F238E27FC236}">
                  <a16:creationId xmlns:a16="http://schemas.microsoft.com/office/drawing/2014/main" id="{5694B753-E116-439E-8A8D-DBF64E2E9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3" y="2045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6149" name="Text Box 21">
              <a:extLst>
                <a:ext uri="{FF2B5EF4-FFF2-40B4-BE49-F238E27FC236}">
                  <a16:creationId xmlns:a16="http://schemas.microsoft.com/office/drawing/2014/main" id="{936FDB10-9D20-443C-AE85-85B7C9934D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870"/>
              <a:ext cx="20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000"/>
                <a:t>K</a:t>
              </a:r>
              <a:r>
                <a:rPr lang="pt-BR" altLang="pt-BR" sz="1000" baseline="-25000"/>
                <a:t>w</a:t>
              </a:r>
            </a:p>
          </p:txBody>
        </p:sp>
        <p:sp>
          <p:nvSpPr>
            <p:cNvPr id="176150" name="Text Box 22">
              <a:extLst>
                <a:ext uri="{FF2B5EF4-FFF2-40B4-BE49-F238E27FC236}">
                  <a16:creationId xmlns:a16="http://schemas.microsoft.com/office/drawing/2014/main" id="{01F91837-CE00-4B28-8816-D14DB4D29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1" y="1951"/>
              <a:ext cx="1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K</a:t>
              </a:r>
              <a:r>
                <a:rPr lang="pt-BR" altLang="pt-BR" sz="1200" baseline="-25000"/>
                <a:t>i</a:t>
              </a:r>
            </a:p>
          </p:txBody>
        </p:sp>
      </p:grpSp>
      <p:grpSp>
        <p:nvGrpSpPr>
          <p:cNvPr id="176160" name="Group 32">
            <a:extLst>
              <a:ext uri="{FF2B5EF4-FFF2-40B4-BE49-F238E27FC236}">
                <a16:creationId xmlns:a16="http://schemas.microsoft.com/office/drawing/2014/main" id="{3DC415B5-57DC-4D76-A3AD-1337E030E255}"/>
              </a:ext>
            </a:extLst>
          </p:cNvPr>
          <p:cNvGrpSpPr>
            <a:grpSpLocks/>
          </p:cNvGrpSpPr>
          <p:nvPr/>
        </p:nvGrpSpPr>
        <p:grpSpPr bwMode="auto">
          <a:xfrm>
            <a:off x="2411413" y="1989138"/>
            <a:ext cx="6386512" cy="1473200"/>
            <a:chOff x="1083" y="3161"/>
            <a:chExt cx="4023" cy="928"/>
          </a:xfrm>
        </p:grpSpPr>
        <p:graphicFrame>
          <p:nvGraphicFramePr>
            <p:cNvPr id="176158" name="Object 30">
              <a:extLst>
                <a:ext uri="{FF2B5EF4-FFF2-40B4-BE49-F238E27FC236}">
                  <a16:creationId xmlns:a16="http://schemas.microsoft.com/office/drawing/2014/main" id="{49125683-6F61-4C07-8636-97A4AA03028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83" y="3161"/>
            <a:ext cx="3520" cy="9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170" name="Equation" r:id="rId11" imgW="5587920" imgH="1473120" progId="Equation.3">
                    <p:embed/>
                  </p:oleObj>
                </mc:Choice>
                <mc:Fallback>
                  <p:oleObj name="Equation" r:id="rId11" imgW="5587920" imgH="1473120" progId="Equation.3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3" y="3161"/>
                          <a:ext cx="3520" cy="9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6159" name="Text Box 31">
              <a:extLst>
                <a:ext uri="{FF2B5EF4-FFF2-40B4-BE49-F238E27FC236}">
                  <a16:creationId xmlns:a16="http://schemas.microsoft.com/office/drawing/2014/main" id="{4079FAF0-C057-4933-AD39-DB114F6078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4" y="3312"/>
              <a:ext cx="4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/>
                <a:t>(11)</a:t>
              </a:r>
            </a:p>
          </p:txBody>
        </p:sp>
      </p:grpSp>
      <p:sp>
        <p:nvSpPr>
          <p:cNvPr id="176161" name="Text Box 33">
            <a:extLst>
              <a:ext uri="{FF2B5EF4-FFF2-40B4-BE49-F238E27FC236}">
                <a16:creationId xmlns:a16="http://schemas.microsoft.com/office/drawing/2014/main" id="{98DAB3D7-97F6-41CB-9271-AC4EE5388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797425"/>
            <a:ext cx="496887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HOMOGENOUS SOLUTION DIFFUSION MODEL (HSDM) !!!</a:t>
            </a:r>
          </a:p>
        </p:txBody>
      </p:sp>
      <p:cxnSp>
        <p:nvCxnSpPr>
          <p:cNvPr id="176162" name="AutoShape 34">
            <a:extLst>
              <a:ext uri="{FF2B5EF4-FFF2-40B4-BE49-F238E27FC236}">
                <a16:creationId xmlns:a16="http://schemas.microsoft.com/office/drawing/2014/main" id="{0A06E5AA-A32E-49E0-AD28-F62A24C6EE9A}"/>
              </a:ext>
            </a:extLst>
          </p:cNvPr>
          <p:cNvCxnSpPr>
            <a:cxnSpLocks noChangeShapeType="1"/>
            <a:stCxn id="0" idx="2"/>
            <a:endCxn id="176161" idx="0"/>
          </p:cNvCxnSpPr>
          <p:nvPr/>
        </p:nvCxnSpPr>
        <p:spPr bwMode="auto">
          <a:xfrm rot="16200000" flipH="1">
            <a:off x="5031582" y="3636169"/>
            <a:ext cx="1335087" cy="987425"/>
          </a:xfrm>
          <a:prstGeom prst="curvedConnector3">
            <a:avLst>
              <a:gd name="adj1" fmla="val 4994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>
            <a:extLst>
              <a:ext uri="{FF2B5EF4-FFF2-40B4-BE49-F238E27FC236}">
                <a16:creationId xmlns:a16="http://schemas.microsoft.com/office/drawing/2014/main" id="{D672F1D7-0AD7-4CA1-B272-EA81C6D4855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083" name="Rectangle 3">
            <a:extLst>
              <a:ext uri="{FF2B5EF4-FFF2-40B4-BE49-F238E27FC236}">
                <a16:creationId xmlns:a16="http://schemas.microsoft.com/office/drawing/2014/main" id="{012447D8-AFA1-49B0-A6B2-A2A496AC4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pSp>
        <p:nvGrpSpPr>
          <p:cNvPr id="174084" name="Group 4">
            <a:extLst>
              <a:ext uri="{FF2B5EF4-FFF2-40B4-BE49-F238E27FC236}">
                <a16:creationId xmlns:a16="http://schemas.microsoft.com/office/drawing/2014/main" id="{D0D7F5CB-5EEC-47F3-B05C-55E39111C8B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844675"/>
            <a:ext cx="4260850" cy="1930400"/>
            <a:chOff x="204" y="1480"/>
            <a:chExt cx="2684" cy="1216"/>
          </a:xfrm>
        </p:grpSpPr>
        <p:sp>
          <p:nvSpPr>
            <p:cNvPr id="174085" name="Rectangle 5">
              <a:extLst>
                <a:ext uri="{FF2B5EF4-FFF2-40B4-BE49-F238E27FC236}">
                  <a16:creationId xmlns:a16="http://schemas.microsoft.com/office/drawing/2014/main" id="{E37BABD8-F48B-4BEB-8E4F-679485F40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" y="1849"/>
              <a:ext cx="700" cy="305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/>
            </a:p>
          </p:txBody>
        </p:sp>
        <p:sp>
          <p:nvSpPr>
            <p:cNvPr id="174086" name="Line 6">
              <a:extLst>
                <a:ext uri="{FF2B5EF4-FFF2-40B4-BE49-F238E27FC236}">
                  <a16:creationId xmlns:a16="http://schemas.microsoft.com/office/drawing/2014/main" id="{69061D9A-8AFB-4242-A91D-3FAFD2E9AA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0" y="1849"/>
              <a:ext cx="700" cy="3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74087" name="AutoShape 7">
              <a:extLst>
                <a:ext uri="{FF2B5EF4-FFF2-40B4-BE49-F238E27FC236}">
                  <a16:creationId xmlns:a16="http://schemas.microsoft.com/office/drawing/2014/main" id="{1851AB53-AB1D-4479-8878-4F957596CDF7}"/>
                </a:ext>
              </a:extLst>
            </p:cNvPr>
            <p:cNvCxnSpPr>
              <a:cxnSpLocks noChangeShapeType="1"/>
              <a:stCxn id="174085" idx="2"/>
            </p:cNvCxnSpPr>
            <p:nvPr/>
          </p:nvCxnSpPr>
          <p:spPr bwMode="auto">
            <a:xfrm>
              <a:off x="1610" y="2162"/>
              <a:ext cx="0" cy="37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4088" name="Line 8">
              <a:extLst>
                <a:ext uri="{FF2B5EF4-FFF2-40B4-BE49-F238E27FC236}">
                  <a16:creationId xmlns:a16="http://schemas.microsoft.com/office/drawing/2014/main" id="{BB99984F-5520-4A49-B6DA-FA53929547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0" y="2000"/>
              <a:ext cx="4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4089" name="Line 9">
              <a:extLst>
                <a:ext uri="{FF2B5EF4-FFF2-40B4-BE49-F238E27FC236}">
                  <a16:creationId xmlns:a16="http://schemas.microsoft.com/office/drawing/2014/main" id="{5E00B87C-0E7A-4869-B875-5F13EDAC16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" y="2003"/>
              <a:ext cx="4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74090" name="Object 10">
              <a:extLst>
                <a:ext uri="{FF2B5EF4-FFF2-40B4-BE49-F238E27FC236}">
                  <a16:creationId xmlns:a16="http://schemas.microsoft.com/office/drawing/2014/main" id="{F15ED13A-75F4-4196-8BE3-59147189E04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6" y="1809"/>
            <a:ext cx="490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113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" y="1809"/>
                          <a:ext cx="490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091" name="Object 11">
              <a:extLst>
                <a:ext uri="{FF2B5EF4-FFF2-40B4-BE49-F238E27FC236}">
                  <a16:creationId xmlns:a16="http://schemas.microsoft.com/office/drawing/2014/main" id="{AB0D6FFF-960D-4518-88B4-9C0135E283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3" y="1786"/>
            <a:ext cx="469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114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3" y="1786"/>
                          <a:ext cx="469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092" name="Object 12">
              <a:extLst>
                <a:ext uri="{FF2B5EF4-FFF2-40B4-BE49-F238E27FC236}">
                  <a16:creationId xmlns:a16="http://schemas.microsoft.com/office/drawing/2014/main" id="{DD4EDE91-84FE-4CB0-96A7-CAA239BB2F1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1" y="2251"/>
            <a:ext cx="432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115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" y="2251"/>
                          <a:ext cx="432" cy="1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093" name="Text Box 13">
              <a:extLst>
                <a:ext uri="{FF2B5EF4-FFF2-40B4-BE49-F238E27FC236}">
                  <a16:creationId xmlns:a16="http://schemas.microsoft.com/office/drawing/2014/main" id="{5ABFDC2C-1514-4090-901D-871227F20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523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74094" name="Text Box 14">
              <a:extLst>
                <a:ext uri="{FF2B5EF4-FFF2-40B4-BE49-F238E27FC236}">
                  <a16:creationId xmlns:a16="http://schemas.microsoft.com/office/drawing/2014/main" id="{4EE9ED0E-5B76-4B04-A9FC-AD7B84F0F3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480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74095" name="Text Box 15">
              <a:extLst>
                <a:ext uri="{FF2B5EF4-FFF2-40B4-BE49-F238E27FC236}">
                  <a16:creationId xmlns:a16="http://schemas.microsoft.com/office/drawing/2014/main" id="{9F4628F1-89E8-4F98-94DA-78B9C51B85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480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74096" name="AutoShape 16">
              <a:extLst>
                <a:ext uri="{FF2B5EF4-FFF2-40B4-BE49-F238E27FC236}">
                  <a16:creationId xmlns:a16="http://schemas.microsoft.com/office/drawing/2014/main" id="{8E5CF86E-D2C4-443F-B210-9AB4D72F19C1}"/>
                </a:ext>
              </a:extLst>
            </p:cNvPr>
            <p:cNvCxnSpPr>
              <a:cxnSpLocks noChangeShapeType="1"/>
              <a:stCxn id="174095" idx="1"/>
              <a:endCxn id="0" idx="0"/>
            </p:cNvCxnSpPr>
            <p:nvPr/>
          </p:nvCxnSpPr>
          <p:spPr bwMode="auto">
            <a:xfrm rot="10800000" flipH="1" flipV="1">
              <a:off x="476" y="1567"/>
              <a:ext cx="455" cy="242"/>
            </a:xfrm>
            <a:prstGeom prst="curvedConnector4">
              <a:avLst>
                <a:gd name="adj1" fmla="val -31648"/>
                <a:gd name="adj2" fmla="val 67769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097" name="AutoShape 17">
              <a:extLst>
                <a:ext uri="{FF2B5EF4-FFF2-40B4-BE49-F238E27FC236}">
                  <a16:creationId xmlns:a16="http://schemas.microsoft.com/office/drawing/2014/main" id="{6CB1041E-8D63-4CA4-B332-05FFA8F5FCEF}"/>
                </a:ext>
              </a:extLst>
            </p:cNvPr>
            <p:cNvCxnSpPr>
              <a:cxnSpLocks noChangeShapeType="1"/>
              <a:stCxn id="174093" idx="0"/>
              <a:endCxn id="0" idx="2"/>
            </p:cNvCxnSpPr>
            <p:nvPr/>
          </p:nvCxnSpPr>
          <p:spPr bwMode="auto">
            <a:xfrm rot="16200000">
              <a:off x="1005" y="2202"/>
              <a:ext cx="131" cy="512"/>
            </a:xfrm>
            <a:prstGeom prst="curvedConnector3">
              <a:avLst>
                <a:gd name="adj1" fmla="val 4962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098" name="AutoShape 18">
              <a:extLst>
                <a:ext uri="{FF2B5EF4-FFF2-40B4-BE49-F238E27FC236}">
                  <a16:creationId xmlns:a16="http://schemas.microsoft.com/office/drawing/2014/main" id="{853F87AF-45A4-4606-BE42-693768912353}"/>
                </a:ext>
              </a:extLst>
            </p:cNvPr>
            <p:cNvCxnSpPr>
              <a:cxnSpLocks noChangeShapeType="1"/>
              <a:stCxn id="174094" idx="2"/>
              <a:endCxn id="0" idx="0"/>
            </p:cNvCxnSpPr>
            <p:nvPr/>
          </p:nvCxnSpPr>
          <p:spPr bwMode="auto">
            <a:xfrm rot="5400000">
              <a:off x="2377" y="1574"/>
              <a:ext cx="133" cy="291"/>
            </a:xfrm>
            <a:prstGeom prst="curvedConnector3">
              <a:avLst>
                <a:gd name="adj1" fmla="val 496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4099" name="Line 19">
              <a:extLst>
                <a:ext uri="{FF2B5EF4-FFF2-40B4-BE49-F238E27FC236}">
                  <a16:creationId xmlns:a16="http://schemas.microsoft.com/office/drawing/2014/main" id="{1A84AF08-36E5-4D61-949B-CFA9A82996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7" y="1964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4100" name="Line 20">
              <a:extLst>
                <a:ext uri="{FF2B5EF4-FFF2-40B4-BE49-F238E27FC236}">
                  <a16:creationId xmlns:a16="http://schemas.microsoft.com/office/drawing/2014/main" id="{DFB2C7BF-7952-424B-9322-F484BC57A2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3" y="2045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4101" name="Text Box 21">
              <a:extLst>
                <a:ext uri="{FF2B5EF4-FFF2-40B4-BE49-F238E27FC236}">
                  <a16:creationId xmlns:a16="http://schemas.microsoft.com/office/drawing/2014/main" id="{1EC12B6E-AA88-4657-A94C-9C10E10EB4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870"/>
              <a:ext cx="20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000"/>
                <a:t>K</a:t>
              </a:r>
              <a:r>
                <a:rPr lang="pt-BR" altLang="pt-BR" sz="1000" baseline="-25000"/>
                <a:t>w</a:t>
              </a:r>
            </a:p>
          </p:txBody>
        </p:sp>
        <p:sp>
          <p:nvSpPr>
            <p:cNvPr id="174102" name="Text Box 22">
              <a:extLst>
                <a:ext uri="{FF2B5EF4-FFF2-40B4-BE49-F238E27FC236}">
                  <a16:creationId xmlns:a16="http://schemas.microsoft.com/office/drawing/2014/main" id="{C25B0C49-5BF0-4420-B7DE-9EAB19A85F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1" y="1951"/>
              <a:ext cx="1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K</a:t>
              </a:r>
              <a:r>
                <a:rPr lang="pt-BR" altLang="pt-BR" sz="1200" baseline="-25000"/>
                <a:t>i</a:t>
              </a:r>
            </a:p>
          </p:txBody>
        </p:sp>
      </p:grpSp>
      <p:graphicFrame>
        <p:nvGraphicFramePr>
          <p:cNvPr id="174103" name="Object 23">
            <a:extLst>
              <a:ext uri="{FF2B5EF4-FFF2-40B4-BE49-F238E27FC236}">
                <a16:creationId xmlns:a16="http://schemas.microsoft.com/office/drawing/2014/main" id="{1FB15879-2121-4748-95A4-B6B1379A1D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0200" y="2349500"/>
          <a:ext cx="48006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6" name="Equation" r:id="rId11" imgW="4800600" imgH="952200" progId="Equation.3">
                  <p:embed/>
                </p:oleObj>
              </mc:Choice>
              <mc:Fallback>
                <p:oleObj name="Equation" r:id="rId11" imgW="4800600" imgH="9522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2349500"/>
                        <a:ext cx="48006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04" name="Object 24">
            <a:extLst>
              <a:ext uri="{FF2B5EF4-FFF2-40B4-BE49-F238E27FC236}">
                <a16:creationId xmlns:a16="http://schemas.microsoft.com/office/drawing/2014/main" id="{F8A96D59-CA82-4A31-B140-16B9448F7E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4351338"/>
          <a:ext cx="31369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7" name="Equation" r:id="rId13" imgW="3136680" imgH="876240" progId="Equation.3">
                  <p:embed/>
                </p:oleObj>
              </mc:Choice>
              <mc:Fallback>
                <p:oleObj name="Equation" r:id="rId13" imgW="3136680" imgH="87624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351338"/>
                        <a:ext cx="3136900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05" name="Text Box 25">
            <a:extLst>
              <a:ext uri="{FF2B5EF4-FFF2-40B4-BE49-F238E27FC236}">
                <a16:creationId xmlns:a16="http://schemas.microsoft.com/office/drawing/2014/main" id="{09888699-B730-41F0-9A81-621B2D204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3859213"/>
            <a:ext cx="45561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Compostos com carga neutra: 1 a 3 L/m</a:t>
            </a:r>
            <a:r>
              <a:rPr lang="pt-BR" altLang="pt-BR" sz="2000" b="1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/h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Cátions e ânions monovalentes: 0,2 a 0,8 L/m</a:t>
            </a:r>
            <a:r>
              <a:rPr lang="pt-BR" altLang="pt-BR" sz="2000" b="1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/h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Cátions e ânions divalentes: 0,1 a 0,3 L/m</a:t>
            </a:r>
            <a:r>
              <a:rPr lang="pt-BR" altLang="pt-BR" sz="2000" b="1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/h</a:t>
            </a:r>
          </a:p>
        </p:txBody>
      </p:sp>
      <p:sp>
        <p:nvSpPr>
          <p:cNvPr id="174106" name="AutoShape 26">
            <a:extLst>
              <a:ext uri="{FF2B5EF4-FFF2-40B4-BE49-F238E27FC236}">
                <a16:creationId xmlns:a16="http://schemas.microsoft.com/office/drawing/2014/main" id="{791D3A9E-E223-46DD-B306-B77831D50765}"/>
              </a:ext>
            </a:extLst>
          </p:cNvPr>
          <p:cNvSpPr>
            <a:spLocks/>
          </p:cNvSpPr>
          <p:nvPr/>
        </p:nvSpPr>
        <p:spPr bwMode="auto">
          <a:xfrm>
            <a:off x="3708400" y="3716338"/>
            <a:ext cx="503238" cy="2232025"/>
          </a:xfrm>
          <a:prstGeom prst="leftBrace">
            <a:avLst>
              <a:gd name="adj1" fmla="val 36961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107" name="Text Box 27">
            <a:extLst>
              <a:ext uri="{FF2B5EF4-FFF2-40B4-BE49-F238E27FC236}">
                <a16:creationId xmlns:a16="http://schemas.microsoft.com/office/drawing/2014/main" id="{99DF60DA-B9E3-414C-94AD-3CDA0A41E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984875"/>
            <a:ext cx="866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Fonte: ZHAO, Y., TAYLOR, J.S. Modeling membrane performance over time, Journal AWWA, December 2004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>
            <a:extLst>
              <a:ext uri="{FF2B5EF4-FFF2-40B4-BE49-F238E27FC236}">
                <a16:creationId xmlns:a16="http://schemas.microsoft.com/office/drawing/2014/main" id="{6155D2F6-7EA4-4D4C-B199-AE132FB3B3E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5107" name="Rectangle 3">
            <a:extLst>
              <a:ext uri="{FF2B5EF4-FFF2-40B4-BE49-F238E27FC236}">
                <a16:creationId xmlns:a16="http://schemas.microsoft.com/office/drawing/2014/main" id="{F3A4CC30-5260-4F55-AE2C-08C449DF8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pSp>
        <p:nvGrpSpPr>
          <p:cNvPr id="175108" name="Group 4">
            <a:extLst>
              <a:ext uri="{FF2B5EF4-FFF2-40B4-BE49-F238E27FC236}">
                <a16:creationId xmlns:a16="http://schemas.microsoft.com/office/drawing/2014/main" id="{A7FA54DD-88E3-4382-8C19-2810A9D31FB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844675"/>
            <a:ext cx="4260850" cy="1930400"/>
            <a:chOff x="204" y="1480"/>
            <a:chExt cx="2684" cy="1216"/>
          </a:xfrm>
        </p:grpSpPr>
        <p:sp>
          <p:nvSpPr>
            <p:cNvPr id="175109" name="Rectangle 5">
              <a:extLst>
                <a:ext uri="{FF2B5EF4-FFF2-40B4-BE49-F238E27FC236}">
                  <a16:creationId xmlns:a16="http://schemas.microsoft.com/office/drawing/2014/main" id="{7F6D0C10-2801-46CD-A874-4CE79D3D5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" y="1849"/>
              <a:ext cx="700" cy="305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/>
            </a:p>
          </p:txBody>
        </p:sp>
        <p:sp>
          <p:nvSpPr>
            <p:cNvPr id="175110" name="Line 6">
              <a:extLst>
                <a:ext uri="{FF2B5EF4-FFF2-40B4-BE49-F238E27FC236}">
                  <a16:creationId xmlns:a16="http://schemas.microsoft.com/office/drawing/2014/main" id="{AC54066D-FC25-4929-94C5-A35511371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0" y="1849"/>
              <a:ext cx="700" cy="3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75111" name="AutoShape 7">
              <a:extLst>
                <a:ext uri="{FF2B5EF4-FFF2-40B4-BE49-F238E27FC236}">
                  <a16:creationId xmlns:a16="http://schemas.microsoft.com/office/drawing/2014/main" id="{0ABB6A20-5C3B-458F-B2B6-F289E2C18EB8}"/>
                </a:ext>
              </a:extLst>
            </p:cNvPr>
            <p:cNvCxnSpPr>
              <a:cxnSpLocks noChangeShapeType="1"/>
              <a:stCxn id="175109" idx="2"/>
            </p:cNvCxnSpPr>
            <p:nvPr/>
          </p:nvCxnSpPr>
          <p:spPr bwMode="auto">
            <a:xfrm>
              <a:off x="1610" y="2162"/>
              <a:ext cx="0" cy="37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5112" name="Line 8">
              <a:extLst>
                <a:ext uri="{FF2B5EF4-FFF2-40B4-BE49-F238E27FC236}">
                  <a16:creationId xmlns:a16="http://schemas.microsoft.com/office/drawing/2014/main" id="{0F0DF07D-2A7C-46A4-A999-B6EE8EE9BA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0" y="2000"/>
              <a:ext cx="4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5113" name="Line 9">
              <a:extLst>
                <a:ext uri="{FF2B5EF4-FFF2-40B4-BE49-F238E27FC236}">
                  <a16:creationId xmlns:a16="http://schemas.microsoft.com/office/drawing/2014/main" id="{C4C1D1BD-B274-4BBB-8C28-5E05DFE4EA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" y="2003"/>
              <a:ext cx="4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75114" name="Object 10">
              <a:extLst>
                <a:ext uri="{FF2B5EF4-FFF2-40B4-BE49-F238E27FC236}">
                  <a16:creationId xmlns:a16="http://schemas.microsoft.com/office/drawing/2014/main" id="{D94A57DC-DA5D-4BB7-ABA2-D5568D89F26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6" y="1809"/>
            <a:ext cx="490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136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" y="1809"/>
                          <a:ext cx="490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5115" name="Object 11">
              <a:extLst>
                <a:ext uri="{FF2B5EF4-FFF2-40B4-BE49-F238E27FC236}">
                  <a16:creationId xmlns:a16="http://schemas.microsoft.com/office/drawing/2014/main" id="{9FDE4D6B-B14B-43B1-985A-CD129194809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3" y="1786"/>
            <a:ext cx="469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137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3" y="1786"/>
                          <a:ext cx="469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5116" name="Object 12">
              <a:extLst>
                <a:ext uri="{FF2B5EF4-FFF2-40B4-BE49-F238E27FC236}">
                  <a16:creationId xmlns:a16="http://schemas.microsoft.com/office/drawing/2014/main" id="{06A54D36-B827-4B17-8D0D-5201161499A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1" y="2251"/>
            <a:ext cx="432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138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" y="2251"/>
                          <a:ext cx="432" cy="1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5117" name="Text Box 13">
              <a:extLst>
                <a:ext uri="{FF2B5EF4-FFF2-40B4-BE49-F238E27FC236}">
                  <a16:creationId xmlns:a16="http://schemas.microsoft.com/office/drawing/2014/main" id="{1DD9D116-22AB-46C9-B1E1-FC6A4E5F6F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523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75118" name="Text Box 14">
              <a:extLst>
                <a:ext uri="{FF2B5EF4-FFF2-40B4-BE49-F238E27FC236}">
                  <a16:creationId xmlns:a16="http://schemas.microsoft.com/office/drawing/2014/main" id="{1DF1FB44-8CE2-4771-B158-AD72852171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480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75119" name="Text Box 15">
              <a:extLst>
                <a:ext uri="{FF2B5EF4-FFF2-40B4-BE49-F238E27FC236}">
                  <a16:creationId xmlns:a16="http://schemas.microsoft.com/office/drawing/2014/main" id="{3000BA7F-8D38-4F3F-A808-878AA0C7CB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480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75120" name="AutoShape 16">
              <a:extLst>
                <a:ext uri="{FF2B5EF4-FFF2-40B4-BE49-F238E27FC236}">
                  <a16:creationId xmlns:a16="http://schemas.microsoft.com/office/drawing/2014/main" id="{D079AE57-3C1A-4027-B5B7-1D9EE7331C5D}"/>
                </a:ext>
              </a:extLst>
            </p:cNvPr>
            <p:cNvCxnSpPr>
              <a:cxnSpLocks noChangeShapeType="1"/>
              <a:stCxn id="175119" idx="1"/>
              <a:endCxn id="0" idx="0"/>
            </p:cNvCxnSpPr>
            <p:nvPr/>
          </p:nvCxnSpPr>
          <p:spPr bwMode="auto">
            <a:xfrm rot="10800000" flipH="1" flipV="1">
              <a:off x="476" y="1567"/>
              <a:ext cx="455" cy="242"/>
            </a:xfrm>
            <a:prstGeom prst="curvedConnector4">
              <a:avLst>
                <a:gd name="adj1" fmla="val -31648"/>
                <a:gd name="adj2" fmla="val 67769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5121" name="AutoShape 17">
              <a:extLst>
                <a:ext uri="{FF2B5EF4-FFF2-40B4-BE49-F238E27FC236}">
                  <a16:creationId xmlns:a16="http://schemas.microsoft.com/office/drawing/2014/main" id="{7B760CFC-F126-42C6-ACDA-055B5081D09A}"/>
                </a:ext>
              </a:extLst>
            </p:cNvPr>
            <p:cNvCxnSpPr>
              <a:cxnSpLocks noChangeShapeType="1"/>
              <a:stCxn id="175117" idx="0"/>
              <a:endCxn id="0" idx="2"/>
            </p:cNvCxnSpPr>
            <p:nvPr/>
          </p:nvCxnSpPr>
          <p:spPr bwMode="auto">
            <a:xfrm rot="16200000">
              <a:off x="1005" y="2202"/>
              <a:ext cx="131" cy="512"/>
            </a:xfrm>
            <a:prstGeom prst="curvedConnector3">
              <a:avLst>
                <a:gd name="adj1" fmla="val 4962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5122" name="AutoShape 18">
              <a:extLst>
                <a:ext uri="{FF2B5EF4-FFF2-40B4-BE49-F238E27FC236}">
                  <a16:creationId xmlns:a16="http://schemas.microsoft.com/office/drawing/2014/main" id="{74D63642-53C1-495C-82CC-12A4EE9B33BE}"/>
                </a:ext>
              </a:extLst>
            </p:cNvPr>
            <p:cNvCxnSpPr>
              <a:cxnSpLocks noChangeShapeType="1"/>
              <a:stCxn id="175118" idx="2"/>
              <a:endCxn id="0" idx="0"/>
            </p:cNvCxnSpPr>
            <p:nvPr/>
          </p:nvCxnSpPr>
          <p:spPr bwMode="auto">
            <a:xfrm rot="5400000">
              <a:off x="2377" y="1574"/>
              <a:ext cx="133" cy="291"/>
            </a:xfrm>
            <a:prstGeom prst="curvedConnector3">
              <a:avLst>
                <a:gd name="adj1" fmla="val 496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5123" name="Line 19">
              <a:extLst>
                <a:ext uri="{FF2B5EF4-FFF2-40B4-BE49-F238E27FC236}">
                  <a16:creationId xmlns:a16="http://schemas.microsoft.com/office/drawing/2014/main" id="{B8FF126F-1859-4D4D-BB95-C244ABB937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7" y="1964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5124" name="Line 20">
              <a:extLst>
                <a:ext uri="{FF2B5EF4-FFF2-40B4-BE49-F238E27FC236}">
                  <a16:creationId xmlns:a16="http://schemas.microsoft.com/office/drawing/2014/main" id="{B4EB91A3-1EDD-437A-90A9-30728D23D2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3" y="2045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5125" name="Text Box 21">
              <a:extLst>
                <a:ext uri="{FF2B5EF4-FFF2-40B4-BE49-F238E27FC236}">
                  <a16:creationId xmlns:a16="http://schemas.microsoft.com/office/drawing/2014/main" id="{252D4D3D-FBD5-4743-A8D1-AE2853CCE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870"/>
              <a:ext cx="20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000"/>
                <a:t>K</a:t>
              </a:r>
              <a:r>
                <a:rPr lang="pt-BR" altLang="pt-BR" sz="1000" baseline="-25000"/>
                <a:t>w</a:t>
              </a:r>
            </a:p>
          </p:txBody>
        </p:sp>
        <p:sp>
          <p:nvSpPr>
            <p:cNvPr id="175126" name="Text Box 22">
              <a:extLst>
                <a:ext uri="{FF2B5EF4-FFF2-40B4-BE49-F238E27FC236}">
                  <a16:creationId xmlns:a16="http://schemas.microsoft.com/office/drawing/2014/main" id="{5081DCAE-CA22-46C6-B67B-E051B7CC49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1" y="1951"/>
              <a:ext cx="1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K</a:t>
              </a:r>
              <a:r>
                <a:rPr lang="pt-BR" altLang="pt-BR" sz="1200" baseline="-25000"/>
                <a:t>i</a:t>
              </a:r>
            </a:p>
          </p:txBody>
        </p:sp>
      </p:grpSp>
      <p:graphicFrame>
        <p:nvGraphicFramePr>
          <p:cNvPr id="175127" name="Object 23">
            <a:extLst>
              <a:ext uri="{FF2B5EF4-FFF2-40B4-BE49-F238E27FC236}">
                <a16:creationId xmlns:a16="http://schemas.microsoft.com/office/drawing/2014/main" id="{93E457D6-6D52-4929-BB88-E3A3492C58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4797425"/>
          <a:ext cx="48006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9" name="Equation" r:id="rId11" imgW="4800600" imgH="952200" progId="Equation.3">
                  <p:embed/>
                </p:oleObj>
              </mc:Choice>
              <mc:Fallback>
                <p:oleObj name="Equation" r:id="rId11" imgW="4800600" imgH="9522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797425"/>
                        <a:ext cx="48006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28" name="Object 24">
            <a:extLst>
              <a:ext uri="{FF2B5EF4-FFF2-40B4-BE49-F238E27FC236}">
                <a16:creationId xmlns:a16="http://schemas.microsoft.com/office/drawing/2014/main" id="{D44111EE-38FE-48D7-AB8E-ECF372033F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2363" y="2349500"/>
          <a:ext cx="31369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40" name="Equation" r:id="rId13" imgW="3136680" imgH="876240" progId="Equation.3">
                  <p:embed/>
                </p:oleObj>
              </mc:Choice>
              <mc:Fallback>
                <p:oleObj name="Equation" r:id="rId13" imgW="3136680" imgH="87624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2349500"/>
                        <a:ext cx="3136900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129" name="Text Box 25">
            <a:extLst>
              <a:ext uri="{FF2B5EF4-FFF2-40B4-BE49-F238E27FC236}">
                <a16:creationId xmlns:a16="http://schemas.microsoft.com/office/drawing/2014/main" id="{CCC1D080-1B1A-4D88-9216-AAC62176A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4175125"/>
            <a:ext cx="3260725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Água salobra: 12 a 40 L/m</a:t>
            </a:r>
            <a:r>
              <a:rPr lang="pt-BR" altLang="pt-BR" sz="2000" b="1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.dia.bar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Dessalinização de água do mar: 7 a 10 </a:t>
            </a: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L/m</a:t>
            </a:r>
            <a:r>
              <a:rPr lang="pt-BR" altLang="pt-BR" b="1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.dia.bar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Nanofiltração: 50 a 120 L/m</a:t>
            </a:r>
            <a:r>
              <a:rPr lang="pt-BR" altLang="pt-BR" b="1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.dia.bar</a:t>
            </a:r>
          </a:p>
        </p:txBody>
      </p:sp>
      <p:sp>
        <p:nvSpPr>
          <p:cNvPr id="175130" name="AutoShape 26">
            <a:extLst>
              <a:ext uri="{FF2B5EF4-FFF2-40B4-BE49-F238E27FC236}">
                <a16:creationId xmlns:a16="http://schemas.microsoft.com/office/drawing/2014/main" id="{FF25CF8A-F0A1-4560-AAF2-0C9DA8FA7760}"/>
              </a:ext>
            </a:extLst>
          </p:cNvPr>
          <p:cNvSpPr>
            <a:spLocks/>
          </p:cNvSpPr>
          <p:nvPr/>
        </p:nvSpPr>
        <p:spPr bwMode="auto">
          <a:xfrm>
            <a:off x="5075238" y="4164013"/>
            <a:ext cx="503237" cy="2232025"/>
          </a:xfrm>
          <a:prstGeom prst="leftBrace">
            <a:avLst>
              <a:gd name="adj1" fmla="val 36961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>
            <a:extLst>
              <a:ext uri="{FF2B5EF4-FFF2-40B4-BE49-F238E27FC236}">
                <a16:creationId xmlns:a16="http://schemas.microsoft.com/office/drawing/2014/main" id="{C20884A4-B92D-4168-B42B-9457D4EC3B7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55" name="Rectangle 3">
            <a:extLst>
              <a:ext uri="{FF2B5EF4-FFF2-40B4-BE49-F238E27FC236}">
                <a16:creationId xmlns:a16="http://schemas.microsoft.com/office/drawing/2014/main" id="{B7327407-F491-4935-A0C7-80F90FC784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aphicFrame>
        <p:nvGraphicFramePr>
          <p:cNvPr id="177179" name="Object 27">
            <a:extLst>
              <a:ext uri="{FF2B5EF4-FFF2-40B4-BE49-F238E27FC236}">
                <a16:creationId xmlns:a16="http://schemas.microsoft.com/office/drawing/2014/main" id="{5A46FE03-F0F9-4C75-9AA9-65A6E963A1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" y="1968500"/>
          <a:ext cx="8351838" cy="455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85" name="Gráfico" r:id="rId5" imgW="6286500" imgH="3429000" progId="Excel.Chart.8">
                  <p:embed followColorScheme="full"/>
                </p:oleObj>
              </mc:Choice>
              <mc:Fallback>
                <p:oleObj name="Gráfico" r:id="rId5" imgW="6286500" imgH="3429000" progId="Excel.Chart.8">
                  <p:embed followColorScheme="full"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" y="1968500"/>
                        <a:ext cx="8351838" cy="455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7181" name="Object 29">
            <a:extLst>
              <a:ext uri="{FF2B5EF4-FFF2-40B4-BE49-F238E27FC236}">
                <a16:creationId xmlns:a16="http://schemas.microsoft.com/office/drawing/2014/main" id="{681A6B5A-FEAE-45D3-99F0-10B5A22DBE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67175" y="3644900"/>
          <a:ext cx="40767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86" name="Equation" r:id="rId7" imgW="4076640" imgH="1104840" progId="Equation.3">
                  <p:embed/>
                </p:oleObj>
              </mc:Choice>
              <mc:Fallback>
                <p:oleObj name="Equation" r:id="rId7" imgW="4076640" imgH="110484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3644900"/>
                        <a:ext cx="40767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8182" name="Object 6">
            <a:extLst>
              <a:ext uri="{FF2B5EF4-FFF2-40B4-BE49-F238E27FC236}">
                <a16:creationId xmlns:a16="http://schemas.microsoft.com/office/drawing/2014/main" id="{BBD6C60D-A48B-4A97-A94F-2F35238E67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3688" y="1514475"/>
          <a:ext cx="8640762" cy="513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5" name="Gráfico" r:id="rId4" imgW="6295949" imgH="3743249" progId="Excel.Chart.8">
                  <p:embed followColorScheme="full"/>
                </p:oleObj>
              </mc:Choice>
              <mc:Fallback>
                <p:oleObj name="Gráfico" r:id="rId4" imgW="6295949" imgH="3743249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88" y="1514475"/>
                        <a:ext cx="8640762" cy="513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8178" name="Picture 2">
            <a:extLst>
              <a:ext uri="{FF2B5EF4-FFF2-40B4-BE49-F238E27FC236}">
                <a16:creationId xmlns:a16="http://schemas.microsoft.com/office/drawing/2014/main" id="{8D3A37CB-672F-426B-BBA0-0C50A4F33B07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8179" name="Rectangle 3">
            <a:extLst>
              <a:ext uri="{FF2B5EF4-FFF2-40B4-BE49-F238E27FC236}">
                <a16:creationId xmlns:a16="http://schemas.microsoft.com/office/drawing/2014/main" id="{6A679815-920B-4BE5-8597-914FA57CFB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aphicFrame>
        <p:nvGraphicFramePr>
          <p:cNvPr id="178181" name="Object 5">
            <a:extLst>
              <a:ext uri="{FF2B5EF4-FFF2-40B4-BE49-F238E27FC236}">
                <a16:creationId xmlns:a16="http://schemas.microsoft.com/office/drawing/2014/main" id="{A87E6948-E552-441E-8D3A-0ECFA85E4C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2924175"/>
          <a:ext cx="40767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6" name="Equation" r:id="rId7" imgW="4076640" imgH="1104840" progId="Equation.3">
                  <p:embed/>
                </p:oleObj>
              </mc:Choice>
              <mc:Fallback>
                <p:oleObj name="Equation" r:id="rId7" imgW="4076640" imgH="11048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924175"/>
                        <a:ext cx="40767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>
            <a:extLst>
              <a:ext uri="{FF2B5EF4-FFF2-40B4-BE49-F238E27FC236}">
                <a16:creationId xmlns:a16="http://schemas.microsoft.com/office/drawing/2014/main" id="{4CF4F220-0087-4F9A-8087-85230FB3126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9203" name="Rectangle 3">
            <a:extLst>
              <a:ext uri="{FF2B5EF4-FFF2-40B4-BE49-F238E27FC236}">
                <a16:creationId xmlns:a16="http://schemas.microsoft.com/office/drawing/2014/main" id="{33D293CB-8C9D-42A0-B22D-F7310B9F35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247775"/>
          </a:xfrm>
        </p:spPr>
        <p:txBody>
          <a:bodyPr/>
          <a:lstStyle/>
          <a:p>
            <a:r>
              <a:rPr lang="pt-BR" altLang="pt-BR" sz="4000"/>
              <a:t>MODELAÇÃO MATEMÁTICA EM PROCESSOS DE MEMBRANA</a:t>
            </a:r>
          </a:p>
        </p:txBody>
      </p:sp>
      <p:graphicFrame>
        <p:nvGraphicFramePr>
          <p:cNvPr id="179204" name="Object 4">
            <a:extLst>
              <a:ext uri="{FF2B5EF4-FFF2-40B4-BE49-F238E27FC236}">
                <a16:creationId xmlns:a16="http://schemas.microsoft.com/office/drawing/2014/main" id="{41228F0B-CF51-41BC-B284-74ACC5D97E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3350" y="2781300"/>
          <a:ext cx="40767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08" name="Equation" r:id="rId5" imgW="4076640" imgH="1104840" progId="Equation.3">
                  <p:embed/>
                </p:oleObj>
              </mc:Choice>
              <mc:Fallback>
                <p:oleObj name="Equation" r:id="rId5" imgW="4076640" imgH="11048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2781300"/>
                        <a:ext cx="40767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05" name="Object 5">
            <a:extLst>
              <a:ext uri="{FF2B5EF4-FFF2-40B4-BE49-F238E27FC236}">
                <a16:creationId xmlns:a16="http://schemas.microsoft.com/office/drawing/2014/main" id="{4BFEB898-A9F6-417E-81B6-9A59F821B2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1566863"/>
          <a:ext cx="8785225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09" name="Gráfico" r:id="rId7" imgW="6553200" imgH="3724351" progId="Excel.Chart.8">
                  <p:embed followColorScheme="full"/>
                </p:oleObj>
              </mc:Choice>
              <mc:Fallback>
                <p:oleObj name="Gráfico" r:id="rId7" imgW="6553200" imgH="3724351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566863"/>
                        <a:ext cx="8785225" cy="499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3" name="Picture 3">
            <a:extLst>
              <a:ext uri="{FF2B5EF4-FFF2-40B4-BE49-F238E27FC236}">
                <a16:creationId xmlns:a16="http://schemas.microsoft.com/office/drawing/2014/main" id="{D60CF0BA-8475-4EB9-B37A-682E7DCCEF1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0164" name="Rectangle 4">
            <a:extLst>
              <a:ext uri="{FF2B5EF4-FFF2-40B4-BE49-F238E27FC236}">
                <a16:creationId xmlns:a16="http://schemas.microsoft.com/office/drawing/2014/main" id="{354471FA-874C-4EF7-B279-3C16CE0B3D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439863"/>
          </a:xfrm>
          <a:noFill/>
          <a:ln/>
        </p:spPr>
        <p:txBody>
          <a:bodyPr/>
          <a:lstStyle/>
          <a:p>
            <a:r>
              <a:rPr lang="pt-BR" altLang="pt-BR" sz="3600"/>
              <a:t>DIMENSIONAMENTO DE SISTEMAS DE NANOFILTRAÇÃO E OSMOSE REVERSA</a:t>
            </a:r>
          </a:p>
        </p:txBody>
      </p:sp>
      <p:grpSp>
        <p:nvGrpSpPr>
          <p:cNvPr id="220183" name="Group 23">
            <a:extLst>
              <a:ext uri="{FF2B5EF4-FFF2-40B4-BE49-F238E27FC236}">
                <a16:creationId xmlns:a16="http://schemas.microsoft.com/office/drawing/2014/main" id="{944B0BB5-96D3-4881-8E72-38910C5D5A36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2565400"/>
            <a:ext cx="4260850" cy="1930400"/>
            <a:chOff x="204" y="1480"/>
            <a:chExt cx="2684" cy="1216"/>
          </a:xfrm>
        </p:grpSpPr>
        <p:sp>
          <p:nvSpPr>
            <p:cNvPr id="220184" name="Rectangle 24">
              <a:extLst>
                <a:ext uri="{FF2B5EF4-FFF2-40B4-BE49-F238E27FC236}">
                  <a16:creationId xmlns:a16="http://schemas.microsoft.com/office/drawing/2014/main" id="{87B4622E-A4EF-4B29-A530-8A1A1B773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" y="1849"/>
              <a:ext cx="700" cy="305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/>
            </a:p>
          </p:txBody>
        </p:sp>
        <p:sp>
          <p:nvSpPr>
            <p:cNvPr id="220185" name="Line 25">
              <a:extLst>
                <a:ext uri="{FF2B5EF4-FFF2-40B4-BE49-F238E27FC236}">
                  <a16:creationId xmlns:a16="http://schemas.microsoft.com/office/drawing/2014/main" id="{5277D685-366D-4A79-B0A4-FFF2D4158A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0" y="1849"/>
              <a:ext cx="700" cy="3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220186" name="AutoShape 26">
              <a:extLst>
                <a:ext uri="{FF2B5EF4-FFF2-40B4-BE49-F238E27FC236}">
                  <a16:creationId xmlns:a16="http://schemas.microsoft.com/office/drawing/2014/main" id="{698438A2-DAB1-49CF-9C36-35B46C337759}"/>
                </a:ext>
              </a:extLst>
            </p:cNvPr>
            <p:cNvCxnSpPr>
              <a:cxnSpLocks noChangeShapeType="1"/>
              <a:stCxn id="220184" idx="2"/>
            </p:cNvCxnSpPr>
            <p:nvPr/>
          </p:nvCxnSpPr>
          <p:spPr bwMode="auto">
            <a:xfrm>
              <a:off x="1610" y="2162"/>
              <a:ext cx="0" cy="37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0187" name="Line 27">
              <a:extLst>
                <a:ext uri="{FF2B5EF4-FFF2-40B4-BE49-F238E27FC236}">
                  <a16:creationId xmlns:a16="http://schemas.microsoft.com/office/drawing/2014/main" id="{688553D1-26EF-4524-83FE-3B7564DBC0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0" y="2000"/>
              <a:ext cx="4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0188" name="Line 28">
              <a:extLst>
                <a:ext uri="{FF2B5EF4-FFF2-40B4-BE49-F238E27FC236}">
                  <a16:creationId xmlns:a16="http://schemas.microsoft.com/office/drawing/2014/main" id="{4B32E28D-BA8C-4488-BA30-BA85065647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0" y="2003"/>
              <a:ext cx="4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220189" name="Object 29">
              <a:extLst>
                <a:ext uri="{FF2B5EF4-FFF2-40B4-BE49-F238E27FC236}">
                  <a16:creationId xmlns:a16="http://schemas.microsoft.com/office/drawing/2014/main" id="{72FB3F4F-D27D-4D63-8A5C-44B70F8048F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6" y="1809"/>
            <a:ext cx="490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226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" y="1809"/>
                          <a:ext cx="490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0190" name="Object 30">
              <a:extLst>
                <a:ext uri="{FF2B5EF4-FFF2-40B4-BE49-F238E27FC236}">
                  <a16:creationId xmlns:a16="http://schemas.microsoft.com/office/drawing/2014/main" id="{00A57277-A45E-4CF9-8AED-01C032C1592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3" y="1786"/>
            <a:ext cx="469" cy="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227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3" y="1786"/>
                          <a:ext cx="469" cy="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0191" name="Object 31">
              <a:extLst>
                <a:ext uri="{FF2B5EF4-FFF2-40B4-BE49-F238E27FC236}">
                  <a16:creationId xmlns:a16="http://schemas.microsoft.com/office/drawing/2014/main" id="{9B23DC89-60CF-414F-9115-94639A783C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1" y="2251"/>
            <a:ext cx="432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228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" y="2251"/>
                          <a:ext cx="432" cy="1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0192" name="Text Box 32">
              <a:extLst>
                <a:ext uri="{FF2B5EF4-FFF2-40B4-BE49-F238E27FC236}">
                  <a16:creationId xmlns:a16="http://schemas.microsoft.com/office/drawing/2014/main" id="{B5FC0545-1FD0-4BF6-B1DE-32589FA78E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523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220193" name="Text Box 33">
              <a:extLst>
                <a:ext uri="{FF2B5EF4-FFF2-40B4-BE49-F238E27FC236}">
                  <a16:creationId xmlns:a16="http://schemas.microsoft.com/office/drawing/2014/main" id="{B935900E-F2F7-4625-A4C4-00ABAAFDBE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480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220194" name="Text Box 34">
              <a:extLst>
                <a:ext uri="{FF2B5EF4-FFF2-40B4-BE49-F238E27FC236}">
                  <a16:creationId xmlns:a16="http://schemas.microsoft.com/office/drawing/2014/main" id="{017D9851-AB8B-415F-9780-8BF12753F0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480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220195" name="AutoShape 35">
              <a:extLst>
                <a:ext uri="{FF2B5EF4-FFF2-40B4-BE49-F238E27FC236}">
                  <a16:creationId xmlns:a16="http://schemas.microsoft.com/office/drawing/2014/main" id="{B2304217-2D4F-4510-B8E7-999518CC4BAC}"/>
                </a:ext>
              </a:extLst>
            </p:cNvPr>
            <p:cNvCxnSpPr>
              <a:cxnSpLocks noChangeShapeType="1"/>
              <a:stCxn id="220194" idx="1"/>
              <a:endCxn id="0" idx="0"/>
            </p:cNvCxnSpPr>
            <p:nvPr/>
          </p:nvCxnSpPr>
          <p:spPr bwMode="auto">
            <a:xfrm rot="10800000" flipH="1" flipV="1">
              <a:off x="476" y="1567"/>
              <a:ext cx="455" cy="242"/>
            </a:xfrm>
            <a:prstGeom prst="curvedConnector4">
              <a:avLst>
                <a:gd name="adj1" fmla="val -31648"/>
                <a:gd name="adj2" fmla="val 67769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0196" name="AutoShape 36">
              <a:extLst>
                <a:ext uri="{FF2B5EF4-FFF2-40B4-BE49-F238E27FC236}">
                  <a16:creationId xmlns:a16="http://schemas.microsoft.com/office/drawing/2014/main" id="{939D6ED2-C1BA-4C5A-877C-D7AB4980F056}"/>
                </a:ext>
              </a:extLst>
            </p:cNvPr>
            <p:cNvCxnSpPr>
              <a:cxnSpLocks noChangeShapeType="1"/>
              <a:stCxn id="220192" idx="0"/>
              <a:endCxn id="0" idx="2"/>
            </p:cNvCxnSpPr>
            <p:nvPr/>
          </p:nvCxnSpPr>
          <p:spPr bwMode="auto">
            <a:xfrm rot="16200000">
              <a:off x="1005" y="2202"/>
              <a:ext cx="131" cy="512"/>
            </a:xfrm>
            <a:prstGeom prst="curvedConnector3">
              <a:avLst>
                <a:gd name="adj1" fmla="val 4962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0197" name="AutoShape 37">
              <a:extLst>
                <a:ext uri="{FF2B5EF4-FFF2-40B4-BE49-F238E27FC236}">
                  <a16:creationId xmlns:a16="http://schemas.microsoft.com/office/drawing/2014/main" id="{1500D7D9-4448-4F8B-88C5-F540FD8B56FB}"/>
                </a:ext>
              </a:extLst>
            </p:cNvPr>
            <p:cNvCxnSpPr>
              <a:cxnSpLocks noChangeShapeType="1"/>
              <a:stCxn id="220193" idx="2"/>
              <a:endCxn id="0" idx="0"/>
            </p:cNvCxnSpPr>
            <p:nvPr/>
          </p:nvCxnSpPr>
          <p:spPr bwMode="auto">
            <a:xfrm rot="5400000">
              <a:off x="2377" y="1574"/>
              <a:ext cx="133" cy="291"/>
            </a:xfrm>
            <a:prstGeom prst="curvedConnector3">
              <a:avLst>
                <a:gd name="adj1" fmla="val 496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0198" name="Line 38">
              <a:extLst>
                <a:ext uri="{FF2B5EF4-FFF2-40B4-BE49-F238E27FC236}">
                  <a16:creationId xmlns:a16="http://schemas.microsoft.com/office/drawing/2014/main" id="{75CC1AFE-A400-49C4-8924-8039D8BB0E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7" y="1964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0199" name="Line 39">
              <a:extLst>
                <a:ext uri="{FF2B5EF4-FFF2-40B4-BE49-F238E27FC236}">
                  <a16:creationId xmlns:a16="http://schemas.microsoft.com/office/drawing/2014/main" id="{3651F57A-EBBA-46F1-A4A2-3D4916A83A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3" y="2045"/>
              <a:ext cx="3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0200" name="Text Box 40">
              <a:extLst>
                <a:ext uri="{FF2B5EF4-FFF2-40B4-BE49-F238E27FC236}">
                  <a16:creationId xmlns:a16="http://schemas.microsoft.com/office/drawing/2014/main" id="{0DA2986D-FB9B-48D6-B75D-76684D0318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870"/>
              <a:ext cx="20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000"/>
                <a:t>K</a:t>
              </a:r>
              <a:r>
                <a:rPr lang="pt-BR" altLang="pt-BR" sz="1000" baseline="-25000"/>
                <a:t>w</a:t>
              </a:r>
            </a:p>
          </p:txBody>
        </p:sp>
        <p:sp>
          <p:nvSpPr>
            <p:cNvPr id="220201" name="Text Box 41">
              <a:extLst>
                <a:ext uri="{FF2B5EF4-FFF2-40B4-BE49-F238E27FC236}">
                  <a16:creationId xmlns:a16="http://schemas.microsoft.com/office/drawing/2014/main" id="{E84D0FBA-0ECE-466E-BAA6-7D7D62F7E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1" y="1951"/>
              <a:ext cx="1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K</a:t>
              </a:r>
              <a:r>
                <a:rPr lang="pt-BR" altLang="pt-BR" sz="1200" baseline="-25000"/>
                <a:t>i</a:t>
              </a:r>
            </a:p>
          </p:txBody>
        </p:sp>
      </p:grpSp>
      <p:grpSp>
        <p:nvGrpSpPr>
          <p:cNvPr id="220202" name="Group 42">
            <a:extLst>
              <a:ext uri="{FF2B5EF4-FFF2-40B4-BE49-F238E27FC236}">
                <a16:creationId xmlns:a16="http://schemas.microsoft.com/office/drawing/2014/main" id="{571DCCD7-F06E-4C8F-871B-78FD6BA2BDE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24300" y="1773238"/>
            <a:ext cx="4943475" cy="1819275"/>
            <a:chOff x="113" y="1602"/>
            <a:chExt cx="5336" cy="1963"/>
          </a:xfrm>
        </p:grpSpPr>
        <p:sp>
          <p:nvSpPr>
            <p:cNvPr id="220203" name="Rectangle 43">
              <a:extLst>
                <a:ext uri="{FF2B5EF4-FFF2-40B4-BE49-F238E27FC236}">
                  <a16:creationId xmlns:a16="http://schemas.microsoft.com/office/drawing/2014/main" id="{20564A1C-78FC-4A9E-91C1-95DCAD37C58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12" y="1979"/>
              <a:ext cx="1043" cy="362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Ajuste de pH </a:t>
              </a:r>
            </a:p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“Anti-scaling”</a:t>
              </a:r>
            </a:p>
          </p:txBody>
        </p:sp>
        <p:sp>
          <p:nvSpPr>
            <p:cNvPr id="220204" name="Rectangle 44">
              <a:extLst>
                <a:ext uri="{FF2B5EF4-FFF2-40B4-BE49-F238E27FC236}">
                  <a16:creationId xmlns:a16="http://schemas.microsoft.com/office/drawing/2014/main" id="{B8514FCC-E6C4-4763-9578-CB95A6075BC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1779" y="1977"/>
              <a:ext cx="1112" cy="362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Microfiltração</a:t>
              </a:r>
            </a:p>
          </p:txBody>
        </p:sp>
        <p:cxnSp>
          <p:nvCxnSpPr>
            <p:cNvPr id="220205" name="AutoShape 45">
              <a:extLst>
                <a:ext uri="{FF2B5EF4-FFF2-40B4-BE49-F238E27FC236}">
                  <a16:creationId xmlns:a16="http://schemas.microsoft.com/office/drawing/2014/main" id="{0EB0C1A4-2319-40E5-93E9-F0F1D0384590}"/>
                </a:ext>
              </a:extLst>
            </p:cNvPr>
            <p:cNvCxnSpPr>
              <a:cxnSpLocks noChangeAspect="1" noChangeShapeType="1"/>
              <a:endCxn id="220203" idx="1"/>
            </p:cNvCxnSpPr>
            <p:nvPr/>
          </p:nvCxnSpPr>
          <p:spPr bwMode="auto">
            <a:xfrm>
              <a:off x="113" y="2160"/>
              <a:ext cx="499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0206" name="AutoShape 46">
              <a:extLst>
                <a:ext uri="{FF2B5EF4-FFF2-40B4-BE49-F238E27FC236}">
                  <a16:creationId xmlns:a16="http://schemas.microsoft.com/office/drawing/2014/main" id="{B1686341-1A1D-4D41-8029-1F2B0E17C3F3}"/>
                </a:ext>
              </a:extLst>
            </p:cNvPr>
            <p:cNvCxnSpPr>
              <a:cxnSpLocks noChangeAspect="1" noChangeShapeType="1"/>
              <a:stCxn id="220203" idx="3"/>
              <a:endCxn id="220204" idx="0"/>
            </p:cNvCxnSpPr>
            <p:nvPr/>
          </p:nvCxnSpPr>
          <p:spPr bwMode="auto">
            <a:xfrm flipV="1">
              <a:off x="1655" y="2158"/>
              <a:ext cx="499" cy="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0207" name="Rectangle 47">
              <a:extLst>
                <a:ext uri="{FF2B5EF4-FFF2-40B4-BE49-F238E27FC236}">
                  <a16:creationId xmlns:a16="http://schemas.microsoft.com/office/drawing/2014/main" id="{41E3721A-F6F7-4F0C-B35C-5F1A1588B9D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16" y="1815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0208" name="Rectangle 48">
              <a:extLst>
                <a:ext uri="{FF2B5EF4-FFF2-40B4-BE49-F238E27FC236}">
                  <a16:creationId xmlns:a16="http://schemas.microsoft.com/office/drawing/2014/main" id="{8129AA51-046B-4864-AFEE-98F91C40B8B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16" y="2042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0209" name="Rectangle 49">
              <a:extLst>
                <a:ext uri="{FF2B5EF4-FFF2-40B4-BE49-F238E27FC236}">
                  <a16:creationId xmlns:a16="http://schemas.microsoft.com/office/drawing/2014/main" id="{C19D4BBD-65EA-4208-A4AA-B3CC9355C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16" y="2269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0210" name="Rectangle 50">
              <a:extLst>
                <a:ext uri="{FF2B5EF4-FFF2-40B4-BE49-F238E27FC236}">
                  <a16:creationId xmlns:a16="http://schemas.microsoft.com/office/drawing/2014/main" id="{CCE138C4-6A63-4123-8C4A-C142EF745EF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30" y="1924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0211" name="Rectangle 51">
              <a:extLst>
                <a:ext uri="{FF2B5EF4-FFF2-40B4-BE49-F238E27FC236}">
                  <a16:creationId xmlns:a16="http://schemas.microsoft.com/office/drawing/2014/main" id="{040F75C9-F0CE-40DC-A7E5-ACAC8A65461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30" y="2151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0212" name="Rectangle 52">
              <a:extLst>
                <a:ext uri="{FF2B5EF4-FFF2-40B4-BE49-F238E27FC236}">
                  <a16:creationId xmlns:a16="http://schemas.microsoft.com/office/drawing/2014/main" id="{65EA4381-8549-49A2-90DA-245693EEFC0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44" y="2042"/>
              <a:ext cx="514" cy="227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220213" name="AutoShape 53">
              <a:extLst>
                <a:ext uri="{FF2B5EF4-FFF2-40B4-BE49-F238E27FC236}">
                  <a16:creationId xmlns:a16="http://schemas.microsoft.com/office/drawing/2014/main" id="{1AFAA877-7EB5-431E-83BC-49CC01E20F9A}"/>
                </a:ext>
              </a:extLst>
            </p:cNvPr>
            <p:cNvCxnSpPr>
              <a:cxnSpLocks noChangeAspect="1" noChangeShapeType="1"/>
              <a:stCxn id="220204" idx="2"/>
              <a:endCxn id="220208" idx="1"/>
            </p:cNvCxnSpPr>
            <p:nvPr/>
          </p:nvCxnSpPr>
          <p:spPr bwMode="auto">
            <a:xfrm flipV="1">
              <a:off x="2516" y="2156"/>
              <a:ext cx="492" cy="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0214" name="AutoShape 54">
              <a:extLst>
                <a:ext uri="{FF2B5EF4-FFF2-40B4-BE49-F238E27FC236}">
                  <a16:creationId xmlns:a16="http://schemas.microsoft.com/office/drawing/2014/main" id="{D955F8C1-B3D5-46E2-8992-1A669D99E5F5}"/>
                </a:ext>
              </a:extLst>
            </p:cNvPr>
            <p:cNvCxnSpPr>
              <a:cxnSpLocks noChangeAspect="1" noChangeShapeType="1"/>
              <a:stCxn id="220209" idx="2"/>
              <a:endCxn id="220217" idx="0"/>
            </p:cNvCxnSpPr>
            <p:nvPr/>
          </p:nvCxnSpPr>
          <p:spPr bwMode="auto">
            <a:xfrm rot="16200000" flipH="1">
              <a:off x="3714" y="2063"/>
              <a:ext cx="699" cy="1581"/>
            </a:xfrm>
            <a:prstGeom prst="bentConnector3">
              <a:avLst>
                <a:gd name="adj1" fmla="val 49356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0215" name="AutoShape 55">
              <a:extLst>
                <a:ext uri="{FF2B5EF4-FFF2-40B4-BE49-F238E27FC236}">
                  <a16:creationId xmlns:a16="http://schemas.microsoft.com/office/drawing/2014/main" id="{438B5F02-1FC6-4D86-BFA0-1D486AE98FDD}"/>
                </a:ext>
              </a:extLst>
            </p:cNvPr>
            <p:cNvCxnSpPr>
              <a:cxnSpLocks noChangeAspect="1" noChangeShapeType="1"/>
              <a:stCxn id="220211" idx="2"/>
            </p:cNvCxnSpPr>
            <p:nvPr/>
          </p:nvCxnSpPr>
          <p:spPr bwMode="auto">
            <a:xfrm rot="5400000">
              <a:off x="3560" y="2613"/>
              <a:ext cx="454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0216" name="Line 56">
              <a:extLst>
                <a:ext uri="{FF2B5EF4-FFF2-40B4-BE49-F238E27FC236}">
                  <a16:creationId xmlns:a16="http://schemas.microsoft.com/office/drawing/2014/main" id="{EE2FBC32-15FA-467F-B480-36CD8425D08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86" y="2273"/>
              <a:ext cx="0" cy="5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0217" name="Rectangle 57">
              <a:extLst>
                <a:ext uri="{FF2B5EF4-FFF2-40B4-BE49-F238E27FC236}">
                  <a16:creationId xmlns:a16="http://schemas.microsoft.com/office/drawing/2014/main" id="{7CFBDBDF-3C26-4780-8C81-631AA8E3A02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32" y="3203"/>
              <a:ext cx="1043" cy="362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Correção do Ph</a:t>
              </a:r>
            </a:p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Desinfecção</a:t>
              </a:r>
            </a:p>
          </p:txBody>
        </p:sp>
        <p:sp>
          <p:nvSpPr>
            <p:cNvPr id="220218" name="Rectangle 58">
              <a:extLst>
                <a:ext uri="{FF2B5EF4-FFF2-40B4-BE49-F238E27FC236}">
                  <a16:creationId xmlns:a16="http://schemas.microsoft.com/office/drawing/2014/main" id="{F8D5D977-8506-4EAD-B333-821ED5726AC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72" y="3195"/>
              <a:ext cx="1043" cy="363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pt-BR" altLang="pt-B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Distribuição</a:t>
              </a:r>
            </a:p>
          </p:txBody>
        </p:sp>
        <p:cxnSp>
          <p:nvCxnSpPr>
            <p:cNvPr id="220219" name="AutoShape 59">
              <a:extLst>
                <a:ext uri="{FF2B5EF4-FFF2-40B4-BE49-F238E27FC236}">
                  <a16:creationId xmlns:a16="http://schemas.microsoft.com/office/drawing/2014/main" id="{C7FD7AE7-0EA3-4BE4-8841-24980D82E50E}"/>
                </a:ext>
              </a:extLst>
            </p:cNvPr>
            <p:cNvCxnSpPr>
              <a:cxnSpLocks noChangeAspect="1" noChangeShapeType="1"/>
              <a:stCxn id="220217" idx="1"/>
              <a:endCxn id="220218" idx="3"/>
            </p:cNvCxnSpPr>
            <p:nvPr/>
          </p:nvCxnSpPr>
          <p:spPr bwMode="auto">
            <a:xfrm flipH="1" flipV="1">
              <a:off x="3515" y="3377"/>
              <a:ext cx="817" cy="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0220" name="AutoShape 60">
              <a:extLst>
                <a:ext uri="{FF2B5EF4-FFF2-40B4-BE49-F238E27FC236}">
                  <a16:creationId xmlns:a16="http://schemas.microsoft.com/office/drawing/2014/main" id="{F5319D05-EBE6-4E38-AB8E-2569F1E26EAF}"/>
                </a:ext>
              </a:extLst>
            </p:cNvPr>
            <p:cNvCxnSpPr>
              <a:cxnSpLocks noChangeAspect="1" noChangeShapeType="1"/>
              <a:stCxn id="220212" idx="3"/>
            </p:cNvCxnSpPr>
            <p:nvPr/>
          </p:nvCxnSpPr>
          <p:spPr bwMode="auto">
            <a:xfrm>
              <a:off x="4566" y="2156"/>
              <a:ext cx="582" cy="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0221" name="Text Box 61">
              <a:extLst>
                <a:ext uri="{FF2B5EF4-FFF2-40B4-BE49-F238E27FC236}">
                  <a16:creationId xmlns:a16="http://schemas.microsoft.com/office/drawing/2014/main" id="{414CF3B6-5F88-419F-A4EC-F56E3E85869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639" y="1931"/>
              <a:ext cx="81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800"/>
                <a:t>Concentrado</a:t>
              </a:r>
            </a:p>
          </p:txBody>
        </p:sp>
      </p:grpSp>
      <p:sp>
        <p:nvSpPr>
          <p:cNvPr id="220222" name="Rectangle 62">
            <a:extLst>
              <a:ext uri="{FF2B5EF4-FFF2-40B4-BE49-F238E27FC236}">
                <a16:creationId xmlns:a16="http://schemas.microsoft.com/office/drawing/2014/main" id="{051FA291-B46A-4A93-988D-7FDEE0E0C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724400"/>
            <a:ext cx="8353425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914400" indent="-4572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2954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714500" indent="-3429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1717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/>
              <a:t>Pode-se efetuar o pré-dimensionamento de sistemas de NF e OR com o emprego da HSDM por meio de programas computacionais !!!!</a:t>
            </a:r>
          </a:p>
          <a:p>
            <a:r>
              <a:rPr lang="pt-BR" altLang="pt-BR"/>
              <a:t>IMSDesign (Versão 8.5.17 – Hydranautics)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E19FB574-E004-437E-8E35-C24AE1A66E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1268413"/>
            <a:ext cx="7989887" cy="3455987"/>
          </a:xfrm>
        </p:spPr>
        <p:txBody>
          <a:bodyPr/>
          <a:lstStyle/>
          <a:p>
            <a:r>
              <a:rPr lang="pt-BR" altLang="pt-BR" sz="9600"/>
              <a:t>Muito Obrigado !!!</a:t>
            </a:r>
          </a:p>
        </p:txBody>
      </p:sp>
      <p:pic>
        <p:nvPicPr>
          <p:cNvPr id="63492" name="Picture 4">
            <a:extLst>
              <a:ext uri="{FF2B5EF4-FFF2-40B4-BE49-F238E27FC236}">
                <a16:creationId xmlns:a16="http://schemas.microsoft.com/office/drawing/2014/main" id="{2162DA42-1489-4CEB-A00C-9096E6120AD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>
            <a:extLst>
              <a:ext uri="{FF2B5EF4-FFF2-40B4-BE49-F238E27FC236}">
                <a16:creationId xmlns:a16="http://schemas.microsoft.com/office/drawing/2014/main" id="{B8798E46-081D-40F9-A8AD-67E6B5DA485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87" name="Rectangle 3">
            <a:extLst>
              <a:ext uri="{FF2B5EF4-FFF2-40B4-BE49-F238E27FC236}">
                <a16:creationId xmlns:a16="http://schemas.microsoft.com/office/drawing/2014/main" id="{45B2FED1-BCFF-4D68-BD29-91F01A6DD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</p:spPr>
        <p:txBody>
          <a:bodyPr/>
          <a:lstStyle/>
          <a:p>
            <a:r>
              <a:rPr lang="pt-BR" altLang="pt-BR" sz="4000"/>
              <a:t>OSMOSE REVERSA E NANOFILTRAÇÃO</a:t>
            </a:r>
          </a:p>
        </p:txBody>
      </p:sp>
      <p:grpSp>
        <p:nvGrpSpPr>
          <p:cNvPr id="144388" name="Group 4">
            <a:extLst>
              <a:ext uri="{FF2B5EF4-FFF2-40B4-BE49-F238E27FC236}">
                <a16:creationId xmlns:a16="http://schemas.microsoft.com/office/drawing/2014/main" id="{7057AE98-234D-4E71-817B-FFF72E0742D6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276475"/>
            <a:ext cx="7777163" cy="3889375"/>
            <a:chOff x="476" y="1434"/>
            <a:chExt cx="4899" cy="2450"/>
          </a:xfrm>
        </p:grpSpPr>
        <p:sp>
          <p:nvSpPr>
            <p:cNvPr id="144389" name="Rectangle 5">
              <a:extLst>
                <a:ext uri="{FF2B5EF4-FFF2-40B4-BE49-F238E27FC236}">
                  <a16:creationId xmlns:a16="http://schemas.microsoft.com/office/drawing/2014/main" id="{4DD2EDC1-BA4D-4B5C-866F-915993CE2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" y="2145"/>
              <a:ext cx="1360" cy="589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4390" name="Line 6">
              <a:extLst>
                <a:ext uri="{FF2B5EF4-FFF2-40B4-BE49-F238E27FC236}">
                  <a16:creationId xmlns:a16="http://schemas.microsoft.com/office/drawing/2014/main" id="{0ADFB364-EC45-4123-B7D6-B6C36D6552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0" y="2145"/>
              <a:ext cx="1361" cy="58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44391" name="AutoShape 7">
              <a:extLst>
                <a:ext uri="{FF2B5EF4-FFF2-40B4-BE49-F238E27FC236}">
                  <a16:creationId xmlns:a16="http://schemas.microsoft.com/office/drawing/2014/main" id="{689A461E-81A9-472D-BAE6-C45C36B84003}"/>
                </a:ext>
              </a:extLst>
            </p:cNvPr>
            <p:cNvCxnSpPr>
              <a:cxnSpLocks noChangeShapeType="1"/>
              <a:stCxn id="144389" idx="2"/>
            </p:cNvCxnSpPr>
            <p:nvPr/>
          </p:nvCxnSpPr>
          <p:spPr bwMode="auto">
            <a:xfrm>
              <a:off x="2680" y="2742"/>
              <a:ext cx="1" cy="71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4392" name="Line 8">
              <a:extLst>
                <a:ext uri="{FF2B5EF4-FFF2-40B4-BE49-F238E27FC236}">
                  <a16:creationId xmlns:a16="http://schemas.microsoft.com/office/drawing/2014/main" id="{00ED4AF5-D402-4EED-84BF-D52206174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1" y="2437"/>
              <a:ext cx="95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4393" name="Line 9">
              <a:extLst>
                <a:ext uri="{FF2B5EF4-FFF2-40B4-BE49-F238E27FC236}">
                  <a16:creationId xmlns:a16="http://schemas.microsoft.com/office/drawing/2014/main" id="{767BF3C2-C042-4DCA-99F2-C72732926B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2442"/>
              <a:ext cx="95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44394" name="Object 10">
              <a:extLst>
                <a:ext uri="{FF2B5EF4-FFF2-40B4-BE49-F238E27FC236}">
                  <a16:creationId xmlns:a16="http://schemas.microsoft.com/office/drawing/2014/main" id="{1C349D49-38A7-499F-8F5E-8BD4588F3D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84" y="2069"/>
            <a:ext cx="952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406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" y="2069"/>
                          <a:ext cx="952" cy="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4395" name="Object 11">
              <a:extLst>
                <a:ext uri="{FF2B5EF4-FFF2-40B4-BE49-F238E27FC236}">
                  <a16:creationId xmlns:a16="http://schemas.microsoft.com/office/drawing/2014/main" id="{9C3A96C5-6E83-43B7-8FDD-E6B103AB2BF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60" y="2024"/>
            <a:ext cx="912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407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0" y="2024"/>
                          <a:ext cx="912" cy="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4396" name="Object 12">
              <a:extLst>
                <a:ext uri="{FF2B5EF4-FFF2-40B4-BE49-F238E27FC236}">
                  <a16:creationId xmlns:a16="http://schemas.microsoft.com/office/drawing/2014/main" id="{E5A81DEB-79F8-4AB1-9D20-3916E48D24A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35" y="2976"/>
            <a:ext cx="840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408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5" y="2976"/>
                          <a:ext cx="840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4397" name="Text Box 13">
              <a:extLst>
                <a:ext uri="{FF2B5EF4-FFF2-40B4-BE49-F238E27FC236}">
                  <a16:creationId xmlns:a16="http://schemas.microsoft.com/office/drawing/2014/main" id="{0EC81524-B066-48D6-9B07-819E8AB1F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3" y="3596"/>
              <a:ext cx="23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44398" name="Text Box 14">
              <a:extLst>
                <a:ext uri="{FF2B5EF4-FFF2-40B4-BE49-F238E27FC236}">
                  <a16:creationId xmlns:a16="http://schemas.microsoft.com/office/drawing/2014/main" id="{48313685-2530-48FB-8BB5-7E6697EEF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1434"/>
              <a:ext cx="10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44399" name="Text Box 15">
              <a:extLst>
                <a:ext uri="{FF2B5EF4-FFF2-40B4-BE49-F238E27FC236}">
                  <a16:creationId xmlns:a16="http://schemas.microsoft.com/office/drawing/2014/main" id="{4EA8856F-20D7-417E-A443-C71869B2D4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525"/>
              <a:ext cx="12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44400" name="AutoShape 16">
              <a:extLst>
                <a:ext uri="{FF2B5EF4-FFF2-40B4-BE49-F238E27FC236}">
                  <a16:creationId xmlns:a16="http://schemas.microsoft.com/office/drawing/2014/main" id="{30FA9BA9-09FA-4B06-ADAA-0F930CBAEBB3}"/>
                </a:ext>
              </a:extLst>
            </p:cNvPr>
            <p:cNvCxnSpPr>
              <a:cxnSpLocks noChangeShapeType="1"/>
              <a:stCxn id="144399" idx="1"/>
              <a:endCxn id="0" idx="0"/>
            </p:cNvCxnSpPr>
            <p:nvPr/>
          </p:nvCxnSpPr>
          <p:spPr bwMode="auto">
            <a:xfrm rot="10800000" flipH="1" flipV="1">
              <a:off x="476" y="1669"/>
              <a:ext cx="884" cy="400"/>
            </a:xfrm>
            <a:prstGeom prst="curvedConnector4">
              <a:avLst>
                <a:gd name="adj1" fmla="val -16292"/>
                <a:gd name="adj2" fmla="val 68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401" name="AutoShape 17">
              <a:extLst>
                <a:ext uri="{FF2B5EF4-FFF2-40B4-BE49-F238E27FC236}">
                  <a16:creationId xmlns:a16="http://schemas.microsoft.com/office/drawing/2014/main" id="{4E8C17EA-C4EE-4015-9753-F913785E6AD3}"/>
                </a:ext>
              </a:extLst>
            </p:cNvPr>
            <p:cNvCxnSpPr>
              <a:cxnSpLocks noChangeShapeType="1"/>
              <a:stCxn id="144397" idx="0"/>
              <a:endCxn id="0" idx="2"/>
            </p:cNvCxnSpPr>
            <p:nvPr/>
          </p:nvCxnSpPr>
          <p:spPr bwMode="auto">
            <a:xfrm rot="5400000" flipH="1">
              <a:off x="3558" y="2945"/>
              <a:ext cx="348" cy="954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402" name="AutoShape 18">
              <a:extLst>
                <a:ext uri="{FF2B5EF4-FFF2-40B4-BE49-F238E27FC236}">
                  <a16:creationId xmlns:a16="http://schemas.microsoft.com/office/drawing/2014/main" id="{2C06DDF7-BAC4-4380-A3B0-6CEA1526C150}"/>
                </a:ext>
              </a:extLst>
            </p:cNvPr>
            <p:cNvCxnSpPr>
              <a:cxnSpLocks noChangeShapeType="1"/>
              <a:stCxn id="144398" idx="2"/>
              <a:endCxn id="0" idx="0"/>
            </p:cNvCxnSpPr>
            <p:nvPr/>
          </p:nvCxnSpPr>
          <p:spPr bwMode="auto">
            <a:xfrm rot="5400000">
              <a:off x="4203" y="1535"/>
              <a:ext cx="302" cy="675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>
            <a:extLst>
              <a:ext uri="{FF2B5EF4-FFF2-40B4-BE49-F238E27FC236}">
                <a16:creationId xmlns:a16="http://schemas.microsoft.com/office/drawing/2014/main" id="{62797D47-73CF-4129-91D2-9D8ADCEB5D7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5411" name="Group 3">
            <a:extLst>
              <a:ext uri="{FF2B5EF4-FFF2-40B4-BE49-F238E27FC236}">
                <a16:creationId xmlns:a16="http://schemas.microsoft.com/office/drawing/2014/main" id="{003672E1-F3B0-4385-BC63-DEFD23A542A6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5013325"/>
            <a:ext cx="4579937" cy="1104900"/>
            <a:chOff x="1535" y="3359"/>
            <a:chExt cx="2885" cy="696"/>
          </a:xfrm>
        </p:grpSpPr>
        <p:sp>
          <p:nvSpPr>
            <p:cNvPr id="145412" name="Text Box 4">
              <a:extLst>
                <a:ext uri="{FF2B5EF4-FFF2-40B4-BE49-F238E27FC236}">
                  <a16:creationId xmlns:a16="http://schemas.microsoft.com/office/drawing/2014/main" id="{5BC26064-2FA7-4C2E-92B6-3173BA4AB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5" y="3547"/>
              <a:ext cx="146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latin typeface="Verdana" panose="020B0604030504040204" pitchFamily="34" charset="0"/>
                </a:rPr>
                <a:t>Rejeição(%)=</a:t>
              </a:r>
            </a:p>
          </p:txBody>
        </p:sp>
        <p:graphicFrame>
          <p:nvGraphicFramePr>
            <p:cNvPr id="145413" name="Object 5">
              <a:extLst>
                <a:ext uri="{FF2B5EF4-FFF2-40B4-BE49-F238E27FC236}">
                  <a16:creationId xmlns:a16="http://schemas.microsoft.com/office/drawing/2014/main" id="{EE8A877F-FFA8-444C-AB79-D8C61AA65A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64" y="3359"/>
            <a:ext cx="1456" cy="6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38" name="Equation" r:id="rId5" imgW="2311200" imgH="1104840" progId="Equation.3">
                    <p:embed/>
                  </p:oleObj>
                </mc:Choice>
                <mc:Fallback>
                  <p:oleObj name="Equation" r:id="rId5" imgW="2311200" imgH="110484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64" y="3359"/>
                          <a:ext cx="1456" cy="6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5414" name="Group 6">
            <a:extLst>
              <a:ext uri="{FF2B5EF4-FFF2-40B4-BE49-F238E27FC236}">
                <a16:creationId xmlns:a16="http://schemas.microsoft.com/office/drawing/2014/main" id="{08D849CE-F60A-4AC5-BD0F-B29A862FC9AB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2781300"/>
            <a:ext cx="4587875" cy="1104900"/>
            <a:chOff x="1474" y="2432"/>
            <a:chExt cx="2890" cy="696"/>
          </a:xfrm>
        </p:grpSpPr>
        <p:sp>
          <p:nvSpPr>
            <p:cNvPr id="145415" name="Text Box 7">
              <a:extLst>
                <a:ext uri="{FF2B5EF4-FFF2-40B4-BE49-F238E27FC236}">
                  <a16:creationId xmlns:a16="http://schemas.microsoft.com/office/drawing/2014/main" id="{6C17296C-02C6-4384-BFB7-2745380F55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4" y="2614"/>
              <a:ext cx="19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latin typeface="Verdana" panose="020B0604030504040204" pitchFamily="34" charset="0"/>
                </a:rPr>
                <a:t>Recuperação (%)=</a:t>
              </a:r>
            </a:p>
          </p:txBody>
        </p:sp>
        <p:graphicFrame>
          <p:nvGraphicFramePr>
            <p:cNvPr id="145416" name="Object 8">
              <a:extLst>
                <a:ext uri="{FF2B5EF4-FFF2-40B4-BE49-F238E27FC236}">
                  <a16:creationId xmlns:a16="http://schemas.microsoft.com/office/drawing/2014/main" id="{B81F7FD2-C4C2-429C-83C0-850A22F9C4B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4" y="2432"/>
            <a:ext cx="960" cy="6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39" name="Equation" r:id="rId7" imgW="1523880" imgH="1104840" progId="Equation.3">
                    <p:embed/>
                  </p:oleObj>
                </mc:Choice>
                <mc:Fallback>
                  <p:oleObj name="Equation" r:id="rId7" imgW="1523880" imgH="110484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4" y="2432"/>
                          <a:ext cx="960" cy="6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5417" name="Rectangle 9">
            <a:extLst>
              <a:ext uri="{FF2B5EF4-FFF2-40B4-BE49-F238E27FC236}">
                <a16:creationId xmlns:a16="http://schemas.microsoft.com/office/drawing/2014/main" id="{49983BEC-73E5-452A-86D7-4A4E003742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  <a:noFill/>
          <a:ln/>
        </p:spPr>
        <p:txBody>
          <a:bodyPr/>
          <a:lstStyle/>
          <a:p>
            <a:r>
              <a:rPr lang="pt-BR" altLang="pt-BR" sz="4000"/>
              <a:t>OSMOSE REVERSA E NANOFILTRAÇÃO</a:t>
            </a:r>
          </a:p>
        </p:txBody>
      </p:sp>
      <p:grpSp>
        <p:nvGrpSpPr>
          <p:cNvPr id="145418" name="Group 10">
            <a:extLst>
              <a:ext uri="{FF2B5EF4-FFF2-40B4-BE49-F238E27FC236}">
                <a16:creationId xmlns:a16="http://schemas.microsoft.com/office/drawing/2014/main" id="{7E852977-3F16-4522-8E63-E22CB0FE36FD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276475"/>
            <a:ext cx="3989387" cy="2279650"/>
            <a:chOff x="249" y="1434"/>
            <a:chExt cx="2513" cy="1436"/>
          </a:xfrm>
        </p:grpSpPr>
        <p:sp>
          <p:nvSpPr>
            <p:cNvPr id="145419" name="Rectangle 11">
              <a:extLst>
                <a:ext uri="{FF2B5EF4-FFF2-40B4-BE49-F238E27FC236}">
                  <a16:creationId xmlns:a16="http://schemas.microsoft.com/office/drawing/2014/main" id="{8770A812-DDAB-4CFA-B530-92E5DF1A5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1793"/>
              <a:ext cx="684" cy="344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5420" name="Line 12">
              <a:extLst>
                <a:ext uri="{FF2B5EF4-FFF2-40B4-BE49-F238E27FC236}">
                  <a16:creationId xmlns:a16="http://schemas.microsoft.com/office/drawing/2014/main" id="{2B21DCCF-2BEA-423D-AC2C-E5D56AAB2A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5" y="1793"/>
              <a:ext cx="685" cy="3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45421" name="AutoShape 13">
              <a:extLst>
                <a:ext uri="{FF2B5EF4-FFF2-40B4-BE49-F238E27FC236}">
                  <a16:creationId xmlns:a16="http://schemas.microsoft.com/office/drawing/2014/main" id="{48AD313A-AB3E-4CF5-AA35-CCAC8371CC6B}"/>
                </a:ext>
              </a:extLst>
            </p:cNvPr>
            <p:cNvCxnSpPr>
              <a:cxnSpLocks noChangeShapeType="1"/>
              <a:stCxn id="145419" idx="2"/>
            </p:cNvCxnSpPr>
            <p:nvPr/>
          </p:nvCxnSpPr>
          <p:spPr bwMode="auto">
            <a:xfrm>
              <a:off x="1357" y="2145"/>
              <a:ext cx="1" cy="41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5422" name="Line 14">
              <a:extLst>
                <a:ext uri="{FF2B5EF4-FFF2-40B4-BE49-F238E27FC236}">
                  <a16:creationId xmlns:a16="http://schemas.microsoft.com/office/drawing/2014/main" id="{A35CBB1C-3BF2-4918-BDD5-7F66309ED1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0" y="1963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5423" name="Line 15">
              <a:extLst>
                <a:ext uri="{FF2B5EF4-FFF2-40B4-BE49-F238E27FC236}">
                  <a16:creationId xmlns:a16="http://schemas.microsoft.com/office/drawing/2014/main" id="{361FAC30-B31C-4686-B650-28AE9C7A28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1966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45424" name="Object 16">
              <a:extLst>
                <a:ext uri="{FF2B5EF4-FFF2-40B4-BE49-F238E27FC236}">
                  <a16:creationId xmlns:a16="http://schemas.microsoft.com/office/drawing/2014/main" id="{46AA415E-6086-4F69-932F-36E8E9F9B5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" y="1749"/>
            <a:ext cx="479" cy="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40" name="Equation" r:id="rId9" imgW="1511280" imgH="469800" progId="Equation.3">
                    <p:embed/>
                  </p:oleObj>
                </mc:Choice>
                <mc:Fallback>
                  <p:oleObj name="Equation" r:id="rId9" imgW="1511280" imgH="469800" progId="Equation.3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4" y="1749"/>
                          <a:ext cx="479" cy="1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5425" name="Object 17">
              <a:extLst>
                <a:ext uri="{FF2B5EF4-FFF2-40B4-BE49-F238E27FC236}">
                  <a16:creationId xmlns:a16="http://schemas.microsoft.com/office/drawing/2014/main" id="{81E11396-AA78-4377-A8CF-ED1B96A477A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0" y="1722"/>
            <a:ext cx="459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41" name="Equation" r:id="rId11" imgW="1447560" imgH="469800" progId="Equation.3">
                    <p:embed/>
                  </p:oleObj>
                </mc:Choice>
                <mc:Fallback>
                  <p:oleObj name="Equation" r:id="rId11" imgW="1447560" imgH="469800" progId="Equation.3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0" y="1722"/>
                          <a:ext cx="459" cy="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5426" name="Object 18">
              <a:extLst>
                <a:ext uri="{FF2B5EF4-FFF2-40B4-BE49-F238E27FC236}">
                  <a16:creationId xmlns:a16="http://schemas.microsoft.com/office/drawing/2014/main" id="{E47DC557-5A48-4046-9AA5-4D925C5D5FB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35" y="2278"/>
            <a:ext cx="423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42" name="Equation" r:id="rId13" imgW="1333440" imgH="431640" progId="Equation.3">
                    <p:embed/>
                  </p:oleObj>
                </mc:Choice>
                <mc:Fallback>
                  <p:oleObj name="Equation" r:id="rId13" imgW="1333440" imgH="431640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5" y="2278"/>
                          <a:ext cx="423" cy="1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5427" name="Text Box 19">
              <a:extLst>
                <a:ext uri="{FF2B5EF4-FFF2-40B4-BE49-F238E27FC236}">
                  <a16:creationId xmlns:a16="http://schemas.microsoft.com/office/drawing/2014/main" id="{8F784C19-3D45-4B41-9C1B-A5C991D71E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0" y="2697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45428" name="Text Box 20">
              <a:extLst>
                <a:ext uri="{FF2B5EF4-FFF2-40B4-BE49-F238E27FC236}">
                  <a16:creationId xmlns:a16="http://schemas.microsoft.com/office/drawing/2014/main" id="{90A72F5A-CBBF-4039-AFE9-6B77E80143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7" y="1434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45429" name="Text Box 21">
              <a:extLst>
                <a:ext uri="{FF2B5EF4-FFF2-40B4-BE49-F238E27FC236}">
                  <a16:creationId xmlns:a16="http://schemas.microsoft.com/office/drawing/2014/main" id="{2DEE0558-E6EF-4859-99B2-D79688CC4B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1488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45430" name="AutoShape 22">
              <a:extLst>
                <a:ext uri="{FF2B5EF4-FFF2-40B4-BE49-F238E27FC236}">
                  <a16:creationId xmlns:a16="http://schemas.microsoft.com/office/drawing/2014/main" id="{8ABEB3FD-9149-4797-90E9-8AB760581C73}"/>
                </a:ext>
              </a:extLst>
            </p:cNvPr>
            <p:cNvCxnSpPr>
              <a:cxnSpLocks noChangeShapeType="1"/>
              <a:stCxn id="145429" idx="1"/>
              <a:endCxn id="0" idx="0"/>
            </p:cNvCxnSpPr>
            <p:nvPr/>
          </p:nvCxnSpPr>
          <p:spPr bwMode="auto">
            <a:xfrm rot="10800000" flipH="1" flipV="1">
              <a:off x="249" y="1575"/>
              <a:ext cx="445" cy="174"/>
            </a:xfrm>
            <a:prstGeom prst="curvedConnector4">
              <a:avLst>
                <a:gd name="adj1" fmla="val -32361"/>
                <a:gd name="adj2" fmla="val 74713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431" name="AutoShape 23">
              <a:extLst>
                <a:ext uri="{FF2B5EF4-FFF2-40B4-BE49-F238E27FC236}">
                  <a16:creationId xmlns:a16="http://schemas.microsoft.com/office/drawing/2014/main" id="{ED21EBA4-3F47-4BFC-9134-F3FDC5A2A840}"/>
                </a:ext>
              </a:extLst>
            </p:cNvPr>
            <p:cNvCxnSpPr>
              <a:cxnSpLocks noChangeShapeType="1"/>
              <a:stCxn id="145427" idx="0"/>
              <a:endCxn id="0" idx="2"/>
            </p:cNvCxnSpPr>
            <p:nvPr/>
          </p:nvCxnSpPr>
          <p:spPr bwMode="auto">
            <a:xfrm rot="5400000" flipH="1">
              <a:off x="1785" y="2298"/>
              <a:ext cx="204" cy="479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432" name="AutoShape 24">
              <a:extLst>
                <a:ext uri="{FF2B5EF4-FFF2-40B4-BE49-F238E27FC236}">
                  <a16:creationId xmlns:a16="http://schemas.microsoft.com/office/drawing/2014/main" id="{6A53C808-1629-4564-BCF5-1B4BC3F7B6A8}"/>
                </a:ext>
              </a:extLst>
            </p:cNvPr>
            <p:cNvCxnSpPr>
              <a:cxnSpLocks noChangeShapeType="1"/>
              <a:stCxn id="145428" idx="2"/>
              <a:endCxn id="0" idx="0"/>
            </p:cNvCxnSpPr>
            <p:nvPr/>
          </p:nvCxnSpPr>
          <p:spPr bwMode="auto">
            <a:xfrm rot="5400000">
              <a:off x="2155" y="1482"/>
              <a:ext cx="115" cy="366"/>
            </a:xfrm>
            <a:prstGeom prst="curvedConnector3">
              <a:avLst>
                <a:gd name="adj1" fmla="val 4956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 descr="Spec-l2">
            <a:extLst>
              <a:ext uri="{FF2B5EF4-FFF2-40B4-BE49-F238E27FC236}">
                <a16:creationId xmlns:a16="http://schemas.microsoft.com/office/drawing/2014/main" id="{DCE79B82-3048-4264-A61E-859C4A5A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85913"/>
            <a:ext cx="7070725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>
            <a:extLst>
              <a:ext uri="{FF2B5EF4-FFF2-40B4-BE49-F238E27FC236}">
                <a16:creationId xmlns:a16="http://schemas.microsoft.com/office/drawing/2014/main" id="{7293998E-1FFB-4EAE-A170-4CECA1F8D25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18" name="Rectangle 2">
            <a:extLst>
              <a:ext uri="{FF2B5EF4-FFF2-40B4-BE49-F238E27FC236}">
                <a16:creationId xmlns:a16="http://schemas.microsoft.com/office/drawing/2014/main" id="{D396F929-992C-49C8-9990-F95BF9C52B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227137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CONCEITOS BÁSICOS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3" name="Picture 5" descr="revosmosis1">
            <a:extLst>
              <a:ext uri="{FF2B5EF4-FFF2-40B4-BE49-F238E27FC236}">
                <a16:creationId xmlns:a16="http://schemas.microsoft.com/office/drawing/2014/main" id="{2D50253F-44C6-4A39-91ED-1E8E2A931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7775575" cy="498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1" name="Picture 3">
            <a:extLst>
              <a:ext uri="{FF2B5EF4-FFF2-40B4-BE49-F238E27FC236}">
                <a16:creationId xmlns:a16="http://schemas.microsoft.com/office/drawing/2014/main" id="{8DB2FCF0-434F-4850-978F-E4336FF8FEF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2" name="Rectangle 4">
            <a:extLst>
              <a:ext uri="{FF2B5EF4-FFF2-40B4-BE49-F238E27FC236}">
                <a16:creationId xmlns:a16="http://schemas.microsoft.com/office/drawing/2014/main" id="{5276E00F-E91F-4892-89F5-647419B84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227137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CONCEITOS BÁSICOS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Picture 3">
            <a:extLst>
              <a:ext uri="{FF2B5EF4-FFF2-40B4-BE49-F238E27FC236}">
                <a16:creationId xmlns:a16="http://schemas.microsoft.com/office/drawing/2014/main" id="{BCECAAFF-9F41-4E81-93DB-51E8F9418F8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0" name="Rectangle 4">
            <a:extLst>
              <a:ext uri="{FF2B5EF4-FFF2-40B4-BE49-F238E27FC236}">
                <a16:creationId xmlns:a16="http://schemas.microsoft.com/office/drawing/2014/main" id="{BC7863A2-E94A-4A27-884C-B6D6700176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227137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CONCEITOS BÁSICOS</a:t>
            </a:r>
          </a:p>
        </p:txBody>
      </p:sp>
      <p:sp>
        <p:nvSpPr>
          <p:cNvPr id="132101" name="Line 5">
            <a:extLst>
              <a:ext uri="{FF2B5EF4-FFF2-40B4-BE49-F238E27FC236}">
                <a16:creationId xmlns:a16="http://schemas.microsoft.com/office/drawing/2014/main" id="{33112E82-0635-420E-B10D-6E6FFD4D1B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2571750"/>
            <a:ext cx="7561262" cy="0"/>
          </a:xfrm>
          <a:prstGeom prst="line">
            <a:avLst/>
          </a:prstGeom>
          <a:noFill/>
          <a:ln w="635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03" name="Line 7">
            <a:extLst>
              <a:ext uri="{FF2B5EF4-FFF2-40B4-BE49-F238E27FC236}">
                <a16:creationId xmlns:a16="http://schemas.microsoft.com/office/drawing/2014/main" id="{4D1DA9C7-CC4F-47E9-AA89-DB01FD98A7C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3795713"/>
            <a:ext cx="7558087" cy="0"/>
          </a:xfrm>
          <a:prstGeom prst="line">
            <a:avLst/>
          </a:prstGeom>
          <a:noFill/>
          <a:ln w="635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04" name="Text Box 8">
            <a:extLst>
              <a:ext uri="{FF2B5EF4-FFF2-40B4-BE49-F238E27FC236}">
                <a16:creationId xmlns:a16="http://schemas.microsoft.com/office/drawing/2014/main" id="{1913142D-775D-4BEA-97C6-FAD580BB1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3219450"/>
            <a:ext cx="221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Ultrafiltração</a:t>
            </a:r>
          </a:p>
        </p:txBody>
      </p:sp>
      <p:sp>
        <p:nvSpPr>
          <p:cNvPr id="132105" name="Line 9">
            <a:extLst>
              <a:ext uri="{FF2B5EF4-FFF2-40B4-BE49-F238E27FC236}">
                <a16:creationId xmlns:a16="http://schemas.microsoft.com/office/drawing/2014/main" id="{FCBBCBA0-5272-4AB3-B1E5-B73136AA95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4425" y="5019675"/>
            <a:ext cx="7558088" cy="0"/>
          </a:xfrm>
          <a:prstGeom prst="line">
            <a:avLst/>
          </a:prstGeom>
          <a:noFill/>
          <a:ln w="635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06" name="Text Box 10">
            <a:extLst>
              <a:ext uri="{FF2B5EF4-FFF2-40B4-BE49-F238E27FC236}">
                <a16:creationId xmlns:a16="http://schemas.microsoft.com/office/drawing/2014/main" id="{36452458-9B0E-4B04-A71B-D5979D017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4443413"/>
            <a:ext cx="2259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Nanofiltração</a:t>
            </a:r>
          </a:p>
        </p:txBody>
      </p:sp>
      <p:sp>
        <p:nvSpPr>
          <p:cNvPr id="132107" name="Line 11">
            <a:extLst>
              <a:ext uri="{FF2B5EF4-FFF2-40B4-BE49-F238E27FC236}">
                <a16:creationId xmlns:a16="http://schemas.microsoft.com/office/drawing/2014/main" id="{9FE52AA2-614F-4ED8-A337-E312E119F2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4425" y="6172200"/>
            <a:ext cx="7558088" cy="0"/>
          </a:xfrm>
          <a:prstGeom prst="line">
            <a:avLst/>
          </a:prstGeom>
          <a:noFill/>
          <a:ln w="635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08" name="Text Box 12">
            <a:extLst>
              <a:ext uri="{FF2B5EF4-FFF2-40B4-BE49-F238E27FC236}">
                <a16:creationId xmlns:a16="http://schemas.microsoft.com/office/drawing/2014/main" id="{4C3C3031-14F7-42FC-B496-48E408DD3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5207000"/>
            <a:ext cx="14827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Osmose </a:t>
            </a:r>
          </a:p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Reversa</a:t>
            </a:r>
          </a:p>
        </p:txBody>
      </p:sp>
      <p:sp>
        <p:nvSpPr>
          <p:cNvPr id="132109" name="Line 13">
            <a:extLst>
              <a:ext uri="{FF2B5EF4-FFF2-40B4-BE49-F238E27FC236}">
                <a16:creationId xmlns:a16="http://schemas.microsoft.com/office/drawing/2014/main" id="{8D0EB45C-31F5-4E29-85F9-7D5516192B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3013" y="2139950"/>
            <a:ext cx="504825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10" name="Text Box 14">
            <a:extLst>
              <a:ext uri="{FF2B5EF4-FFF2-40B4-BE49-F238E27FC236}">
                <a16:creationId xmlns:a16="http://schemas.microsoft.com/office/drawing/2014/main" id="{DA5D61D3-6D37-4770-9579-AEB4DF77D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1557338"/>
            <a:ext cx="695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Água</a:t>
            </a:r>
          </a:p>
        </p:txBody>
      </p:sp>
      <p:sp>
        <p:nvSpPr>
          <p:cNvPr id="132111" name="Line 15">
            <a:extLst>
              <a:ext uri="{FF2B5EF4-FFF2-40B4-BE49-F238E27FC236}">
                <a16:creationId xmlns:a16="http://schemas.microsoft.com/office/drawing/2014/main" id="{F94A3F5C-3026-44E9-8A21-8B41DE45B1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5538" y="2139950"/>
            <a:ext cx="504825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12" name="Text Box 16">
            <a:extLst>
              <a:ext uri="{FF2B5EF4-FFF2-40B4-BE49-F238E27FC236}">
                <a16:creationId xmlns:a16="http://schemas.microsoft.com/office/drawing/2014/main" id="{B8DD0509-DC4E-4A06-B184-3BDE1A4C9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1563688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Monovalentes</a:t>
            </a:r>
          </a:p>
        </p:txBody>
      </p:sp>
      <p:sp>
        <p:nvSpPr>
          <p:cNvPr id="132114" name="Line 18">
            <a:extLst>
              <a:ext uri="{FF2B5EF4-FFF2-40B4-BE49-F238E27FC236}">
                <a16:creationId xmlns:a16="http://schemas.microsoft.com/office/drawing/2014/main" id="{DA44BC14-7D01-4D29-ADB8-85B7C3C3D8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8388" y="2138363"/>
            <a:ext cx="504825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15" name="Text Box 19">
            <a:extLst>
              <a:ext uri="{FF2B5EF4-FFF2-40B4-BE49-F238E27FC236}">
                <a16:creationId xmlns:a16="http://schemas.microsoft.com/office/drawing/2014/main" id="{4C16502E-4F64-43DC-80E6-6E2978229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138" y="1563688"/>
            <a:ext cx="122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Divalentes</a:t>
            </a:r>
          </a:p>
        </p:txBody>
      </p:sp>
      <p:sp>
        <p:nvSpPr>
          <p:cNvPr id="132116" name="Line 20">
            <a:extLst>
              <a:ext uri="{FF2B5EF4-FFF2-40B4-BE49-F238E27FC236}">
                <a16:creationId xmlns:a16="http://schemas.microsoft.com/office/drawing/2014/main" id="{033AE586-D100-44BB-984E-86CEB63053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7900" y="2095500"/>
            <a:ext cx="504825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17" name="Text Box 21">
            <a:extLst>
              <a:ext uri="{FF2B5EF4-FFF2-40B4-BE49-F238E27FC236}">
                <a16:creationId xmlns:a16="http://schemas.microsoft.com/office/drawing/2014/main" id="{75D9AF99-BE5A-48EC-B4E6-63F98CBF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75" y="1563688"/>
            <a:ext cx="684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Virus</a:t>
            </a:r>
          </a:p>
        </p:txBody>
      </p:sp>
      <p:sp>
        <p:nvSpPr>
          <p:cNvPr id="132118" name="Line 22">
            <a:extLst>
              <a:ext uri="{FF2B5EF4-FFF2-40B4-BE49-F238E27FC236}">
                <a16:creationId xmlns:a16="http://schemas.microsoft.com/office/drawing/2014/main" id="{7C2BC8D2-4C63-4077-8D7B-9D1033209EE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7213" y="2095500"/>
            <a:ext cx="257175" cy="403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19" name="Text Box 23">
            <a:extLst>
              <a:ext uri="{FF2B5EF4-FFF2-40B4-BE49-F238E27FC236}">
                <a16:creationId xmlns:a16="http://schemas.microsoft.com/office/drawing/2014/main" id="{A22EBE3E-DBF7-4635-99B1-417FEB04B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156368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Bactérias</a:t>
            </a:r>
          </a:p>
        </p:txBody>
      </p:sp>
      <p:sp>
        <p:nvSpPr>
          <p:cNvPr id="132120" name="Line 24">
            <a:extLst>
              <a:ext uri="{FF2B5EF4-FFF2-40B4-BE49-F238E27FC236}">
                <a16:creationId xmlns:a16="http://schemas.microsoft.com/office/drawing/2014/main" id="{53065128-D0D3-4F0A-8EF0-CA9392854C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37400" y="2312988"/>
            <a:ext cx="401638" cy="17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21" name="Line 25">
            <a:extLst>
              <a:ext uri="{FF2B5EF4-FFF2-40B4-BE49-F238E27FC236}">
                <a16:creationId xmlns:a16="http://schemas.microsoft.com/office/drawing/2014/main" id="{39F40661-579C-4754-A949-A3043CB54AC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67663" y="2095500"/>
            <a:ext cx="257175" cy="403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22" name="Text Box 26">
            <a:extLst>
              <a:ext uri="{FF2B5EF4-FFF2-40B4-BE49-F238E27FC236}">
                <a16:creationId xmlns:a16="http://schemas.microsoft.com/office/drawing/2014/main" id="{CB6FAF0E-D34B-4B0C-9FD9-2DDEC9ADB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8288" y="1563688"/>
            <a:ext cx="571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SST</a:t>
            </a:r>
          </a:p>
        </p:txBody>
      </p:sp>
      <p:sp>
        <p:nvSpPr>
          <p:cNvPr id="132123" name="Line 27">
            <a:extLst>
              <a:ext uri="{FF2B5EF4-FFF2-40B4-BE49-F238E27FC236}">
                <a16:creationId xmlns:a16="http://schemas.microsoft.com/office/drawing/2014/main" id="{797A2731-FBA7-4F36-9093-AFE91AEB9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97850" y="2312988"/>
            <a:ext cx="401638" cy="17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24" name="Line 28">
            <a:extLst>
              <a:ext uri="{FF2B5EF4-FFF2-40B4-BE49-F238E27FC236}">
                <a16:creationId xmlns:a16="http://schemas.microsoft.com/office/drawing/2014/main" id="{01098B15-2CEC-431D-8D6C-9F1850B0BEA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25713" y="3370263"/>
            <a:ext cx="504825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25" name="Text Box 29">
            <a:extLst>
              <a:ext uri="{FF2B5EF4-FFF2-40B4-BE49-F238E27FC236}">
                <a16:creationId xmlns:a16="http://schemas.microsoft.com/office/drawing/2014/main" id="{C9E82E49-0F1D-4B27-B55F-41FDF63BB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2990850"/>
            <a:ext cx="695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Água</a:t>
            </a:r>
          </a:p>
        </p:txBody>
      </p:sp>
      <p:sp>
        <p:nvSpPr>
          <p:cNvPr id="132126" name="Line 30">
            <a:extLst>
              <a:ext uri="{FF2B5EF4-FFF2-40B4-BE49-F238E27FC236}">
                <a16:creationId xmlns:a16="http://schemas.microsoft.com/office/drawing/2014/main" id="{40F92B50-DC58-46A9-9616-CB221AED6E1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8238" y="3370263"/>
            <a:ext cx="504825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27" name="Text Box 31">
            <a:extLst>
              <a:ext uri="{FF2B5EF4-FFF2-40B4-BE49-F238E27FC236}">
                <a16:creationId xmlns:a16="http://schemas.microsoft.com/office/drawing/2014/main" id="{96E352E5-AD83-4B24-B4F2-38C31E2E2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638" y="299720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Monovalentes</a:t>
            </a:r>
          </a:p>
        </p:txBody>
      </p:sp>
      <p:sp>
        <p:nvSpPr>
          <p:cNvPr id="132128" name="Line 32">
            <a:extLst>
              <a:ext uri="{FF2B5EF4-FFF2-40B4-BE49-F238E27FC236}">
                <a16:creationId xmlns:a16="http://schemas.microsoft.com/office/drawing/2014/main" id="{9E6342D1-066A-4D2D-8D58-6259B1F244A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1088" y="3368675"/>
            <a:ext cx="504825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29" name="Text Box 33">
            <a:extLst>
              <a:ext uri="{FF2B5EF4-FFF2-40B4-BE49-F238E27FC236}">
                <a16:creationId xmlns:a16="http://schemas.microsoft.com/office/drawing/2014/main" id="{1F135DF0-6CE5-4607-88F1-D84915E8A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838" y="2997200"/>
            <a:ext cx="122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Divalentes</a:t>
            </a:r>
          </a:p>
        </p:txBody>
      </p:sp>
      <p:sp>
        <p:nvSpPr>
          <p:cNvPr id="132131" name="Text Box 35">
            <a:extLst>
              <a:ext uri="{FF2B5EF4-FFF2-40B4-BE49-F238E27FC236}">
                <a16:creationId xmlns:a16="http://schemas.microsoft.com/office/drawing/2014/main" id="{77A1CA7D-C398-4FCD-8A5A-88B3BDA26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0075" y="2997200"/>
            <a:ext cx="684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Virus</a:t>
            </a:r>
          </a:p>
        </p:txBody>
      </p:sp>
      <p:sp>
        <p:nvSpPr>
          <p:cNvPr id="132132" name="Line 36">
            <a:extLst>
              <a:ext uri="{FF2B5EF4-FFF2-40B4-BE49-F238E27FC236}">
                <a16:creationId xmlns:a16="http://schemas.microsoft.com/office/drawing/2014/main" id="{794D2077-E12C-44A6-9D2D-94C6212ABA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9913" y="3325813"/>
            <a:ext cx="257175" cy="403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33" name="Text Box 37">
            <a:extLst>
              <a:ext uri="{FF2B5EF4-FFF2-40B4-BE49-F238E27FC236}">
                <a16:creationId xmlns:a16="http://schemas.microsoft.com/office/drawing/2014/main" id="{C3D1A552-01CF-4B94-B3DA-3222DA638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388" y="2997200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Bactérias</a:t>
            </a:r>
          </a:p>
        </p:txBody>
      </p:sp>
      <p:sp>
        <p:nvSpPr>
          <p:cNvPr id="132134" name="Line 38">
            <a:extLst>
              <a:ext uri="{FF2B5EF4-FFF2-40B4-BE49-F238E27FC236}">
                <a16:creationId xmlns:a16="http://schemas.microsoft.com/office/drawing/2014/main" id="{416E477E-D758-4E60-881F-E0FD035C0C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50100" y="3543300"/>
            <a:ext cx="401638" cy="17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35" name="Line 39">
            <a:extLst>
              <a:ext uri="{FF2B5EF4-FFF2-40B4-BE49-F238E27FC236}">
                <a16:creationId xmlns:a16="http://schemas.microsoft.com/office/drawing/2014/main" id="{1B815129-2831-47A9-9CA8-143E8767D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0363" y="3325813"/>
            <a:ext cx="257175" cy="403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36" name="Text Box 40">
            <a:extLst>
              <a:ext uri="{FF2B5EF4-FFF2-40B4-BE49-F238E27FC236}">
                <a16:creationId xmlns:a16="http://schemas.microsoft.com/office/drawing/2014/main" id="{E15AC205-718F-4BF2-B2FB-6D72FAAC4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0988" y="2997200"/>
            <a:ext cx="571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SST</a:t>
            </a:r>
          </a:p>
        </p:txBody>
      </p:sp>
      <p:sp>
        <p:nvSpPr>
          <p:cNvPr id="132137" name="Line 41">
            <a:extLst>
              <a:ext uri="{FF2B5EF4-FFF2-40B4-BE49-F238E27FC236}">
                <a16:creationId xmlns:a16="http://schemas.microsoft.com/office/drawing/2014/main" id="{A41FF39A-B032-4E49-910E-8FFBC5AAB5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10550" y="3543300"/>
            <a:ext cx="401638" cy="17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38" name="Line 42">
            <a:extLst>
              <a:ext uri="{FF2B5EF4-FFF2-40B4-BE49-F238E27FC236}">
                <a16:creationId xmlns:a16="http://schemas.microsoft.com/office/drawing/2014/main" id="{DCEDC83B-6515-4ABC-996D-60AB5441E0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8738" y="4594225"/>
            <a:ext cx="504825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39" name="Text Box 43">
            <a:extLst>
              <a:ext uri="{FF2B5EF4-FFF2-40B4-BE49-F238E27FC236}">
                <a16:creationId xmlns:a16="http://schemas.microsoft.com/office/drawing/2014/main" id="{45267240-17A7-4DA7-A3C5-365B74BAC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214813"/>
            <a:ext cx="695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Água</a:t>
            </a:r>
          </a:p>
        </p:txBody>
      </p:sp>
      <p:sp>
        <p:nvSpPr>
          <p:cNvPr id="132140" name="Line 44">
            <a:extLst>
              <a:ext uri="{FF2B5EF4-FFF2-40B4-BE49-F238E27FC236}">
                <a16:creationId xmlns:a16="http://schemas.microsoft.com/office/drawing/2014/main" id="{EF94679C-815C-4516-8CF2-653156192E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1263" y="4594225"/>
            <a:ext cx="504825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41" name="Text Box 45">
            <a:extLst>
              <a:ext uri="{FF2B5EF4-FFF2-40B4-BE49-F238E27FC236}">
                <a16:creationId xmlns:a16="http://schemas.microsoft.com/office/drawing/2014/main" id="{4D71594F-FED9-4189-9361-E67C641CE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663" y="4221163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Monovalentes</a:t>
            </a:r>
          </a:p>
        </p:txBody>
      </p:sp>
      <p:sp>
        <p:nvSpPr>
          <p:cNvPr id="132143" name="Text Box 47">
            <a:extLst>
              <a:ext uri="{FF2B5EF4-FFF2-40B4-BE49-F238E27FC236}">
                <a16:creationId xmlns:a16="http://schemas.microsoft.com/office/drawing/2014/main" id="{1649FDAD-CB53-4931-9329-21DCE0962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863" y="4221163"/>
            <a:ext cx="122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Divalentes</a:t>
            </a:r>
          </a:p>
        </p:txBody>
      </p:sp>
      <p:sp>
        <p:nvSpPr>
          <p:cNvPr id="132145" name="Text Box 49">
            <a:extLst>
              <a:ext uri="{FF2B5EF4-FFF2-40B4-BE49-F238E27FC236}">
                <a16:creationId xmlns:a16="http://schemas.microsoft.com/office/drawing/2014/main" id="{2409F532-3F78-4B93-9F12-B8020BE4E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00" y="4221163"/>
            <a:ext cx="684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Virus</a:t>
            </a:r>
          </a:p>
        </p:txBody>
      </p:sp>
      <p:sp>
        <p:nvSpPr>
          <p:cNvPr id="132146" name="Line 50">
            <a:extLst>
              <a:ext uri="{FF2B5EF4-FFF2-40B4-BE49-F238E27FC236}">
                <a16:creationId xmlns:a16="http://schemas.microsoft.com/office/drawing/2014/main" id="{439A41C0-93D5-4399-9601-F73BED28A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92938" y="4549775"/>
            <a:ext cx="257175" cy="403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47" name="Text Box 51">
            <a:extLst>
              <a:ext uri="{FF2B5EF4-FFF2-40B4-BE49-F238E27FC236}">
                <a16:creationId xmlns:a16="http://schemas.microsoft.com/office/drawing/2014/main" id="{E0FA0CE5-C179-4711-A822-004AAAEC7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413" y="4221163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Bactérias</a:t>
            </a:r>
          </a:p>
        </p:txBody>
      </p:sp>
      <p:sp>
        <p:nvSpPr>
          <p:cNvPr id="132148" name="Line 52">
            <a:extLst>
              <a:ext uri="{FF2B5EF4-FFF2-40B4-BE49-F238E27FC236}">
                <a16:creationId xmlns:a16="http://schemas.microsoft.com/office/drawing/2014/main" id="{6FC4FF67-1C6F-4000-B118-8CD2611C96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23125" y="4767263"/>
            <a:ext cx="401638" cy="17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49" name="Line 53">
            <a:extLst>
              <a:ext uri="{FF2B5EF4-FFF2-40B4-BE49-F238E27FC236}">
                <a16:creationId xmlns:a16="http://schemas.microsoft.com/office/drawing/2014/main" id="{FDD580AE-C4B7-4C66-A589-A395864B43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388" y="4549775"/>
            <a:ext cx="257175" cy="403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50" name="Text Box 54">
            <a:extLst>
              <a:ext uri="{FF2B5EF4-FFF2-40B4-BE49-F238E27FC236}">
                <a16:creationId xmlns:a16="http://schemas.microsoft.com/office/drawing/2014/main" id="{B3EC3057-7847-4581-90AF-896D45003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4013" y="4221163"/>
            <a:ext cx="571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SST</a:t>
            </a:r>
          </a:p>
        </p:txBody>
      </p:sp>
      <p:sp>
        <p:nvSpPr>
          <p:cNvPr id="132151" name="Line 55">
            <a:extLst>
              <a:ext uri="{FF2B5EF4-FFF2-40B4-BE49-F238E27FC236}">
                <a16:creationId xmlns:a16="http://schemas.microsoft.com/office/drawing/2014/main" id="{648F6EE7-70D9-4D9A-B4FB-146D915442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83575" y="4767263"/>
            <a:ext cx="401638" cy="17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52" name="Line 56">
            <a:extLst>
              <a:ext uri="{FF2B5EF4-FFF2-40B4-BE49-F238E27FC236}">
                <a16:creationId xmlns:a16="http://schemas.microsoft.com/office/drawing/2014/main" id="{30798362-AB70-4D31-85E9-4BDAC98EC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6075" y="5740400"/>
            <a:ext cx="504825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53" name="Text Box 57">
            <a:extLst>
              <a:ext uri="{FF2B5EF4-FFF2-40B4-BE49-F238E27FC236}">
                <a16:creationId xmlns:a16="http://schemas.microsoft.com/office/drawing/2014/main" id="{C0B07E32-BFE0-471E-AA6E-798A8722A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713" y="5367338"/>
            <a:ext cx="695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Água</a:t>
            </a:r>
          </a:p>
        </p:txBody>
      </p:sp>
      <p:sp>
        <p:nvSpPr>
          <p:cNvPr id="132155" name="Text Box 59">
            <a:extLst>
              <a:ext uri="{FF2B5EF4-FFF2-40B4-BE49-F238E27FC236}">
                <a16:creationId xmlns:a16="http://schemas.microsoft.com/office/drawing/2014/main" id="{7D059366-475B-40F3-A318-4233F62B3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5373688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Monovalentes</a:t>
            </a:r>
          </a:p>
        </p:txBody>
      </p:sp>
      <p:sp>
        <p:nvSpPr>
          <p:cNvPr id="132157" name="Text Box 61">
            <a:extLst>
              <a:ext uri="{FF2B5EF4-FFF2-40B4-BE49-F238E27FC236}">
                <a16:creationId xmlns:a16="http://schemas.microsoft.com/office/drawing/2014/main" id="{BCBF20CC-D5DF-4862-8107-6C478154F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0" y="5373688"/>
            <a:ext cx="122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Divalentes</a:t>
            </a:r>
          </a:p>
        </p:txBody>
      </p:sp>
      <p:sp>
        <p:nvSpPr>
          <p:cNvPr id="132159" name="Text Box 63">
            <a:extLst>
              <a:ext uri="{FF2B5EF4-FFF2-40B4-BE49-F238E27FC236}">
                <a16:creationId xmlns:a16="http://schemas.microsoft.com/office/drawing/2014/main" id="{33B81A4B-1B52-4F8F-9FEF-D6D7E351A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738" y="5373688"/>
            <a:ext cx="6842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Virus</a:t>
            </a:r>
          </a:p>
        </p:txBody>
      </p:sp>
      <p:sp>
        <p:nvSpPr>
          <p:cNvPr id="132160" name="Line 64">
            <a:extLst>
              <a:ext uri="{FF2B5EF4-FFF2-40B4-BE49-F238E27FC236}">
                <a16:creationId xmlns:a16="http://schemas.microsoft.com/office/drawing/2014/main" id="{8607DA47-9B0F-46A6-AF86-5373014E32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0275" y="5695950"/>
            <a:ext cx="257175" cy="403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61" name="Text Box 65">
            <a:extLst>
              <a:ext uri="{FF2B5EF4-FFF2-40B4-BE49-F238E27FC236}">
                <a16:creationId xmlns:a16="http://schemas.microsoft.com/office/drawing/2014/main" id="{BEA277D8-A53B-47F9-94D4-013CB95F0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537368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Bactérias</a:t>
            </a:r>
          </a:p>
        </p:txBody>
      </p:sp>
      <p:sp>
        <p:nvSpPr>
          <p:cNvPr id="132162" name="Line 66">
            <a:extLst>
              <a:ext uri="{FF2B5EF4-FFF2-40B4-BE49-F238E27FC236}">
                <a16:creationId xmlns:a16="http://schemas.microsoft.com/office/drawing/2014/main" id="{59D58398-4131-4FD5-8B0A-7B11C616FF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10463" y="5913438"/>
            <a:ext cx="401637" cy="17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63" name="Line 67">
            <a:extLst>
              <a:ext uri="{FF2B5EF4-FFF2-40B4-BE49-F238E27FC236}">
                <a16:creationId xmlns:a16="http://schemas.microsoft.com/office/drawing/2014/main" id="{DD9D83C4-2750-447F-925D-939F1B854E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40725" y="5695950"/>
            <a:ext cx="257175" cy="403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64" name="Text Box 68">
            <a:extLst>
              <a:ext uri="{FF2B5EF4-FFF2-40B4-BE49-F238E27FC236}">
                <a16:creationId xmlns:a16="http://schemas.microsoft.com/office/drawing/2014/main" id="{C80B6D3D-31A4-4F95-BDCC-735B92537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8650" y="5373688"/>
            <a:ext cx="571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SST</a:t>
            </a:r>
          </a:p>
        </p:txBody>
      </p:sp>
      <p:sp>
        <p:nvSpPr>
          <p:cNvPr id="132165" name="Line 69">
            <a:extLst>
              <a:ext uri="{FF2B5EF4-FFF2-40B4-BE49-F238E27FC236}">
                <a16:creationId xmlns:a16="http://schemas.microsoft.com/office/drawing/2014/main" id="{53038737-9DFB-4313-A654-D03220C187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70913" y="5913438"/>
            <a:ext cx="401637" cy="17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66" name="Line 70">
            <a:extLst>
              <a:ext uri="{FF2B5EF4-FFF2-40B4-BE49-F238E27FC236}">
                <a16:creationId xmlns:a16="http://schemas.microsoft.com/office/drawing/2014/main" id="{C8BD7153-934C-4265-9C43-A12D84A6C3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357563"/>
            <a:ext cx="257175" cy="403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67" name="Line 71">
            <a:extLst>
              <a:ext uri="{FF2B5EF4-FFF2-40B4-BE49-F238E27FC236}">
                <a16:creationId xmlns:a16="http://schemas.microsoft.com/office/drawing/2014/main" id="{5C0E4EA7-414D-4D38-A813-EAE8B36DB7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7588" y="3575050"/>
            <a:ext cx="401637" cy="17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68" name="Line 72">
            <a:extLst>
              <a:ext uri="{FF2B5EF4-FFF2-40B4-BE49-F238E27FC236}">
                <a16:creationId xmlns:a16="http://schemas.microsoft.com/office/drawing/2014/main" id="{8E64218B-C219-429D-B59C-FCA11BB0914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6300" y="4581525"/>
            <a:ext cx="257175" cy="403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69" name="Line 73">
            <a:extLst>
              <a:ext uri="{FF2B5EF4-FFF2-40B4-BE49-F238E27FC236}">
                <a16:creationId xmlns:a16="http://schemas.microsoft.com/office/drawing/2014/main" id="{E3685AC7-1129-4D89-8D9C-557BD2BBB7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86488" y="4799013"/>
            <a:ext cx="401637" cy="17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70" name="Line 74">
            <a:extLst>
              <a:ext uri="{FF2B5EF4-FFF2-40B4-BE49-F238E27FC236}">
                <a16:creationId xmlns:a16="http://schemas.microsoft.com/office/drawing/2014/main" id="{7EB0C94F-7685-4DEE-BCC4-BF4726A3DB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9338" y="4552950"/>
            <a:ext cx="257175" cy="403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71" name="Line 75">
            <a:extLst>
              <a:ext uri="{FF2B5EF4-FFF2-40B4-BE49-F238E27FC236}">
                <a16:creationId xmlns:a16="http://schemas.microsoft.com/office/drawing/2014/main" id="{D8EBE058-B22E-4772-B528-EEEB37D7B2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89525" y="4770438"/>
            <a:ext cx="401638" cy="17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72" name="Line 76">
            <a:extLst>
              <a:ext uri="{FF2B5EF4-FFF2-40B4-BE49-F238E27FC236}">
                <a16:creationId xmlns:a16="http://schemas.microsoft.com/office/drawing/2014/main" id="{0DFAAB33-3B9B-45B9-8E90-A8C26B3B01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0788" y="5718175"/>
            <a:ext cx="257175" cy="403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73" name="Line 77">
            <a:extLst>
              <a:ext uri="{FF2B5EF4-FFF2-40B4-BE49-F238E27FC236}">
                <a16:creationId xmlns:a16="http://schemas.microsoft.com/office/drawing/2014/main" id="{3B8F5EB7-755B-4B2E-A469-BC4E03B717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30975" y="5935663"/>
            <a:ext cx="401638" cy="17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74" name="Line 78">
            <a:extLst>
              <a:ext uri="{FF2B5EF4-FFF2-40B4-BE49-F238E27FC236}">
                <a16:creationId xmlns:a16="http://schemas.microsoft.com/office/drawing/2014/main" id="{4C1013B9-8E25-4100-B3B0-994EB5E93F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3800" y="5703888"/>
            <a:ext cx="257175" cy="403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75" name="Line 79">
            <a:extLst>
              <a:ext uri="{FF2B5EF4-FFF2-40B4-BE49-F238E27FC236}">
                <a16:creationId xmlns:a16="http://schemas.microsoft.com/office/drawing/2014/main" id="{66AAF917-F721-423C-AB73-C56AC181FE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3988" y="5921375"/>
            <a:ext cx="401637" cy="17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76" name="Line 80">
            <a:extLst>
              <a:ext uri="{FF2B5EF4-FFF2-40B4-BE49-F238E27FC236}">
                <a16:creationId xmlns:a16="http://schemas.microsoft.com/office/drawing/2014/main" id="{7CE3BE09-591C-42A0-8D00-89E768219B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5718175"/>
            <a:ext cx="257175" cy="403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77" name="Line 81">
            <a:extLst>
              <a:ext uri="{FF2B5EF4-FFF2-40B4-BE49-F238E27FC236}">
                <a16:creationId xmlns:a16="http://schemas.microsoft.com/office/drawing/2014/main" id="{DACF25A9-69F8-4078-B801-4D8A987794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10025" y="5935663"/>
            <a:ext cx="401638" cy="17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2102" name="Text Box 6">
            <a:extLst>
              <a:ext uri="{FF2B5EF4-FFF2-40B4-BE49-F238E27FC236}">
                <a16:creationId xmlns:a16="http://schemas.microsoft.com/office/drawing/2014/main" id="{85585CEE-C5F1-43AD-9121-BAE4667DA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995488"/>
            <a:ext cx="230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Microfiltração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B6BD1208-E197-4580-88E4-5E456AEA46B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3" name="Rectangle 3">
            <a:extLst>
              <a:ext uri="{FF2B5EF4-FFF2-40B4-BE49-F238E27FC236}">
                <a16:creationId xmlns:a16="http://schemas.microsoft.com/office/drawing/2014/main" id="{6885238B-0D92-4A59-A069-74F915EF9E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152525"/>
          </a:xfrm>
        </p:spPr>
        <p:txBody>
          <a:bodyPr/>
          <a:lstStyle/>
          <a:p>
            <a:r>
              <a:rPr lang="pt-BR" altLang="pt-BR"/>
              <a:t>PROCESSOS DE MEMBRANA</a:t>
            </a:r>
          </a:p>
        </p:txBody>
      </p:sp>
      <p:sp>
        <p:nvSpPr>
          <p:cNvPr id="76804" name="Rectangle 4">
            <a:extLst>
              <a:ext uri="{FF2B5EF4-FFF2-40B4-BE49-F238E27FC236}">
                <a16:creationId xmlns:a16="http://schemas.microsoft.com/office/drawing/2014/main" id="{6BB3FA3B-0756-406D-97C4-B273B11E3B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507413" cy="4781550"/>
          </a:xfrm>
        </p:spPr>
        <p:txBody>
          <a:bodyPr/>
          <a:lstStyle/>
          <a:p>
            <a:pPr marL="609600" indent="-609600"/>
            <a:r>
              <a:rPr lang="pt-BR" altLang="pt-BR" sz="3600"/>
              <a:t>Introdução</a:t>
            </a:r>
          </a:p>
          <a:p>
            <a:pPr marL="609600" indent="-609600"/>
            <a:r>
              <a:rPr lang="pt-BR" altLang="pt-BR" sz="3600"/>
              <a:t>Processos de Membrana: Definição</a:t>
            </a:r>
          </a:p>
          <a:p>
            <a:pPr marL="609600" indent="-609600"/>
            <a:r>
              <a:rPr lang="pt-BR" altLang="pt-BR" sz="3600"/>
              <a:t>Importância na Engenharia Sanitária e Ambiental</a:t>
            </a:r>
          </a:p>
          <a:p>
            <a:pPr marL="609600" indent="-609600"/>
            <a:r>
              <a:rPr lang="pt-BR" altLang="pt-BR" sz="3600"/>
              <a:t>Histórico</a:t>
            </a:r>
          </a:p>
          <a:p>
            <a:pPr marL="609600" indent="-609600"/>
            <a:r>
              <a:rPr lang="pt-BR" altLang="pt-BR" sz="3600"/>
              <a:t>Conceitos Básicos</a:t>
            </a:r>
          </a:p>
          <a:p>
            <a:pPr marL="609600" indent="-609600"/>
            <a:r>
              <a:rPr lang="pt-BR" altLang="pt-BR" sz="3600"/>
              <a:t>Partículas e suas dimensões físicas presentes na fase líquida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96797793-53E4-4213-9996-B454F1AB288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3" name="Rectangle 3">
            <a:extLst>
              <a:ext uri="{FF2B5EF4-FFF2-40B4-BE49-F238E27FC236}">
                <a16:creationId xmlns:a16="http://schemas.microsoft.com/office/drawing/2014/main" id="{64E8BEF9-F3CB-4394-889B-867606AD93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17488"/>
            <a:ext cx="8964613" cy="1439862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APLICABILIDADE E PRÉ-TRATAMENTO </a:t>
            </a:r>
          </a:p>
        </p:txBody>
      </p:sp>
      <p:graphicFrame>
        <p:nvGraphicFramePr>
          <p:cNvPr id="87132" name="Group 92">
            <a:extLst>
              <a:ext uri="{FF2B5EF4-FFF2-40B4-BE49-F238E27FC236}">
                <a16:creationId xmlns:a16="http://schemas.microsoft.com/office/drawing/2014/main" id="{4ED56F3D-0360-44DA-9DE6-AAD145573978}"/>
              </a:ext>
            </a:extLst>
          </p:cNvPr>
          <p:cNvGraphicFramePr>
            <a:graphicFrameLocks noGrp="1"/>
          </p:cNvGraphicFramePr>
          <p:nvPr/>
        </p:nvGraphicFramePr>
        <p:xfrm>
          <a:off x="396875" y="1954213"/>
          <a:ext cx="8496300" cy="4283075"/>
        </p:xfrm>
        <a:graphic>
          <a:graphicData uri="http://schemas.openxmlformats.org/drawingml/2006/table">
            <a:tbl>
              <a:tblPr/>
              <a:tblGrid>
                <a:gridCol w="3382963">
                  <a:extLst>
                    <a:ext uri="{9D8B030D-6E8A-4147-A177-3AD203B41FA5}">
                      <a16:colId xmlns:a16="http://schemas.microsoft.com/office/drawing/2014/main" val="4068942709"/>
                    </a:ext>
                  </a:extLst>
                </a:gridCol>
                <a:gridCol w="1881187">
                  <a:extLst>
                    <a:ext uri="{9D8B030D-6E8A-4147-A177-3AD203B41FA5}">
                      <a16:colId xmlns:a16="http://schemas.microsoft.com/office/drawing/2014/main" val="1243771612"/>
                    </a:ext>
                  </a:extLst>
                </a:gridCol>
                <a:gridCol w="3232150">
                  <a:extLst>
                    <a:ext uri="{9D8B030D-6E8A-4147-A177-3AD203B41FA5}">
                      <a16:colId xmlns:a16="http://schemas.microsoft.com/office/drawing/2014/main" val="179467264"/>
                    </a:ext>
                  </a:extLst>
                </a:gridCol>
              </a:tblGrid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Contaminante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Membrana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Pré-Tratamento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910455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Partículas, bactérias e protozoários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Coagulação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501328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Partículas, bactérias, protozoários e virus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UF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MF + Coagulação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4844229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Compostos orgânicos naturais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NF e OR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Coagulação ou CAP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+ MF ou UF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070693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Compostos orgânicos sintéticos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NF e OR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Coagulação ou CAP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+ MF ou UF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5098224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Dureza e sais dissolvidos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NF e OR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t-BR" alt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99762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 descr="arial1l">
            <a:extLst>
              <a:ext uri="{FF2B5EF4-FFF2-40B4-BE49-F238E27FC236}">
                <a16:creationId xmlns:a16="http://schemas.microsoft.com/office/drawing/2014/main" id="{E13B5330-E306-440E-B84F-0DB33A85B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1514475"/>
            <a:ext cx="2603500" cy="2017713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pt-BR" altLang="pt-BR" b="1">
                <a:solidFill>
                  <a:srgbClr val="0000FF"/>
                </a:solidFill>
                <a:latin typeface="Times New Roman" panose="02020603050405020304" pitchFamily="18" charset="0"/>
              </a:rPr>
              <a:t>Tratamento de Água</a:t>
            </a: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pt-BR" altLang="pt-BR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2" name="Picture 22">
            <a:extLst>
              <a:ext uri="{FF2B5EF4-FFF2-40B4-BE49-F238E27FC236}">
                <a16:creationId xmlns:a16="http://schemas.microsoft.com/office/drawing/2014/main" id="{DD845005-86B9-4534-8DB9-FE22F46B5EF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Text Box 2">
            <a:extLst>
              <a:ext uri="{FF2B5EF4-FFF2-40B4-BE49-F238E27FC236}">
                <a16:creationId xmlns:a16="http://schemas.microsoft.com/office/drawing/2014/main" id="{CE623B35-1862-4C72-9250-E4A10112E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" y="352425"/>
            <a:ext cx="3008313" cy="366713"/>
          </a:xfrm>
          <a:prstGeom prst="rect">
            <a:avLst/>
          </a:prstGeom>
          <a:gradFill rotWithShape="0">
            <a:gsLst>
              <a:gs pos="0">
                <a:srgbClr val="009900"/>
              </a:gs>
              <a:gs pos="50000">
                <a:srgbClr val="009900">
                  <a:gamma/>
                  <a:shade val="46275"/>
                  <a:invGamma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imes New Roman" panose="02020603050405020304" pitchFamily="18" charset="0"/>
              </a:rPr>
              <a:t>Qualidade da água bruta</a:t>
            </a:r>
            <a:endParaRPr lang="pt-BR" altLang="pt-BR" b="1">
              <a:latin typeface="Times New Roman" panose="02020603050405020304" pitchFamily="18" charset="0"/>
            </a:endParaRP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C5CF595B-0427-4722-8C69-036F6D2B1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4373563"/>
            <a:ext cx="2613025" cy="366712"/>
          </a:xfrm>
          <a:prstGeom prst="rect">
            <a:avLst/>
          </a:prstGeom>
          <a:gradFill rotWithShape="0">
            <a:gsLst>
              <a:gs pos="0">
                <a:srgbClr val="009900"/>
              </a:gs>
              <a:gs pos="50000">
                <a:srgbClr val="009900">
                  <a:gamma/>
                  <a:shade val="46275"/>
                  <a:invGamma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imes New Roman" panose="02020603050405020304" pitchFamily="18" charset="0"/>
              </a:rPr>
              <a:t>Qualidade da água final</a:t>
            </a:r>
            <a:endParaRPr lang="pt-BR" altLang="pt-BR" b="1">
              <a:latin typeface="Times New Roman" panose="02020603050405020304" pitchFamily="18" charset="0"/>
            </a:endParaRPr>
          </a:p>
        </p:txBody>
      </p:sp>
      <p:sp>
        <p:nvSpPr>
          <p:cNvPr id="10245" name="Text Box 5" descr="fchn6a">
            <a:extLst>
              <a:ext uri="{FF2B5EF4-FFF2-40B4-BE49-F238E27FC236}">
                <a16:creationId xmlns:a16="http://schemas.microsoft.com/office/drawing/2014/main" id="{1A5D1654-9D70-443E-B2C2-2E492C8C2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5724525"/>
            <a:ext cx="1482725" cy="947738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Estéticamente agradável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6" name="Text Box 6" descr="fchn6a">
            <a:extLst>
              <a:ext uri="{FF2B5EF4-FFF2-40B4-BE49-F238E27FC236}">
                <a16:creationId xmlns:a16="http://schemas.microsoft.com/office/drawing/2014/main" id="{AFB4A78C-29EC-4906-93F2-A835956BB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938" y="5724525"/>
            <a:ext cx="1258887" cy="947738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Compostos inorgânicos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7" name="Text Box 7" descr="fchn6a">
            <a:extLst>
              <a:ext uri="{FF2B5EF4-FFF2-40B4-BE49-F238E27FC236}">
                <a16:creationId xmlns:a16="http://schemas.microsoft.com/office/drawing/2014/main" id="{3D170D9A-4E86-4DE1-873A-9A032C637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724525"/>
            <a:ext cx="1227138" cy="947738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Compostos orgânicos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8" name="Text Box 8" descr="fchn6a">
            <a:extLst>
              <a:ext uri="{FF2B5EF4-FFF2-40B4-BE49-F238E27FC236}">
                <a16:creationId xmlns:a16="http://schemas.microsoft.com/office/drawing/2014/main" id="{65A4827D-1CF2-4BBF-BFB9-274E3FA5C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724525"/>
            <a:ext cx="1617663" cy="947738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Sub-produtos da desinfecção</a:t>
            </a:r>
          </a:p>
          <a:p>
            <a:pPr algn="ctr" eaLnBrk="0" hangingPunct="0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9" name="Text Box 9" descr="fchn6a">
            <a:extLst>
              <a:ext uri="{FF2B5EF4-FFF2-40B4-BE49-F238E27FC236}">
                <a16:creationId xmlns:a16="http://schemas.microsoft.com/office/drawing/2014/main" id="{2FEF1C59-6B3A-43CC-81DC-D301A650A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5724525"/>
            <a:ext cx="1898650" cy="947738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Microbiologicamente segura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250" name="AutoShape 10">
            <a:extLst>
              <a:ext uri="{FF2B5EF4-FFF2-40B4-BE49-F238E27FC236}">
                <a16:creationId xmlns:a16="http://schemas.microsoft.com/office/drawing/2014/main" id="{85D5CD57-B79D-4989-A408-767153EDA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266950"/>
            <a:ext cx="1120775" cy="200025"/>
          </a:xfrm>
          <a:prstGeom prst="rightArrow">
            <a:avLst>
              <a:gd name="adj1" fmla="val 50000"/>
              <a:gd name="adj2" fmla="val 140079"/>
            </a:avLst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6D184907-E10E-466C-8D40-182453C31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225" y="1600200"/>
            <a:ext cx="2109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t-BR" altLang="pt-BR" sz="1600">
              <a:latin typeface="Times New Roman" panose="02020603050405020304" pitchFamily="18" charset="0"/>
            </a:endParaRPr>
          </a:p>
        </p:txBody>
      </p:sp>
      <p:sp>
        <p:nvSpPr>
          <p:cNvPr id="10252" name="Text Box 12" descr="ppwtp1">
            <a:extLst>
              <a:ext uri="{FF2B5EF4-FFF2-40B4-BE49-F238E27FC236}">
                <a16:creationId xmlns:a16="http://schemas.microsoft.com/office/drawing/2014/main" id="{34F23341-91B0-45E6-8C26-5577BA196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3" y="392113"/>
            <a:ext cx="4451350" cy="4492625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Qualidade da água bruta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Qualidade da água final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Confiabilidade em processos e equipamentos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Mão de obra e pessoal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Flexibilidade operacional em lidar com mudanças na qualidade da água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Área disponível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Disposição dos resíduos (Aspectos ambientais)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Custos de operação e construção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Aspectos políticos</a:t>
            </a:r>
          </a:p>
        </p:txBody>
      </p:sp>
      <p:sp>
        <p:nvSpPr>
          <p:cNvPr id="10253" name="AutoShape 13">
            <a:extLst>
              <a:ext uri="{FF2B5EF4-FFF2-40B4-BE49-F238E27FC236}">
                <a16:creationId xmlns:a16="http://schemas.microsoft.com/office/drawing/2014/main" id="{BBE61FB4-C832-4C2E-B073-1B3266CE52B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362869" y="999332"/>
            <a:ext cx="649287" cy="196850"/>
          </a:xfrm>
          <a:prstGeom prst="rightArrow">
            <a:avLst>
              <a:gd name="adj1" fmla="val 50000"/>
              <a:gd name="adj2" fmla="val 82460"/>
            </a:avLst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54" name="AutoShape 14">
            <a:extLst>
              <a:ext uri="{FF2B5EF4-FFF2-40B4-BE49-F238E27FC236}">
                <a16:creationId xmlns:a16="http://schemas.microsoft.com/office/drawing/2014/main" id="{5080F08F-47FA-4E24-A354-D2B223FB2CC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358106" y="3809207"/>
            <a:ext cx="649287" cy="196850"/>
          </a:xfrm>
          <a:prstGeom prst="rightArrow">
            <a:avLst>
              <a:gd name="adj1" fmla="val 50000"/>
              <a:gd name="adj2" fmla="val 82460"/>
            </a:avLst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55" name="Line 15">
            <a:extLst>
              <a:ext uri="{FF2B5EF4-FFF2-40B4-BE49-F238E27FC236}">
                <a16:creationId xmlns:a16="http://schemas.microsoft.com/office/drawing/2014/main" id="{5E93A33A-9BBE-4BCE-8D51-F869447B7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8300" y="4791075"/>
            <a:ext cx="0" cy="347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56" name="Line 16">
            <a:extLst>
              <a:ext uri="{FF2B5EF4-FFF2-40B4-BE49-F238E27FC236}">
                <a16:creationId xmlns:a16="http://schemas.microsoft.com/office/drawing/2014/main" id="{5AC6C070-E629-49CD-A293-26907EBB07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8" y="5153025"/>
            <a:ext cx="73009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57" name="Line 17">
            <a:extLst>
              <a:ext uri="{FF2B5EF4-FFF2-40B4-BE49-F238E27FC236}">
                <a16:creationId xmlns:a16="http://schemas.microsoft.com/office/drawing/2014/main" id="{BB326051-BF4A-40B4-B8FA-CA3F74B01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8" y="5167313"/>
            <a:ext cx="0" cy="547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58" name="Line 18">
            <a:extLst>
              <a:ext uri="{FF2B5EF4-FFF2-40B4-BE49-F238E27FC236}">
                <a16:creationId xmlns:a16="http://schemas.microsoft.com/office/drawing/2014/main" id="{3F079356-4889-483C-91FD-A9A72AB87E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7800" y="515302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59" name="Line 19">
            <a:extLst>
              <a:ext uri="{FF2B5EF4-FFF2-40B4-BE49-F238E27FC236}">
                <a16:creationId xmlns:a16="http://schemas.microsoft.com/office/drawing/2014/main" id="{8CE08F4C-69AE-4600-954F-EF1D34D61B7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375" y="5148263"/>
            <a:ext cx="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60" name="Line 20">
            <a:extLst>
              <a:ext uri="{FF2B5EF4-FFF2-40B4-BE49-F238E27FC236}">
                <a16:creationId xmlns:a16="http://schemas.microsoft.com/office/drawing/2014/main" id="{0D036B00-CEFB-4C11-AE92-F61DF240576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8388" y="514667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61" name="Line 21">
            <a:extLst>
              <a:ext uri="{FF2B5EF4-FFF2-40B4-BE49-F238E27FC236}">
                <a16:creationId xmlns:a16="http://schemas.microsoft.com/office/drawing/2014/main" id="{50D1CEA6-1882-4D39-B386-EA872E52E7D5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7050" y="514667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id="{CCAA7AFD-A716-4BA7-864A-DE8ACCF07EF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59" name="Rectangle 3">
            <a:extLst>
              <a:ext uri="{FF2B5EF4-FFF2-40B4-BE49-F238E27FC236}">
                <a16:creationId xmlns:a16="http://schemas.microsoft.com/office/drawing/2014/main" id="{BF2D4384-16C8-4819-89B5-42406066B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815975"/>
          </a:xfrm>
        </p:spPr>
        <p:txBody>
          <a:bodyPr/>
          <a:lstStyle/>
          <a:p>
            <a:r>
              <a:rPr lang="pt-BR" altLang="pt-BR"/>
              <a:t>PROCESSOS DE MEMBRANA</a:t>
            </a:r>
          </a:p>
        </p:txBody>
      </p:sp>
      <p:graphicFrame>
        <p:nvGraphicFramePr>
          <p:cNvPr id="96299" name="Group 43">
            <a:extLst>
              <a:ext uri="{FF2B5EF4-FFF2-40B4-BE49-F238E27FC236}">
                <a16:creationId xmlns:a16="http://schemas.microsoft.com/office/drawing/2014/main" id="{3AB4D6C1-1868-4CEE-8C01-599F9263F78B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1916113"/>
          <a:ext cx="8496300" cy="4346575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638315388"/>
                    </a:ext>
                  </a:extLst>
                </a:gridCol>
                <a:gridCol w="3168650">
                  <a:extLst>
                    <a:ext uri="{9D8B030D-6E8A-4147-A177-3AD203B41FA5}">
                      <a16:colId xmlns:a16="http://schemas.microsoft.com/office/drawing/2014/main" val="3863791883"/>
                    </a:ext>
                  </a:extLst>
                </a:gridCol>
                <a:gridCol w="2736850">
                  <a:extLst>
                    <a:ext uri="{9D8B030D-6E8A-4147-A177-3AD203B41FA5}">
                      <a16:colId xmlns:a16="http://schemas.microsoft.com/office/drawing/2014/main" val="3781264799"/>
                    </a:ext>
                  </a:extLst>
                </a:gridCol>
              </a:tblGrid>
              <a:tr h="806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Processo de Membrana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Diâmetro dos Poros (</a:t>
                      </a: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sym typeface="Symbol" panose="05050102010706020507" pitchFamily="18" charset="2"/>
                        </a:rPr>
                        <a:t>m)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Peso molecular de corte (Daltons)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190068"/>
                  </a:ext>
                </a:extLst>
              </a:tr>
              <a:tr h="779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Osmose Reversa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&lt; 0,001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&lt; 200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766795"/>
                  </a:ext>
                </a:extLst>
              </a:tr>
              <a:tr h="779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Nanofiltração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0,001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200 a 1.000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0476988"/>
                  </a:ext>
                </a:extLst>
              </a:tr>
              <a:tr h="779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Ultrafiltração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0,01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1.000 a 500.000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67119"/>
                  </a:ext>
                </a:extLst>
              </a:tr>
              <a:tr h="777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Microfiltração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0,1 a 0,2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&gt; 500.000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9894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C2F1E07D-0383-4979-AFD9-58F0426CB6E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3" name="Rectangle 3">
            <a:extLst>
              <a:ext uri="{FF2B5EF4-FFF2-40B4-BE49-F238E27FC236}">
                <a16:creationId xmlns:a16="http://schemas.microsoft.com/office/drawing/2014/main" id="{71B696F3-FC9A-4E46-85E9-939C607BB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815975"/>
          </a:xfrm>
        </p:spPr>
        <p:txBody>
          <a:bodyPr/>
          <a:lstStyle/>
          <a:p>
            <a:r>
              <a:rPr lang="pt-BR" altLang="pt-BR"/>
              <a:t>PROCESSOS DE MEMBRANA</a:t>
            </a:r>
          </a:p>
        </p:txBody>
      </p:sp>
      <p:graphicFrame>
        <p:nvGraphicFramePr>
          <p:cNvPr id="97321" name="Group 41">
            <a:extLst>
              <a:ext uri="{FF2B5EF4-FFF2-40B4-BE49-F238E27FC236}">
                <a16:creationId xmlns:a16="http://schemas.microsoft.com/office/drawing/2014/main" id="{54ECD65C-62EB-491A-99B2-94A5AFF4396F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1700213"/>
          <a:ext cx="8496300" cy="4876800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1404493276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2726655297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2667222480"/>
                    </a:ext>
                  </a:extLst>
                </a:gridCol>
              </a:tblGrid>
              <a:tr h="806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Processo de Membrana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sym typeface="Symbol" panose="05050102010706020507" pitchFamily="18" charset="2"/>
                        </a:rPr>
                        <a:t>Pressão Aplicada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sym typeface="Symbol" panose="05050102010706020507" pitchFamily="18" charset="2"/>
                        </a:rPr>
                        <a:t>(psi)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sym typeface="Symbol" panose="05050102010706020507" pitchFamily="18" charset="2"/>
                        </a:rPr>
                        <a:t>Pressão Aplicada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sym typeface="Symbol" panose="05050102010706020507" pitchFamily="18" charset="2"/>
                        </a:rPr>
                        <a:t>(bar)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808162"/>
                  </a:ext>
                </a:extLst>
              </a:tr>
              <a:tr h="779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Osmose Reversa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150 a 1.000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10,3 a 68,9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28119"/>
                  </a:ext>
                </a:extLst>
              </a:tr>
              <a:tr h="779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Nanofiltração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75 a 125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5,2 a 8,6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960331"/>
                  </a:ext>
                </a:extLst>
              </a:tr>
              <a:tr h="779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Ultrafiltração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7 a 30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0,5 a 2,1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843659"/>
                  </a:ext>
                </a:extLst>
              </a:tr>
              <a:tr h="777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Microfiltração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5 a 30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0,3 a 2,1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0295889"/>
                  </a:ext>
                </a:extLst>
              </a:tr>
              <a:tr h="777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Microfiltração a vácuo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-2 a -12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-0,2 a -0,9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669159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id="{81E49BBF-FBDA-4001-BDC0-2AFF7F7E799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1" name="Rectangle 3">
            <a:extLst>
              <a:ext uri="{FF2B5EF4-FFF2-40B4-BE49-F238E27FC236}">
                <a16:creationId xmlns:a16="http://schemas.microsoft.com/office/drawing/2014/main" id="{A3A5F4BD-09EF-41CF-97E2-881B87D6A7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815975"/>
          </a:xfrm>
        </p:spPr>
        <p:txBody>
          <a:bodyPr/>
          <a:lstStyle/>
          <a:p>
            <a:r>
              <a:rPr lang="pt-BR" altLang="pt-BR"/>
              <a:t>PROCESSOS DE MEMBRANA</a:t>
            </a:r>
          </a:p>
        </p:txBody>
      </p:sp>
      <p:graphicFrame>
        <p:nvGraphicFramePr>
          <p:cNvPr id="99364" name="Group 36">
            <a:extLst>
              <a:ext uri="{FF2B5EF4-FFF2-40B4-BE49-F238E27FC236}">
                <a16:creationId xmlns:a16="http://schemas.microsoft.com/office/drawing/2014/main" id="{9EA4C19B-2811-4431-A4EF-A46525DD1165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1700213"/>
          <a:ext cx="8496300" cy="4803775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3908995740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759856866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4121130888"/>
                    </a:ext>
                  </a:extLst>
                </a:gridCol>
              </a:tblGrid>
              <a:tr h="806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Processo de Membrana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sym typeface="Symbol" panose="05050102010706020507" pitchFamily="18" charset="2"/>
                        </a:rPr>
                        <a:t>Fluxo (gfd)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sym typeface="Symbol" panose="05050102010706020507" pitchFamily="18" charset="2"/>
                        </a:rPr>
                        <a:t>Fluxo (L/m</a:t>
                      </a:r>
                      <a:r>
                        <a:rPr kumimoji="0" lang="pt-BR" altLang="pt-BR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sym typeface="Symbol" panose="05050102010706020507" pitchFamily="18" charset="2"/>
                        </a:rPr>
                        <a:t>2</a:t>
                      </a: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sym typeface="Symbol" panose="05050102010706020507" pitchFamily="18" charset="2"/>
                        </a:rPr>
                        <a:t>/h)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530139"/>
                  </a:ext>
                </a:extLst>
              </a:tr>
              <a:tr h="779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Osmose Reversa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7 a 15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12 a 25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181249"/>
                  </a:ext>
                </a:extLst>
              </a:tr>
              <a:tr h="779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Nanofiltração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15 a 20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25 a 34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654003"/>
                  </a:ext>
                </a:extLst>
              </a:tr>
              <a:tr h="779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Ultrafiltração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40 a 100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68 a 170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531867"/>
                  </a:ext>
                </a:extLst>
              </a:tr>
              <a:tr h="777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Microfiltração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40 a 100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68 a 170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8040541"/>
                  </a:ext>
                </a:extLst>
              </a:tr>
              <a:tr h="777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Microfiltração a vácuo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20 a 40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34 a 68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40052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3" name="Picture 5">
            <a:extLst>
              <a:ext uri="{FF2B5EF4-FFF2-40B4-BE49-F238E27FC236}">
                <a16:creationId xmlns:a16="http://schemas.microsoft.com/office/drawing/2014/main" id="{532BB123-689F-4A5E-968C-729942BC940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250" name="Rectangle 2">
            <a:extLst>
              <a:ext uri="{FF2B5EF4-FFF2-40B4-BE49-F238E27FC236}">
                <a16:creationId xmlns:a16="http://schemas.microsoft.com/office/drawing/2014/main" id="{19E6EFBB-4580-41CA-BF0C-29165C8ED0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MECANISMO DE SEPARAÇÃO</a:t>
            </a:r>
          </a:p>
        </p:txBody>
      </p:sp>
      <p:sp>
        <p:nvSpPr>
          <p:cNvPr id="181252" name="Rectangle 4">
            <a:extLst>
              <a:ext uri="{FF2B5EF4-FFF2-40B4-BE49-F238E27FC236}">
                <a16:creationId xmlns:a16="http://schemas.microsoft.com/office/drawing/2014/main" id="{7CDD4716-21B9-4241-A5F3-30D55BB86B6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806575"/>
            <a:ext cx="4495800" cy="4781550"/>
          </a:xfrm>
        </p:spPr>
        <p:txBody>
          <a:bodyPr/>
          <a:lstStyle/>
          <a:p>
            <a:r>
              <a:rPr lang="pt-BR" altLang="pt-BR" sz="2800"/>
              <a:t>Membranas porosas (Processos de transporte convectivos)</a:t>
            </a:r>
          </a:p>
          <a:p>
            <a:r>
              <a:rPr lang="pt-BR" altLang="pt-BR" sz="2800"/>
              <a:t>Macroporos: &gt; 50 nm</a:t>
            </a:r>
          </a:p>
          <a:p>
            <a:r>
              <a:rPr lang="pt-BR" altLang="pt-BR" sz="2800"/>
              <a:t>Mesoporos: entre 2 nm e 50 nm</a:t>
            </a:r>
          </a:p>
          <a:p>
            <a:r>
              <a:rPr lang="pt-BR" altLang="pt-BR" sz="2800"/>
              <a:t>Microporos: &lt; 2 nm</a:t>
            </a:r>
          </a:p>
          <a:p>
            <a:r>
              <a:rPr lang="pt-BR" altLang="pt-BR" sz="2800"/>
              <a:t>Membranas densas (Processos de transporte difusivos)</a:t>
            </a:r>
          </a:p>
        </p:txBody>
      </p:sp>
      <p:sp>
        <p:nvSpPr>
          <p:cNvPr id="181255" name="Rectangle 7">
            <a:extLst>
              <a:ext uri="{FF2B5EF4-FFF2-40B4-BE49-F238E27FC236}">
                <a16:creationId xmlns:a16="http://schemas.microsoft.com/office/drawing/2014/main" id="{6A29545C-F7E1-47AC-AA65-F888607189F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2060575"/>
            <a:ext cx="4038600" cy="2582863"/>
          </a:xfrm>
          <a:noFill/>
          <a:ln/>
        </p:spPr>
        <p:txBody>
          <a:bodyPr/>
          <a:lstStyle/>
          <a:p>
            <a:r>
              <a:rPr lang="pt-BR" altLang="pt-BR" sz="2800"/>
              <a:t>Filme de espessura fina que age como uma barreira semi-permeável (seletiva) ao transporte de material </a:t>
            </a:r>
          </a:p>
        </p:txBody>
      </p:sp>
      <p:grpSp>
        <p:nvGrpSpPr>
          <p:cNvPr id="181256" name="Group 8">
            <a:extLst>
              <a:ext uri="{FF2B5EF4-FFF2-40B4-BE49-F238E27FC236}">
                <a16:creationId xmlns:a16="http://schemas.microsoft.com/office/drawing/2014/main" id="{DF590F11-BB41-4903-925D-C6EB66686D30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4797425"/>
            <a:ext cx="3730625" cy="1854200"/>
            <a:chOff x="521" y="1283"/>
            <a:chExt cx="2173" cy="1099"/>
          </a:xfrm>
        </p:grpSpPr>
        <p:sp>
          <p:nvSpPr>
            <p:cNvPr id="181257" name="Rectangle 9">
              <a:extLst>
                <a:ext uri="{FF2B5EF4-FFF2-40B4-BE49-F238E27FC236}">
                  <a16:creationId xmlns:a16="http://schemas.microsoft.com/office/drawing/2014/main" id="{57FC7C62-D3A8-453E-A37B-72B714011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" y="1511"/>
              <a:ext cx="553" cy="266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1258" name="Line 10">
              <a:extLst>
                <a:ext uri="{FF2B5EF4-FFF2-40B4-BE49-F238E27FC236}">
                  <a16:creationId xmlns:a16="http://schemas.microsoft.com/office/drawing/2014/main" id="{BAA8A2CA-C23B-4650-A9B8-744B29FAD9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" y="1511"/>
              <a:ext cx="553" cy="2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81259" name="AutoShape 11">
              <a:extLst>
                <a:ext uri="{FF2B5EF4-FFF2-40B4-BE49-F238E27FC236}">
                  <a16:creationId xmlns:a16="http://schemas.microsoft.com/office/drawing/2014/main" id="{DC15FAC7-BEA6-4609-A882-00FF7ACE8D1F}"/>
                </a:ext>
              </a:extLst>
            </p:cNvPr>
            <p:cNvCxnSpPr>
              <a:cxnSpLocks noChangeShapeType="1"/>
              <a:stCxn id="181257" idx="2"/>
            </p:cNvCxnSpPr>
            <p:nvPr/>
          </p:nvCxnSpPr>
          <p:spPr bwMode="auto">
            <a:xfrm>
              <a:off x="1418" y="1785"/>
              <a:ext cx="1" cy="32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1260" name="Line 12">
              <a:extLst>
                <a:ext uri="{FF2B5EF4-FFF2-40B4-BE49-F238E27FC236}">
                  <a16:creationId xmlns:a16="http://schemas.microsoft.com/office/drawing/2014/main" id="{CC214D83-D07D-4C6E-85D6-798EFE70DB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4" y="1643"/>
              <a:ext cx="3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1261" name="Line 13">
              <a:extLst>
                <a:ext uri="{FF2B5EF4-FFF2-40B4-BE49-F238E27FC236}">
                  <a16:creationId xmlns:a16="http://schemas.microsoft.com/office/drawing/2014/main" id="{8D994D79-676E-48D8-A493-F726999167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6" y="1645"/>
              <a:ext cx="3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81262" name="Object 14">
              <a:extLst>
                <a:ext uri="{FF2B5EF4-FFF2-40B4-BE49-F238E27FC236}">
                  <a16:creationId xmlns:a16="http://schemas.microsoft.com/office/drawing/2014/main" id="{E7C69323-876C-4470-AD18-ED72705F43D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27" y="1450"/>
            <a:ext cx="140" cy="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1274" name="Equation" r:id="rId5" imgW="545760" imgH="545760" progId="Equation.3">
                    <p:embed/>
                  </p:oleObj>
                </mc:Choice>
                <mc:Fallback>
                  <p:oleObj name="Equation" r:id="rId5" imgW="545760" imgH="545760" progId="Equation.3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" y="1450"/>
                          <a:ext cx="140" cy="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1263" name="Object 15">
              <a:extLst>
                <a:ext uri="{FF2B5EF4-FFF2-40B4-BE49-F238E27FC236}">
                  <a16:creationId xmlns:a16="http://schemas.microsoft.com/office/drawing/2014/main" id="{3D704678-ABF2-4E2E-9955-73FC29794B0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5" y="1450"/>
            <a:ext cx="133" cy="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1275" name="Equation" r:id="rId7" imgW="520560" imgH="545760" progId="Equation.3">
                    <p:embed/>
                  </p:oleObj>
                </mc:Choice>
                <mc:Fallback>
                  <p:oleObj name="Equation" r:id="rId7" imgW="520560" imgH="54576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5" y="1450"/>
                          <a:ext cx="133" cy="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1264" name="Object 16">
              <a:extLst>
                <a:ext uri="{FF2B5EF4-FFF2-40B4-BE49-F238E27FC236}">
                  <a16:creationId xmlns:a16="http://schemas.microsoft.com/office/drawing/2014/main" id="{EDF57076-D183-4676-B8DC-D085E62C23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85" y="1889"/>
            <a:ext cx="117" cy="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1276" name="Equation" r:id="rId9" imgW="457200" imgH="482400" progId="Equation.3">
                    <p:embed/>
                  </p:oleObj>
                </mc:Choice>
                <mc:Fallback>
                  <p:oleObj name="Equation" r:id="rId9" imgW="457200" imgH="482400" progId="Equation.3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5" y="1889"/>
                          <a:ext cx="117" cy="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1265" name="Text Box 17">
              <a:extLst>
                <a:ext uri="{FF2B5EF4-FFF2-40B4-BE49-F238E27FC236}">
                  <a16:creationId xmlns:a16="http://schemas.microsoft.com/office/drawing/2014/main" id="{DF7C6975-58F0-4832-970C-D14804C00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4" y="2219"/>
              <a:ext cx="1130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81266" name="Text Box 18">
              <a:extLst>
                <a:ext uri="{FF2B5EF4-FFF2-40B4-BE49-F238E27FC236}">
                  <a16:creationId xmlns:a16="http://schemas.microsoft.com/office/drawing/2014/main" id="{4603F5DA-D005-40F8-823F-4681417036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7" y="1298"/>
              <a:ext cx="553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81267" name="Text Box 19">
              <a:extLst>
                <a:ext uri="{FF2B5EF4-FFF2-40B4-BE49-F238E27FC236}">
                  <a16:creationId xmlns:a16="http://schemas.microsoft.com/office/drawing/2014/main" id="{E9D750F5-0C5F-4840-8C5B-0A8B21D16A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1283"/>
              <a:ext cx="654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81268" name="AutoShape 20">
              <a:extLst>
                <a:ext uri="{FF2B5EF4-FFF2-40B4-BE49-F238E27FC236}">
                  <a16:creationId xmlns:a16="http://schemas.microsoft.com/office/drawing/2014/main" id="{ACA5EBCC-4BFB-4E62-A57B-777CF2487459}"/>
                </a:ext>
              </a:extLst>
            </p:cNvPr>
            <p:cNvCxnSpPr>
              <a:cxnSpLocks noChangeShapeType="1"/>
              <a:stCxn id="181267" idx="1"/>
              <a:endCxn id="0" idx="1"/>
            </p:cNvCxnSpPr>
            <p:nvPr/>
          </p:nvCxnSpPr>
          <p:spPr bwMode="auto">
            <a:xfrm rot="10800000" flipH="1" flipV="1">
              <a:off x="521" y="1311"/>
              <a:ext cx="306" cy="216"/>
            </a:xfrm>
            <a:prstGeom prst="curvedConnector3">
              <a:avLst>
                <a:gd name="adj1" fmla="val -191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1269" name="AutoShape 21">
              <a:extLst>
                <a:ext uri="{FF2B5EF4-FFF2-40B4-BE49-F238E27FC236}">
                  <a16:creationId xmlns:a16="http://schemas.microsoft.com/office/drawing/2014/main" id="{277F49F6-B85C-450A-85FF-B3C7822F8427}"/>
                </a:ext>
              </a:extLst>
            </p:cNvPr>
            <p:cNvCxnSpPr>
              <a:cxnSpLocks noChangeShapeType="1"/>
              <a:stCxn id="181265" idx="0"/>
              <a:endCxn id="0" idx="3"/>
            </p:cNvCxnSpPr>
            <p:nvPr/>
          </p:nvCxnSpPr>
          <p:spPr bwMode="auto">
            <a:xfrm rot="5400000" flipH="1">
              <a:off x="1604" y="1955"/>
              <a:ext cx="245" cy="249"/>
            </a:xfrm>
            <a:prstGeom prst="curvedConnector2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1270" name="AutoShape 22">
              <a:extLst>
                <a:ext uri="{FF2B5EF4-FFF2-40B4-BE49-F238E27FC236}">
                  <a16:creationId xmlns:a16="http://schemas.microsoft.com/office/drawing/2014/main" id="{5D702C1F-3441-4FB7-9BF9-D731C8DF0DE9}"/>
                </a:ext>
              </a:extLst>
            </p:cNvPr>
            <p:cNvCxnSpPr>
              <a:cxnSpLocks noChangeShapeType="1"/>
              <a:stCxn id="181266" idx="1"/>
              <a:endCxn id="0" idx="3"/>
            </p:cNvCxnSpPr>
            <p:nvPr/>
          </p:nvCxnSpPr>
          <p:spPr bwMode="auto">
            <a:xfrm rot="10800000" flipV="1">
              <a:off x="1938" y="1385"/>
              <a:ext cx="89" cy="143"/>
            </a:xfrm>
            <a:prstGeom prst="curvedConnector3">
              <a:avLst>
                <a:gd name="adj1" fmla="val 4944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>
            <a:extLst>
              <a:ext uri="{FF2B5EF4-FFF2-40B4-BE49-F238E27FC236}">
                <a16:creationId xmlns:a16="http://schemas.microsoft.com/office/drawing/2014/main" id="{858455F0-9244-4851-A524-A350939BD14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2275" name="Rectangle 3">
            <a:extLst>
              <a:ext uri="{FF2B5EF4-FFF2-40B4-BE49-F238E27FC236}">
                <a16:creationId xmlns:a16="http://schemas.microsoft.com/office/drawing/2014/main" id="{D068C6BD-44AF-4925-973B-18558493C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MECANISMO DE SEPARAÇÃO</a:t>
            </a:r>
          </a:p>
        </p:txBody>
      </p:sp>
      <p:sp>
        <p:nvSpPr>
          <p:cNvPr id="182276" name="Rectangle 4">
            <a:extLst>
              <a:ext uri="{FF2B5EF4-FFF2-40B4-BE49-F238E27FC236}">
                <a16:creationId xmlns:a16="http://schemas.microsoft.com/office/drawing/2014/main" id="{8A915FCE-295E-4662-8DF1-A141F80156B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1806575"/>
            <a:ext cx="4495800" cy="4781550"/>
          </a:xfrm>
        </p:spPr>
        <p:txBody>
          <a:bodyPr/>
          <a:lstStyle/>
          <a:p>
            <a:r>
              <a:rPr lang="pt-BR" altLang="pt-BR" sz="2800"/>
              <a:t>Membranas porosas (Processos de transporte convectivos)</a:t>
            </a:r>
          </a:p>
          <a:p>
            <a:r>
              <a:rPr lang="pt-BR" altLang="pt-BR" sz="2800"/>
              <a:t>Macroporos: &gt; 50 nm</a:t>
            </a:r>
          </a:p>
          <a:p>
            <a:r>
              <a:rPr lang="pt-BR" altLang="pt-BR" sz="2800"/>
              <a:t>Mesoporos: entre 2 nm e 50 nm</a:t>
            </a:r>
          </a:p>
          <a:p>
            <a:r>
              <a:rPr lang="pt-BR" altLang="pt-BR" sz="2800"/>
              <a:t>Microporos: &lt; 2 nm</a:t>
            </a:r>
          </a:p>
          <a:p>
            <a:r>
              <a:rPr lang="pt-BR" altLang="pt-BR" sz="2800"/>
              <a:t>Membranas densas (Processos de transporte difusivos)</a:t>
            </a:r>
          </a:p>
        </p:txBody>
      </p:sp>
      <p:pic>
        <p:nvPicPr>
          <p:cNvPr id="182294" name="Picture 22" descr="808-f">
            <a:extLst>
              <a:ext uri="{FF2B5EF4-FFF2-40B4-BE49-F238E27FC236}">
                <a16:creationId xmlns:a16="http://schemas.microsoft.com/office/drawing/2014/main" id="{A0CE9289-3727-4887-9F3B-064A0A524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628775"/>
            <a:ext cx="3254375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>
            <a:extLst>
              <a:ext uri="{FF2B5EF4-FFF2-40B4-BE49-F238E27FC236}">
                <a16:creationId xmlns:a16="http://schemas.microsoft.com/office/drawing/2014/main" id="{271762FF-2D3B-474E-AC8A-157259BA8D0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299" name="Rectangle 3">
            <a:extLst>
              <a:ext uri="{FF2B5EF4-FFF2-40B4-BE49-F238E27FC236}">
                <a16:creationId xmlns:a16="http://schemas.microsoft.com/office/drawing/2014/main" id="{74E49AE8-1130-4987-B94F-94AAA492A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MECANISMO DE SEPARAÇÃO</a:t>
            </a:r>
          </a:p>
        </p:txBody>
      </p:sp>
      <p:sp>
        <p:nvSpPr>
          <p:cNvPr id="183300" name="Rectangle 4">
            <a:extLst>
              <a:ext uri="{FF2B5EF4-FFF2-40B4-BE49-F238E27FC236}">
                <a16:creationId xmlns:a16="http://schemas.microsoft.com/office/drawing/2014/main" id="{83E08C20-C5BD-406D-92CE-02B89FC04F3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1806575"/>
            <a:ext cx="4495800" cy="4781550"/>
          </a:xfrm>
        </p:spPr>
        <p:txBody>
          <a:bodyPr/>
          <a:lstStyle/>
          <a:p>
            <a:r>
              <a:rPr lang="pt-BR" altLang="pt-BR" sz="2800"/>
              <a:t>Membranas porosas (Processos de transporte convectivos)</a:t>
            </a:r>
          </a:p>
          <a:p>
            <a:r>
              <a:rPr lang="pt-BR" altLang="pt-BR" sz="2800"/>
              <a:t>Macroporos: &gt; 50 nm</a:t>
            </a:r>
          </a:p>
          <a:p>
            <a:r>
              <a:rPr lang="pt-BR" altLang="pt-BR" sz="2800"/>
              <a:t>Mesoporos: entre 2 nm e 50 nm</a:t>
            </a:r>
          </a:p>
          <a:p>
            <a:r>
              <a:rPr lang="pt-BR" altLang="pt-BR" sz="2800"/>
              <a:t>Microporos: &lt; 2 nm</a:t>
            </a:r>
          </a:p>
          <a:p>
            <a:r>
              <a:rPr lang="pt-BR" altLang="pt-BR" sz="2800"/>
              <a:t>Membranas densas (Processos de transporte difusivos)</a:t>
            </a:r>
          </a:p>
        </p:txBody>
      </p:sp>
      <p:pic>
        <p:nvPicPr>
          <p:cNvPr id="183301" name="Picture 5" descr="808-g">
            <a:extLst>
              <a:ext uri="{FF2B5EF4-FFF2-40B4-BE49-F238E27FC236}">
                <a16:creationId xmlns:a16="http://schemas.microsoft.com/office/drawing/2014/main" id="{7A689E48-1D0A-49DF-94C6-DFC6F7E0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73238"/>
            <a:ext cx="3252787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9" name="Picture 5">
            <a:extLst>
              <a:ext uri="{FF2B5EF4-FFF2-40B4-BE49-F238E27FC236}">
                <a16:creationId xmlns:a16="http://schemas.microsoft.com/office/drawing/2014/main" id="{7CE66BB3-78FB-496E-8313-63AD10956D2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6" name="Rectangle 2">
            <a:extLst>
              <a:ext uri="{FF2B5EF4-FFF2-40B4-BE49-F238E27FC236}">
                <a16:creationId xmlns:a16="http://schemas.microsoft.com/office/drawing/2014/main" id="{CFFC1763-A144-4CB3-B25C-BC2C1D34B6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CLASSIFICAÇÃO: GEOMETRIA 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4AF7CBE4-8BDD-4D61-94F9-4896D2847C4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2060575"/>
            <a:ext cx="4038600" cy="2582863"/>
          </a:xfrm>
        </p:spPr>
        <p:txBody>
          <a:bodyPr/>
          <a:lstStyle/>
          <a:p>
            <a:r>
              <a:rPr lang="pt-BR" altLang="pt-BR" sz="2800"/>
              <a:t>Filme de espessura fina que age como uma barreira semi-permeável (seletiva) ao transporte de material </a:t>
            </a:r>
          </a:p>
        </p:txBody>
      </p:sp>
      <p:sp>
        <p:nvSpPr>
          <p:cNvPr id="88068" name="Rectangle 4">
            <a:extLst>
              <a:ext uri="{FF2B5EF4-FFF2-40B4-BE49-F238E27FC236}">
                <a16:creationId xmlns:a16="http://schemas.microsoft.com/office/drawing/2014/main" id="{5EDEA7A0-C6B5-47F1-8D24-58CE091F058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1806575"/>
            <a:ext cx="4495800" cy="4781550"/>
          </a:xfrm>
        </p:spPr>
        <p:txBody>
          <a:bodyPr/>
          <a:lstStyle/>
          <a:p>
            <a:r>
              <a:rPr lang="pt-BR" altLang="pt-BR" sz="2800"/>
              <a:t>Cilindricas</a:t>
            </a:r>
          </a:p>
          <a:p>
            <a:r>
              <a:rPr lang="pt-BR" altLang="pt-BR" sz="2800"/>
              <a:t>Membranas tubulares (diâmetro interno &gt; 3 mm) (800 m</a:t>
            </a:r>
            <a:r>
              <a:rPr lang="pt-BR" altLang="pt-BR" sz="2800" baseline="30000"/>
              <a:t>2</a:t>
            </a:r>
            <a:r>
              <a:rPr lang="pt-BR" altLang="pt-BR" sz="2800"/>
              <a:t>/m</a:t>
            </a:r>
            <a:r>
              <a:rPr lang="pt-BR" altLang="pt-BR" sz="2800" baseline="30000"/>
              <a:t>3</a:t>
            </a:r>
            <a:r>
              <a:rPr lang="pt-BR" altLang="pt-BR" sz="2800"/>
              <a:t> a 1.200 m</a:t>
            </a:r>
            <a:r>
              <a:rPr lang="pt-BR" altLang="pt-BR" sz="2800" baseline="30000"/>
              <a:t>2</a:t>
            </a:r>
            <a:r>
              <a:rPr lang="pt-BR" altLang="pt-BR" sz="2800"/>
              <a:t>/m</a:t>
            </a:r>
            <a:r>
              <a:rPr lang="pt-BR" altLang="pt-BR" sz="2800" baseline="30000"/>
              <a:t>3</a:t>
            </a:r>
            <a:r>
              <a:rPr lang="pt-BR" altLang="pt-BR" sz="2800"/>
              <a:t>)</a:t>
            </a:r>
          </a:p>
          <a:p>
            <a:r>
              <a:rPr lang="pt-BR" altLang="pt-BR" sz="2800"/>
              <a:t>Membranas de fibra ôca (diâmetro interno &lt; 3 mm) (em torno de 10.000 m</a:t>
            </a:r>
            <a:r>
              <a:rPr lang="pt-BR" altLang="pt-BR" sz="2800" baseline="30000"/>
              <a:t>2</a:t>
            </a:r>
            <a:r>
              <a:rPr lang="pt-BR" altLang="pt-BR" sz="2800"/>
              <a:t>/m</a:t>
            </a:r>
            <a:r>
              <a:rPr lang="pt-BR" altLang="pt-BR" sz="2800" baseline="30000"/>
              <a:t>3</a:t>
            </a:r>
            <a:r>
              <a:rPr lang="pt-BR" altLang="pt-BR" sz="2800"/>
              <a:t>)</a:t>
            </a:r>
          </a:p>
        </p:txBody>
      </p:sp>
      <p:grpSp>
        <p:nvGrpSpPr>
          <p:cNvPr id="88070" name="Group 6">
            <a:extLst>
              <a:ext uri="{FF2B5EF4-FFF2-40B4-BE49-F238E27FC236}">
                <a16:creationId xmlns:a16="http://schemas.microsoft.com/office/drawing/2014/main" id="{D399687E-FE5F-4519-BFDD-FAFD6D28F812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4797425"/>
            <a:ext cx="3730625" cy="1854200"/>
            <a:chOff x="521" y="1283"/>
            <a:chExt cx="2173" cy="1099"/>
          </a:xfrm>
        </p:grpSpPr>
        <p:sp>
          <p:nvSpPr>
            <p:cNvPr id="88071" name="Rectangle 7">
              <a:extLst>
                <a:ext uri="{FF2B5EF4-FFF2-40B4-BE49-F238E27FC236}">
                  <a16:creationId xmlns:a16="http://schemas.microsoft.com/office/drawing/2014/main" id="{E24AD1D9-F536-4B56-8DEC-4F371B22D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" y="1511"/>
              <a:ext cx="553" cy="266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8072" name="Line 8">
              <a:extLst>
                <a:ext uri="{FF2B5EF4-FFF2-40B4-BE49-F238E27FC236}">
                  <a16:creationId xmlns:a16="http://schemas.microsoft.com/office/drawing/2014/main" id="{AAEFBE2F-C0BC-4A1B-894B-CD218D62FC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" y="1511"/>
              <a:ext cx="553" cy="2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88073" name="AutoShape 9">
              <a:extLst>
                <a:ext uri="{FF2B5EF4-FFF2-40B4-BE49-F238E27FC236}">
                  <a16:creationId xmlns:a16="http://schemas.microsoft.com/office/drawing/2014/main" id="{BA74BD89-1B57-41FE-AD38-88DA8E81CCDB}"/>
                </a:ext>
              </a:extLst>
            </p:cNvPr>
            <p:cNvCxnSpPr>
              <a:cxnSpLocks noChangeShapeType="1"/>
              <a:stCxn id="88071" idx="2"/>
            </p:cNvCxnSpPr>
            <p:nvPr/>
          </p:nvCxnSpPr>
          <p:spPr bwMode="auto">
            <a:xfrm>
              <a:off x="1418" y="1785"/>
              <a:ext cx="1" cy="32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8074" name="Line 10">
              <a:extLst>
                <a:ext uri="{FF2B5EF4-FFF2-40B4-BE49-F238E27FC236}">
                  <a16:creationId xmlns:a16="http://schemas.microsoft.com/office/drawing/2014/main" id="{606C8C9B-5417-497E-9616-CE7E9F0719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4" y="1643"/>
              <a:ext cx="3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8075" name="Line 11">
              <a:extLst>
                <a:ext uri="{FF2B5EF4-FFF2-40B4-BE49-F238E27FC236}">
                  <a16:creationId xmlns:a16="http://schemas.microsoft.com/office/drawing/2014/main" id="{ED1A6543-F2C9-4508-B354-F176F703D2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6" y="1645"/>
              <a:ext cx="3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88076" name="Object 12">
              <a:extLst>
                <a:ext uri="{FF2B5EF4-FFF2-40B4-BE49-F238E27FC236}">
                  <a16:creationId xmlns:a16="http://schemas.microsoft.com/office/drawing/2014/main" id="{FB2196C8-7096-4ADB-9481-E33813C7C0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27" y="1450"/>
            <a:ext cx="140" cy="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088" name="Equation" r:id="rId5" imgW="545760" imgH="545760" progId="Equation.3">
                    <p:embed/>
                  </p:oleObj>
                </mc:Choice>
                <mc:Fallback>
                  <p:oleObj name="Equation" r:id="rId5" imgW="545760" imgH="54576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" y="1450"/>
                          <a:ext cx="140" cy="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077" name="Object 13">
              <a:extLst>
                <a:ext uri="{FF2B5EF4-FFF2-40B4-BE49-F238E27FC236}">
                  <a16:creationId xmlns:a16="http://schemas.microsoft.com/office/drawing/2014/main" id="{A964AB28-5B2A-4E13-88BD-2DD6ED347B8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5" y="1450"/>
            <a:ext cx="133" cy="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089" name="Equation" r:id="rId7" imgW="520560" imgH="545760" progId="Equation.3">
                    <p:embed/>
                  </p:oleObj>
                </mc:Choice>
                <mc:Fallback>
                  <p:oleObj name="Equation" r:id="rId7" imgW="520560" imgH="545760" progId="Equation.3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5" y="1450"/>
                          <a:ext cx="133" cy="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078" name="Object 14">
              <a:extLst>
                <a:ext uri="{FF2B5EF4-FFF2-40B4-BE49-F238E27FC236}">
                  <a16:creationId xmlns:a16="http://schemas.microsoft.com/office/drawing/2014/main" id="{05507568-8C81-4B2F-AD88-BB5706C8E4C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85" y="1889"/>
            <a:ext cx="117" cy="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090" name="Equation" r:id="rId9" imgW="457200" imgH="482400" progId="Equation.3">
                    <p:embed/>
                  </p:oleObj>
                </mc:Choice>
                <mc:Fallback>
                  <p:oleObj name="Equation" r:id="rId9" imgW="457200" imgH="482400" progId="Equation.3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5" y="1889"/>
                          <a:ext cx="117" cy="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8079" name="Text Box 15">
              <a:extLst>
                <a:ext uri="{FF2B5EF4-FFF2-40B4-BE49-F238E27FC236}">
                  <a16:creationId xmlns:a16="http://schemas.microsoft.com/office/drawing/2014/main" id="{33FA2A1B-1913-4618-BD54-D02598E6FF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4" y="2219"/>
              <a:ext cx="1130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88080" name="Text Box 16">
              <a:extLst>
                <a:ext uri="{FF2B5EF4-FFF2-40B4-BE49-F238E27FC236}">
                  <a16:creationId xmlns:a16="http://schemas.microsoft.com/office/drawing/2014/main" id="{5B333E53-9E79-4344-9BD3-DB2F83D4A3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7" y="1298"/>
              <a:ext cx="553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88081" name="Text Box 17">
              <a:extLst>
                <a:ext uri="{FF2B5EF4-FFF2-40B4-BE49-F238E27FC236}">
                  <a16:creationId xmlns:a16="http://schemas.microsoft.com/office/drawing/2014/main" id="{A36FF16D-DD8B-4D5F-A107-13C151272E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1283"/>
              <a:ext cx="654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88082" name="AutoShape 18">
              <a:extLst>
                <a:ext uri="{FF2B5EF4-FFF2-40B4-BE49-F238E27FC236}">
                  <a16:creationId xmlns:a16="http://schemas.microsoft.com/office/drawing/2014/main" id="{74E1A24B-DA54-4897-9760-F3E871940A51}"/>
                </a:ext>
              </a:extLst>
            </p:cNvPr>
            <p:cNvCxnSpPr>
              <a:cxnSpLocks noChangeShapeType="1"/>
              <a:stCxn id="88081" idx="1"/>
              <a:endCxn id="0" idx="1"/>
            </p:cNvCxnSpPr>
            <p:nvPr/>
          </p:nvCxnSpPr>
          <p:spPr bwMode="auto">
            <a:xfrm rot="10800000" flipH="1" flipV="1">
              <a:off x="521" y="1311"/>
              <a:ext cx="306" cy="216"/>
            </a:xfrm>
            <a:prstGeom prst="curvedConnector3">
              <a:avLst>
                <a:gd name="adj1" fmla="val -191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083" name="AutoShape 19">
              <a:extLst>
                <a:ext uri="{FF2B5EF4-FFF2-40B4-BE49-F238E27FC236}">
                  <a16:creationId xmlns:a16="http://schemas.microsoft.com/office/drawing/2014/main" id="{E1BD15A6-3DA0-4112-B29F-64C80C5147B3}"/>
                </a:ext>
              </a:extLst>
            </p:cNvPr>
            <p:cNvCxnSpPr>
              <a:cxnSpLocks noChangeShapeType="1"/>
              <a:stCxn id="88079" idx="0"/>
              <a:endCxn id="0" idx="3"/>
            </p:cNvCxnSpPr>
            <p:nvPr/>
          </p:nvCxnSpPr>
          <p:spPr bwMode="auto">
            <a:xfrm rot="5400000" flipH="1">
              <a:off x="1604" y="1955"/>
              <a:ext cx="245" cy="249"/>
            </a:xfrm>
            <a:prstGeom prst="curvedConnector2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084" name="AutoShape 20">
              <a:extLst>
                <a:ext uri="{FF2B5EF4-FFF2-40B4-BE49-F238E27FC236}">
                  <a16:creationId xmlns:a16="http://schemas.microsoft.com/office/drawing/2014/main" id="{F59D030E-C5C0-4BD7-87D1-6B334601AE37}"/>
                </a:ext>
              </a:extLst>
            </p:cNvPr>
            <p:cNvCxnSpPr>
              <a:cxnSpLocks noChangeShapeType="1"/>
              <a:stCxn id="88080" idx="1"/>
              <a:endCxn id="0" idx="3"/>
            </p:cNvCxnSpPr>
            <p:nvPr/>
          </p:nvCxnSpPr>
          <p:spPr bwMode="auto">
            <a:xfrm rot="10800000" flipV="1">
              <a:off x="1938" y="1385"/>
              <a:ext cx="89" cy="143"/>
            </a:xfrm>
            <a:prstGeom prst="curvedConnector3">
              <a:avLst>
                <a:gd name="adj1" fmla="val 4944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6" name="Picture 6" descr="prod_tubular_3_ltblue">
            <a:extLst>
              <a:ext uri="{FF2B5EF4-FFF2-40B4-BE49-F238E27FC236}">
                <a16:creationId xmlns:a16="http://schemas.microsoft.com/office/drawing/2014/main" id="{DAA94D15-534A-4282-AEED-DA025BCA3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989138"/>
            <a:ext cx="43402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3" name="Picture 3">
            <a:extLst>
              <a:ext uri="{FF2B5EF4-FFF2-40B4-BE49-F238E27FC236}">
                <a16:creationId xmlns:a16="http://schemas.microsoft.com/office/drawing/2014/main" id="{1FAB1C33-A74E-4783-B174-9FE7505639B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24" name="Rectangle 4">
            <a:extLst>
              <a:ext uri="{FF2B5EF4-FFF2-40B4-BE49-F238E27FC236}">
                <a16:creationId xmlns:a16="http://schemas.microsoft.com/office/drawing/2014/main" id="{813EAC97-D10D-494F-BA6E-8C0351A6FF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CLASSIFICAÇÃO: GEOMETRIA </a:t>
            </a:r>
          </a:p>
        </p:txBody>
      </p:sp>
      <p:sp>
        <p:nvSpPr>
          <p:cNvPr id="133125" name="Rectangle 5">
            <a:extLst>
              <a:ext uri="{FF2B5EF4-FFF2-40B4-BE49-F238E27FC236}">
                <a16:creationId xmlns:a16="http://schemas.microsoft.com/office/drawing/2014/main" id="{8ED13D84-CF9B-4FBA-969B-51054BF53D7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2247900"/>
            <a:ext cx="5976937" cy="4133850"/>
          </a:xfrm>
        </p:spPr>
        <p:txBody>
          <a:bodyPr/>
          <a:lstStyle/>
          <a:p>
            <a:r>
              <a:rPr lang="pt-BR" altLang="pt-BR"/>
              <a:t>Cilindricas</a:t>
            </a:r>
          </a:p>
          <a:p>
            <a:r>
              <a:rPr lang="pt-BR" altLang="pt-BR"/>
              <a:t>Membranas tubulares (diâmetro interno &gt; 3 mm) (800 m</a:t>
            </a:r>
            <a:r>
              <a:rPr lang="pt-BR" altLang="pt-BR" baseline="30000"/>
              <a:t>2</a:t>
            </a:r>
            <a:r>
              <a:rPr lang="pt-BR" altLang="pt-BR"/>
              <a:t>/m</a:t>
            </a:r>
            <a:r>
              <a:rPr lang="pt-BR" altLang="pt-BR" baseline="30000"/>
              <a:t>3</a:t>
            </a:r>
            <a:r>
              <a:rPr lang="pt-BR" altLang="pt-BR"/>
              <a:t> a 1.200 m</a:t>
            </a:r>
            <a:r>
              <a:rPr lang="pt-BR" altLang="pt-BR" baseline="30000"/>
              <a:t>2</a:t>
            </a:r>
            <a:r>
              <a:rPr lang="pt-BR" altLang="pt-BR"/>
              <a:t>/m</a:t>
            </a:r>
            <a:r>
              <a:rPr lang="pt-BR" altLang="pt-BR" baseline="30000"/>
              <a:t>3</a:t>
            </a:r>
            <a:r>
              <a:rPr lang="pt-BR" altLang="pt-BR"/>
              <a:t>)</a:t>
            </a:r>
          </a:p>
          <a:p>
            <a:r>
              <a:rPr lang="pt-BR" altLang="pt-BR"/>
              <a:t>Membranas de fibra ôca (diâmetro interno &lt; 3 mm) (em torno de 10.000 m</a:t>
            </a:r>
            <a:r>
              <a:rPr lang="pt-BR" altLang="pt-BR" baseline="30000"/>
              <a:t>2</a:t>
            </a:r>
            <a:r>
              <a:rPr lang="pt-BR" altLang="pt-BR"/>
              <a:t>/m</a:t>
            </a:r>
            <a:r>
              <a:rPr lang="pt-BR" altLang="pt-BR" baseline="30000"/>
              <a:t>3</a:t>
            </a:r>
            <a:r>
              <a:rPr lang="pt-BR" altLang="pt-BR"/>
              <a:t>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BE7BB365-6A2C-431E-AA4F-CB6C925E25B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0" name="Rectangle 2">
            <a:extLst>
              <a:ext uri="{FF2B5EF4-FFF2-40B4-BE49-F238E27FC236}">
                <a16:creationId xmlns:a16="http://schemas.microsoft.com/office/drawing/2014/main" id="{65E565C7-5081-4207-B7D0-3D23CC9BFC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pt-BR" altLang="pt-BR"/>
              <a:t>PROCESSOS DE MEMBRANA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0952F03A-32FB-444C-BD18-75D21BA37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455738"/>
            <a:ext cx="8713788" cy="4781550"/>
          </a:xfrm>
        </p:spPr>
        <p:txBody>
          <a:bodyPr/>
          <a:lstStyle/>
          <a:p>
            <a:pPr marL="609600" indent="-609600"/>
            <a:r>
              <a:rPr lang="pt-BR" altLang="pt-BR" sz="3600"/>
              <a:t>Pressão Osmótica</a:t>
            </a:r>
          </a:p>
          <a:p>
            <a:pPr marL="609600" indent="-609600"/>
            <a:r>
              <a:rPr lang="pt-BR" altLang="pt-BR" sz="3600"/>
              <a:t>Processos de Membrana: Tipos Básicos e Classificação </a:t>
            </a:r>
          </a:p>
          <a:p>
            <a:pPr marL="609600" indent="-609600"/>
            <a:r>
              <a:rPr lang="pt-BR" altLang="pt-BR" sz="3600"/>
              <a:t>Processos de Membrana: Osmose Reversa</a:t>
            </a:r>
          </a:p>
          <a:p>
            <a:pPr marL="609600" indent="-609600"/>
            <a:r>
              <a:rPr lang="pt-BR" altLang="pt-BR" sz="3600"/>
              <a:t>Processos de Membrana: Nanofiltração</a:t>
            </a:r>
          </a:p>
          <a:p>
            <a:pPr marL="609600" indent="-609600"/>
            <a:r>
              <a:rPr lang="pt-BR" altLang="pt-BR" sz="3600"/>
              <a:t>Processos de Membrana: Ultrafiltração</a:t>
            </a:r>
          </a:p>
          <a:p>
            <a:pPr marL="609600" indent="-609600"/>
            <a:r>
              <a:rPr lang="pt-BR" altLang="pt-BR" sz="3600"/>
              <a:t>Processos de Membrana: Microfiltração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50" name="Picture 6" descr="prod_tubular_1">
            <a:extLst>
              <a:ext uri="{FF2B5EF4-FFF2-40B4-BE49-F238E27FC236}">
                <a16:creationId xmlns:a16="http://schemas.microsoft.com/office/drawing/2014/main" id="{8265CA02-1F46-4C20-94CB-8407CAF2D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141663"/>
            <a:ext cx="4248150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6" name="Picture 2" descr="prod_tubular_3_ltblue">
            <a:extLst>
              <a:ext uri="{FF2B5EF4-FFF2-40B4-BE49-F238E27FC236}">
                <a16:creationId xmlns:a16="http://schemas.microsoft.com/office/drawing/2014/main" id="{82C5DD45-B34C-4A24-B343-1810CFFF8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43402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7" name="Picture 3">
            <a:extLst>
              <a:ext uri="{FF2B5EF4-FFF2-40B4-BE49-F238E27FC236}">
                <a16:creationId xmlns:a16="http://schemas.microsoft.com/office/drawing/2014/main" id="{27EBC8AD-DD6A-4156-AB4A-45EAC67C9A4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8" name="Rectangle 4">
            <a:extLst>
              <a:ext uri="{FF2B5EF4-FFF2-40B4-BE49-F238E27FC236}">
                <a16:creationId xmlns:a16="http://schemas.microsoft.com/office/drawing/2014/main" id="{A35E026C-D7D1-4EA0-8DD9-423269DD5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CLASSIFICAÇÃO: GEOMETRIA </a:t>
            </a:r>
          </a:p>
        </p:txBody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FBFE03F5-5506-4A9F-B2D4-6F166498F0D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2247900"/>
            <a:ext cx="5976937" cy="4133850"/>
          </a:xfrm>
        </p:spPr>
        <p:txBody>
          <a:bodyPr/>
          <a:lstStyle/>
          <a:p>
            <a:r>
              <a:rPr lang="pt-BR" altLang="pt-BR"/>
              <a:t>Cilindricas</a:t>
            </a:r>
          </a:p>
          <a:p>
            <a:r>
              <a:rPr lang="pt-BR" altLang="pt-BR"/>
              <a:t>Membranas tubulares (diâmetro interno &gt; 3 mm) (800 m</a:t>
            </a:r>
            <a:r>
              <a:rPr lang="pt-BR" altLang="pt-BR" baseline="30000"/>
              <a:t>2</a:t>
            </a:r>
            <a:r>
              <a:rPr lang="pt-BR" altLang="pt-BR"/>
              <a:t>/m</a:t>
            </a:r>
            <a:r>
              <a:rPr lang="pt-BR" altLang="pt-BR" baseline="30000"/>
              <a:t>3</a:t>
            </a:r>
            <a:r>
              <a:rPr lang="pt-BR" altLang="pt-BR"/>
              <a:t> a 1.200 m</a:t>
            </a:r>
            <a:r>
              <a:rPr lang="pt-BR" altLang="pt-BR" baseline="30000"/>
              <a:t>2</a:t>
            </a:r>
            <a:r>
              <a:rPr lang="pt-BR" altLang="pt-BR"/>
              <a:t>/m</a:t>
            </a:r>
            <a:r>
              <a:rPr lang="pt-BR" altLang="pt-BR" baseline="30000"/>
              <a:t>3</a:t>
            </a:r>
            <a:r>
              <a:rPr lang="pt-BR" altLang="pt-BR"/>
              <a:t>)</a:t>
            </a:r>
          </a:p>
          <a:p>
            <a:r>
              <a:rPr lang="pt-BR" altLang="pt-BR"/>
              <a:t>Membranas de fibra ôca (diâmetro interno &lt; 3 mm) (em torno de 10.000 m</a:t>
            </a:r>
            <a:r>
              <a:rPr lang="pt-BR" altLang="pt-BR" baseline="30000"/>
              <a:t>2</a:t>
            </a:r>
            <a:r>
              <a:rPr lang="pt-BR" altLang="pt-BR"/>
              <a:t>/m</a:t>
            </a:r>
            <a:r>
              <a:rPr lang="pt-BR" altLang="pt-BR" baseline="30000"/>
              <a:t>3</a:t>
            </a:r>
            <a:r>
              <a:rPr lang="pt-BR" altLang="pt-BR"/>
              <a:t>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34" name="Picture 22" descr="M3">
            <a:extLst>
              <a:ext uri="{FF2B5EF4-FFF2-40B4-BE49-F238E27FC236}">
                <a16:creationId xmlns:a16="http://schemas.microsoft.com/office/drawing/2014/main" id="{9A43CB01-DED4-4EA1-8388-33435C152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989138"/>
            <a:ext cx="5616575" cy="45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" name="Picture 2">
            <a:extLst>
              <a:ext uri="{FF2B5EF4-FFF2-40B4-BE49-F238E27FC236}">
                <a16:creationId xmlns:a16="http://schemas.microsoft.com/office/drawing/2014/main" id="{1D01A9D7-61B6-4C86-8995-A5434D549E6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5" name="Rectangle 3">
            <a:extLst>
              <a:ext uri="{FF2B5EF4-FFF2-40B4-BE49-F238E27FC236}">
                <a16:creationId xmlns:a16="http://schemas.microsoft.com/office/drawing/2014/main" id="{51E63BF1-5145-495E-B54F-D3D81E97F2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CLASSIFICAÇÃO: GEOMETRIA </a:t>
            </a:r>
          </a:p>
        </p:txBody>
      </p:sp>
      <p:sp>
        <p:nvSpPr>
          <p:cNvPr id="90117" name="Rectangle 5">
            <a:extLst>
              <a:ext uri="{FF2B5EF4-FFF2-40B4-BE49-F238E27FC236}">
                <a16:creationId xmlns:a16="http://schemas.microsoft.com/office/drawing/2014/main" id="{998E82BD-E4EE-429D-A4F3-1E392D779E7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2247900"/>
            <a:ext cx="5976937" cy="4133850"/>
          </a:xfrm>
        </p:spPr>
        <p:txBody>
          <a:bodyPr/>
          <a:lstStyle/>
          <a:p>
            <a:r>
              <a:rPr lang="pt-BR" altLang="pt-BR"/>
              <a:t>Cilindricas</a:t>
            </a:r>
          </a:p>
          <a:p>
            <a:r>
              <a:rPr lang="pt-BR" altLang="pt-BR"/>
              <a:t>Membranas tubulares (diâmetro interno &gt; 3 mm) (800 m</a:t>
            </a:r>
            <a:r>
              <a:rPr lang="pt-BR" altLang="pt-BR" baseline="30000"/>
              <a:t>2</a:t>
            </a:r>
            <a:r>
              <a:rPr lang="pt-BR" altLang="pt-BR"/>
              <a:t>/m</a:t>
            </a:r>
            <a:r>
              <a:rPr lang="pt-BR" altLang="pt-BR" baseline="30000"/>
              <a:t>3</a:t>
            </a:r>
            <a:r>
              <a:rPr lang="pt-BR" altLang="pt-BR"/>
              <a:t> a 1.200 m</a:t>
            </a:r>
            <a:r>
              <a:rPr lang="pt-BR" altLang="pt-BR" baseline="30000"/>
              <a:t>2</a:t>
            </a:r>
            <a:r>
              <a:rPr lang="pt-BR" altLang="pt-BR"/>
              <a:t>/m</a:t>
            </a:r>
            <a:r>
              <a:rPr lang="pt-BR" altLang="pt-BR" baseline="30000"/>
              <a:t>3</a:t>
            </a:r>
            <a:r>
              <a:rPr lang="pt-BR" altLang="pt-BR"/>
              <a:t>)</a:t>
            </a:r>
          </a:p>
          <a:p>
            <a:r>
              <a:rPr lang="pt-BR" altLang="pt-BR"/>
              <a:t>Membranas de fibra ôca (diâmetro interno &lt; 3 mm) (em torno de 10.000 m</a:t>
            </a:r>
            <a:r>
              <a:rPr lang="pt-BR" altLang="pt-BR" baseline="30000"/>
              <a:t>2</a:t>
            </a:r>
            <a:r>
              <a:rPr lang="pt-BR" altLang="pt-BR"/>
              <a:t>/m</a:t>
            </a:r>
            <a:r>
              <a:rPr lang="pt-BR" altLang="pt-BR" baseline="30000"/>
              <a:t>3</a:t>
            </a:r>
            <a:r>
              <a:rPr lang="pt-BR" altLang="pt-BR"/>
              <a:t>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2" name="Picture 6">
            <a:extLst>
              <a:ext uri="{FF2B5EF4-FFF2-40B4-BE49-F238E27FC236}">
                <a16:creationId xmlns:a16="http://schemas.microsoft.com/office/drawing/2014/main" id="{2BDA8CE3-FF23-4C0F-BE74-DEBA0867490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3" b="4477"/>
          <a:stretch>
            <a:fillRect/>
          </a:stretch>
        </p:blipFill>
        <p:spPr bwMode="auto">
          <a:xfrm>
            <a:off x="1835150" y="1916113"/>
            <a:ext cx="6840538" cy="46609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9" name="Picture 3">
            <a:extLst>
              <a:ext uri="{FF2B5EF4-FFF2-40B4-BE49-F238E27FC236}">
                <a16:creationId xmlns:a16="http://schemas.microsoft.com/office/drawing/2014/main" id="{DF592ECE-05DD-45DF-8813-2FDE59FDA56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0" name="Rectangle 4">
            <a:extLst>
              <a:ext uri="{FF2B5EF4-FFF2-40B4-BE49-F238E27FC236}">
                <a16:creationId xmlns:a16="http://schemas.microsoft.com/office/drawing/2014/main" id="{E5A74FD4-6C44-491B-A5CC-7CD2BDC39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71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CLASSIFICAÇÃO: GEOMETRIA </a:t>
            </a:r>
          </a:p>
        </p:txBody>
      </p:sp>
      <p:sp>
        <p:nvSpPr>
          <p:cNvPr id="91141" name="Rectangle 5">
            <a:extLst>
              <a:ext uri="{FF2B5EF4-FFF2-40B4-BE49-F238E27FC236}">
                <a16:creationId xmlns:a16="http://schemas.microsoft.com/office/drawing/2014/main" id="{EE6D7472-98E9-43F8-821B-3EF41166159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2247900"/>
            <a:ext cx="5976937" cy="4133850"/>
          </a:xfrm>
        </p:spPr>
        <p:txBody>
          <a:bodyPr/>
          <a:lstStyle/>
          <a:p>
            <a:r>
              <a:rPr lang="pt-BR" altLang="pt-BR"/>
              <a:t>Cilindricas</a:t>
            </a:r>
          </a:p>
          <a:p>
            <a:r>
              <a:rPr lang="pt-BR" altLang="pt-BR"/>
              <a:t>Membranas tubulares (diâmetro interno &gt; 3 mm) (800 m</a:t>
            </a:r>
            <a:r>
              <a:rPr lang="pt-BR" altLang="pt-BR" baseline="30000"/>
              <a:t>2</a:t>
            </a:r>
            <a:r>
              <a:rPr lang="pt-BR" altLang="pt-BR"/>
              <a:t>/m</a:t>
            </a:r>
            <a:r>
              <a:rPr lang="pt-BR" altLang="pt-BR" baseline="30000"/>
              <a:t>3</a:t>
            </a:r>
            <a:r>
              <a:rPr lang="pt-BR" altLang="pt-BR"/>
              <a:t> a 1.200 m</a:t>
            </a:r>
            <a:r>
              <a:rPr lang="pt-BR" altLang="pt-BR" baseline="30000"/>
              <a:t>2</a:t>
            </a:r>
            <a:r>
              <a:rPr lang="pt-BR" altLang="pt-BR"/>
              <a:t>/m</a:t>
            </a:r>
            <a:r>
              <a:rPr lang="pt-BR" altLang="pt-BR" baseline="30000"/>
              <a:t>3</a:t>
            </a:r>
            <a:r>
              <a:rPr lang="pt-BR" altLang="pt-BR"/>
              <a:t>)</a:t>
            </a:r>
          </a:p>
          <a:p>
            <a:r>
              <a:rPr lang="pt-BR" altLang="pt-BR"/>
              <a:t>Membranas de fibra ôca (diâmetro interno &lt; 3 mm) (em torno de 10.000 m</a:t>
            </a:r>
            <a:r>
              <a:rPr lang="pt-BR" altLang="pt-BR" baseline="30000"/>
              <a:t>2</a:t>
            </a:r>
            <a:r>
              <a:rPr lang="pt-BR" altLang="pt-BR"/>
              <a:t>/m</a:t>
            </a:r>
            <a:r>
              <a:rPr lang="pt-BR" altLang="pt-BR" baseline="30000"/>
              <a:t>3</a:t>
            </a:r>
            <a:r>
              <a:rPr lang="pt-BR" altLang="pt-BR"/>
              <a:t>)</a:t>
            </a:r>
          </a:p>
        </p:txBody>
      </p:sp>
      <p:pic>
        <p:nvPicPr>
          <p:cNvPr id="91143" name="Picture 7" descr="hw_overview_2">
            <a:extLst>
              <a:ext uri="{FF2B5EF4-FFF2-40B4-BE49-F238E27FC236}">
                <a16:creationId xmlns:a16="http://schemas.microsoft.com/office/drawing/2014/main" id="{C04E4379-D98B-462F-A820-2BB447864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1844675"/>
            <a:ext cx="21812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6" name="Picture 6" descr="Hollow Fiber Membrane">
            <a:extLst>
              <a:ext uri="{FF2B5EF4-FFF2-40B4-BE49-F238E27FC236}">
                <a16:creationId xmlns:a16="http://schemas.microsoft.com/office/drawing/2014/main" id="{F3331B83-DC66-40A1-97F0-EF0259F10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73238"/>
            <a:ext cx="4371975" cy="4875212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3" name="Picture 3">
            <a:extLst>
              <a:ext uri="{FF2B5EF4-FFF2-40B4-BE49-F238E27FC236}">
                <a16:creationId xmlns:a16="http://schemas.microsoft.com/office/drawing/2014/main" id="{455B2CD8-A340-431B-ABB5-7437874B7C7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4" name="Rectangle 4">
            <a:extLst>
              <a:ext uri="{FF2B5EF4-FFF2-40B4-BE49-F238E27FC236}">
                <a16:creationId xmlns:a16="http://schemas.microsoft.com/office/drawing/2014/main" id="{344BFD36-12E6-441A-AC9F-4F14FDE96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71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CLASSIFICAÇÃO: GEOMETRIA </a:t>
            </a:r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4C51E6A5-3966-4672-8AEA-AADB648C153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2247900"/>
            <a:ext cx="5976937" cy="4133850"/>
          </a:xfrm>
        </p:spPr>
        <p:txBody>
          <a:bodyPr/>
          <a:lstStyle/>
          <a:p>
            <a:r>
              <a:rPr lang="pt-BR" altLang="pt-BR"/>
              <a:t>Cilindricas</a:t>
            </a:r>
          </a:p>
          <a:p>
            <a:r>
              <a:rPr lang="pt-BR" altLang="pt-BR"/>
              <a:t>Membranas tubulares (diâmetro interno &gt; 3 mm) (800 m</a:t>
            </a:r>
            <a:r>
              <a:rPr lang="pt-BR" altLang="pt-BR" baseline="30000"/>
              <a:t>2</a:t>
            </a:r>
            <a:r>
              <a:rPr lang="pt-BR" altLang="pt-BR"/>
              <a:t>/m</a:t>
            </a:r>
            <a:r>
              <a:rPr lang="pt-BR" altLang="pt-BR" baseline="30000"/>
              <a:t>3</a:t>
            </a:r>
            <a:r>
              <a:rPr lang="pt-BR" altLang="pt-BR"/>
              <a:t> a 1.200 m</a:t>
            </a:r>
            <a:r>
              <a:rPr lang="pt-BR" altLang="pt-BR" baseline="30000"/>
              <a:t>2</a:t>
            </a:r>
            <a:r>
              <a:rPr lang="pt-BR" altLang="pt-BR"/>
              <a:t>/m</a:t>
            </a:r>
            <a:r>
              <a:rPr lang="pt-BR" altLang="pt-BR" baseline="30000"/>
              <a:t>3</a:t>
            </a:r>
            <a:r>
              <a:rPr lang="pt-BR" altLang="pt-BR"/>
              <a:t>)</a:t>
            </a:r>
          </a:p>
          <a:p>
            <a:r>
              <a:rPr lang="pt-BR" altLang="pt-BR"/>
              <a:t>Membranas de fibra ôca (diâmetro interno &lt; 3 mm) (em torno de 10.000 m</a:t>
            </a:r>
            <a:r>
              <a:rPr lang="pt-BR" altLang="pt-BR" baseline="30000"/>
              <a:t>2</a:t>
            </a:r>
            <a:r>
              <a:rPr lang="pt-BR" altLang="pt-BR"/>
              <a:t>/m</a:t>
            </a:r>
            <a:r>
              <a:rPr lang="pt-BR" altLang="pt-BR" baseline="30000"/>
              <a:t>3</a:t>
            </a:r>
            <a:r>
              <a:rPr lang="pt-BR" altLang="pt-BR"/>
              <a:t>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0" name="Picture 6">
            <a:extLst>
              <a:ext uri="{FF2B5EF4-FFF2-40B4-BE49-F238E27FC236}">
                <a16:creationId xmlns:a16="http://schemas.microsoft.com/office/drawing/2014/main" id="{C2CE66C4-4A4D-4662-9DD4-1DAF9376B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44675"/>
            <a:ext cx="4219575" cy="48006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7" name="Picture 3">
            <a:extLst>
              <a:ext uri="{FF2B5EF4-FFF2-40B4-BE49-F238E27FC236}">
                <a16:creationId xmlns:a16="http://schemas.microsoft.com/office/drawing/2014/main" id="{2D064043-C509-4157-9675-748A5690089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88" name="Rectangle 4">
            <a:extLst>
              <a:ext uri="{FF2B5EF4-FFF2-40B4-BE49-F238E27FC236}">
                <a16:creationId xmlns:a16="http://schemas.microsoft.com/office/drawing/2014/main" id="{BF0E6EA6-E310-4BE4-A846-0556F3D3BA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71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CLASSIFICAÇÃO: GEOMETRIA </a:t>
            </a:r>
          </a:p>
        </p:txBody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C27286CD-3FF0-42DD-979A-9507961157B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2203450"/>
            <a:ext cx="7561262" cy="3673475"/>
          </a:xfrm>
        </p:spPr>
        <p:txBody>
          <a:bodyPr/>
          <a:lstStyle/>
          <a:p>
            <a:r>
              <a:rPr lang="pt-BR" altLang="pt-BR"/>
              <a:t>Cilindricas</a:t>
            </a:r>
          </a:p>
          <a:p>
            <a:r>
              <a:rPr lang="pt-BR" altLang="pt-BR"/>
              <a:t>Membranas Hollow - Fiber</a:t>
            </a:r>
          </a:p>
          <a:p>
            <a:r>
              <a:rPr lang="pt-BR" altLang="pt-BR"/>
              <a:t>Diâmetro externo: 0,5 a 2,0 mm</a:t>
            </a:r>
          </a:p>
          <a:p>
            <a:r>
              <a:rPr lang="pt-BR" altLang="pt-BR"/>
              <a:t>Diâmetro interno: 0,3 a 1,0 mm</a:t>
            </a:r>
          </a:p>
          <a:p>
            <a:r>
              <a:rPr lang="pt-BR" altLang="pt-BR"/>
              <a:t>Espessura da fibra: 0,1 a 0,6 mm</a:t>
            </a:r>
          </a:p>
          <a:p>
            <a:r>
              <a:rPr lang="pt-BR" altLang="pt-BR"/>
              <a:t>Comprimento da fibra: 1,0 a 2,0 m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4" name="Picture 6">
            <a:extLst>
              <a:ext uri="{FF2B5EF4-FFF2-40B4-BE49-F238E27FC236}">
                <a16:creationId xmlns:a16="http://schemas.microsoft.com/office/drawing/2014/main" id="{1E9FA09E-015B-46E9-B5F0-49118CA3A2E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" b="3798"/>
          <a:stretch>
            <a:fillRect/>
          </a:stretch>
        </p:blipFill>
        <p:spPr bwMode="auto">
          <a:xfrm>
            <a:off x="3851275" y="1773238"/>
            <a:ext cx="4752975" cy="4872037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1" name="Picture 3">
            <a:extLst>
              <a:ext uri="{FF2B5EF4-FFF2-40B4-BE49-F238E27FC236}">
                <a16:creationId xmlns:a16="http://schemas.microsoft.com/office/drawing/2014/main" id="{65B8A632-DE36-4EE4-8E75-29159956953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2" name="Rectangle 4">
            <a:extLst>
              <a:ext uri="{FF2B5EF4-FFF2-40B4-BE49-F238E27FC236}">
                <a16:creationId xmlns:a16="http://schemas.microsoft.com/office/drawing/2014/main" id="{794685A0-D3D8-4B5E-B169-4D0C86250F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71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CLASSIFICAÇÃO: GEOMETRIA </a:t>
            </a:r>
          </a:p>
        </p:txBody>
      </p:sp>
      <p:sp>
        <p:nvSpPr>
          <p:cNvPr id="104453" name="Rectangle 5">
            <a:extLst>
              <a:ext uri="{FF2B5EF4-FFF2-40B4-BE49-F238E27FC236}">
                <a16:creationId xmlns:a16="http://schemas.microsoft.com/office/drawing/2014/main" id="{C254A639-1BAC-46AA-9A9C-379A3ACC5AA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2203450"/>
            <a:ext cx="7561262" cy="3673475"/>
          </a:xfrm>
        </p:spPr>
        <p:txBody>
          <a:bodyPr/>
          <a:lstStyle/>
          <a:p>
            <a:r>
              <a:rPr lang="pt-BR" altLang="pt-BR"/>
              <a:t>Cilindricas</a:t>
            </a:r>
          </a:p>
          <a:p>
            <a:r>
              <a:rPr lang="pt-BR" altLang="pt-BR"/>
              <a:t>Membranas Hollow - Fiber</a:t>
            </a:r>
          </a:p>
          <a:p>
            <a:r>
              <a:rPr lang="pt-BR" altLang="pt-BR"/>
              <a:t>Diâmetro externo: 0,5 a 2,0 mm</a:t>
            </a:r>
          </a:p>
          <a:p>
            <a:r>
              <a:rPr lang="pt-BR" altLang="pt-BR"/>
              <a:t>Diâmetro interno: 0,3 a 1,0 mm</a:t>
            </a:r>
          </a:p>
          <a:p>
            <a:r>
              <a:rPr lang="pt-BR" altLang="pt-BR"/>
              <a:t>Espessura da fibra: 0,1 a 0,6 mm</a:t>
            </a:r>
          </a:p>
          <a:p>
            <a:r>
              <a:rPr lang="pt-BR" altLang="pt-BR"/>
              <a:t>Comprimento da fibra: 1,0 a 2,0 m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67" name="Picture 35">
            <a:extLst>
              <a:ext uri="{FF2B5EF4-FFF2-40B4-BE49-F238E27FC236}">
                <a16:creationId xmlns:a16="http://schemas.microsoft.com/office/drawing/2014/main" id="{87599F45-F1D9-4A64-B190-7E59E9353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73238"/>
            <a:ext cx="4148137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66" name="Picture 34">
            <a:extLst>
              <a:ext uri="{FF2B5EF4-FFF2-40B4-BE49-F238E27FC236}">
                <a16:creationId xmlns:a16="http://schemas.microsoft.com/office/drawing/2014/main" id="{505BEE0E-AE24-4DC5-8DA8-C818DB7AFE1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4" b="3775"/>
          <a:stretch>
            <a:fillRect/>
          </a:stretch>
        </p:blipFill>
        <p:spPr bwMode="auto">
          <a:xfrm>
            <a:off x="179388" y="1773238"/>
            <a:ext cx="4537075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4" name="Picture 2">
            <a:extLst>
              <a:ext uri="{FF2B5EF4-FFF2-40B4-BE49-F238E27FC236}">
                <a16:creationId xmlns:a16="http://schemas.microsoft.com/office/drawing/2014/main" id="{F35CD58D-5087-4E8D-BAD2-DB1394C846D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5" name="Rectangle 3">
            <a:extLst>
              <a:ext uri="{FF2B5EF4-FFF2-40B4-BE49-F238E27FC236}">
                <a16:creationId xmlns:a16="http://schemas.microsoft.com/office/drawing/2014/main" id="{08690E91-9870-486A-8AE4-187A612CB8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815975"/>
          </a:xfrm>
        </p:spPr>
        <p:txBody>
          <a:bodyPr/>
          <a:lstStyle/>
          <a:p>
            <a:r>
              <a:rPr lang="pt-BR" altLang="pt-BR"/>
              <a:t>PROCESSOS DE MEMBRANA</a:t>
            </a:r>
          </a:p>
        </p:txBody>
      </p:sp>
      <p:graphicFrame>
        <p:nvGraphicFramePr>
          <p:cNvPr id="95236" name="Group 4">
            <a:extLst>
              <a:ext uri="{FF2B5EF4-FFF2-40B4-BE49-F238E27FC236}">
                <a16:creationId xmlns:a16="http://schemas.microsoft.com/office/drawing/2014/main" id="{A8F14582-36EF-4BCD-9E3A-F50135AF4260}"/>
              </a:ext>
            </a:extLst>
          </p:cNvPr>
          <p:cNvGraphicFramePr>
            <a:graphicFrameLocks noGrp="1"/>
          </p:cNvGraphicFramePr>
          <p:nvPr/>
        </p:nvGraphicFramePr>
        <p:xfrm>
          <a:off x="396875" y="1954213"/>
          <a:ext cx="8496300" cy="4283075"/>
        </p:xfrm>
        <a:graphic>
          <a:graphicData uri="http://schemas.openxmlformats.org/drawingml/2006/table">
            <a:tbl>
              <a:tblPr/>
              <a:tblGrid>
                <a:gridCol w="3382963">
                  <a:extLst>
                    <a:ext uri="{9D8B030D-6E8A-4147-A177-3AD203B41FA5}">
                      <a16:colId xmlns:a16="http://schemas.microsoft.com/office/drawing/2014/main" val="1628836049"/>
                    </a:ext>
                  </a:extLst>
                </a:gridCol>
                <a:gridCol w="1881187">
                  <a:extLst>
                    <a:ext uri="{9D8B030D-6E8A-4147-A177-3AD203B41FA5}">
                      <a16:colId xmlns:a16="http://schemas.microsoft.com/office/drawing/2014/main" val="2360344532"/>
                    </a:ext>
                  </a:extLst>
                </a:gridCol>
                <a:gridCol w="3232150">
                  <a:extLst>
                    <a:ext uri="{9D8B030D-6E8A-4147-A177-3AD203B41FA5}">
                      <a16:colId xmlns:a16="http://schemas.microsoft.com/office/drawing/2014/main" val="3373833251"/>
                    </a:ext>
                  </a:extLst>
                </a:gridCol>
              </a:tblGrid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Contaminante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Membrana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Pré-Tratamento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064726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Partículas, bactérias e protozoários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Coagulação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0255443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Partículas, bactérias, protozoários e virus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UF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MF + Coagulação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821261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Compostos orgânicos naturais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NF e OR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Coagulação ou CAP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+ MF ou UF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0654553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Compostos orgânicos sintéticos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NF e OR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Coagulação ou CAP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+ MF ou UF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343470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Dureza e sais dissolvidos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NF e OR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t-BR" alt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62498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>
            <a:extLst>
              <a:ext uri="{FF2B5EF4-FFF2-40B4-BE49-F238E27FC236}">
                <a16:creationId xmlns:a16="http://schemas.microsoft.com/office/drawing/2014/main" id="{5A9B3880-0B99-4135-AB17-74959606C0D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4" b="3775"/>
          <a:stretch>
            <a:fillRect/>
          </a:stretch>
        </p:blipFill>
        <p:spPr bwMode="auto">
          <a:xfrm>
            <a:off x="395288" y="1916113"/>
            <a:ext cx="4392612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6" name="Picture 4">
            <a:extLst>
              <a:ext uri="{FF2B5EF4-FFF2-40B4-BE49-F238E27FC236}">
                <a16:creationId xmlns:a16="http://schemas.microsoft.com/office/drawing/2014/main" id="{7D905FFA-1631-4144-AA57-8E064AFBBB3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7" name="Rectangle 5">
            <a:extLst>
              <a:ext uri="{FF2B5EF4-FFF2-40B4-BE49-F238E27FC236}">
                <a16:creationId xmlns:a16="http://schemas.microsoft.com/office/drawing/2014/main" id="{23D209B8-9EA1-4420-B586-770A2874FB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68425"/>
          </a:xfrm>
        </p:spPr>
        <p:txBody>
          <a:bodyPr/>
          <a:lstStyle/>
          <a:p>
            <a:r>
              <a:rPr lang="pt-BR" altLang="pt-BR"/>
              <a:t>PROCESSOS DE MEMBRANA</a:t>
            </a:r>
            <a:br>
              <a:rPr lang="pt-BR" altLang="pt-BR"/>
            </a:br>
            <a:r>
              <a:rPr lang="pt-BR" altLang="pt-BR"/>
              <a:t>MICRO E ULTRAFILTRAÇÃO</a:t>
            </a:r>
          </a:p>
        </p:txBody>
      </p:sp>
      <p:sp>
        <p:nvSpPr>
          <p:cNvPr id="100388" name="Rectangle 36">
            <a:extLst>
              <a:ext uri="{FF2B5EF4-FFF2-40B4-BE49-F238E27FC236}">
                <a16:creationId xmlns:a16="http://schemas.microsoft.com/office/drawing/2014/main" id="{4B9527BA-2EF8-4578-98EB-3B02CAC55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2492375"/>
            <a:ext cx="403225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3200"/>
              <a:t>CLARIFICAÇÃO !!!</a:t>
            </a:r>
          </a:p>
          <a:p>
            <a:endParaRPr lang="pt-BR" altLang="pt-BR" sz="3200"/>
          </a:p>
          <a:p>
            <a:r>
              <a:rPr lang="pt-BR" altLang="pt-BR" sz="3200"/>
              <a:t>DESINFECÇÃO !!!</a:t>
            </a:r>
          </a:p>
          <a:p>
            <a:endParaRPr lang="pt-BR" altLang="pt-BR" sz="3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>
            <a:extLst>
              <a:ext uri="{FF2B5EF4-FFF2-40B4-BE49-F238E27FC236}">
                <a16:creationId xmlns:a16="http://schemas.microsoft.com/office/drawing/2014/main" id="{0796A685-9088-4E09-B05A-14D6703460F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0" name="Rectangle 4">
            <a:extLst>
              <a:ext uri="{FF2B5EF4-FFF2-40B4-BE49-F238E27FC236}">
                <a16:creationId xmlns:a16="http://schemas.microsoft.com/office/drawing/2014/main" id="{8B9A6A96-AFE9-4FF3-901F-AA8C32661B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68425"/>
          </a:xfrm>
        </p:spPr>
        <p:txBody>
          <a:bodyPr/>
          <a:lstStyle/>
          <a:p>
            <a:r>
              <a:rPr lang="pt-BR" altLang="pt-BR"/>
              <a:t>SISTEMA DE MICROFILTRAÇÃO</a:t>
            </a:r>
            <a:br>
              <a:rPr lang="pt-BR" altLang="pt-BR"/>
            </a:br>
            <a:r>
              <a:rPr lang="pt-BR" altLang="pt-BR"/>
              <a:t>KENOSHA - WISCONSIN</a:t>
            </a:r>
          </a:p>
        </p:txBody>
      </p:sp>
      <p:grpSp>
        <p:nvGrpSpPr>
          <p:cNvPr id="102672" name="Group 1296">
            <a:extLst>
              <a:ext uri="{FF2B5EF4-FFF2-40B4-BE49-F238E27FC236}">
                <a16:creationId xmlns:a16="http://schemas.microsoft.com/office/drawing/2014/main" id="{E40FF784-B63F-4CFF-88FB-B040930333B1}"/>
              </a:ext>
            </a:extLst>
          </p:cNvPr>
          <p:cNvGrpSpPr>
            <a:grpSpLocks/>
          </p:cNvGrpSpPr>
          <p:nvPr/>
        </p:nvGrpSpPr>
        <p:grpSpPr bwMode="auto">
          <a:xfrm>
            <a:off x="265113" y="2165350"/>
            <a:ext cx="8483600" cy="4216400"/>
            <a:chOff x="158" y="1420"/>
            <a:chExt cx="5344" cy="2656"/>
          </a:xfrm>
        </p:grpSpPr>
        <p:sp>
          <p:nvSpPr>
            <p:cNvPr id="101383" name="Rectangle 7">
              <a:extLst>
                <a:ext uri="{FF2B5EF4-FFF2-40B4-BE49-F238E27FC236}">
                  <a16:creationId xmlns:a16="http://schemas.microsoft.com/office/drawing/2014/main" id="{B4660BB2-B214-4969-A4BA-0EDFEEEF0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" y="1467"/>
              <a:ext cx="4368" cy="1995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1384" name="Rectangle 8">
              <a:extLst>
                <a:ext uri="{FF2B5EF4-FFF2-40B4-BE49-F238E27FC236}">
                  <a16:creationId xmlns:a16="http://schemas.microsoft.com/office/drawing/2014/main" id="{539A1727-7F48-4B09-8FAA-00F3A69CD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" y="1467"/>
              <a:ext cx="4368" cy="1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385" name="Rectangle 9">
              <a:extLst>
                <a:ext uri="{FF2B5EF4-FFF2-40B4-BE49-F238E27FC236}">
                  <a16:creationId xmlns:a16="http://schemas.microsoft.com/office/drawing/2014/main" id="{9601EFE8-426B-4C07-817F-8E120910C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" y="1467"/>
              <a:ext cx="4368" cy="1998"/>
            </a:xfrm>
            <a:prstGeom prst="rect">
              <a:avLst/>
            </a:prstGeom>
            <a:noFill/>
            <a:ln w="14288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386" name="Line 10">
              <a:extLst>
                <a:ext uri="{FF2B5EF4-FFF2-40B4-BE49-F238E27FC236}">
                  <a16:creationId xmlns:a16="http://schemas.microsoft.com/office/drawing/2014/main" id="{D90BE28C-BE70-4A40-99CE-9129CFB56F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" y="1467"/>
              <a:ext cx="1" cy="1998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387" name="Line 11">
              <a:extLst>
                <a:ext uri="{FF2B5EF4-FFF2-40B4-BE49-F238E27FC236}">
                  <a16:creationId xmlns:a16="http://schemas.microsoft.com/office/drawing/2014/main" id="{0CC98870-18B3-4351-A34E-A1C6561D1E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" y="3465"/>
              <a:ext cx="27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388" name="Line 12">
              <a:extLst>
                <a:ext uri="{FF2B5EF4-FFF2-40B4-BE49-F238E27FC236}">
                  <a16:creationId xmlns:a16="http://schemas.microsoft.com/office/drawing/2014/main" id="{F03F6DF3-374E-4233-925A-174CC5A05A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" y="3284"/>
              <a:ext cx="27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389" name="Line 13">
              <a:extLst>
                <a:ext uri="{FF2B5EF4-FFF2-40B4-BE49-F238E27FC236}">
                  <a16:creationId xmlns:a16="http://schemas.microsoft.com/office/drawing/2014/main" id="{EAD4C106-B601-4C49-9FA2-7CD308E89B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" y="3101"/>
              <a:ext cx="27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390" name="Line 14">
              <a:extLst>
                <a:ext uri="{FF2B5EF4-FFF2-40B4-BE49-F238E27FC236}">
                  <a16:creationId xmlns:a16="http://schemas.microsoft.com/office/drawing/2014/main" id="{DB868180-8A58-4D32-B64E-5E2C23C2AF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" y="2921"/>
              <a:ext cx="27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391" name="Line 15">
              <a:extLst>
                <a:ext uri="{FF2B5EF4-FFF2-40B4-BE49-F238E27FC236}">
                  <a16:creationId xmlns:a16="http://schemas.microsoft.com/office/drawing/2014/main" id="{485F6FA9-FB4A-4FB1-B5C4-4B1CD188C3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" y="2738"/>
              <a:ext cx="27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392" name="Line 16">
              <a:extLst>
                <a:ext uri="{FF2B5EF4-FFF2-40B4-BE49-F238E27FC236}">
                  <a16:creationId xmlns:a16="http://schemas.microsoft.com/office/drawing/2014/main" id="{5D8DE4B0-8C07-4EB1-B45C-CD1573DBB9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" y="2557"/>
              <a:ext cx="27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393" name="Line 17">
              <a:extLst>
                <a:ext uri="{FF2B5EF4-FFF2-40B4-BE49-F238E27FC236}">
                  <a16:creationId xmlns:a16="http://schemas.microsoft.com/office/drawing/2014/main" id="{7DEF3397-DA8A-45E9-A8AC-EED6EED3E9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" y="2374"/>
              <a:ext cx="27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394" name="Line 18">
              <a:extLst>
                <a:ext uri="{FF2B5EF4-FFF2-40B4-BE49-F238E27FC236}">
                  <a16:creationId xmlns:a16="http://schemas.microsoft.com/office/drawing/2014/main" id="{303B90D1-ABE7-44F2-80DC-D264262083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" y="2193"/>
              <a:ext cx="27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395" name="Line 19">
              <a:extLst>
                <a:ext uri="{FF2B5EF4-FFF2-40B4-BE49-F238E27FC236}">
                  <a16:creationId xmlns:a16="http://schemas.microsoft.com/office/drawing/2014/main" id="{F6BEE531-1AAD-4869-8162-0338A13443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" y="2011"/>
              <a:ext cx="27" cy="0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396" name="Line 20">
              <a:extLst>
                <a:ext uri="{FF2B5EF4-FFF2-40B4-BE49-F238E27FC236}">
                  <a16:creationId xmlns:a16="http://schemas.microsoft.com/office/drawing/2014/main" id="{91551B60-0E9E-49C7-81D7-A66BC24E9B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" y="1830"/>
              <a:ext cx="27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397" name="Line 21">
              <a:extLst>
                <a:ext uri="{FF2B5EF4-FFF2-40B4-BE49-F238E27FC236}">
                  <a16:creationId xmlns:a16="http://schemas.microsoft.com/office/drawing/2014/main" id="{C95F0C5A-3B89-4951-A2BC-20DAEBEA68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" y="1648"/>
              <a:ext cx="27" cy="0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398" name="Line 22">
              <a:extLst>
                <a:ext uri="{FF2B5EF4-FFF2-40B4-BE49-F238E27FC236}">
                  <a16:creationId xmlns:a16="http://schemas.microsoft.com/office/drawing/2014/main" id="{6A0EDB61-C133-4F52-B235-598B265FC7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" y="1467"/>
              <a:ext cx="27" cy="0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399" name="Line 23">
              <a:extLst>
                <a:ext uri="{FF2B5EF4-FFF2-40B4-BE49-F238E27FC236}">
                  <a16:creationId xmlns:a16="http://schemas.microsoft.com/office/drawing/2014/main" id="{ECABFF8A-845B-4E71-A5F2-989C881257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" y="3465"/>
              <a:ext cx="4368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00" name="Line 24">
              <a:extLst>
                <a:ext uri="{FF2B5EF4-FFF2-40B4-BE49-F238E27FC236}">
                  <a16:creationId xmlns:a16="http://schemas.microsoft.com/office/drawing/2014/main" id="{A21CAD71-DBE0-434C-AFED-120F8BC35E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5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01" name="Line 25">
              <a:extLst>
                <a:ext uri="{FF2B5EF4-FFF2-40B4-BE49-F238E27FC236}">
                  <a16:creationId xmlns:a16="http://schemas.microsoft.com/office/drawing/2014/main" id="{289FC2DB-68D2-44D2-9FB6-0BB7272956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9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02" name="Line 26">
              <a:extLst>
                <a:ext uri="{FF2B5EF4-FFF2-40B4-BE49-F238E27FC236}">
                  <a16:creationId xmlns:a16="http://schemas.microsoft.com/office/drawing/2014/main" id="{986A0454-B8C6-4145-90A4-CE1A283A47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03" name="Line 27">
              <a:extLst>
                <a:ext uri="{FF2B5EF4-FFF2-40B4-BE49-F238E27FC236}">
                  <a16:creationId xmlns:a16="http://schemas.microsoft.com/office/drawing/2014/main" id="{E0152856-3403-4AED-B89E-C5239A35FD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7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04" name="Line 28">
              <a:extLst>
                <a:ext uri="{FF2B5EF4-FFF2-40B4-BE49-F238E27FC236}">
                  <a16:creationId xmlns:a16="http://schemas.microsoft.com/office/drawing/2014/main" id="{91679D0D-D3E5-4F47-8919-CF83863CD0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9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05" name="Line 29">
              <a:extLst>
                <a:ext uri="{FF2B5EF4-FFF2-40B4-BE49-F238E27FC236}">
                  <a16:creationId xmlns:a16="http://schemas.microsoft.com/office/drawing/2014/main" id="{83315793-59F4-4B06-870D-D605A8EB34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4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06" name="Line 30">
              <a:extLst>
                <a:ext uri="{FF2B5EF4-FFF2-40B4-BE49-F238E27FC236}">
                  <a16:creationId xmlns:a16="http://schemas.microsoft.com/office/drawing/2014/main" id="{7D773AEC-9C6D-4921-8E05-5BCA3F9D8D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7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07" name="Line 31">
              <a:extLst>
                <a:ext uri="{FF2B5EF4-FFF2-40B4-BE49-F238E27FC236}">
                  <a16:creationId xmlns:a16="http://schemas.microsoft.com/office/drawing/2014/main" id="{EB170F14-6143-47CD-8242-EB498AD8EE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1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08" name="Line 32">
              <a:extLst>
                <a:ext uri="{FF2B5EF4-FFF2-40B4-BE49-F238E27FC236}">
                  <a16:creationId xmlns:a16="http://schemas.microsoft.com/office/drawing/2014/main" id="{26352BEB-9211-4FD8-B01C-355515693F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5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09" name="Line 33">
              <a:extLst>
                <a:ext uri="{FF2B5EF4-FFF2-40B4-BE49-F238E27FC236}">
                  <a16:creationId xmlns:a16="http://schemas.microsoft.com/office/drawing/2014/main" id="{BC3396AA-CDF0-4CFA-B013-4B6D434D9D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9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10" name="Line 34">
              <a:extLst>
                <a:ext uri="{FF2B5EF4-FFF2-40B4-BE49-F238E27FC236}">
                  <a16:creationId xmlns:a16="http://schemas.microsoft.com/office/drawing/2014/main" id="{3D255534-BAE4-411D-8009-83F2ECAE57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2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11" name="Line 35">
              <a:extLst>
                <a:ext uri="{FF2B5EF4-FFF2-40B4-BE49-F238E27FC236}">
                  <a16:creationId xmlns:a16="http://schemas.microsoft.com/office/drawing/2014/main" id="{AF0CC29F-FF90-4C52-AB33-65A9FC92E5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7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12" name="Line 36">
              <a:extLst>
                <a:ext uri="{FF2B5EF4-FFF2-40B4-BE49-F238E27FC236}">
                  <a16:creationId xmlns:a16="http://schemas.microsoft.com/office/drawing/2014/main" id="{F2BD86D8-FE71-4143-8D11-96EAA8F72C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9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13" name="Line 37">
              <a:extLst>
                <a:ext uri="{FF2B5EF4-FFF2-40B4-BE49-F238E27FC236}">
                  <a16:creationId xmlns:a16="http://schemas.microsoft.com/office/drawing/2014/main" id="{8E580431-4804-4D7A-898C-11A93007C2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4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14" name="Line 38">
              <a:extLst>
                <a:ext uri="{FF2B5EF4-FFF2-40B4-BE49-F238E27FC236}">
                  <a16:creationId xmlns:a16="http://schemas.microsoft.com/office/drawing/2014/main" id="{EDDD080D-ED8E-4F76-9716-26BE26444C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9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15" name="Line 39">
              <a:extLst>
                <a:ext uri="{FF2B5EF4-FFF2-40B4-BE49-F238E27FC236}">
                  <a16:creationId xmlns:a16="http://schemas.microsoft.com/office/drawing/2014/main" id="{85ED383B-A4F6-44E6-B257-D200806D2D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1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16" name="Line 40">
              <a:extLst>
                <a:ext uri="{FF2B5EF4-FFF2-40B4-BE49-F238E27FC236}">
                  <a16:creationId xmlns:a16="http://schemas.microsoft.com/office/drawing/2014/main" id="{5EED7051-0049-4106-A93D-D448ACE6AC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3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17" name="Line 41">
              <a:extLst>
                <a:ext uri="{FF2B5EF4-FFF2-40B4-BE49-F238E27FC236}">
                  <a16:creationId xmlns:a16="http://schemas.microsoft.com/office/drawing/2014/main" id="{D53367A5-C26A-4175-B8B4-5EFEBE5B4E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8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18" name="Line 42">
              <a:extLst>
                <a:ext uri="{FF2B5EF4-FFF2-40B4-BE49-F238E27FC236}">
                  <a16:creationId xmlns:a16="http://schemas.microsoft.com/office/drawing/2014/main" id="{51F2AD4A-E435-4120-B503-A9EC41CD60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3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19" name="Line 43">
              <a:extLst>
                <a:ext uri="{FF2B5EF4-FFF2-40B4-BE49-F238E27FC236}">
                  <a16:creationId xmlns:a16="http://schemas.microsoft.com/office/drawing/2014/main" id="{C4F1127D-7BD9-4E3F-A425-3A75DA0F00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20" name="Line 44">
              <a:extLst>
                <a:ext uri="{FF2B5EF4-FFF2-40B4-BE49-F238E27FC236}">
                  <a16:creationId xmlns:a16="http://schemas.microsoft.com/office/drawing/2014/main" id="{1B8B828C-2D0E-491F-B238-3B576B64AC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30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21" name="Line 45">
              <a:extLst>
                <a:ext uri="{FF2B5EF4-FFF2-40B4-BE49-F238E27FC236}">
                  <a16:creationId xmlns:a16="http://schemas.microsoft.com/office/drawing/2014/main" id="{511C0965-11AB-42B9-BB84-F780FA10B1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3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22" name="Line 46">
              <a:extLst>
                <a:ext uri="{FF2B5EF4-FFF2-40B4-BE49-F238E27FC236}">
                  <a16:creationId xmlns:a16="http://schemas.microsoft.com/office/drawing/2014/main" id="{9FB5F727-0C97-4E4F-B989-CA8315896F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7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23" name="Line 47">
              <a:extLst>
                <a:ext uri="{FF2B5EF4-FFF2-40B4-BE49-F238E27FC236}">
                  <a16:creationId xmlns:a16="http://schemas.microsoft.com/office/drawing/2014/main" id="{88BA3FA3-E983-42B9-A004-79DBBC1DE1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0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24" name="Line 48">
              <a:extLst>
                <a:ext uri="{FF2B5EF4-FFF2-40B4-BE49-F238E27FC236}">
                  <a16:creationId xmlns:a16="http://schemas.microsoft.com/office/drawing/2014/main" id="{AC234781-90BC-4E3F-BBC1-39E198F868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5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25" name="Line 49">
              <a:extLst>
                <a:ext uri="{FF2B5EF4-FFF2-40B4-BE49-F238E27FC236}">
                  <a16:creationId xmlns:a16="http://schemas.microsoft.com/office/drawing/2014/main" id="{70647D01-2461-4537-A062-C28868E71E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7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26" name="Line 50">
              <a:extLst>
                <a:ext uri="{FF2B5EF4-FFF2-40B4-BE49-F238E27FC236}">
                  <a16:creationId xmlns:a16="http://schemas.microsoft.com/office/drawing/2014/main" id="{DE575E61-3FEB-48C7-8D3A-248FDE04B6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72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27" name="Line 51">
              <a:extLst>
                <a:ext uri="{FF2B5EF4-FFF2-40B4-BE49-F238E27FC236}">
                  <a16:creationId xmlns:a16="http://schemas.microsoft.com/office/drawing/2014/main" id="{09F63D0F-6A44-499B-B926-217181D7CA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7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28" name="Line 52">
              <a:extLst>
                <a:ext uri="{FF2B5EF4-FFF2-40B4-BE49-F238E27FC236}">
                  <a16:creationId xmlns:a16="http://schemas.microsoft.com/office/drawing/2014/main" id="{3B9EFB2B-619C-4BCF-BADB-B3F2CA80C0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9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29" name="Line 53">
              <a:extLst>
                <a:ext uri="{FF2B5EF4-FFF2-40B4-BE49-F238E27FC236}">
                  <a16:creationId xmlns:a16="http://schemas.microsoft.com/office/drawing/2014/main" id="{9FE9F20B-194C-4214-86C9-24139024A0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44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30" name="Line 54">
              <a:extLst>
                <a:ext uri="{FF2B5EF4-FFF2-40B4-BE49-F238E27FC236}">
                  <a16:creationId xmlns:a16="http://schemas.microsoft.com/office/drawing/2014/main" id="{766A3EA7-AA79-43E5-92A9-1E5D156841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31" name="Line 55">
              <a:extLst>
                <a:ext uri="{FF2B5EF4-FFF2-40B4-BE49-F238E27FC236}">
                  <a16:creationId xmlns:a16="http://schemas.microsoft.com/office/drawing/2014/main" id="{BD8C6B42-9C78-4906-AB47-1402A1B6DD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1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32" name="Line 56">
              <a:extLst>
                <a:ext uri="{FF2B5EF4-FFF2-40B4-BE49-F238E27FC236}">
                  <a16:creationId xmlns:a16="http://schemas.microsoft.com/office/drawing/2014/main" id="{6779F02F-1743-4019-9ADB-B117F56486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14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33" name="Line 57">
              <a:extLst>
                <a:ext uri="{FF2B5EF4-FFF2-40B4-BE49-F238E27FC236}">
                  <a16:creationId xmlns:a16="http://schemas.microsoft.com/office/drawing/2014/main" id="{DC47452A-C29B-4802-8C5E-BAAF83C8BB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38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34" name="Line 58">
              <a:extLst>
                <a:ext uri="{FF2B5EF4-FFF2-40B4-BE49-F238E27FC236}">
                  <a16:creationId xmlns:a16="http://schemas.microsoft.com/office/drawing/2014/main" id="{2367BF53-E108-4B04-9E26-E77B0003C5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62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35" name="Line 59">
              <a:extLst>
                <a:ext uri="{FF2B5EF4-FFF2-40B4-BE49-F238E27FC236}">
                  <a16:creationId xmlns:a16="http://schemas.microsoft.com/office/drawing/2014/main" id="{B3C45D22-8ED8-4987-B9DD-EBD56562FF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36" name="Line 60">
              <a:extLst>
                <a:ext uri="{FF2B5EF4-FFF2-40B4-BE49-F238E27FC236}">
                  <a16:creationId xmlns:a16="http://schemas.microsoft.com/office/drawing/2014/main" id="{2A2AA369-A0F3-4A08-BA4F-A356526459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09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37" name="Line 61">
              <a:extLst>
                <a:ext uri="{FF2B5EF4-FFF2-40B4-BE49-F238E27FC236}">
                  <a16:creationId xmlns:a16="http://schemas.microsoft.com/office/drawing/2014/main" id="{EEA5B67D-E3E7-4C4D-BD0B-BFE5A3E8F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4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38" name="Line 62">
              <a:extLst>
                <a:ext uri="{FF2B5EF4-FFF2-40B4-BE49-F238E27FC236}">
                  <a16:creationId xmlns:a16="http://schemas.microsoft.com/office/drawing/2014/main" id="{9605A0C6-EB04-4B29-AF1A-A6D822F213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5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39" name="Line 63">
              <a:extLst>
                <a:ext uri="{FF2B5EF4-FFF2-40B4-BE49-F238E27FC236}">
                  <a16:creationId xmlns:a16="http://schemas.microsoft.com/office/drawing/2014/main" id="{D18CA25B-9733-4987-B7BD-66526E184C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1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40" name="Line 64">
              <a:extLst>
                <a:ext uri="{FF2B5EF4-FFF2-40B4-BE49-F238E27FC236}">
                  <a16:creationId xmlns:a16="http://schemas.microsoft.com/office/drawing/2014/main" id="{0B88B101-F5CD-44B0-8DDD-CE481FCC15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06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41" name="Line 65">
              <a:extLst>
                <a:ext uri="{FF2B5EF4-FFF2-40B4-BE49-F238E27FC236}">
                  <a16:creationId xmlns:a16="http://schemas.microsoft.com/office/drawing/2014/main" id="{900A4845-D0EA-472B-AEE3-83E16BC1FA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28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42" name="Line 66">
              <a:extLst>
                <a:ext uri="{FF2B5EF4-FFF2-40B4-BE49-F238E27FC236}">
                  <a16:creationId xmlns:a16="http://schemas.microsoft.com/office/drawing/2014/main" id="{3DE15904-C9B3-453E-BBEE-3508670EB3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53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43" name="Line 67">
              <a:extLst>
                <a:ext uri="{FF2B5EF4-FFF2-40B4-BE49-F238E27FC236}">
                  <a16:creationId xmlns:a16="http://schemas.microsoft.com/office/drawing/2014/main" id="{EB493F94-C940-4CC3-A560-3D31596CFC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7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44" name="Line 68">
              <a:extLst>
                <a:ext uri="{FF2B5EF4-FFF2-40B4-BE49-F238E27FC236}">
                  <a16:creationId xmlns:a16="http://schemas.microsoft.com/office/drawing/2014/main" id="{9C157740-4E2A-4D13-9539-700186CCE9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0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45" name="Line 69">
              <a:extLst>
                <a:ext uri="{FF2B5EF4-FFF2-40B4-BE49-F238E27FC236}">
                  <a16:creationId xmlns:a16="http://schemas.microsoft.com/office/drawing/2014/main" id="{0923592F-5305-4B3A-BF63-8459278DC2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23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46" name="Line 70">
              <a:extLst>
                <a:ext uri="{FF2B5EF4-FFF2-40B4-BE49-F238E27FC236}">
                  <a16:creationId xmlns:a16="http://schemas.microsoft.com/office/drawing/2014/main" id="{BA81B38D-8A71-4750-AD38-28739948E9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8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47" name="Line 71">
              <a:extLst>
                <a:ext uri="{FF2B5EF4-FFF2-40B4-BE49-F238E27FC236}">
                  <a16:creationId xmlns:a16="http://schemas.microsoft.com/office/drawing/2014/main" id="{1AF2B5D8-2477-494C-8C45-538D031AF8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0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48" name="Line 72">
              <a:extLst>
                <a:ext uri="{FF2B5EF4-FFF2-40B4-BE49-F238E27FC236}">
                  <a16:creationId xmlns:a16="http://schemas.microsoft.com/office/drawing/2014/main" id="{BDD85463-A574-40E3-9D97-AF47FCE97A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95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49" name="Line 73">
              <a:extLst>
                <a:ext uri="{FF2B5EF4-FFF2-40B4-BE49-F238E27FC236}">
                  <a16:creationId xmlns:a16="http://schemas.microsoft.com/office/drawing/2014/main" id="{8B6B29F7-0BA4-4D2B-9F4E-BB29ECE294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7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50" name="Line 74">
              <a:extLst>
                <a:ext uri="{FF2B5EF4-FFF2-40B4-BE49-F238E27FC236}">
                  <a16:creationId xmlns:a16="http://schemas.microsoft.com/office/drawing/2014/main" id="{F66214E1-54E6-44E5-8214-D374CA8F4B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42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51" name="Line 75">
              <a:extLst>
                <a:ext uri="{FF2B5EF4-FFF2-40B4-BE49-F238E27FC236}">
                  <a16:creationId xmlns:a16="http://schemas.microsoft.com/office/drawing/2014/main" id="{D63E8830-4275-4BCA-9323-6A13C3CCB7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65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52" name="Line 76">
              <a:extLst>
                <a:ext uri="{FF2B5EF4-FFF2-40B4-BE49-F238E27FC236}">
                  <a16:creationId xmlns:a16="http://schemas.microsoft.com/office/drawing/2014/main" id="{077DD508-C245-49BB-BD9D-19D76DFBC0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9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53" name="Line 77">
              <a:extLst>
                <a:ext uri="{FF2B5EF4-FFF2-40B4-BE49-F238E27FC236}">
                  <a16:creationId xmlns:a16="http://schemas.microsoft.com/office/drawing/2014/main" id="{15B05C7C-0707-42D1-804D-38B9F8C4AF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4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54" name="Line 78">
              <a:extLst>
                <a:ext uri="{FF2B5EF4-FFF2-40B4-BE49-F238E27FC236}">
                  <a16:creationId xmlns:a16="http://schemas.microsoft.com/office/drawing/2014/main" id="{FFB852DE-220D-4409-9365-95A2BAF568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55" name="Line 79">
              <a:extLst>
                <a:ext uri="{FF2B5EF4-FFF2-40B4-BE49-F238E27FC236}">
                  <a16:creationId xmlns:a16="http://schemas.microsoft.com/office/drawing/2014/main" id="{1A91F6CE-37CA-43BE-98ED-F66A4D4B7F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1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56" name="Line 80">
              <a:extLst>
                <a:ext uri="{FF2B5EF4-FFF2-40B4-BE49-F238E27FC236}">
                  <a16:creationId xmlns:a16="http://schemas.microsoft.com/office/drawing/2014/main" id="{C6A86CDA-B631-4D00-BAF6-67696F46A9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4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57" name="Line 81">
              <a:extLst>
                <a:ext uri="{FF2B5EF4-FFF2-40B4-BE49-F238E27FC236}">
                  <a16:creationId xmlns:a16="http://schemas.microsoft.com/office/drawing/2014/main" id="{616C75FE-8E59-46C3-9A07-6212C1B759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08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58" name="Line 82">
              <a:extLst>
                <a:ext uri="{FF2B5EF4-FFF2-40B4-BE49-F238E27FC236}">
                  <a16:creationId xmlns:a16="http://schemas.microsoft.com/office/drawing/2014/main" id="{E5B55650-A27E-48AC-9491-A9B0F1F57B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31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59" name="Line 83">
              <a:extLst>
                <a:ext uri="{FF2B5EF4-FFF2-40B4-BE49-F238E27FC236}">
                  <a16:creationId xmlns:a16="http://schemas.microsoft.com/office/drawing/2014/main" id="{856ABFE4-732A-4A7A-9893-1632DA628F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5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60" name="Line 84">
              <a:extLst>
                <a:ext uri="{FF2B5EF4-FFF2-40B4-BE49-F238E27FC236}">
                  <a16:creationId xmlns:a16="http://schemas.microsoft.com/office/drawing/2014/main" id="{3366A6D4-EFE3-4C0B-A9BA-D479B06246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9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61" name="Line 85">
              <a:extLst>
                <a:ext uri="{FF2B5EF4-FFF2-40B4-BE49-F238E27FC236}">
                  <a16:creationId xmlns:a16="http://schemas.microsoft.com/office/drawing/2014/main" id="{7CBB550C-1332-46B6-8F23-6615CAD679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03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62" name="Line 86">
              <a:extLst>
                <a:ext uri="{FF2B5EF4-FFF2-40B4-BE49-F238E27FC236}">
                  <a16:creationId xmlns:a16="http://schemas.microsoft.com/office/drawing/2014/main" id="{10214910-21CA-44A4-9215-510C62C111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2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63" name="Line 87">
              <a:extLst>
                <a:ext uri="{FF2B5EF4-FFF2-40B4-BE49-F238E27FC236}">
                  <a16:creationId xmlns:a16="http://schemas.microsoft.com/office/drawing/2014/main" id="{4578741A-4DA4-4E48-9700-390ECBE74A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1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64" name="Line 88">
              <a:extLst>
                <a:ext uri="{FF2B5EF4-FFF2-40B4-BE49-F238E27FC236}">
                  <a16:creationId xmlns:a16="http://schemas.microsoft.com/office/drawing/2014/main" id="{728370F3-2E2E-4EFC-9281-63677F0156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4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65" name="Line 89">
              <a:extLst>
                <a:ext uri="{FF2B5EF4-FFF2-40B4-BE49-F238E27FC236}">
                  <a16:creationId xmlns:a16="http://schemas.microsoft.com/office/drawing/2014/main" id="{34A6382F-DFEA-4BE2-B349-D2EBCF230D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8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66" name="Line 90">
              <a:extLst>
                <a:ext uri="{FF2B5EF4-FFF2-40B4-BE49-F238E27FC236}">
                  <a16:creationId xmlns:a16="http://schemas.microsoft.com/office/drawing/2014/main" id="{D2A9ABEA-9751-4E0D-822E-E84FADF378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3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67" name="Line 91">
              <a:extLst>
                <a:ext uri="{FF2B5EF4-FFF2-40B4-BE49-F238E27FC236}">
                  <a16:creationId xmlns:a16="http://schemas.microsoft.com/office/drawing/2014/main" id="{63918D52-7213-4479-A864-9FBA27EC83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4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68" name="Line 92">
              <a:extLst>
                <a:ext uri="{FF2B5EF4-FFF2-40B4-BE49-F238E27FC236}">
                  <a16:creationId xmlns:a16="http://schemas.microsoft.com/office/drawing/2014/main" id="{CB355408-B53B-4B19-A608-7CF46B3925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0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69" name="Line 93">
              <a:extLst>
                <a:ext uri="{FF2B5EF4-FFF2-40B4-BE49-F238E27FC236}">
                  <a16:creationId xmlns:a16="http://schemas.microsoft.com/office/drawing/2014/main" id="{6B38D5CC-47C4-49E9-AAE9-CE496592E5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3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70" name="Line 94">
              <a:extLst>
                <a:ext uri="{FF2B5EF4-FFF2-40B4-BE49-F238E27FC236}">
                  <a16:creationId xmlns:a16="http://schemas.microsoft.com/office/drawing/2014/main" id="{62CBD68C-D923-423A-A561-CD144F2E54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8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71" name="Line 95">
              <a:extLst>
                <a:ext uri="{FF2B5EF4-FFF2-40B4-BE49-F238E27FC236}">
                  <a16:creationId xmlns:a16="http://schemas.microsoft.com/office/drawing/2014/main" id="{72074EB5-6374-41CC-88AB-4C29758AD5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0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72" name="Line 96">
              <a:extLst>
                <a:ext uri="{FF2B5EF4-FFF2-40B4-BE49-F238E27FC236}">
                  <a16:creationId xmlns:a16="http://schemas.microsoft.com/office/drawing/2014/main" id="{A496EB00-98C3-421C-A799-C533F8422D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5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73" name="Line 97">
              <a:extLst>
                <a:ext uri="{FF2B5EF4-FFF2-40B4-BE49-F238E27FC236}">
                  <a16:creationId xmlns:a16="http://schemas.microsoft.com/office/drawing/2014/main" id="{B0F706A9-78FA-4724-A650-46D5DB5174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7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74" name="Line 98">
              <a:extLst>
                <a:ext uri="{FF2B5EF4-FFF2-40B4-BE49-F238E27FC236}">
                  <a16:creationId xmlns:a16="http://schemas.microsoft.com/office/drawing/2014/main" id="{0BE2D786-9982-4BF7-BA99-9F162BE8BD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2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75" name="Line 99">
              <a:extLst>
                <a:ext uri="{FF2B5EF4-FFF2-40B4-BE49-F238E27FC236}">
                  <a16:creationId xmlns:a16="http://schemas.microsoft.com/office/drawing/2014/main" id="{6BE0DA10-9E1A-42C1-BC64-9C5869C778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5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76" name="Line 100">
              <a:extLst>
                <a:ext uri="{FF2B5EF4-FFF2-40B4-BE49-F238E27FC236}">
                  <a16:creationId xmlns:a16="http://schemas.microsoft.com/office/drawing/2014/main" id="{D53E9906-86F0-4F3F-9DD6-A45DF0BBB7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59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77" name="Line 101">
              <a:extLst>
                <a:ext uri="{FF2B5EF4-FFF2-40B4-BE49-F238E27FC236}">
                  <a16:creationId xmlns:a16="http://schemas.microsoft.com/office/drawing/2014/main" id="{15A78B8F-9051-42FE-92BB-AA6DF017A5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2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78" name="Line 102">
              <a:extLst>
                <a:ext uri="{FF2B5EF4-FFF2-40B4-BE49-F238E27FC236}">
                  <a16:creationId xmlns:a16="http://schemas.microsoft.com/office/drawing/2014/main" id="{CE9C6A16-3B42-4D43-87BB-A7BA5AD257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0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79" name="Line 103">
              <a:extLst>
                <a:ext uri="{FF2B5EF4-FFF2-40B4-BE49-F238E27FC236}">
                  <a16:creationId xmlns:a16="http://schemas.microsoft.com/office/drawing/2014/main" id="{283CC660-69B0-48D7-A19A-76ADE17BFA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1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80" name="Line 104">
              <a:extLst>
                <a:ext uri="{FF2B5EF4-FFF2-40B4-BE49-F238E27FC236}">
                  <a16:creationId xmlns:a16="http://schemas.microsoft.com/office/drawing/2014/main" id="{0E7BAFA1-EB14-4B51-B07F-79C8E0C77B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54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81" name="Line 105">
              <a:extLst>
                <a:ext uri="{FF2B5EF4-FFF2-40B4-BE49-F238E27FC236}">
                  <a16:creationId xmlns:a16="http://schemas.microsoft.com/office/drawing/2014/main" id="{207B2991-6563-4A52-8CAD-34A6C154AC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78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82" name="Line 106">
              <a:extLst>
                <a:ext uri="{FF2B5EF4-FFF2-40B4-BE49-F238E27FC236}">
                  <a16:creationId xmlns:a16="http://schemas.microsoft.com/office/drawing/2014/main" id="{F0B0060B-258A-4F7E-AC35-9E3AE046FF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1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83" name="Line 107">
              <a:extLst>
                <a:ext uri="{FF2B5EF4-FFF2-40B4-BE49-F238E27FC236}">
                  <a16:creationId xmlns:a16="http://schemas.microsoft.com/office/drawing/2014/main" id="{9DA922B0-7C99-4CAB-BFEB-33DE021131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84" name="Line 108">
              <a:extLst>
                <a:ext uri="{FF2B5EF4-FFF2-40B4-BE49-F238E27FC236}">
                  <a16:creationId xmlns:a16="http://schemas.microsoft.com/office/drawing/2014/main" id="{9B2E5EAC-3156-4CC8-B165-F641551606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8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85" name="Line 109">
              <a:extLst>
                <a:ext uri="{FF2B5EF4-FFF2-40B4-BE49-F238E27FC236}">
                  <a16:creationId xmlns:a16="http://schemas.microsoft.com/office/drawing/2014/main" id="{EA396817-8BD0-41F1-846C-23889B1AF7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73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86" name="Line 110">
              <a:extLst>
                <a:ext uri="{FF2B5EF4-FFF2-40B4-BE49-F238E27FC236}">
                  <a16:creationId xmlns:a16="http://schemas.microsoft.com/office/drawing/2014/main" id="{36BCF196-C571-4132-9D57-F80875F485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6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87" name="Line 111">
              <a:extLst>
                <a:ext uri="{FF2B5EF4-FFF2-40B4-BE49-F238E27FC236}">
                  <a16:creationId xmlns:a16="http://schemas.microsoft.com/office/drawing/2014/main" id="{027DD8C1-3F54-416D-BAD4-1416BA3A68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20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88" name="Line 112">
              <a:extLst>
                <a:ext uri="{FF2B5EF4-FFF2-40B4-BE49-F238E27FC236}">
                  <a16:creationId xmlns:a16="http://schemas.microsoft.com/office/drawing/2014/main" id="{76E13DF4-EE90-4E69-83EC-131AE15DDC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4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89" name="Line 113">
              <a:extLst>
                <a:ext uri="{FF2B5EF4-FFF2-40B4-BE49-F238E27FC236}">
                  <a16:creationId xmlns:a16="http://schemas.microsoft.com/office/drawing/2014/main" id="{6A151250-930F-42FE-92DA-0E25092144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8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90" name="Line 114">
              <a:extLst>
                <a:ext uri="{FF2B5EF4-FFF2-40B4-BE49-F238E27FC236}">
                  <a16:creationId xmlns:a16="http://schemas.microsoft.com/office/drawing/2014/main" id="{02661BFB-4E81-4223-A435-30238683EB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91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91" name="Line 115">
              <a:extLst>
                <a:ext uri="{FF2B5EF4-FFF2-40B4-BE49-F238E27FC236}">
                  <a16:creationId xmlns:a16="http://schemas.microsoft.com/office/drawing/2014/main" id="{78AA5A3B-A8B3-4355-8CB6-6ED36A2D28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16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92" name="Line 116">
              <a:extLst>
                <a:ext uri="{FF2B5EF4-FFF2-40B4-BE49-F238E27FC236}">
                  <a16:creationId xmlns:a16="http://schemas.microsoft.com/office/drawing/2014/main" id="{05ED819D-A8CD-4CCB-89EA-35F2B25BDF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40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93" name="Line 117">
              <a:extLst>
                <a:ext uri="{FF2B5EF4-FFF2-40B4-BE49-F238E27FC236}">
                  <a16:creationId xmlns:a16="http://schemas.microsoft.com/office/drawing/2014/main" id="{7ED54A3C-77EF-4BA2-89C7-FEE043F649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63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94" name="Line 118">
              <a:extLst>
                <a:ext uri="{FF2B5EF4-FFF2-40B4-BE49-F238E27FC236}">
                  <a16:creationId xmlns:a16="http://schemas.microsoft.com/office/drawing/2014/main" id="{28E7A4E2-2015-4D0C-9A1B-C70D1325D2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7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95" name="Line 119">
              <a:extLst>
                <a:ext uri="{FF2B5EF4-FFF2-40B4-BE49-F238E27FC236}">
                  <a16:creationId xmlns:a16="http://schemas.microsoft.com/office/drawing/2014/main" id="{A67A5A64-7211-4365-BF9D-6713F9E68D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0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96" name="Line 120">
              <a:extLst>
                <a:ext uri="{FF2B5EF4-FFF2-40B4-BE49-F238E27FC236}">
                  <a16:creationId xmlns:a16="http://schemas.microsoft.com/office/drawing/2014/main" id="{40D78017-85C6-4210-91F0-2E3FE4E71C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35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97" name="Line 121">
              <a:extLst>
                <a:ext uri="{FF2B5EF4-FFF2-40B4-BE49-F238E27FC236}">
                  <a16:creationId xmlns:a16="http://schemas.microsoft.com/office/drawing/2014/main" id="{3A3FAFAE-D487-4D6F-986A-A3653D6C65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57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98" name="Line 122">
              <a:extLst>
                <a:ext uri="{FF2B5EF4-FFF2-40B4-BE49-F238E27FC236}">
                  <a16:creationId xmlns:a16="http://schemas.microsoft.com/office/drawing/2014/main" id="{D5450735-ECF2-437E-B96F-E70CA0D6F1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82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499" name="Line 123">
              <a:extLst>
                <a:ext uri="{FF2B5EF4-FFF2-40B4-BE49-F238E27FC236}">
                  <a16:creationId xmlns:a16="http://schemas.microsoft.com/office/drawing/2014/main" id="{FDFD4083-EC52-4221-9B96-1A52366EF4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05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00" name="Line 124">
              <a:extLst>
                <a:ext uri="{FF2B5EF4-FFF2-40B4-BE49-F238E27FC236}">
                  <a16:creationId xmlns:a16="http://schemas.microsoft.com/office/drawing/2014/main" id="{73D4FA62-6DAD-46B5-820E-3CBC24A8B3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9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01" name="Line 125">
              <a:extLst>
                <a:ext uri="{FF2B5EF4-FFF2-40B4-BE49-F238E27FC236}">
                  <a16:creationId xmlns:a16="http://schemas.microsoft.com/office/drawing/2014/main" id="{1D383A7C-3626-4F07-A3F8-7BE55FB2D2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52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02" name="Line 126">
              <a:extLst>
                <a:ext uri="{FF2B5EF4-FFF2-40B4-BE49-F238E27FC236}">
                  <a16:creationId xmlns:a16="http://schemas.microsoft.com/office/drawing/2014/main" id="{0FB84598-EA07-445C-9BDD-3BAF6111B0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7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03" name="Line 127">
              <a:extLst>
                <a:ext uri="{FF2B5EF4-FFF2-40B4-BE49-F238E27FC236}">
                  <a16:creationId xmlns:a16="http://schemas.microsoft.com/office/drawing/2014/main" id="{DA871294-190B-4AAA-AECD-18A7AD719D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99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04" name="Line 128">
              <a:extLst>
                <a:ext uri="{FF2B5EF4-FFF2-40B4-BE49-F238E27FC236}">
                  <a16:creationId xmlns:a16="http://schemas.microsoft.com/office/drawing/2014/main" id="{DAD3C01F-5A69-45A1-9A98-2187AFCA61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4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05" name="Line 129">
              <a:extLst>
                <a:ext uri="{FF2B5EF4-FFF2-40B4-BE49-F238E27FC236}">
                  <a16:creationId xmlns:a16="http://schemas.microsoft.com/office/drawing/2014/main" id="{B52C6240-2188-40D1-8E7C-368CC8530F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06" name="Line 130">
              <a:extLst>
                <a:ext uri="{FF2B5EF4-FFF2-40B4-BE49-F238E27FC236}">
                  <a16:creationId xmlns:a16="http://schemas.microsoft.com/office/drawing/2014/main" id="{C5B9FAD4-2210-4E6E-8A76-5CA7586DE1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71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07" name="Line 131">
              <a:extLst>
                <a:ext uri="{FF2B5EF4-FFF2-40B4-BE49-F238E27FC236}">
                  <a16:creationId xmlns:a16="http://schemas.microsoft.com/office/drawing/2014/main" id="{C3BF5009-AF1E-423C-BADF-B9C294F1E1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08" name="Line 132">
              <a:extLst>
                <a:ext uri="{FF2B5EF4-FFF2-40B4-BE49-F238E27FC236}">
                  <a16:creationId xmlns:a16="http://schemas.microsoft.com/office/drawing/2014/main" id="{ED1C34EA-32D1-4286-90B9-089D8E378B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8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09" name="Line 133">
              <a:extLst>
                <a:ext uri="{FF2B5EF4-FFF2-40B4-BE49-F238E27FC236}">
                  <a16:creationId xmlns:a16="http://schemas.microsoft.com/office/drawing/2014/main" id="{33F43CC3-C61F-41F6-BEAC-A184FD3548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3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10" name="Line 134">
              <a:extLst>
                <a:ext uri="{FF2B5EF4-FFF2-40B4-BE49-F238E27FC236}">
                  <a16:creationId xmlns:a16="http://schemas.microsoft.com/office/drawing/2014/main" id="{E4A7553E-1E92-4587-BD19-F7CD849421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5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11" name="Line 135">
              <a:extLst>
                <a:ext uri="{FF2B5EF4-FFF2-40B4-BE49-F238E27FC236}">
                  <a16:creationId xmlns:a16="http://schemas.microsoft.com/office/drawing/2014/main" id="{30E16395-2620-40F5-8008-D4303E1F4F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90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12" name="Line 136">
              <a:extLst>
                <a:ext uri="{FF2B5EF4-FFF2-40B4-BE49-F238E27FC236}">
                  <a16:creationId xmlns:a16="http://schemas.microsoft.com/office/drawing/2014/main" id="{1EF2E3C9-65EE-45FB-AC74-1C44ABDE15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3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13" name="Line 137">
              <a:extLst>
                <a:ext uri="{FF2B5EF4-FFF2-40B4-BE49-F238E27FC236}">
                  <a16:creationId xmlns:a16="http://schemas.microsoft.com/office/drawing/2014/main" id="{31D064DE-C48F-47B2-9C73-60EC0A5A69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37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14" name="Line 138">
              <a:extLst>
                <a:ext uri="{FF2B5EF4-FFF2-40B4-BE49-F238E27FC236}">
                  <a16:creationId xmlns:a16="http://schemas.microsoft.com/office/drawing/2014/main" id="{246F7BDB-2CB8-4C2A-BFDE-AF4DA46F5C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1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15" name="Line 139">
              <a:extLst>
                <a:ext uri="{FF2B5EF4-FFF2-40B4-BE49-F238E27FC236}">
                  <a16:creationId xmlns:a16="http://schemas.microsoft.com/office/drawing/2014/main" id="{A12653F0-DB22-4622-A9F4-3C32777688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85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16" name="Line 140">
              <a:extLst>
                <a:ext uri="{FF2B5EF4-FFF2-40B4-BE49-F238E27FC236}">
                  <a16:creationId xmlns:a16="http://schemas.microsoft.com/office/drawing/2014/main" id="{490A3EF3-C093-44A4-AB9D-EFD508E3C3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17" name="Line 141">
              <a:extLst>
                <a:ext uri="{FF2B5EF4-FFF2-40B4-BE49-F238E27FC236}">
                  <a16:creationId xmlns:a16="http://schemas.microsoft.com/office/drawing/2014/main" id="{DAD9261E-EAE0-49FE-ADCB-3C12206C31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33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18" name="Line 142">
              <a:extLst>
                <a:ext uri="{FF2B5EF4-FFF2-40B4-BE49-F238E27FC236}">
                  <a16:creationId xmlns:a16="http://schemas.microsoft.com/office/drawing/2014/main" id="{C8685DD4-9A8F-4200-BCF6-BB007DEF97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5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19" name="Line 143">
              <a:extLst>
                <a:ext uri="{FF2B5EF4-FFF2-40B4-BE49-F238E27FC236}">
                  <a16:creationId xmlns:a16="http://schemas.microsoft.com/office/drawing/2014/main" id="{50C08231-BC48-4E5E-A7AE-362A5065F5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80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20" name="Line 144">
              <a:extLst>
                <a:ext uri="{FF2B5EF4-FFF2-40B4-BE49-F238E27FC236}">
                  <a16:creationId xmlns:a16="http://schemas.microsoft.com/office/drawing/2014/main" id="{396D698A-0FAA-4ECA-A3F0-E791008CFD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4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21" name="Line 145">
              <a:extLst>
                <a:ext uri="{FF2B5EF4-FFF2-40B4-BE49-F238E27FC236}">
                  <a16:creationId xmlns:a16="http://schemas.microsoft.com/office/drawing/2014/main" id="{F7DE18B7-A155-4F93-9D6C-4D3224377B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7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22" name="Line 146">
              <a:extLst>
                <a:ext uri="{FF2B5EF4-FFF2-40B4-BE49-F238E27FC236}">
                  <a16:creationId xmlns:a16="http://schemas.microsoft.com/office/drawing/2014/main" id="{A55024A5-3277-4CEA-A7DD-5469D5D658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52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23" name="Line 147">
              <a:extLst>
                <a:ext uri="{FF2B5EF4-FFF2-40B4-BE49-F238E27FC236}">
                  <a16:creationId xmlns:a16="http://schemas.microsoft.com/office/drawing/2014/main" id="{B683ABF5-FD21-4EB9-B610-05F350B43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75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24" name="Line 148">
              <a:extLst>
                <a:ext uri="{FF2B5EF4-FFF2-40B4-BE49-F238E27FC236}">
                  <a16:creationId xmlns:a16="http://schemas.microsoft.com/office/drawing/2014/main" id="{09ABA64A-9C22-458C-BB16-883B1F7BBA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99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25" name="Line 149">
              <a:extLst>
                <a:ext uri="{FF2B5EF4-FFF2-40B4-BE49-F238E27FC236}">
                  <a16:creationId xmlns:a16="http://schemas.microsoft.com/office/drawing/2014/main" id="{37007D8D-60E4-4E9A-96D3-4CE688331A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22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26" name="Line 150">
              <a:extLst>
                <a:ext uri="{FF2B5EF4-FFF2-40B4-BE49-F238E27FC236}">
                  <a16:creationId xmlns:a16="http://schemas.microsoft.com/office/drawing/2014/main" id="{54153B54-C244-459A-9ED1-466EC87E0E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47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27" name="Line 151">
              <a:extLst>
                <a:ext uri="{FF2B5EF4-FFF2-40B4-BE49-F238E27FC236}">
                  <a16:creationId xmlns:a16="http://schemas.microsoft.com/office/drawing/2014/main" id="{0751FAC8-FC4E-4589-AABD-58852CF1C2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9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28" name="Line 152">
              <a:extLst>
                <a:ext uri="{FF2B5EF4-FFF2-40B4-BE49-F238E27FC236}">
                  <a16:creationId xmlns:a16="http://schemas.microsoft.com/office/drawing/2014/main" id="{64CCDF6B-DFE0-40D5-B82E-5047799719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4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29" name="Line 153">
              <a:extLst>
                <a:ext uri="{FF2B5EF4-FFF2-40B4-BE49-F238E27FC236}">
                  <a16:creationId xmlns:a16="http://schemas.microsoft.com/office/drawing/2014/main" id="{54A78268-E8B4-44E0-9EB5-F55AEF0702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1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30" name="Line 154">
              <a:extLst>
                <a:ext uri="{FF2B5EF4-FFF2-40B4-BE49-F238E27FC236}">
                  <a16:creationId xmlns:a16="http://schemas.microsoft.com/office/drawing/2014/main" id="{300D094C-A839-4A50-B7E1-F1044E3E8F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41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31" name="Line 155">
              <a:extLst>
                <a:ext uri="{FF2B5EF4-FFF2-40B4-BE49-F238E27FC236}">
                  <a16:creationId xmlns:a16="http://schemas.microsoft.com/office/drawing/2014/main" id="{A2B52AC3-E68C-45D8-AFB3-368086ED8A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64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32" name="Line 156">
              <a:extLst>
                <a:ext uri="{FF2B5EF4-FFF2-40B4-BE49-F238E27FC236}">
                  <a16:creationId xmlns:a16="http://schemas.microsoft.com/office/drawing/2014/main" id="{2698D3D2-0985-43B6-8F31-92B7B8E999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88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33" name="Line 157">
              <a:extLst>
                <a:ext uri="{FF2B5EF4-FFF2-40B4-BE49-F238E27FC236}">
                  <a16:creationId xmlns:a16="http://schemas.microsoft.com/office/drawing/2014/main" id="{7F758525-6601-46B3-98B8-D7B3DF5F62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13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34" name="Line 158">
              <a:extLst>
                <a:ext uri="{FF2B5EF4-FFF2-40B4-BE49-F238E27FC236}">
                  <a16:creationId xmlns:a16="http://schemas.microsoft.com/office/drawing/2014/main" id="{B3BF8726-5B9D-414B-B57B-2CD90E2287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35" name="Line 159">
              <a:extLst>
                <a:ext uri="{FF2B5EF4-FFF2-40B4-BE49-F238E27FC236}">
                  <a16:creationId xmlns:a16="http://schemas.microsoft.com/office/drawing/2014/main" id="{04811DD9-45B1-4DAF-9A11-62016E42B9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60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36" name="Line 160">
              <a:extLst>
                <a:ext uri="{FF2B5EF4-FFF2-40B4-BE49-F238E27FC236}">
                  <a16:creationId xmlns:a16="http://schemas.microsoft.com/office/drawing/2014/main" id="{67072FA8-0C0F-4B15-B2F2-C49362A99C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3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37" name="Line 161">
              <a:extLst>
                <a:ext uri="{FF2B5EF4-FFF2-40B4-BE49-F238E27FC236}">
                  <a16:creationId xmlns:a16="http://schemas.microsoft.com/office/drawing/2014/main" id="{EF7DBA29-2C4A-43A3-9166-42D24FE423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07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38" name="Line 162">
              <a:extLst>
                <a:ext uri="{FF2B5EF4-FFF2-40B4-BE49-F238E27FC236}">
                  <a16:creationId xmlns:a16="http://schemas.microsoft.com/office/drawing/2014/main" id="{8F95BE69-C612-4565-8C69-1B08FB0499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0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39" name="Line 163">
              <a:extLst>
                <a:ext uri="{FF2B5EF4-FFF2-40B4-BE49-F238E27FC236}">
                  <a16:creationId xmlns:a16="http://schemas.microsoft.com/office/drawing/2014/main" id="{A0C53EB1-64CA-4F12-A43C-ACB29C7D56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5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40" name="Line 164">
              <a:extLst>
                <a:ext uri="{FF2B5EF4-FFF2-40B4-BE49-F238E27FC236}">
                  <a16:creationId xmlns:a16="http://schemas.microsoft.com/office/drawing/2014/main" id="{20A8015C-0FB9-47C4-AA56-2A5188EB2A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78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41" name="Line 165">
              <a:extLst>
                <a:ext uri="{FF2B5EF4-FFF2-40B4-BE49-F238E27FC236}">
                  <a16:creationId xmlns:a16="http://schemas.microsoft.com/office/drawing/2014/main" id="{D45C3995-999F-4132-AB01-4271FD4BA4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02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42" name="Line 166">
              <a:extLst>
                <a:ext uri="{FF2B5EF4-FFF2-40B4-BE49-F238E27FC236}">
                  <a16:creationId xmlns:a16="http://schemas.microsoft.com/office/drawing/2014/main" id="{D5132E8D-9CA4-4D88-83B1-278A5D9BF1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25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43" name="Line 167">
              <a:extLst>
                <a:ext uri="{FF2B5EF4-FFF2-40B4-BE49-F238E27FC236}">
                  <a16:creationId xmlns:a16="http://schemas.microsoft.com/office/drawing/2014/main" id="{692894BD-076D-40A2-8B1F-2F20421219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49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44" name="Line 168">
              <a:extLst>
                <a:ext uri="{FF2B5EF4-FFF2-40B4-BE49-F238E27FC236}">
                  <a16:creationId xmlns:a16="http://schemas.microsoft.com/office/drawing/2014/main" id="{97CE77FC-685C-4BDC-A3B0-4A13155F5A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73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45" name="Line 169">
              <a:extLst>
                <a:ext uri="{FF2B5EF4-FFF2-40B4-BE49-F238E27FC236}">
                  <a16:creationId xmlns:a16="http://schemas.microsoft.com/office/drawing/2014/main" id="{D4DEA467-66C0-4786-AB5A-D6C2A4F156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97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46" name="Line 170">
              <a:extLst>
                <a:ext uri="{FF2B5EF4-FFF2-40B4-BE49-F238E27FC236}">
                  <a16:creationId xmlns:a16="http://schemas.microsoft.com/office/drawing/2014/main" id="{257E35E2-316F-48CE-9981-4138A6CEFD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21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47" name="Line 171">
              <a:extLst>
                <a:ext uri="{FF2B5EF4-FFF2-40B4-BE49-F238E27FC236}">
                  <a16:creationId xmlns:a16="http://schemas.microsoft.com/office/drawing/2014/main" id="{369FBF2F-191C-4EDD-B938-D2E03515E0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45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48" name="Line 172">
              <a:extLst>
                <a:ext uri="{FF2B5EF4-FFF2-40B4-BE49-F238E27FC236}">
                  <a16:creationId xmlns:a16="http://schemas.microsoft.com/office/drawing/2014/main" id="{6295EDF0-072E-456B-9AC0-9A41505D42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69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49" name="Line 173">
              <a:extLst>
                <a:ext uri="{FF2B5EF4-FFF2-40B4-BE49-F238E27FC236}">
                  <a16:creationId xmlns:a16="http://schemas.microsoft.com/office/drawing/2014/main" id="{C970B3F1-2A2B-4DD0-9ADB-689E016F8E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2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50" name="Line 174">
              <a:extLst>
                <a:ext uri="{FF2B5EF4-FFF2-40B4-BE49-F238E27FC236}">
                  <a16:creationId xmlns:a16="http://schemas.microsoft.com/office/drawing/2014/main" id="{B74C24C0-A329-48F9-A643-9D107F6787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7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51" name="Line 175">
              <a:extLst>
                <a:ext uri="{FF2B5EF4-FFF2-40B4-BE49-F238E27FC236}">
                  <a16:creationId xmlns:a16="http://schemas.microsoft.com/office/drawing/2014/main" id="{8BD253D9-B2DD-4EDB-B33B-0D2A7E60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39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52" name="Line 176">
              <a:extLst>
                <a:ext uri="{FF2B5EF4-FFF2-40B4-BE49-F238E27FC236}">
                  <a16:creationId xmlns:a16="http://schemas.microsoft.com/office/drawing/2014/main" id="{9C52A3BE-430D-418E-904B-BB9524F9DE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4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53" name="Line 177">
              <a:extLst>
                <a:ext uri="{FF2B5EF4-FFF2-40B4-BE49-F238E27FC236}">
                  <a16:creationId xmlns:a16="http://schemas.microsoft.com/office/drawing/2014/main" id="{2909ABAA-E35A-4E16-B20C-CAA346062D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8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54" name="Line 178">
              <a:extLst>
                <a:ext uri="{FF2B5EF4-FFF2-40B4-BE49-F238E27FC236}">
                  <a16:creationId xmlns:a16="http://schemas.microsoft.com/office/drawing/2014/main" id="{C57CA887-9E15-4628-A899-6452FCCE76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11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55" name="Line 179">
              <a:extLst>
                <a:ext uri="{FF2B5EF4-FFF2-40B4-BE49-F238E27FC236}">
                  <a16:creationId xmlns:a16="http://schemas.microsoft.com/office/drawing/2014/main" id="{0D45D8C4-B465-4DD3-B6DC-C8657EE33D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34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56" name="Line 180">
              <a:extLst>
                <a:ext uri="{FF2B5EF4-FFF2-40B4-BE49-F238E27FC236}">
                  <a16:creationId xmlns:a16="http://schemas.microsoft.com/office/drawing/2014/main" id="{0AF1DBB1-0351-4062-B5FB-F7A4C22C14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58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57" name="Line 181">
              <a:extLst>
                <a:ext uri="{FF2B5EF4-FFF2-40B4-BE49-F238E27FC236}">
                  <a16:creationId xmlns:a16="http://schemas.microsoft.com/office/drawing/2014/main" id="{842FF0E0-0B4C-4FF6-956B-DCA46792A7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81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58" name="Line 182">
              <a:extLst>
                <a:ext uri="{FF2B5EF4-FFF2-40B4-BE49-F238E27FC236}">
                  <a16:creationId xmlns:a16="http://schemas.microsoft.com/office/drawing/2014/main" id="{A4138F26-9A04-4FBE-A6A8-ACA64B7116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0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59" name="Line 183">
              <a:extLst>
                <a:ext uri="{FF2B5EF4-FFF2-40B4-BE49-F238E27FC236}">
                  <a16:creationId xmlns:a16="http://schemas.microsoft.com/office/drawing/2014/main" id="{82BC7654-5236-4CF2-91AA-0766EDD022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30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60" name="Line 184">
              <a:extLst>
                <a:ext uri="{FF2B5EF4-FFF2-40B4-BE49-F238E27FC236}">
                  <a16:creationId xmlns:a16="http://schemas.microsoft.com/office/drawing/2014/main" id="{C8EB7291-03A1-4853-9DE4-0C0A5860B1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53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61" name="Line 185">
              <a:extLst>
                <a:ext uri="{FF2B5EF4-FFF2-40B4-BE49-F238E27FC236}">
                  <a16:creationId xmlns:a16="http://schemas.microsoft.com/office/drawing/2014/main" id="{BAEC664F-5AED-46B9-8932-36B8409384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7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62" name="Line 186">
              <a:extLst>
                <a:ext uri="{FF2B5EF4-FFF2-40B4-BE49-F238E27FC236}">
                  <a16:creationId xmlns:a16="http://schemas.microsoft.com/office/drawing/2014/main" id="{CCF0D0B9-ECEE-49ED-84E9-90855E6B00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00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63" name="Line 187">
              <a:extLst>
                <a:ext uri="{FF2B5EF4-FFF2-40B4-BE49-F238E27FC236}">
                  <a16:creationId xmlns:a16="http://schemas.microsoft.com/office/drawing/2014/main" id="{54B76E44-ABA3-4693-9859-A1FF286F83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25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64" name="Line 188">
              <a:extLst>
                <a:ext uri="{FF2B5EF4-FFF2-40B4-BE49-F238E27FC236}">
                  <a16:creationId xmlns:a16="http://schemas.microsoft.com/office/drawing/2014/main" id="{F4859867-866D-4101-BF7D-EBEFB95FCE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47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65" name="Line 189">
              <a:extLst>
                <a:ext uri="{FF2B5EF4-FFF2-40B4-BE49-F238E27FC236}">
                  <a16:creationId xmlns:a16="http://schemas.microsoft.com/office/drawing/2014/main" id="{5EA39F4C-EE3C-4ADF-A49D-9576C03B8F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2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66" name="Line 190">
              <a:extLst>
                <a:ext uri="{FF2B5EF4-FFF2-40B4-BE49-F238E27FC236}">
                  <a16:creationId xmlns:a16="http://schemas.microsoft.com/office/drawing/2014/main" id="{58BBE96D-CF2B-417D-881D-86BDD5CFD0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95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67" name="Line 191">
              <a:extLst>
                <a:ext uri="{FF2B5EF4-FFF2-40B4-BE49-F238E27FC236}">
                  <a16:creationId xmlns:a16="http://schemas.microsoft.com/office/drawing/2014/main" id="{617BA94D-09B7-4E3D-9686-A82EA8E492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9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68" name="Line 192">
              <a:extLst>
                <a:ext uri="{FF2B5EF4-FFF2-40B4-BE49-F238E27FC236}">
                  <a16:creationId xmlns:a16="http://schemas.microsoft.com/office/drawing/2014/main" id="{43643D4A-65D1-43FE-9AFF-7600D7B87B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2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69" name="Line 193">
              <a:extLst>
                <a:ext uri="{FF2B5EF4-FFF2-40B4-BE49-F238E27FC236}">
                  <a16:creationId xmlns:a16="http://schemas.microsoft.com/office/drawing/2014/main" id="{E635C36D-5CBA-4F2F-84F8-0ABDFF72D6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70" name="Line 194">
              <a:extLst>
                <a:ext uri="{FF2B5EF4-FFF2-40B4-BE49-F238E27FC236}">
                  <a16:creationId xmlns:a16="http://schemas.microsoft.com/office/drawing/2014/main" id="{AC978338-5A90-4AB3-8692-D2A55698C1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90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71" name="Line 195">
              <a:extLst>
                <a:ext uri="{FF2B5EF4-FFF2-40B4-BE49-F238E27FC236}">
                  <a16:creationId xmlns:a16="http://schemas.microsoft.com/office/drawing/2014/main" id="{D71784CD-2320-449F-A283-024A60C692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4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72" name="Line 196">
              <a:extLst>
                <a:ext uri="{FF2B5EF4-FFF2-40B4-BE49-F238E27FC236}">
                  <a16:creationId xmlns:a16="http://schemas.microsoft.com/office/drawing/2014/main" id="{2775F3F3-8F39-46BA-9CC0-E3162B5BE9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38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73" name="Line 197">
              <a:extLst>
                <a:ext uri="{FF2B5EF4-FFF2-40B4-BE49-F238E27FC236}">
                  <a16:creationId xmlns:a16="http://schemas.microsoft.com/office/drawing/2014/main" id="{9080B890-879A-4F4F-98FC-DB97E8BEF0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2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74" name="Line 198">
              <a:extLst>
                <a:ext uri="{FF2B5EF4-FFF2-40B4-BE49-F238E27FC236}">
                  <a16:creationId xmlns:a16="http://schemas.microsoft.com/office/drawing/2014/main" id="{4DBEFFE7-5E13-429F-9816-87746A97DF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8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75" name="Line 199">
              <a:extLst>
                <a:ext uri="{FF2B5EF4-FFF2-40B4-BE49-F238E27FC236}">
                  <a16:creationId xmlns:a16="http://schemas.microsoft.com/office/drawing/2014/main" id="{B68DC5AD-77AE-4BBA-841A-2C5269466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09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76" name="Line 200">
              <a:extLst>
                <a:ext uri="{FF2B5EF4-FFF2-40B4-BE49-F238E27FC236}">
                  <a16:creationId xmlns:a16="http://schemas.microsoft.com/office/drawing/2014/main" id="{73A04FF7-D5D0-47F5-8029-AD6646AF3D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4" y="3444"/>
              <a:ext cx="0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77" name="Line 201">
              <a:extLst>
                <a:ext uri="{FF2B5EF4-FFF2-40B4-BE49-F238E27FC236}">
                  <a16:creationId xmlns:a16="http://schemas.microsoft.com/office/drawing/2014/main" id="{F097F159-D209-46EB-9B66-A94BB00BC7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5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78" name="Line 202">
              <a:extLst>
                <a:ext uri="{FF2B5EF4-FFF2-40B4-BE49-F238E27FC236}">
                  <a16:creationId xmlns:a16="http://schemas.microsoft.com/office/drawing/2014/main" id="{7BCDF157-7D21-4FB8-9D2B-D4EE158CA7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81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79" name="Line 203">
              <a:extLst>
                <a:ext uri="{FF2B5EF4-FFF2-40B4-BE49-F238E27FC236}">
                  <a16:creationId xmlns:a16="http://schemas.microsoft.com/office/drawing/2014/main" id="{128A6741-47D8-4DC2-A458-6432865331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04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80" name="Line 204">
              <a:extLst>
                <a:ext uri="{FF2B5EF4-FFF2-40B4-BE49-F238E27FC236}">
                  <a16:creationId xmlns:a16="http://schemas.microsoft.com/office/drawing/2014/main" id="{4C580DF4-D004-4173-92F8-0B7E43395F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28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81" name="Line 205">
              <a:extLst>
                <a:ext uri="{FF2B5EF4-FFF2-40B4-BE49-F238E27FC236}">
                  <a16:creationId xmlns:a16="http://schemas.microsoft.com/office/drawing/2014/main" id="{77FC4B0F-053E-4C18-9085-3337E8F3EF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1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82" name="Line 206">
              <a:extLst>
                <a:ext uri="{FF2B5EF4-FFF2-40B4-BE49-F238E27FC236}">
                  <a16:creationId xmlns:a16="http://schemas.microsoft.com/office/drawing/2014/main" id="{561F8F86-7FA4-417A-92B2-BBC9C42782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76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83" name="Line 207">
              <a:extLst>
                <a:ext uri="{FF2B5EF4-FFF2-40B4-BE49-F238E27FC236}">
                  <a16:creationId xmlns:a16="http://schemas.microsoft.com/office/drawing/2014/main" id="{691E1FD0-296A-4AD3-9CD1-44081C5775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98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84" name="Line 208">
              <a:extLst>
                <a:ext uri="{FF2B5EF4-FFF2-40B4-BE49-F238E27FC236}">
                  <a16:creationId xmlns:a16="http://schemas.microsoft.com/office/drawing/2014/main" id="{FC60A908-9F0B-4BF8-86AA-B187C4859D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23" y="3444"/>
              <a:ext cx="1" cy="2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85" name="Freeform 209">
              <a:extLst>
                <a:ext uri="{FF2B5EF4-FFF2-40B4-BE49-F238E27FC236}">
                  <a16:creationId xmlns:a16="http://schemas.microsoft.com/office/drawing/2014/main" id="{BA21D708-4EA5-4D47-A2ED-4A858D36B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8" y="3367"/>
              <a:ext cx="25" cy="29"/>
            </a:xfrm>
            <a:custGeom>
              <a:avLst/>
              <a:gdLst>
                <a:gd name="T0" fmla="*/ 29 w 29"/>
                <a:gd name="T1" fmla="*/ 0 h 39"/>
                <a:gd name="T2" fmla="*/ 22 w 29"/>
                <a:gd name="T3" fmla="*/ 11 h 39"/>
                <a:gd name="T4" fmla="*/ 13 w 29"/>
                <a:gd name="T5" fmla="*/ 24 h 39"/>
                <a:gd name="T6" fmla="*/ 7 w 29"/>
                <a:gd name="T7" fmla="*/ 35 h 39"/>
                <a:gd name="T8" fmla="*/ 5 w 29"/>
                <a:gd name="T9" fmla="*/ 39 h 39"/>
                <a:gd name="T10" fmla="*/ 0 w 29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9">
                  <a:moveTo>
                    <a:pt x="29" y="0"/>
                  </a:moveTo>
                  <a:lnTo>
                    <a:pt x="22" y="11"/>
                  </a:lnTo>
                  <a:lnTo>
                    <a:pt x="13" y="24"/>
                  </a:lnTo>
                  <a:lnTo>
                    <a:pt x="7" y="35"/>
                  </a:lnTo>
                  <a:lnTo>
                    <a:pt x="5" y="39"/>
                  </a:lnTo>
                  <a:lnTo>
                    <a:pt x="0" y="39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86" name="Freeform 210">
              <a:extLst>
                <a:ext uri="{FF2B5EF4-FFF2-40B4-BE49-F238E27FC236}">
                  <a16:creationId xmlns:a16="http://schemas.microsoft.com/office/drawing/2014/main" id="{4AD5C0CF-7EE0-4F48-9601-529D5CEB7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3364"/>
              <a:ext cx="22" cy="32"/>
            </a:xfrm>
            <a:custGeom>
              <a:avLst/>
              <a:gdLst>
                <a:gd name="T0" fmla="*/ 26 w 26"/>
                <a:gd name="T1" fmla="*/ 43 h 43"/>
                <a:gd name="T2" fmla="*/ 22 w 26"/>
                <a:gd name="T3" fmla="*/ 41 h 43"/>
                <a:gd name="T4" fmla="*/ 19 w 26"/>
                <a:gd name="T5" fmla="*/ 37 h 43"/>
                <a:gd name="T6" fmla="*/ 15 w 26"/>
                <a:gd name="T7" fmla="*/ 30 h 43"/>
                <a:gd name="T8" fmla="*/ 13 w 26"/>
                <a:gd name="T9" fmla="*/ 21 h 43"/>
                <a:gd name="T10" fmla="*/ 11 w 26"/>
                <a:gd name="T11" fmla="*/ 15 h 43"/>
                <a:gd name="T12" fmla="*/ 6 w 26"/>
                <a:gd name="T13" fmla="*/ 6 h 43"/>
                <a:gd name="T14" fmla="*/ 4 w 26"/>
                <a:gd name="T15" fmla="*/ 2 h 43"/>
                <a:gd name="T16" fmla="*/ 0 w 26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43">
                  <a:moveTo>
                    <a:pt x="26" y="43"/>
                  </a:moveTo>
                  <a:lnTo>
                    <a:pt x="22" y="41"/>
                  </a:lnTo>
                  <a:lnTo>
                    <a:pt x="19" y="37"/>
                  </a:lnTo>
                  <a:lnTo>
                    <a:pt x="15" y="30"/>
                  </a:lnTo>
                  <a:lnTo>
                    <a:pt x="13" y="21"/>
                  </a:lnTo>
                  <a:lnTo>
                    <a:pt x="11" y="15"/>
                  </a:lnTo>
                  <a:lnTo>
                    <a:pt x="6" y="6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87" name="Freeform 211">
              <a:extLst>
                <a:ext uri="{FF2B5EF4-FFF2-40B4-BE49-F238E27FC236}">
                  <a16:creationId xmlns:a16="http://schemas.microsoft.com/office/drawing/2014/main" id="{722E7FA7-4089-43E9-997F-73705875D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364"/>
              <a:ext cx="25" cy="24"/>
            </a:xfrm>
            <a:custGeom>
              <a:avLst/>
              <a:gdLst>
                <a:gd name="T0" fmla="*/ 29 w 29"/>
                <a:gd name="T1" fmla="*/ 0 h 32"/>
                <a:gd name="T2" fmla="*/ 24 w 29"/>
                <a:gd name="T3" fmla="*/ 0 h 32"/>
                <a:gd name="T4" fmla="*/ 22 w 29"/>
                <a:gd name="T5" fmla="*/ 2 h 32"/>
                <a:gd name="T6" fmla="*/ 13 w 29"/>
                <a:gd name="T7" fmla="*/ 11 h 32"/>
                <a:gd name="T8" fmla="*/ 6 w 29"/>
                <a:gd name="T9" fmla="*/ 21 h 32"/>
                <a:gd name="T10" fmla="*/ 0 w 29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2">
                  <a:moveTo>
                    <a:pt x="29" y="0"/>
                  </a:moveTo>
                  <a:lnTo>
                    <a:pt x="24" y="0"/>
                  </a:lnTo>
                  <a:lnTo>
                    <a:pt x="22" y="2"/>
                  </a:lnTo>
                  <a:lnTo>
                    <a:pt x="13" y="11"/>
                  </a:lnTo>
                  <a:lnTo>
                    <a:pt x="6" y="21"/>
                  </a:lnTo>
                  <a:lnTo>
                    <a:pt x="0" y="32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88" name="Freeform 212">
              <a:extLst>
                <a:ext uri="{FF2B5EF4-FFF2-40B4-BE49-F238E27FC236}">
                  <a16:creationId xmlns:a16="http://schemas.microsoft.com/office/drawing/2014/main" id="{5846A337-F8DF-42F8-938C-5693EBAB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8" y="3388"/>
              <a:ext cx="23" cy="33"/>
            </a:xfrm>
            <a:custGeom>
              <a:avLst/>
              <a:gdLst>
                <a:gd name="T0" fmla="*/ 27 w 27"/>
                <a:gd name="T1" fmla="*/ 0 h 44"/>
                <a:gd name="T2" fmla="*/ 20 w 27"/>
                <a:gd name="T3" fmla="*/ 11 h 44"/>
                <a:gd name="T4" fmla="*/ 14 w 27"/>
                <a:gd name="T5" fmla="*/ 24 h 44"/>
                <a:gd name="T6" fmla="*/ 7 w 27"/>
                <a:gd name="T7" fmla="*/ 35 h 44"/>
                <a:gd name="T8" fmla="*/ 0 w 27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4">
                  <a:moveTo>
                    <a:pt x="27" y="0"/>
                  </a:moveTo>
                  <a:lnTo>
                    <a:pt x="20" y="11"/>
                  </a:lnTo>
                  <a:lnTo>
                    <a:pt x="14" y="24"/>
                  </a:lnTo>
                  <a:lnTo>
                    <a:pt x="7" y="35"/>
                  </a:lnTo>
                  <a:lnTo>
                    <a:pt x="0" y="44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89" name="Freeform 213">
              <a:extLst>
                <a:ext uri="{FF2B5EF4-FFF2-40B4-BE49-F238E27FC236}">
                  <a16:creationId xmlns:a16="http://schemas.microsoft.com/office/drawing/2014/main" id="{02F486EE-A7F7-4948-9A21-DCC090333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4" y="3421"/>
              <a:ext cx="24" cy="1"/>
            </a:xfrm>
            <a:custGeom>
              <a:avLst/>
              <a:gdLst>
                <a:gd name="T0" fmla="*/ 28 w 28"/>
                <a:gd name="T1" fmla="*/ 0 h 2"/>
                <a:gd name="T2" fmla="*/ 22 w 28"/>
                <a:gd name="T3" fmla="*/ 2 h 2"/>
                <a:gd name="T4" fmla="*/ 13 w 28"/>
                <a:gd name="T5" fmla="*/ 2 h 2"/>
                <a:gd name="T6" fmla="*/ 6 w 28"/>
                <a:gd name="T7" fmla="*/ 0 h 2"/>
                <a:gd name="T8" fmla="*/ 0 w 2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">
                  <a:moveTo>
                    <a:pt x="28" y="0"/>
                  </a:moveTo>
                  <a:lnTo>
                    <a:pt x="22" y="2"/>
                  </a:lnTo>
                  <a:lnTo>
                    <a:pt x="13" y="2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90" name="Freeform 214">
              <a:extLst>
                <a:ext uri="{FF2B5EF4-FFF2-40B4-BE49-F238E27FC236}">
                  <a16:creationId xmlns:a16="http://schemas.microsoft.com/office/drawing/2014/main" id="{F9A10AED-29DA-4191-92C8-27BD424A5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1" y="3421"/>
              <a:ext cx="23" cy="0"/>
            </a:xfrm>
            <a:custGeom>
              <a:avLst/>
              <a:gdLst>
                <a:gd name="T0" fmla="*/ 27 w 27"/>
                <a:gd name="T1" fmla="*/ 13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91" name="Freeform 215">
              <a:extLst>
                <a:ext uri="{FF2B5EF4-FFF2-40B4-BE49-F238E27FC236}">
                  <a16:creationId xmlns:a16="http://schemas.microsoft.com/office/drawing/2014/main" id="{A8418BE7-6E12-4434-A7EE-AFB469C6B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" y="3421"/>
              <a:ext cx="25" cy="4"/>
            </a:xfrm>
            <a:custGeom>
              <a:avLst/>
              <a:gdLst>
                <a:gd name="T0" fmla="*/ 29 w 29"/>
                <a:gd name="T1" fmla="*/ 0 h 6"/>
                <a:gd name="T2" fmla="*/ 14 w 29"/>
                <a:gd name="T3" fmla="*/ 2 h 6"/>
                <a:gd name="T4" fmla="*/ 0 w 29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6">
                  <a:moveTo>
                    <a:pt x="29" y="0"/>
                  </a:moveTo>
                  <a:lnTo>
                    <a:pt x="14" y="2"/>
                  </a:lnTo>
                  <a:lnTo>
                    <a:pt x="0" y="6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92" name="Freeform 216">
              <a:extLst>
                <a:ext uri="{FF2B5EF4-FFF2-40B4-BE49-F238E27FC236}">
                  <a16:creationId xmlns:a16="http://schemas.microsoft.com/office/drawing/2014/main" id="{3303649F-AB77-4404-A1E4-5E814BD6A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3425"/>
              <a:ext cx="22" cy="3"/>
            </a:xfrm>
            <a:custGeom>
              <a:avLst/>
              <a:gdLst>
                <a:gd name="T0" fmla="*/ 26 w 26"/>
                <a:gd name="T1" fmla="*/ 0 h 4"/>
                <a:gd name="T2" fmla="*/ 20 w 26"/>
                <a:gd name="T3" fmla="*/ 2 h 4"/>
                <a:gd name="T4" fmla="*/ 13 w 26"/>
                <a:gd name="T5" fmla="*/ 4 h 4"/>
                <a:gd name="T6" fmla="*/ 6 w 26"/>
                <a:gd name="T7" fmla="*/ 4 h 4"/>
                <a:gd name="T8" fmla="*/ 0 w 26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4">
                  <a:moveTo>
                    <a:pt x="26" y="0"/>
                  </a:moveTo>
                  <a:lnTo>
                    <a:pt x="20" y="2"/>
                  </a:lnTo>
                  <a:lnTo>
                    <a:pt x="13" y="4"/>
                  </a:lnTo>
                  <a:lnTo>
                    <a:pt x="6" y="4"/>
                  </a:lnTo>
                  <a:lnTo>
                    <a:pt x="0" y="2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93" name="Freeform 217">
              <a:extLst>
                <a:ext uri="{FF2B5EF4-FFF2-40B4-BE49-F238E27FC236}">
                  <a16:creationId xmlns:a16="http://schemas.microsoft.com/office/drawing/2014/main" id="{C9CF4C1C-067E-4DDD-98D9-5C5A623B0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9" y="3399"/>
              <a:ext cx="25" cy="27"/>
            </a:xfrm>
            <a:custGeom>
              <a:avLst/>
              <a:gdLst>
                <a:gd name="T0" fmla="*/ 29 w 29"/>
                <a:gd name="T1" fmla="*/ 37 h 37"/>
                <a:gd name="T2" fmla="*/ 24 w 29"/>
                <a:gd name="T3" fmla="*/ 35 h 37"/>
                <a:gd name="T4" fmla="*/ 22 w 29"/>
                <a:gd name="T5" fmla="*/ 31 h 37"/>
                <a:gd name="T6" fmla="*/ 13 w 29"/>
                <a:gd name="T7" fmla="*/ 18 h 37"/>
                <a:gd name="T8" fmla="*/ 7 w 29"/>
                <a:gd name="T9" fmla="*/ 7 h 37"/>
                <a:gd name="T10" fmla="*/ 5 w 29"/>
                <a:gd name="T11" fmla="*/ 3 h 37"/>
                <a:gd name="T12" fmla="*/ 0 w 29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7">
                  <a:moveTo>
                    <a:pt x="29" y="37"/>
                  </a:moveTo>
                  <a:lnTo>
                    <a:pt x="24" y="35"/>
                  </a:lnTo>
                  <a:lnTo>
                    <a:pt x="22" y="31"/>
                  </a:lnTo>
                  <a:lnTo>
                    <a:pt x="13" y="18"/>
                  </a:lnTo>
                  <a:lnTo>
                    <a:pt x="7" y="7"/>
                  </a:lnTo>
                  <a:lnTo>
                    <a:pt x="5" y="3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94" name="Freeform 218">
              <a:extLst>
                <a:ext uri="{FF2B5EF4-FFF2-40B4-BE49-F238E27FC236}">
                  <a16:creationId xmlns:a16="http://schemas.microsoft.com/office/drawing/2014/main" id="{02EC3F62-B91A-4101-AD33-EB188673C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6" y="3396"/>
              <a:ext cx="23" cy="5"/>
            </a:xfrm>
            <a:custGeom>
              <a:avLst/>
              <a:gdLst>
                <a:gd name="T0" fmla="*/ 26 w 26"/>
                <a:gd name="T1" fmla="*/ 4 h 7"/>
                <a:gd name="T2" fmla="*/ 20 w 26"/>
                <a:gd name="T3" fmla="*/ 2 h 7"/>
                <a:gd name="T4" fmla="*/ 13 w 26"/>
                <a:gd name="T5" fmla="*/ 0 h 7"/>
                <a:gd name="T6" fmla="*/ 6 w 26"/>
                <a:gd name="T7" fmla="*/ 2 h 7"/>
                <a:gd name="T8" fmla="*/ 0 w 2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6" y="4"/>
                  </a:moveTo>
                  <a:lnTo>
                    <a:pt x="20" y="2"/>
                  </a:lnTo>
                  <a:lnTo>
                    <a:pt x="13" y="0"/>
                  </a:lnTo>
                  <a:lnTo>
                    <a:pt x="6" y="2"/>
                  </a:lnTo>
                  <a:lnTo>
                    <a:pt x="0" y="7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95" name="Freeform 219">
              <a:extLst>
                <a:ext uri="{FF2B5EF4-FFF2-40B4-BE49-F238E27FC236}">
                  <a16:creationId xmlns:a16="http://schemas.microsoft.com/office/drawing/2014/main" id="{604EC256-CB17-452D-A4E3-3005EF0FB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" y="3401"/>
              <a:ext cx="24" cy="25"/>
            </a:xfrm>
            <a:custGeom>
              <a:avLst/>
              <a:gdLst>
                <a:gd name="T0" fmla="*/ 29 w 29"/>
                <a:gd name="T1" fmla="*/ 0 h 34"/>
                <a:gd name="T2" fmla="*/ 22 w 29"/>
                <a:gd name="T3" fmla="*/ 6 h 34"/>
                <a:gd name="T4" fmla="*/ 13 w 29"/>
                <a:gd name="T5" fmla="*/ 17 h 34"/>
                <a:gd name="T6" fmla="*/ 7 w 29"/>
                <a:gd name="T7" fmla="*/ 28 h 34"/>
                <a:gd name="T8" fmla="*/ 0 w 29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4">
                  <a:moveTo>
                    <a:pt x="29" y="0"/>
                  </a:moveTo>
                  <a:lnTo>
                    <a:pt x="22" y="6"/>
                  </a:lnTo>
                  <a:lnTo>
                    <a:pt x="13" y="17"/>
                  </a:lnTo>
                  <a:lnTo>
                    <a:pt x="7" y="28"/>
                  </a:lnTo>
                  <a:lnTo>
                    <a:pt x="0" y="34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96" name="Freeform 220">
              <a:extLst>
                <a:ext uri="{FF2B5EF4-FFF2-40B4-BE49-F238E27FC236}">
                  <a16:creationId xmlns:a16="http://schemas.microsoft.com/office/drawing/2014/main" id="{7E81FB76-23A4-49D6-B588-48A9C201D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3426"/>
              <a:ext cx="24" cy="2"/>
            </a:xfrm>
            <a:custGeom>
              <a:avLst/>
              <a:gdLst>
                <a:gd name="T0" fmla="*/ 27 w 27"/>
                <a:gd name="T1" fmla="*/ 0 h 2"/>
                <a:gd name="T2" fmla="*/ 20 w 27"/>
                <a:gd name="T3" fmla="*/ 2 h 2"/>
                <a:gd name="T4" fmla="*/ 14 w 27"/>
                <a:gd name="T5" fmla="*/ 2 h 2"/>
                <a:gd name="T6" fmla="*/ 7 w 27"/>
                <a:gd name="T7" fmla="*/ 0 h 2"/>
                <a:gd name="T8" fmla="*/ 0 w 2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">
                  <a:moveTo>
                    <a:pt x="27" y="0"/>
                  </a:moveTo>
                  <a:lnTo>
                    <a:pt x="20" y="2"/>
                  </a:lnTo>
                  <a:lnTo>
                    <a:pt x="14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97" name="Freeform 221">
              <a:extLst>
                <a:ext uri="{FF2B5EF4-FFF2-40B4-BE49-F238E27FC236}">
                  <a16:creationId xmlns:a16="http://schemas.microsoft.com/office/drawing/2014/main" id="{2F8F1018-4949-44DB-9963-1028C8997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" y="3426"/>
              <a:ext cx="24" cy="2"/>
            </a:xfrm>
            <a:custGeom>
              <a:avLst/>
              <a:gdLst>
                <a:gd name="T0" fmla="*/ 28 w 28"/>
                <a:gd name="T1" fmla="*/ 0 h 2"/>
                <a:gd name="T2" fmla="*/ 22 w 28"/>
                <a:gd name="T3" fmla="*/ 0 h 2"/>
                <a:gd name="T4" fmla="*/ 15 w 28"/>
                <a:gd name="T5" fmla="*/ 2 h 2"/>
                <a:gd name="T6" fmla="*/ 6 w 28"/>
                <a:gd name="T7" fmla="*/ 2 h 2"/>
                <a:gd name="T8" fmla="*/ 0 w 2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">
                  <a:moveTo>
                    <a:pt x="28" y="0"/>
                  </a:moveTo>
                  <a:lnTo>
                    <a:pt x="22" y="0"/>
                  </a:lnTo>
                  <a:lnTo>
                    <a:pt x="15" y="2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98" name="Freeform 222">
              <a:extLst>
                <a:ext uri="{FF2B5EF4-FFF2-40B4-BE49-F238E27FC236}">
                  <a16:creationId xmlns:a16="http://schemas.microsoft.com/office/drawing/2014/main" id="{B22D7365-206B-4E53-9AD6-08E6C95DF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0" y="3395"/>
              <a:ext cx="24" cy="31"/>
            </a:xfrm>
            <a:custGeom>
              <a:avLst/>
              <a:gdLst>
                <a:gd name="T0" fmla="*/ 29 w 29"/>
                <a:gd name="T1" fmla="*/ 43 h 43"/>
                <a:gd name="T2" fmla="*/ 24 w 29"/>
                <a:gd name="T3" fmla="*/ 39 h 43"/>
                <a:gd name="T4" fmla="*/ 22 w 29"/>
                <a:gd name="T5" fmla="*/ 35 h 43"/>
                <a:gd name="T6" fmla="*/ 13 w 29"/>
                <a:gd name="T7" fmla="*/ 19 h 43"/>
                <a:gd name="T8" fmla="*/ 7 w 29"/>
                <a:gd name="T9" fmla="*/ 6 h 43"/>
                <a:gd name="T10" fmla="*/ 4 w 29"/>
                <a:gd name="T11" fmla="*/ 2 h 43"/>
                <a:gd name="T12" fmla="*/ 0 w 2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43">
                  <a:moveTo>
                    <a:pt x="29" y="43"/>
                  </a:moveTo>
                  <a:lnTo>
                    <a:pt x="24" y="39"/>
                  </a:lnTo>
                  <a:lnTo>
                    <a:pt x="22" y="35"/>
                  </a:lnTo>
                  <a:lnTo>
                    <a:pt x="13" y="19"/>
                  </a:lnTo>
                  <a:lnTo>
                    <a:pt x="7" y="6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599" name="Freeform 223">
              <a:extLst>
                <a:ext uri="{FF2B5EF4-FFF2-40B4-BE49-F238E27FC236}">
                  <a16:creationId xmlns:a16="http://schemas.microsoft.com/office/drawing/2014/main" id="{E94A9BB2-F5B5-442A-959F-ED2B0FAD4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6" y="3395"/>
              <a:ext cx="24" cy="22"/>
            </a:xfrm>
            <a:custGeom>
              <a:avLst/>
              <a:gdLst>
                <a:gd name="T0" fmla="*/ 27 w 27"/>
                <a:gd name="T1" fmla="*/ 0 h 30"/>
                <a:gd name="T2" fmla="*/ 23 w 27"/>
                <a:gd name="T3" fmla="*/ 0 h 30"/>
                <a:gd name="T4" fmla="*/ 20 w 27"/>
                <a:gd name="T5" fmla="*/ 4 h 30"/>
                <a:gd name="T6" fmla="*/ 14 w 27"/>
                <a:gd name="T7" fmla="*/ 13 h 30"/>
                <a:gd name="T8" fmla="*/ 7 w 27"/>
                <a:gd name="T9" fmla="*/ 24 h 30"/>
                <a:gd name="T10" fmla="*/ 5 w 27"/>
                <a:gd name="T11" fmla="*/ 28 h 30"/>
                <a:gd name="T12" fmla="*/ 0 w 2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0">
                  <a:moveTo>
                    <a:pt x="27" y="0"/>
                  </a:moveTo>
                  <a:lnTo>
                    <a:pt x="23" y="0"/>
                  </a:lnTo>
                  <a:lnTo>
                    <a:pt x="20" y="4"/>
                  </a:lnTo>
                  <a:lnTo>
                    <a:pt x="14" y="13"/>
                  </a:lnTo>
                  <a:lnTo>
                    <a:pt x="7" y="24"/>
                  </a:lnTo>
                  <a:lnTo>
                    <a:pt x="5" y="28"/>
                  </a:lnTo>
                  <a:lnTo>
                    <a:pt x="0" y="3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00" name="Freeform 224">
              <a:extLst>
                <a:ext uri="{FF2B5EF4-FFF2-40B4-BE49-F238E27FC236}">
                  <a16:creationId xmlns:a16="http://schemas.microsoft.com/office/drawing/2014/main" id="{D931BA4A-6A76-42C9-BA70-B3877AA6D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3409"/>
              <a:ext cx="24" cy="8"/>
            </a:xfrm>
            <a:custGeom>
              <a:avLst/>
              <a:gdLst>
                <a:gd name="T0" fmla="*/ 28 w 28"/>
                <a:gd name="T1" fmla="*/ 11 h 11"/>
                <a:gd name="T2" fmla="*/ 24 w 28"/>
                <a:gd name="T3" fmla="*/ 11 h 11"/>
                <a:gd name="T4" fmla="*/ 22 w 28"/>
                <a:gd name="T5" fmla="*/ 11 h 11"/>
                <a:gd name="T6" fmla="*/ 13 w 28"/>
                <a:gd name="T7" fmla="*/ 7 h 11"/>
                <a:gd name="T8" fmla="*/ 6 w 28"/>
                <a:gd name="T9" fmla="*/ 0 h 11"/>
                <a:gd name="T10" fmla="*/ 4 w 28"/>
                <a:gd name="T11" fmla="*/ 0 h 11"/>
                <a:gd name="T12" fmla="*/ 0 w 28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1">
                  <a:moveTo>
                    <a:pt x="28" y="11"/>
                  </a:moveTo>
                  <a:lnTo>
                    <a:pt x="24" y="11"/>
                  </a:lnTo>
                  <a:lnTo>
                    <a:pt x="22" y="11"/>
                  </a:lnTo>
                  <a:lnTo>
                    <a:pt x="13" y="7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01" name="Freeform 225">
              <a:extLst>
                <a:ext uri="{FF2B5EF4-FFF2-40B4-BE49-F238E27FC236}">
                  <a16:creationId xmlns:a16="http://schemas.microsoft.com/office/drawing/2014/main" id="{14F992D4-A2AA-41D6-9389-B9E4961D6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9" y="3409"/>
              <a:ext cx="23" cy="21"/>
            </a:xfrm>
            <a:custGeom>
              <a:avLst/>
              <a:gdLst>
                <a:gd name="T0" fmla="*/ 27 w 27"/>
                <a:gd name="T1" fmla="*/ 0 h 29"/>
                <a:gd name="T2" fmla="*/ 22 w 27"/>
                <a:gd name="T3" fmla="*/ 3 h 29"/>
                <a:gd name="T4" fmla="*/ 20 w 27"/>
                <a:gd name="T5" fmla="*/ 5 h 29"/>
                <a:gd name="T6" fmla="*/ 13 w 27"/>
                <a:gd name="T7" fmla="*/ 16 h 29"/>
                <a:gd name="T8" fmla="*/ 7 w 27"/>
                <a:gd name="T9" fmla="*/ 24 h 29"/>
                <a:gd name="T10" fmla="*/ 5 w 27"/>
                <a:gd name="T11" fmla="*/ 26 h 29"/>
                <a:gd name="T12" fmla="*/ 0 w 27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29">
                  <a:moveTo>
                    <a:pt x="27" y="0"/>
                  </a:moveTo>
                  <a:lnTo>
                    <a:pt x="22" y="3"/>
                  </a:lnTo>
                  <a:lnTo>
                    <a:pt x="20" y="5"/>
                  </a:lnTo>
                  <a:lnTo>
                    <a:pt x="13" y="16"/>
                  </a:lnTo>
                  <a:lnTo>
                    <a:pt x="7" y="24"/>
                  </a:lnTo>
                  <a:lnTo>
                    <a:pt x="5" y="26"/>
                  </a:lnTo>
                  <a:lnTo>
                    <a:pt x="0" y="29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02" name="Freeform 226">
              <a:extLst>
                <a:ext uri="{FF2B5EF4-FFF2-40B4-BE49-F238E27FC236}">
                  <a16:creationId xmlns:a16="http://schemas.microsoft.com/office/drawing/2014/main" id="{83D0E566-35FD-4AB4-A362-4C85A81C6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" y="3417"/>
              <a:ext cx="24" cy="13"/>
            </a:xfrm>
            <a:custGeom>
              <a:avLst/>
              <a:gdLst>
                <a:gd name="T0" fmla="*/ 29 w 29"/>
                <a:gd name="T1" fmla="*/ 18 h 18"/>
                <a:gd name="T2" fmla="*/ 23 w 29"/>
                <a:gd name="T3" fmla="*/ 15 h 18"/>
                <a:gd name="T4" fmla="*/ 14 w 29"/>
                <a:gd name="T5" fmla="*/ 11 h 18"/>
                <a:gd name="T6" fmla="*/ 7 w 29"/>
                <a:gd name="T7" fmla="*/ 5 h 18"/>
                <a:gd name="T8" fmla="*/ 0 w 2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29" y="18"/>
                  </a:moveTo>
                  <a:lnTo>
                    <a:pt x="23" y="15"/>
                  </a:lnTo>
                  <a:lnTo>
                    <a:pt x="14" y="11"/>
                  </a:lnTo>
                  <a:lnTo>
                    <a:pt x="7" y="5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03" name="Freeform 227">
              <a:extLst>
                <a:ext uri="{FF2B5EF4-FFF2-40B4-BE49-F238E27FC236}">
                  <a16:creationId xmlns:a16="http://schemas.microsoft.com/office/drawing/2014/main" id="{6D1EDAE3-5B06-4C3E-89CA-8651EE106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" y="3414"/>
              <a:ext cx="23" cy="3"/>
            </a:xfrm>
            <a:custGeom>
              <a:avLst/>
              <a:gdLst>
                <a:gd name="T0" fmla="*/ 26 w 26"/>
                <a:gd name="T1" fmla="*/ 4 h 4"/>
                <a:gd name="T2" fmla="*/ 13 w 26"/>
                <a:gd name="T3" fmla="*/ 0 h 4"/>
                <a:gd name="T4" fmla="*/ 0 w 2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4">
                  <a:moveTo>
                    <a:pt x="26" y="4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04" name="Freeform 228">
              <a:extLst>
                <a:ext uri="{FF2B5EF4-FFF2-40B4-BE49-F238E27FC236}">
                  <a16:creationId xmlns:a16="http://schemas.microsoft.com/office/drawing/2014/main" id="{AB002296-77FC-4082-9648-EAA59159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7" y="3414"/>
              <a:ext cx="25" cy="7"/>
            </a:xfrm>
            <a:custGeom>
              <a:avLst/>
              <a:gdLst>
                <a:gd name="T0" fmla="*/ 29 w 29"/>
                <a:gd name="T1" fmla="*/ 0 h 9"/>
                <a:gd name="T2" fmla="*/ 14 w 29"/>
                <a:gd name="T3" fmla="*/ 4 h 9"/>
                <a:gd name="T4" fmla="*/ 0 w 29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9">
                  <a:moveTo>
                    <a:pt x="29" y="0"/>
                  </a:moveTo>
                  <a:lnTo>
                    <a:pt x="14" y="4"/>
                  </a:lnTo>
                  <a:lnTo>
                    <a:pt x="0" y="9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05" name="Freeform 229">
              <a:extLst>
                <a:ext uri="{FF2B5EF4-FFF2-40B4-BE49-F238E27FC236}">
                  <a16:creationId xmlns:a16="http://schemas.microsoft.com/office/drawing/2014/main" id="{AC252230-C58C-493B-9F50-CE026ADAB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5" y="3421"/>
              <a:ext cx="22" cy="9"/>
            </a:xfrm>
            <a:custGeom>
              <a:avLst/>
              <a:gdLst>
                <a:gd name="T0" fmla="*/ 26 w 26"/>
                <a:gd name="T1" fmla="*/ 0 h 13"/>
                <a:gd name="T2" fmla="*/ 20 w 26"/>
                <a:gd name="T3" fmla="*/ 4 h 13"/>
                <a:gd name="T4" fmla="*/ 13 w 26"/>
                <a:gd name="T5" fmla="*/ 6 h 13"/>
                <a:gd name="T6" fmla="*/ 6 w 26"/>
                <a:gd name="T7" fmla="*/ 10 h 13"/>
                <a:gd name="T8" fmla="*/ 0 w 26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26" y="0"/>
                  </a:moveTo>
                  <a:lnTo>
                    <a:pt x="20" y="4"/>
                  </a:lnTo>
                  <a:lnTo>
                    <a:pt x="13" y="6"/>
                  </a:lnTo>
                  <a:lnTo>
                    <a:pt x="6" y="10"/>
                  </a:lnTo>
                  <a:lnTo>
                    <a:pt x="0" y="13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06" name="Freeform 230">
              <a:extLst>
                <a:ext uri="{FF2B5EF4-FFF2-40B4-BE49-F238E27FC236}">
                  <a16:creationId xmlns:a16="http://schemas.microsoft.com/office/drawing/2014/main" id="{E05DDB55-18FE-453F-A842-842E53B26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3424"/>
              <a:ext cx="25" cy="6"/>
            </a:xfrm>
            <a:custGeom>
              <a:avLst/>
              <a:gdLst>
                <a:gd name="T0" fmla="*/ 29 w 29"/>
                <a:gd name="T1" fmla="*/ 9 h 9"/>
                <a:gd name="T2" fmla="*/ 22 w 29"/>
                <a:gd name="T3" fmla="*/ 9 h 9"/>
                <a:gd name="T4" fmla="*/ 13 w 29"/>
                <a:gd name="T5" fmla="*/ 6 h 9"/>
                <a:gd name="T6" fmla="*/ 0 w 2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9">
                  <a:moveTo>
                    <a:pt x="29" y="9"/>
                  </a:moveTo>
                  <a:lnTo>
                    <a:pt x="22" y="9"/>
                  </a:lnTo>
                  <a:lnTo>
                    <a:pt x="13" y="6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07" name="Freeform 231">
              <a:extLst>
                <a:ext uri="{FF2B5EF4-FFF2-40B4-BE49-F238E27FC236}">
                  <a16:creationId xmlns:a16="http://schemas.microsoft.com/office/drawing/2014/main" id="{8D2A34FE-55E9-42C4-B13D-91E0E80D9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7" y="3407"/>
              <a:ext cx="23" cy="17"/>
            </a:xfrm>
            <a:custGeom>
              <a:avLst/>
              <a:gdLst>
                <a:gd name="T0" fmla="*/ 27 w 27"/>
                <a:gd name="T1" fmla="*/ 22 h 22"/>
                <a:gd name="T2" fmla="*/ 20 w 27"/>
                <a:gd name="T3" fmla="*/ 15 h 22"/>
                <a:gd name="T4" fmla="*/ 14 w 27"/>
                <a:gd name="T5" fmla="*/ 9 h 22"/>
                <a:gd name="T6" fmla="*/ 7 w 27"/>
                <a:gd name="T7" fmla="*/ 2 h 22"/>
                <a:gd name="T8" fmla="*/ 5 w 27"/>
                <a:gd name="T9" fmla="*/ 0 h 22"/>
                <a:gd name="T10" fmla="*/ 0 w 27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2">
                  <a:moveTo>
                    <a:pt x="27" y="22"/>
                  </a:moveTo>
                  <a:lnTo>
                    <a:pt x="20" y="15"/>
                  </a:lnTo>
                  <a:lnTo>
                    <a:pt x="14" y="9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08" name="Freeform 232">
              <a:extLst>
                <a:ext uri="{FF2B5EF4-FFF2-40B4-BE49-F238E27FC236}">
                  <a16:creationId xmlns:a16="http://schemas.microsoft.com/office/drawing/2014/main" id="{AD80F864-6A1E-4780-A42F-132F58583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" y="3407"/>
              <a:ext cx="24" cy="33"/>
            </a:xfrm>
            <a:custGeom>
              <a:avLst/>
              <a:gdLst>
                <a:gd name="T0" fmla="*/ 28 w 28"/>
                <a:gd name="T1" fmla="*/ 0 h 44"/>
                <a:gd name="T2" fmla="*/ 24 w 28"/>
                <a:gd name="T3" fmla="*/ 2 h 44"/>
                <a:gd name="T4" fmla="*/ 22 w 28"/>
                <a:gd name="T5" fmla="*/ 7 h 44"/>
                <a:gd name="T6" fmla="*/ 13 w 28"/>
                <a:gd name="T7" fmla="*/ 20 h 44"/>
                <a:gd name="T8" fmla="*/ 6 w 28"/>
                <a:gd name="T9" fmla="*/ 35 h 44"/>
                <a:gd name="T10" fmla="*/ 4 w 28"/>
                <a:gd name="T11" fmla="*/ 39 h 44"/>
                <a:gd name="T12" fmla="*/ 0 w 28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4">
                  <a:moveTo>
                    <a:pt x="28" y="0"/>
                  </a:moveTo>
                  <a:lnTo>
                    <a:pt x="24" y="2"/>
                  </a:lnTo>
                  <a:lnTo>
                    <a:pt x="22" y="7"/>
                  </a:lnTo>
                  <a:lnTo>
                    <a:pt x="13" y="20"/>
                  </a:lnTo>
                  <a:lnTo>
                    <a:pt x="6" y="35"/>
                  </a:lnTo>
                  <a:lnTo>
                    <a:pt x="4" y="39"/>
                  </a:lnTo>
                  <a:lnTo>
                    <a:pt x="0" y="44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09" name="Freeform 233">
              <a:extLst>
                <a:ext uri="{FF2B5EF4-FFF2-40B4-BE49-F238E27FC236}">
                  <a16:creationId xmlns:a16="http://schemas.microsoft.com/office/drawing/2014/main" id="{BFA1C73A-DC91-4B8C-A32D-7417A306B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" y="3440"/>
              <a:ext cx="23" cy="3"/>
            </a:xfrm>
            <a:custGeom>
              <a:avLst/>
              <a:gdLst>
                <a:gd name="T0" fmla="*/ 27 w 27"/>
                <a:gd name="T1" fmla="*/ 0 h 4"/>
                <a:gd name="T2" fmla="*/ 20 w 27"/>
                <a:gd name="T3" fmla="*/ 4 h 4"/>
                <a:gd name="T4" fmla="*/ 14 w 27"/>
                <a:gd name="T5" fmla="*/ 4 h 4"/>
                <a:gd name="T6" fmla="*/ 7 w 27"/>
                <a:gd name="T7" fmla="*/ 2 h 4"/>
                <a:gd name="T8" fmla="*/ 0 w 2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">
                  <a:moveTo>
                    <a:pt x="27" y="0"/>
                  </a:moveTo>
                  <a:lnTo>
                    <a:pt x="20" y="4"/>
                  </a:lnTo>
                  <a:lnTo>
                    <a:pt x="14" y="4"/>
                  </a:lnTo>
                  <a:lnTo>
                    <a:pt x="7" y="2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10" name="Freeform 234">
              <a:extLst>
                <a:ext uri="{FF2B5EF4-FFF2-40B4-BE49-F238E27FC236}">
                  <a16:creationId xmlns:a16="http://schemas.microsoft.com/office/drawing/2014/main" id="{DACF317C-9CAF-4D9D-9D01-6633001E6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" y="3426"/>
              <a:ext cx="24" cy="14"/>
            </a:xfrm>
            <a:custGeom>
              <a:avLst/>
              <a:gdLst>
                <a:gd name="T0" fmla="*/ 28 w 28"/>
                <a:gd name="T1" fmla="*/ 18 h 18"/>
                <a:gd name="T2" fmla="*/ 22 w 28"/>
                <a:gd name="T3" fmla="*/ 13 h 18"/>
                <a:gd name="T4" fmla="*/ 15 w 28"/>
                <a:gd name="T5" fmla="*/ 9 h 18"/>
                <a:gd name="T6" fmla="*/ 6 w 28"/>
                <a:gd name="T7" fmla="*/ 2 h 18"/>
                <a:gd name="T8" fmla="*/ 0 w 2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8">
                  <a:moveTo>
                    <a:pt x="28" y="18"/>
                  </a:moveTo>
                  <a:lnTo>
                    <a:pt x="22" y="13"/>
                  </a:lnTo>
                  <a:lnTo>
                    <a:pt x="15" y="9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11" name="Freeform 235">
              <a:extLst>
                <a:ext uri="{FF2B5EF4-FFF2-40B4-BE49-F238E27FC236}">
                  <a16:creationId xmlns:a16="http://schemas.microsoft.com/office/drawing/2014/main" id="{8B9EE3AC-44EA-4EE4-9F02-A06322C88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" y="3426"/>
              <a:ext cx="25" cy="12"/>
            </a:xfrm>
            <a:custGeom>
              <a:avLst/>
              <a:gdLst>
                <a:gd name="T0" fmla="*/ 29 w 29"/>
                <a:gd name="T1" fmla="*/ 0 h 15"/>
                <a:gd name="T2" fmla="*/ 22 w 29"/>
                <a:gd name="T3" fmla="*/ 2 h 15"/>
                <a:gd name="T4" fmla="*/ 13 w 29"/>
                <a:gd name="T5" fmla="*/ 7 h 15"/>
                <a:gd name="T6" fmla="*/ 6 w 29"/>
                <a:gd name="T7" fmla="*/ 11 h 15"/>
                <a:gd name="T8" fmla="*/ 0 w 29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5">
                  <a:moveTo>
                    <a:pt x="29" y="0"/>
                  </a:moveTo>
                  <a:lnTo>
                    <a:pt x="22" y="2"/>
                  </a:lnTo>
                  <a:lnTo>
                    <a:pt x="13" y="7"/>
                  </a:lnTo>
                  <a:lnTo>
                    <a:pt x="6" y="11"/>
                  </a:lnTo>
                  <a:lnTo>
                    <a:pt x="0" y="15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12" name="Freeform 236">
              <a:extLst>
                <a:ext uri="{FF2B5EF4-FFF2-40B4-BE49-F238E27FC236}">
                  <a16:creationId xmlns:a16="http://schemas.microsoft.com/office/drawing/2014/main" id="{6D8B2F4C-DB5B-42EF-A7F4-14B7E7AE2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3438"/>
              <a:ext cx="23" cy="5"/>
            </a:xfrm>
            <a:custGeom>
              <a:avLst/>
              <a:gdLst>
                <a:gd name="T0" fmla="*/ 27 w 27"/>
                <a:gd name="T1" fmla="*/ 0 h 7"/>
                <a:gd name="T2" fmla="*/ 14 w 27"/>
                <a:gd name="T3" fmla="*/ 7 h 7"/>
                <a:gd name="T4" fmla="*/ 7 w 27"/>
                <a:gd name="T5" fmla="*/ 7 h 7"/>
                <a:gd name="T6" fmla="*/ 0 w 2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7">
                  <a:moveTo>
                    <a:pt x="27" y="0"/>
                  </a:moveTo>
                  <a:lnTo>
                    <a:pt x="14" y="7"/>
                  </a:lnTo>
                  <a:lnTo>
                    <a:pt x="7" y="7"/>
                  </a:lnTo>
                  <a:lnTo>
                    <a:pt x="0" y="7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13" name="Freeform 237">
              <a:extLst>
                <a:ext uri="{FF2B5EF4-FFF2-40B4-BE49-F238E27FC236}">
                  <a16:creationId xmlns:a16="http://schemas.microsoft.com/office/drawing/2014/main" id="{58BA9849-ACFC-4F27-9F25-8CC1557D7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4" y="3425"/>
              <a:ext cx="24" cy="18"/>
            </a:xfrm>
            <a:custGeom>
              <a:avLst/>
              <a:gdLst>
                <a:gd name="T0" fmla="*/ 28 w 28"/>
                <a:gd name="T1" fmla="*/ 24 h 24"/>
                <a:gd name="T2" fmla="*/ 22 w 28"/>
                <a:gd name="T3" fmla="*/ 20 h 24"/>
                <a:gd name="T4" fmla="*/ 13 w 28"/>
                <a:gd name="T5" fmla="*/ 13 h 24"/>
                <a:gd name="T6" fmla="*/ 6 w 28"/>
                <a:gd name="T7" fmla="*/ 4 h 24"/>
                <a:gd name="T8" fmla="*/ 0 w 28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4">
                  <a:moveTo>
                    <a:pt x="28" y="24"/>
                  </a:moveTo>
                  <a:lnTo>
                    <a:pt x="22" y="20"/>
                  </a:lnTo>
                  <a:lnTo>
                    <a:pt x="13" y="13"/>
                  </a:lnTo>
                  <a:lnTo>
                    <a:pt x="6" y="4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14" name="Freeform 238">
              <a:extLst>
                <a:ext uri="{FF2B5EF4-FFF2-40B4-BE49-F238E27FC236}">
                  <a16:creationId xmlns:a16="http://schemas.microsoft.com/office/drawing/2014/main" id="{62EDC79C-573E-407A-8B9E-6766DA47E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1" y="3425"/>
              <a:ext cx="23" cy="3"/>
            </a:xfrm>
            <a:custGeom>
              <a:avLst/>
              <a:gdLst>
                <a:gd name="T0" fmla="*/ 27 w 27"/>
                <a:gd name="T1" fmla="*/ 0 h 4"/>
                <a:gd name="T2" fmla="*/ 20 w 27"/>
                <a:gd name="T3" fmla="*/ 0 h 4"/>
                <a:gd name="T4" fmla="*/ 13 w 27"/>
                <a:gd name="T5" fmla="*/ 0 h 4"/>
                <a:gd name="T6" fmla="*/ 7 w 27"/>
                <a:gd name="T7" fmla="*/ 2 h 4"/>
                <a:gd name="T8" fmla="*/ 0 w 2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">
                  <a:moveTo>
                    <a:pt x="27" y="0"/>
                  </a:moveTo>
                  <a:lnTo>
                    <a:pt x="20" y="0"/>
                  </a:lnTo>
                  <a:lnTo>
                    <a:pt x="13" y="0"/>
                  </a:lnTo>
                  <a:lnTo>
                    <a:pt x="7" y="2"/>
                  </a:lnTo>
                  <a:lnTo>
                    <a:pt x="0" y="4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15" name="Freeform 239">
              <a:extLst>
                <a:ext uri="{FF2B5EF4-FFF2-40B4-BE49-F238E27FC236}">
                  <a16:creationId xmlns:a16="http://schemas.microsoft.com/office/drawing/2014/main" id="{D3D13A72-6B7B-4891-B114-FAB947F8B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" y="3428"/>
              <a:ext cx="25" cy="2"/>
            </a:xfrm>
            <a:custGeom>
              <a:avLst/>
              <a:gdLst>
                <a:gd name="T0" fmla="*/ 29 w 29"/>
                <a:gd name="T1" fmla="*/ 0 h 3"/>
                <a:gd name="T2" fmla="*/ 14 w 29"/>
                <a:gd name="T3" fmla="*/ 3 h 3"/>
                <a:gd name="T4" fmla="*/ 7 w 29"/>
                <a:gd name="T5" fmla="*/ 3 h 3"/>
                <a:gd name="T6" fmla="*/ 0 w 29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">
                  <a:moveTo>
                    <a:pt x="29" y="0"/>
                  </a:moveTo>
                  <a:lnTo>
                    <a:pt x="14" y="3"/>
                  </a:lnTo>
                  <a:lnTo>
                    <a:pt x="7" y="3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16" name="Freeform 240">
              <a:extLst>
                <a:ext uri="{FF2B5EF4-FFF2-40B4-BE49-F238E27FC236}">
                  <a16:creationId xmlns:a16="http://schemas.microsoft.com/office/drawing/2014/main" id="{7C7C1640-9C39-4F1A-933B-02E8A496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" y="3415"/>
              <a:ext cx="22" cy="13"/>
            </a:xfrm>
            <a:custGeom>
              <a:avLst/>
              <a:gdLst>
                <a:gd name="T0" fmla="*/ 26 w 26"/>
                <a:gd name="T1" fmla="*/ 17 h 17"/>
                <a:gd name="T2" fmla="*/ 20 w 26"/>
                <a:gd name="T3" fmla="*/ 13 h 17"/>
                <a:gd name="T4" fmla="*/ 13 w 26"/>
                <a:gd name="T5" fmla="*/ 9 h 17"/>
                <a:gd name="T6" fmla="*/ 6 w 26"/>
                <a:gd name="T7" fmla="*/ 4 h 17"/>
                <a:gd name="T8" fmla="*/ 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6" y="17"/>
                  </a:moveTo>
                  <a:lnTo>
                    <a:pt x="20" y="13"/>
                  </a:lnTo>
                  <a:lnTo>
                    <a:pt x="13" y="9"/>
                  </a:lnTo>
                  <a:lnTo>
                    <a:pt x="6" y="4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17" name="Freeform 241">
              <a:extLst>
                <a:ext uri="{FF2B5EF4-FFF2-40B4-BE49-F238E27FC236}">
                  <a16:creationId xmlns:a16="http://schemas.microsoft.com/office/drawing/2014/main" id="{67FBD7C3-E318-4478-9A1C-8E5C32A61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" y="3411"/>
              <a:ext cx="25" cy="4"/>
            </a:xfrm>
            <a:custGeom>
              <a:avLst/>
              <a:gdLst>
                <a:gd name="T0" fmla="*/ 29 w 29"/>
                <a:gd name="T1" fmla="*/ 6 h 6"/>
                <a:gd name="T2" fmla="*/ 13 w 29"/>
                <a:gd name="T3" fmla="*/ 0 h 6"/>
                <a:gd name="T4" fmla="*/ 7 w 29"/>
                <a:gd name="T5" fmla="*/ 0 h 6"/>
                <a:gd name="T6" fmla="*/ 0 w 29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6">
                  <a:moveTo>
                    <a:pt x="29" y="6"/>
                  </a:moveTo>
                  <a:lnTo>
                    <a:pt x="13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18" name="Freeform 242">
              <a:extLst>
                <a:ext uri="{FF2B5EF4-FFF2-40B4-BE49-F238E27FC236}">
                  <a16:creationId xmlns:a16="http://schemas.microsoft.com/office/drawing/2014/main" id="{3FB297F7-950F-4822-BA72-F9B618C9A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" y="3411"/>
              <a:ext cx="22" cy="15"/>
            </a:xfrm>
            <a:custGeom>
              <a:avLst/>
              <a:gdLst>
                <a:gd name="T0" fmla="*/ 26 w 26"/>
                <a:gd name="T1" fmla="*/ 0 h 21"/>
                <a:gd name="T2" fmla="*/ 19 w 26"/>
                <a:gd name="T3" fmla="*/ 4 h 21"/>
                <a:gd name="T4" fmla="*/ 13 w 26"/>
                <a:gd name="T5" fmla="*/ 10 h 21"/>
                <a:gd name="T6" fmla="*/ 6 w 26"/>
                <a:gd name="T7" fmla="*/ 19 h 21"/>
                <a:gd name="T8" fmla="*/ 4 w 26"/>
                <a:gd name="T9" fmla="*/ 21 h 21"/>
                <a:gd name="T10" fmla="*/ 0 w 26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1">
                  <a:moveTo>
                    <a:pt x="26" y="0"/>
                  </a:moveTo>
                  <a:lnTo>
                    <a:pt x="19" y="4"/>
                  </a:lnTo>
                  <a:lnTo>
                    <a:pt x="13" y="10"/>
                  </a:lnTo>
                  <a:lnTo>
                    <a:pt x="6" y="19"/>
                  </a:lnTo>
                  <a:lnTo>
                    <a:pt x="4" y="21"/>
                  </a:lnTo>
                  <a:lnTo>
                    <a:pt x="0" y="21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19" name="Freeform 243">
              <a:extLst>
                <a:ext uri="{FF2B5EF4-FFF2-40B4-BE49-F238E27FC236}">
                  <a16:creationId xmlns:a16="http://schemas.microsoft.com/office/drawing/2014/main" id="{F301F5ED-056F-4211-93D6-C8BEAD1FF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" y="3409"/>
              <a:ext cx="25" cy="17"/>
            </a:xfrm>
            <a:custGeom>
              <a:avLst/>
              <a:gdLst>
                <a:gd name="T0" fmla="*/ 29 w 29"/>
                <a:gd name="T1" fmla="*/ 24 h 24"/>
                <a:gd name="T2" fmla="*/ 24 w 29"/>
                <a:gd name="T3" fmla="*/ 24 h 24"/>
                <a:gd name="T4" fmla="*/ 22 w 29"/>
                <a:gd name="T5" fmla="*/ 20 h 24"/>
                <a:gd name="T6" fmla="*/ 13 w 29"/>
                <a:gd name="T7" fmla="*/ 13 h 24"/>
                <a:gd name="T8" fmla="*/ 7 w 29"/>
                <a:gd name="T9" fmla="*/ 5 h 24"/>
                <a:gd name="T10" fmla="*/ 4 w 29"/>
                <a:gd name="T11" fmla="*/ 3 h 24"/>
                <a:gd name="T12" fmla="*/ 0 w 29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4">
                  <a:moveTo>
                    <a:pt x="29" y="24"/>
                  </a:moveTo>
                  <a:lnTo>
                    <a:pt x="24" y="24"/>
                  </a:lnTo>
                  <a:lnTo>
                    <a:pt x="22" y="20"/>
                  </a:lnTo>
                  <a:lnTo>
                    <a:pt x="13" y="13"/>
                  </a:lnTo>
                  <a:lnTo>
                    <a:pt x="7" y="5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20" name="Freeform 244">
              <a:extLst>
                <a:ext uri="{FF2B5EF4-FFF2-40B4-BE49-F238E27FC236}">
                  <a16:creationId xmlns:a16="http://schemas.microsoft.com/office/drawing/2014/main" id="{837E5CB0-BD2B-420F-9780-E8BBDB1B6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9" y="3409"/>
              <a:ext cx="23" cy="12"/>
            </a:xfrm>
            <a:custGeom>
              <a:avLst/>
              <a:gdLst>
                <a:gd name="T0" fmla="*/ 27 w 27"/>
                <a:gd name="T1" fmla="*/ 0 h 16"/>
                <a:gd name="T2" fmla="*/ 22 w 27"/>
                <a:gd name="T3" fmla="*/ 0 h 16"/>
                <a:gd name="T4" fmla="*/ 20 w 27"/>
                <a:gd name="T5" fmla="*/ 3 h 16"/>
                <a:gd name="T6" fmla="*/ 14 w 27"/>
                <a:gd name="T7" fmla="*/ 7 h 16"/>
                <a:gd name="T8" fmla="*/ 7 w 27"/>
                <a:gd name="T9" fmla="*/ 13 h 16"/>
                <a:gd name="T10" fmla="*/ 0 w 27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6">
                  <a:moveTo>
                    <a:pt x="27" y="0"/>
                  </a:moveTo>
                  <a:lnTo>
                    <a:pt x="22" y="0"/>
                  </a:lnTo>
                  <a:lnTo>
                    <a:pt x="20" y="3"/>
                  </a:lnTo>
                  <a:lnTo>
                    <a:pt x="14" y="7"/>
                  </a:lnTo>
                  <a:lnTo>
                    <a:pt x="7" y="13"/>
                  </a:lnTo>
                  <a:lnTo>
                    <a:pt x="0" y="16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21" name="Freeform 245">
              <a:extLst>
                <a:ext uri="{FF2B5EF4-FFF2-40B4-BE49-F238E27FC236}">
                  <a16:creationId xmlns:a16="http://schemas.microsoft.com/office/drawing/2014/main" id="{4FB2FA6C-7517-4067-AB56-ACC289D58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5" y="3407"/>
              <a:ext cx="24" cy="14"/>
            </a:xfrm>
            <a:custGeom>
              <a:avLst/>
              <a:gdLst>
                <a:gd name="T0" fmla="*/ 28 w 28"/>
                <a:gd name="T1" fmla="*/ 18 h 18"/>
                <a:gd name="T2" fmla="*/ 22 w 28"/>
                <a:gd name="T3" fmla="*/ 15 h 18"/>
                <a:gd name="T4" fmla="*/ 13 w 28"/>
                <a:gd name="T5" fmla="*/ 11 h 18"/>
                <a:gd name="T6" fmla="*/ 6 w 28"/>
                <a:gd name="T7" fmla="*/ 5 h 18"/>
                <a:gd name="T8" fmla="*/ 0 w 2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8">
                  <a:moveTo>
                    <a:pt x="28" y="18"/>
                  </a:moveTo>
                  <a:lnTo>
                    <a:pt x="22" y="15"/>
                  </a:lnTo>
                  <a:lnTo>
                    <a:pt x="13" y="11"/>
                  </a:lnTo>
                  <a:lnTo>
                    <a:pt x="6" y="5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22" name="Freeform 246">
              <a:extLst>
                <a:ext uri="{FF2B5EF4-FFF2-40B4-BE49-F238E27FC236}">
                  <a16:creationId xmlns:a16="http://schemas.microsoft.com/office/drawing/2014/main" id="{30CE603E-6E18-473F-B15E-8D0CAF7B4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" y="3406"/>
              <a:ext cx="24" cy="1"/>
            </a:xfrm>
            <a:custGeom>
              <a:avLst/>
              <a:gdLst>
                <a:gd name="T0" fmla="*/ 27 w 27"/>
                <a:gd name="T1" fmla="*/ 2 h 2"/>
                <a:gd name="T2" fmla="*/ 20 w 27"/>
                <a:gd name="T3" fmla="*/ 2 h 2"/>
                <a:gd name="T4" fmla="*/ 13 w 27"/>
                <a:gd name="T5" fmla="*/ 2 h 2"/>
                <a:gd name="T6" fmla="*/ 7 w 27"/>
                <a:gd name="T7" fmla="*/ 2 h 2"/>
                <a:gd name="T8" fmla="*/ 0 w 2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">
                  <a:moveTo>
                    <a:pt x="27" y="2"/>
                  </a:moveTo>
                  <a:lnTo>
                    <a:pt x="20" y="2"/>
                  </a:lnTo>
                  <a:lnTo>
                    <a:pt x="13" y="2"/>
                  </a:lnTo>
                  <a:lnTo>
                    <a:pt x="7" y="2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23" name="Freeform 247">
              <a:extLst>
                <a:ext uri="{FF2B5EF4-FFF2-40B4-BE49-F238E27FC236}">
                  <a16:creationId xmlns:a16="http://schemas.microsoft.com/office/drawing/2014/main" id="{92DBE838-5D39-49BC-8CEC-D9321A1ED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" y="3385"/>
              <a:ext cx="24" cy="21"/>
            </a:xfrm>
            <a:custGeom>
              <a:avLst/>
              <a:gdLst>
                <a:gd name="T0" fmla="*/ 29 w 29"/>
                <a:gd name="T1" fmla="*/ 28 h 28"/>
                <a:gd name="T2" fmla="*/ 22 w 29"/>
                <a:gd name="T3" fmla="*/ 22 h 28"/>
                <a:gd name="T4" fmla="*/ 16 w 29"/>
                <a:gd name="T5" fmla="*/ 13 h 28"/>
                <a:gd name="T6" fmla="*/ 7 w 29"/>
                <a:gd name="T7" fmla="*/ 4 h 28"/>
                <a:gd name="T8" fmla="*/ 5 w 29"/>
                <a:gd name="T9" fmla="*/ 2 h 28"/>
                <a:gd name="T10" fmla="*/ 0 w 2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8">
                  <a:moveTo>
                    <a:pt x="29" y="28"/>
                  </a:moveTo>
                  <a:lnTo>
                    <a:pt x="22" y="22"/>
                  </a:lnTo>
                  <a:lnTo>
                    <a:pt x="16" y="13"/>
                  </a:lnTo>
                  <a:lnTo>
                    <a:pt x="7" y="4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24" name="Freeform 248">
              <a:extLst>
                <a:ext uri="{FF2B5EF4-FFF2-40B4-BE49-F238E27FC236}">
                  <a16:creationId xmlns:a16="http://schemas.microsoft.com/office/drawing/2014/main" id="{61F1759C-7D48-443C-9174-46701D298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" y="3385"/>
              <a:ext cx="24" cy="10"/>
            </a:xfrm>
            <a:custGeom>
              <a:avLst/>
              <a:gdLst>
                <a:gd name="T0" fmla="*/ 28 w 28"/>
                <a:gd name="T1" fmla="*/ 0 h 13"/>
                <a:gd name="T2" fmla="*/ 24 w 28"/>
                <a:gd name="T3" fmla="*/ 0 h 13"/>
                <a:gd name="T4" fmla="*/ 22 w 28"/>
                <a:gd name="T5" fmla="*/ 0 h 13"/>
                <a:gd name="T6" fmla="*/ 13 w 28"/>
                <a:gd name="T7" fmla="*/ 6 h 13"/>
                <a:gd name="T8" fmla="*/ 6 w 28"/>
                <a:gd name="T9" fmla="*/ 11 h 13"/>
                <a:gd name="T10" fmla="*/ 0 w 28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3">
                  <a:moveTo>
                    <a:pt x="28" y="0"/>
                  </a:moveTo>
                  <a:lnTo>
                    <a:pt x="24" y="0"/>
                  </a:lnTo>
                  <a:lnTo>
                    <a:pt x="22" y="0"/>
                  </a:lnTo>
                  <a:lnTo>
                    <a:pt x="13" y="6"/>
                  </a:lnTo>
                  <a:lnTo>
                    <a:pt x="6" y="11"/>
                  </a:lnTo>
                  <a:lnTo>
                    <a:pt x="0" y="13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25" name="Freeform 249">
              <a:extLst>
                <a:ext uri="{FF2B5EF4-FFF2-40B4-BE49-F238E27FC236}">
                  <a16:creationId xmlns:a16="http://schemas.microsoft.com/office/drawing/2014/main" id="{96DE5BCB-F351-4036-87E9-D133A70E1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9" y="3384"/>
              <a:ext cx="24" cy="11"/>
            </a:xfrm>
            <a:custGeom>
              <a:avLst/>
              <a:gdLst>
                <a:gd name="T0" fmla="*/ 27 w 27"/>
                <a:gd name="T1" fmla="*/ 15 h 15"/>
                <a:gd name="T2" fmla="*/ 24 w 27"/>
                <a:gd name="T3" fmla="*/ 15 h 15"/>
                <a:gd name="T4" fmla="*/ 22 w 27"/>
                <a:gd name="T5" fmla="*/ 15 h 15"/>
                <a:gd name="T6" fmla="*/ 13 w 27"/>
                <a:gd name="T7" fmla="*/ 13 h 15"/>
                <a:gd name="T8" fmla="*/ 5 w 27"/>
                <a:gd name="T9" fmla="*/ 8 h 15"/>
                <a:gd name="T10" fmla="*/ 2 w 27"/>
                <a:gd name="T11" fmla="*/ 4 h 15"/>
                <a:gd name="T12" fmla="*/ 0 w 27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lnTo>
                    <a:pt x="24" y="15"/>
                  </a:lnTo>
                  <a:lnTo>
                    <a:pt x="22" y="15"/>
                  </a:lnTo>
                  <a:lnTo>
                    <a:pt x="13" y="13"/>
                  </a:lnTo>
                  <a:lnTo>
                    <a:pt x="5" y="8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26" name="Freeform 250">
              <a:extLst>
                <a:ext uri="{FF2B5EF4-FFF2-40B4-BE49-F238E27FC236}">
                  <a16:creationId xmlns:a16="http://schemas.microsoft.com/office/drawing/2014/main" id="{07E06E65-CA51-4C71-A4C6-4C9A6CAD7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" y="3149"/>
              <a:ext cx="24" cy="235"/>
            </a:xfrm>
            <a:custGeom>
              <a:avLst/>
              <a:gdLst>
                <a:gd name="T0" fmla="*/ 29 w 29"/>
                <a:gd name="T1" fmla="*/ 317 h 317"/>
                <a:gd name="T2" fmla="*/ 27 w 29"/>
                <a:gd name="T3" fmla="*/ 304 h 317"/>
                <a:gd name="T4" fmla="*/ 25 w 29"/>
                <a:gd name="T5" fmla="*/ 289 h 317"/>
                <a:gd name="T6" fmla="*/ 25 w 29"/>
                <a:gd name="T7" fmla="*/ 269 h 317"/>
                <a:gd name="T8" fmla="*/ 23 w 29"/>
                <a:gd name="T9" fmla="*/ 245 h 317"/>
                <a:gd name="T10" fmla="*/ 20 w 29"/>
                <a:gd name="T11" fmla="*/ 221 h 317"/>
                <a:gd name="T12" fmla="*/ 18 w 29"/>
                <a:gd name="T13" fmla="*/ 195 h 317"/>
                <a:gd name="T14" fmla="*/ 14 w 29"/>
                <a:gd name="T15" fmla="*/ 143 h 317"/>
                <a:gd name="T16" fmla="*/ 14 w 29"/>
                <a:gd name="T17" fmla="*/ 117 h 317"/>
                <a:gd name="T18" fmla="*/ 11 w 29"/>
                <a:gd name="T19" fmla="*/ 91 h 317"/>
                <a:gd name="T20" fmla="*/ 9 w 29"/>
                <a:gd name="T21" fmla="*/ 68 h 317"/>
                <a:gd name="T22" fmla="*/ 7 w 29"/>
                <a:gd name="T23" fmla="*/ 48 h 317"/>
                <a:gd name="T24" fmla="*/ 5 w 29"/>
                <a:gd name="T25" fmla="*/ 31 h 317"/>
                <a:gd name="T26" fmla="*/ 5 w 29"/>
                <a:gd name="T27" fmla="*/ 16 h 317"/>
                <a:gd name="T28" fmla="*/ 3 w 29"/>
                <a:gd name="T29" fmla="*/ 5 h 317"/>
                <a:gd name="T30" fmla="*/ 0 w 29"/>
                <a:gd name="T3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17">
                  <a:moveTo>
                    <a:pt x="29" y="317"/>
                  </a:moveTo>
                  <a:lnTo>
                    <a:pt x="27" y="304"/>
                  </a:lnTo>
                  <a:lnTo>
                    <a:pt x="25" y="289"/>
                  </a:lnTo>
                  <a:lnTo>
                    <a:pt x="25" y="269"/>
                  </a:lnTo>
                  <a:lnTo>
                    <a:pt x="23" y="245"/>
                  </a:lnTo>
                  <a:lnTo>
                    <a:pt x="20" y="221"/>
                  </a:lnTo>
                  <a:lnTo>
                    <a:pt x="18" y="195"/>
                  </a:lnTo>
                  <a:lnTo>
                    <a:pt x="14" y="143"/>
                  </a:lnTo>
                  <a:lnTo>
                    <a:pt x="14" y="117"/>
                  </a:lnTo>
                  <a:lnTo>
                    <a:pt x="11" y="91"/>
                  </a:lnTo>
                  <a:lnTo>
                    <a:pt x="9" y="68"/>
                  </a:lnTo>
                  <a:lnTo>
                    <a:pt x="7" y="48"/>
                  </a:lnTo>
                  <a:lnTo>
                    <a:pt x="5" y="31"/>
                  </a:lnTo>
                  <a:lnTo>
                    <a:pt x="5" y="16"/>
                  </a:lnTo>
                  <a:lnTo>
                    <a:pt x="3" y="5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27" name="Freeform 251">
              <a:extLst>
                <a:ext uri="{FF2B5EF4-FFF2-40B4-BE49-F238E27FC236}">
                  <a16:creationId xmlns:a16="http://schemas.microsoft.com/office/drawing/2014/main" id="{582B5EAD-3531-4C37-A2A4-862AB4A59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" y="3149"/>
              <a:ext cx="23" cy="177"/>
            </a:xfrm>
            <a:custGeom>
              <a:avLst/>
              <a:gdLst>
                <a:gd name="T0" fmla="*/ 26 w 26"/>
                <a:gd name="T1" fmla="*/ 0 h 239"/>
                <a:gd name="T2" fmla="*/ 24 w 26"/>
                <a:gd name="T3" fmla="*/ 0 h 239"/>
                <a:gd name="T4" fmla="*/ 22 w 26"/>
                <a:gd name="T5" fmla="*/ 5 h 239"/>
                <a:gd name="T6" fmla="*/ 22 w 26"/>
                <a:gd name="T7" fmla="*/ 11 h 239"/>
                <a:gd name="T8" fmla="*/ 20 w 26"/>
                <a:gd name="T9" fmla="*/ 24 h 239"/>
                <a:gd name="T10" fmla="*/ 18 w 26"/>
                <a:gd name="T11" fmla="*/ 37 h 239"/>
                <a:gd name="T12" fmla="*/ 15 w 26"/>
                <a:gd name="T13" fmla="*/ 52 h 239"/>
                <a:gd name="T14" fmla="*/ 15 w 26"/>
                <a:gd name="T15" fmla="*/ 72 h 239"/>
                <a:gd name="T16" fmla="*/ 13 w 26"/>
                <a:gd name="T17" fmla="*/ 91 h 239"/>
                <a:gd name="T18" fmla="*/ 11 w 26"/>
                <a:gd name="T19" fmla="*/ 133 h 239"/>
                <a:gd name="T20" fmla="*/ 7 w 26"/>
                <a:gd name="T21" fmla="*/ 174 h 239"/>
                <a:gd name="T22" fmla="*/ 4 w 26"/>
                <a:gd name="T23" fmla="*/ 191 h 239"/>
                <a:gd name="T24" fmla="*/ 4 w 26"/>
                <a:gd name="T25" fmla="*/ 211 h 239"/>
                <a:gd name="T26" fmla="*/ 2 w 26"/>
                <a:gd name="T27" fmla="*/ 226 h 239"/>
                <a:gd name="T28" fmla="*/ 0 w 26"/>
                <a:gd name="T2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9">
                  <a:moveTo>
                    <a:pt x="26" y="0"/>
                  </a:moveTo>
                  <a:lnTo>
                    <a:pt x="24" y="0"/>
                  </a:lnTo>
                  <a:lnTo>
                    <a:pt x="22" y="5"/>
                  </a:lnTo>
                  <a:lnTo>
                    <a:pt x="22" y="11"/>
                  </a:lnTo>
                  <a:lnTo>
                    <a:pt x="20" y="24"/>
                  </a:lnTo>
                  <a:lnTo>
                    <a:pt x="18" y="37"/>
                  </a:lnTo>
                  <a:lnTo>
                    <a:pt x="15" y="52"/>
                  </a:lnTo>
                  <a:lnTo>
                    <a:pt x="15" y="72"/>
                  </a:lnTo>
                  <a:lnTo>
                    <a:pt x="13" y="91"/>
                  </a:lnTo>
                  <a:lnTo>
                    <a:pt x="11" y="133"/>
                  </a:lnTo>
                  <a:lnTo>
                    <a:pt x="7" y="174"/>
                  </a:lnTo>
                  <a:lnTo>
                    <a:pt x="4" y="191"/>
                  </a:lnTo>
                  <a:lnTo>
                    <a:pt x="4" y="211"/>
                  </a:lnTo>
                  <a:lnTo>
                    <a:pt x="2" y="226"/>
                  </a:lnTo>
                  <a:lnTo>
                    <a:pt x="0" y="239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28" name="Freeform 252">
              <a:extLst>
                <a:ext uri="{FF2B5EF4-FFF2-40B4-BE49-F238E27FC236}">
                  <a16:creationId xmlns:a16="http://schemas.microsoft.com/office/drawing/2014/main" id="{1A059FEA-7C60-4151-86F9-67F19C718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8" y="3326"/>
              <a:ext cx="24" cy="106"/>
            </a:xfrm>
            <a:custGeom>
              <a:avLst/>
              <a:gdLst>
                <a:gd name="T0" fmla="*/ 29 w 29"/>
                <a:gd name="T1" fmla="*/ 0 h 143"/>
                <a:gd name="T2" fmla="*/ 22 w 29"/>
                <a:gd name="T3" fmla="*/ 45 h 143"/>
                <a:gd name="T4" fmla="*/ 18 w 29"/>
                <a:gd name="T5" fmla="*/ 67 h 143"/>
                <a:gd name="T6" fmla="*/ 13 w 29"/>
                <a:gd name="T7" fmla="*/ 84 h 143"/>
                <a:gd name="T8" fmla="*/ 11 w 29"/>
                <a:gd name="T9" fmla="*/ 104 h 143"/>
                <a:gd name="T10" fmla="*/ 7 w 29"/>
                <a:gd name="T11" fmla="*/ 119 h 143"/>
                <a:gd name="T12" fmla="*/ 5 w 29"/>
                <a:gd name="T13" fmla="*/ 132 h 143"/>
                <a:gd name="T14" fmla="*/ 0 w 29"/>
                <a:gd name="T1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43">
                  <a:moveTo>
                    <a:pt x="29" y="0"/>
                  </a:moveTo>
                  <a:lnTo>
                    <a:pt x="22" y="45"/>
                  </a:lnTo>
                  <a:lnTo>
                    <a:pt x="18" y="67"/>
                  </a:lnTo>
                  <a:lnTo>
                    <a:pt x="13" y="84"/>
                  </a:lnTo>
                  <a:lnTo>
                    <a:pt x="11" y="104"/>
                  </a:lnTo>
                  <a:lnTo>
                    <a:pt x="7" y="119"/>
                  </a:lnTo>
                  <a:lnTo>
                    <a:pt x="5" y="132"/>
                  </a:lnTo>
                  <a:lnTo>
                    <a:pt x="0" y="143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29" name="Freeform 253">
              <a:extLst>
                <a:ext uri="{FF2B5EF4-FFF2-40B4-BE49-F238E27FC236}">
                  <a16:creationId xmlns:a16="http://schemas.microsoft.com/office/drawing/2014/main" id="{61059D21-AC6D-415B-84E6-35881B492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" y="3432"/>
              <a:ext cx="23" cy="11"/>
            </a:xfrm>
            <a:custGeom>
              <a:avLst/>
              <a:gdLst>
                <a:gd name="T0" fmla="*/ 26 w 26"/>
                <a:gd name="T1" fmla="*/ 0 h 15"/>
                <a:gd name="T2" fmla="*/ 22 w 26"/>
                <a:gd name="T3" fmla="*/ 8 h 15"/>
                <a:gd name="T4" fmla="*/ 13 w 26"/>
                <a:gd name="T5" fmla="*/ 13 h 15"/>
                <a:gd name="T6" fmla="*/ 4 w 26"/>
                <a:gd name="T7" fmla="*/ 15 h 15"/>
                <a:gd name="T8" fmla="*/ 0 w 26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5">
                  <a:moveTo>
                    <a:pt x="26" y="0"/>
                  </a:moveTo>
                  <a:lnTo>
                    <a:pt x="22" y="8"/>
                  </a:lnTo>
                  <a:lnTo>
                    <a:pt x="13" y="13"/>
                  </a:lnTo>
                  <a:lnTo>
                    <a:pt x="4" y="15"/>
                  </a:lnTo>
                  <a:lnTo>
                    <a:pt x="0" y="15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30" name="Freeform 254">
              <a:extLst>
                <a:ext uri="{FF2B5EF4-FFF2-40B4-BE49-F238E27FC236}">
                  <a16:creationId xmlns:a16="http://schemas.microsoft.com/office/drawing/2014/main" id="{F9A883B7-3E6C-4C2F-92C9-7C3407120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3433"/>
              <a:ext cx="25" cy="10"/>
            </a:xfrm>
            <a:custGeom>
              <a:avLst/>
              <a:gdLst>
                <a:gd name="T0" fmla="*/ 29 w 29"/>
                <a:gd name="T1" fmla="*/ 13 h 13"/>
                <a:gd name="T2" fmla="*/ 22 w 29"/>
                <a:gd name="T3" fmla="*/ 13 h 13"/>
                <a:gd name="T4" fmla="*/ 13 w 29"/>
                <a:gd name="T5" fmla="*/ 9 h 13"/>
                <a:gd name="T6" fmla="*/ 0 w 29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3">
                  <a:moveTo>
                    <a:pt x="29" y="13"/>
                  </a:moveTo>
                  <a:lnTo>
                    <a:pt x="22" y="13"/>
                  </a:lnTo>
                  <a:lnTo>
                    <a:pt x="13" y="9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31" name="Freeform 255">
              <a:extLst>
                <a:ext uri="{FF2B5EF4-FFF2-40B4-BE49-F238E27FC236}">
                  <a16:creationId xmlns:a16="http://schemas.microsoft.com/office/drawing/2014/main" id="{3BD7DC4D-5E74-4BE3-9A67-0A9242E89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" y="3407"/>
              <a:ext cx="23" cy="26"/>
            </a:xfrm>
            <a:custGeom>
              <a:avLst/>
              <a:gdLst>
                <a:gd name="T0" fmla="*/ 27 w 27"/>
                <a:gd name="T1" fmla="*/ 35 h 35"/>
                <a:gd name="T2" fmla="*/ 20 w 27"/>
                <a:gd name="T3" fmla="*/ 26 h 35"/>
                <a:gd name="T4" fmla="*/ 14 w 27"/>
                <a:gd name="T5" fmla="*/ 15 h 35"/>
                <a:gd name="T6" fmla="*/ 7 w 27"/>
                <a:gd name="T7" fmla="*/ 7 h 35"/>
                <a:gd name="T8" fmla="*/ 5 w 27"/>
                <a:gd name="T9" fmla="*/ 2 h 35"/>
                <a:gd name="T10" fmla="*/ 0 w 27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5">
                  <a:moveTo>
                    <a:pt x="27" y="35"/>
                  </a:moveTo>
                  <a:lnTo>
                    <a:pt x="20" y="26"/>
                  </a:lnTo>
                  <a:lnTo>
                    <a:pt x="14" y="15"/>
                  </a:lnTo>
                  <a:lnTo>
                    <a:pt x="7" y="7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32" name="Freeform 256">
              <a:extLst>
                <a:ext uri="{FF2B5EF4-FFF2-40B4-BE49-F238E27FC236}">
                  <a16:creationId xmlns:a16="http://schemas.microsoft.com/office/drawing/2014/main" id="{E29C8525-2BD3-47D0-B481-F8A736AB8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" y="3407"/>
              <a:ext cx="24" cy="8"/>
            </a:xfrm>
            <a:custGeom>
              <a:avLst/>
              <a:gdLst>
                <a:gd name="T0" fmla="*/ 28 w 28"/>
                <a:gd name="T1" fmla="*/ 0 h 11"/>
                <a:gd name="T2" fmla="*/ 22 w 28"/>
                <a:gd name="T3" fmla="*/ 0 h 11"/>
                <a:gd name="T4" fmla="*/ 13 w 28"/>
                <a:gd name="T5" fmla="*/ 2 h 11"/>
                <a:gd name="T6" fmla="*/ 6 w 28"/>
                <a:gd name="T7" fmla="*/ 7 h 11"/>
                <a:gd name="T8" fmla="*/ 0 w 28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">
                  <a:moveTo>
                    <a:pt x="28" y="0"/>
                  </a:moveTo>
                  <a:lnTo>
                    <a:pt x="22" y="0"/>
                  </a:lnTo>
                  <a:lnTo>
                    <a:pt x="13" y="2"/>
                  </a:lnTo>
                  <a:lnTo>
                    <a:pt x="6" y="7"/>
                  </a:lnTo>
                  <a:lnTo>
                    <a:pt x="0" y="11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33" name="Freeform 257">
              <a:extLst>
                <a:ext uri="{FF2B5EF4-FFF2-40B4-BE49-F238E27FC236}">
                  <a16:creationId xmlns:a16="http://schemas.microsoft.com/office/drawing/2014/main" id="{39B57193-7337-4F6C-ACB0-6BBD01796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0" y="3415"/>
              <a:ext cx="23" cy="20"/>
            </a:xfrm>
            <a:custGeom>
              <a:avLst/>
              <a:gdLst>
                <a:gd name="T0" fmla="*/ 27 w 27"/>
                <a:gd name="T1" fmla="*/ 0 h 26"/>
                <a:gd name="T2" fmla="*/ 20 w 27"/>
                <a:gd name="T3" fmla="*/ 7 h 26"/>
                <a:gd name="T4" fmla="*/ 13 w 27"/>
                <a:gd name="T5" fmla="*/ 15 h 26"/>
                <a:gd name="T6" fmla="*/ 7 w 27"/>
                <a:gd name="T7" fmla="*/ 24 h 26"/>
                <a:gd name="T8" fmla="*/ 5 w 27"/>
                <a:gd name="T9" fmla="*/ 26 h 26"/>
                <a:gd name="T10" fmla="*/ 0 w 27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">
                  <a:moveTo>
                    <a:pt x="27" y="0"/>
                  </a:moveTo>
                  <a:lnTo>
                    <a:pt x="20" y="7"/>
                  </a:lnTo>
                  <a:lnTo>
                    <a:pt x="13" y="15"/>
                  </a:lnTo>
                  <a:lnTo>
                    <a:pt x="7" y="24"/>
                  </a:lnTo>
                  <a:lnTo>
                    <a:pt x="5" y="26"/>
                  </a:lnTo>
                  <a:lnTo>
                    <a:pt x="0" y="26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34" name="Freeform 258">
              <a:extLst>
                <a:ext uri="{FF2B5EF4-FFF2-40B4-BE49-F238E27FC236}">
                  <a16:creationId xmlns:a16="http://schemas.microsoft.com/office/drawing/2014/main" id="{3E6FFAC7-C972-4AAC-872D-C061F03B0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3414"/>
              <a:ext cx="24" cy="21"/>
            </a:xfrm>
            <a:custGeom>
              <a:avLst/>
              <a:gdLst>
                <a:gd name="T0" fmla="*/ 28 w 28"/>
                <a:gd name="T1" fmla="*/ 28 h 28"/>
                <a:gd name="T2" fmla="*/ 24 w 28"/>
                <a:gd name="T3" fmla="*/ 28 h 28"/>
                <a:gd name="T4" fmla="*/ 22 w 28"/>
                <a:gd name="T5" fmla="*/ 24 h 28"/>
                <a:gd name="T6" fmla="*/ 13 w 28"/>
                <a:gd name="T7" fmla="*/ 15 h 28"/>
                <a:gd name="T8" fmla="*/ 6 w 28"/>
                <a:gd name="T9" fmla="*/ 6 h 28"/>
                <a:gd name="T10" fmla="*/ 0 w 28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28">
                  <a:moveTo>
                    <a:pt x="28" y="28"/>
                  </a:moveTo>
                  <a:lnTo>
                    <a:pt x="24" y="28"/>
                  </a:lnTo>
                  <a:lnTo>
                    <a:pt x="22" y="24"/>
                  </a:lnTo>
                  <a:lnTo>
                    <a:pt x="13" y="15"/>
                  </a:ln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35" name="Freeform 259">
              <a:extLst>
                <a:ext uri="{FF2B5EF4-FFF2-40B4-BE49-F238E27FC236}">
                  <a16:creationId xmlns:a16="http://schemas.microsoft.com/office/drawing/2014/main" id="{90CA61B8-394B-49F6-8E7F-8A143525A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" y="3409"/>
              <a:ext cx="23" cy="5"/>
            </a:xfrm>
            <a:custGeom>
              <a:avLst/>
              <a:gdLst>
                <a:gd name="T0" fmla="*/ 27 w 27"/>
                <a:gd name="T1" fmla="*/ 7 h 7"/>
                <a:gd name="T2" fmla="*/ 20 w 27"/>
                <a:gd name="T3" fmla="*/ 5 h 7"/>
                <a:gd name="T4" fmla="*/ 13 w 27"/>
                <a:gd name="T5" fmla="*/ 5 h 7"/>
                <a:gd name="T6" fmla="*/ 7 w 27"/>
                <a:gd name="T7" fmla="*/ 5 h 7"/>
                <a:gd name="T8" fmla="*/ 4 w 27"/>
                <a:gd name="T9" fmla="*/ 3 h 7"/>
                <a:gd name="T10" fmla="*/ 0 w 27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">
                  <a:moveTo>
                    <a:pt x="27" y="7"/>
                  </a:moveTo>
                  <a:lnTo>
                    <a:pt x="20" y="5"/>
                  </a:lnTo>
                  <a:lnTo>
                    <a:pt x="13" y="5"/>
                  </a:lnTo>
                  <a:lnTo>
                    <a:pt x="7" y="5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36" name="Freeform 260">
              <a:extLst>
                <a:ext uri="{FF2B5EF4-FFF2-40B4-BE49-F238E27FC236}">
                  <a16:creationId xmlns:a16="http://schemas.microsoft.com/office/drawing/2014/main" id="{90C36ED3-44A0-4C71-A6EA-A43A8E4EF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369"/>
              <a:ext cx="25" cy="40"/>
            </a:xfrm>
            <a:custGeom>
              <a:avLst/>
              <a:gdLst>
                <a:gd name="T0" fmla="*/ 29 w 29"/>
                <a:gd name="T1" fmla="*/ 54 h 54"/>
                <a:gd name="T2" fmla="*/ 22 w 29"/>
                <a:gd name="T3" fmla="*/ 46 h 54"/>
                <a:gd name="T4" fmla="*/ 16 w 29"/>
                <a:gd name="T5" fmla="*/ 35 h 54"/>
                <a:gd name="T6" fmla="*/ 7 w 29"/>
                <a:gd name="T7" fmla="*/ 20 h 54"/>
                <a:gd name="T8" fmla="*/ 0 w 29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lnTo>
                    <a:pt x="22" y="46"/>
                  </a:lnTo>
                  <a:lnTo>
                    <a:pt x="16" y="35"/>
                  </a:lnTo>
                  <a:lnTo>
                    <a:pt x="7" y="20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37" name="Freeform 261">
              <a:extLst>
                <a:ext uri="{FF2B5EF4-FFF2-40B4-BE49-F238E27FC236}">
                  <a16:creationId xmlns:a16="http://schemas.microsoft.com/office/drawing/2014/main" id="{3769CCD2-AB53-4E07-9E18-3CC927A41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3281"/>
              <a:ext cx="24" cy="88"/>
            </a:xfrm>
            <a:custGeom>
              <a:avLst/>
              <a:gdLst>
                <a:gd name="T0" fmla="*/ 28 w 28"/>
                <a:gd name="T1" fmla="*/ 119 h 119"/>
                <a:gd name="T2" fmla="*/ 24 w 28"/>
                <a:gd name="T3" fmla="*/ 106 h 119"/>
                <a:gd name="T4" fmla="*/ 22 w 28"/>
                <a:gd name="T5" fmla="*/ 91 h 119"/>
                <a:gd name="T6" fmla="*/ 17 w 28"/>
                <a:gd name="T7" fmla="*/ 74 h 119"/>
                <a:gd name="T8" fmla="*/ 13 w 28"/>
                <a:gd name="T9" fmla="*/ 56 h 119"/>
                <a:gd name="T10" fmla="*/ 11 w 28"/>
                <a:gd name="T11" fmla="*/ 39 h 119"/>
                <a:gd name="T12" fmla="*/ 6 w 28"/>
                <a:gd name="T13" fmla="*/ 24 h 119"/>
                <a:gd name="T14" fmla="*/ 4 w 28"/>
                <a:gd name="T15" fmla="*/ 11 h 119"/>
                <a:gd name="T16" fmla="*/ 0 w 28"/>
                <a:gd name="T1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19">
                  <a:moveTo>
                    <a:pt x="28" y="119"/>
                  </a:moveTo>
                  <a:lnTo>
                    <a:pt x="24" y="106"/>
                  </a:lnTo>
                  <a:lnTo>
                    <a:pt x="22" y="91"/>
                  </a:lnTo>
                  <a:lnTo>
                    <a:pt x="17" y="74"/>
                  </a:lnTo>
                  <a:lnTo>
                    <a:pt x="13" y="56"/>
                  </a:lnTo>
                  <a:lnTo>
                    <a:pt x="11" y="39"/>
                  </a:lnTo>
                  <a:lnTo>
                    <a:pt x="6" y="24"/>
                  </a:lnTo>
                  <a:lnTo>
                    <a:pt x="4" y="11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38" name="Freeform 262">
              <a:extLst>
                <a:ext uri="{FF2B5EF4-FFF2-40B4-BE49-F238E27FC236}">
                  <a16:creationId xmlns:a16="http://schemas.microsoft.com/office/drawing/2014/main" id="{FA5220D6-51BB-4BB8-900E-C31AE7473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1" y="3268"/>
              <a:ext cx="23" cy="13"/>
            </a:xfrm>
            <a:custGeom>
              <a:avLst/>
              <a:gdLst>
                <a:gd name="T0" fmla="*/ 27 w 27"/>
                <a:gd name="T1" fmla="*/ 17 h 17"/>
                <a:gd name="T2" fmla="*/ 20 w 27"/>
                <a:gd name="T3" fmla="*/ 8 h 17"/>
                <a:gd name="T4" fmla="*/ 13 w 27"/>
                <a:gd name="T5" fmla="*/ 2 h 17"/>
                <a:gd name="T6" fmla="*/ 9 w 27"/>
                <a:gd name="T7" fmla="*/ 0 h 17"/>
                <a:gd name="T8" fmla="*/ 7 w 27"/>
                <a:gd name="T9" fmla="*/ 0 h 17"/>
                <a:gd name="T10" fmla="*/ 2 w 27"/>
                <a:gd name="T11" fmla="*/ 0 h 17"/>
                <a:gd name="T12" fmla="*/ 0 w 27"/>
                <a:gd name="T13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7">
                  <a:moveTo>
                    <a:pt x="27" y="17"/>
                  </a:moveTo>
                  <a:lnTo>
                    <a:pt x="20" y="8"/>
                  </a:lnTo>
                  <a:lnTo>
                    <a:pt x="13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4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39" name="Freeform 263">
              <a:extLst>
                <a:ext uri="{FF2B5EF4-FFF2-40B4-BE49-F238E27FC236}">
                  <a16:creationId xmlns:a16="http://schemas.microsoft.com/office/drawing/2014/main" id="{ED4EE694-44A2-4971-9F92-6BA8FE653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6" y="3271"/>
              <a:ext cx="25" cy="121"/>
            </a:xfrm>
            <a:custGeom>
              <a:avLst/>
              <a:gdLst>
                <a:gd name="T0" fmla="*/ 29 w 29"/>
                <a:gd name="T1" fmla="*/ 0 h 163"/>
                <a:gd name="T2" fmla="*/ 27 w 29"/>
                <a:gd name="T3" fmla="*/ 7 h 163"/>
                <a:gd name="T4" fmla="*/ 25 w 29"/>
                <a:gd name="T5" fmla="*/ 13 h 163"/>
                <a:gd name="T6" fmla="*/ 22 w 29"/>
                <a:gd name="T7" fmla="*/ 33 h 163"/>
                <a:gd name="T8" fmla="*/ 18 w 29"/>
                <a:gd name="T9" fmla="*/ 54 h 163"/>
                <a:gd name="T10" fmla="*/ 14 w 29"/>
                <a:gd name="T11" fmla="*/ 80 h 163"/>
                <a:gd name="T12" fmla="*/ 11 w 29"/>
                <a:gd name="T13" fmla="*/ 104 h 163"/>
                <a:gd name="T14" fmla="*/ 7 w 29"/>
                <a:gd name="T15" fmla="*/ 128 h 163"/>
                <a:gd name="T16" fmla="*/ 5 w 29"/>
                <a:gd name="T17" fmla="*/ 147 h 163"/>
                <a:gd name="T18" fmla="*/ 3 w 29"/>
                <a:gd name="T19" fmla="*/ 156 h 163"/>
                <a:gd name="T20" fmla="*/ 0 w 29"/>
                <a:gd name="T2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163">
                  <a:moveTo>
                    <a:pt x="29" y="0"/>
                  </a:moveTo>
                  <a:lnTo>
                    <a:pt x="27" y="7"/>
                  </a:lnTo>
                  <a:lnTo>
                    <a:pt x="25" y="13"/>
                  </a:lnTo>
                  <a:lnTo>
                    <a:pt x="22" y="33"/>
                  </a:lnTo>
                  <a:lnTo>
                    <a:pt x="18" y="54"/>
                  </a:lnTo>
                  <a:lnTo>
                    <a:pt x="14" y="80"/>
                  </a:lnTo>
                  <a:lnTo>
                    <a:pt x="11" y="104"/>
                  </a:lnTo>
                  <a:lnTo>
                    <a:pt x="7" y="128"/>
                  </a:lnTo>
                  <a:lnTo>
                    <a:pt x="5" y="147"/>
                  </a:lnTo>
                  <a:lnTo>
                    <a:pt x="3" y="156"/>
                  </a:lnTo>
                  <a:lnTo>
                    <a:pt x="0" y="163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40" name="Freeform 264">
              <a:extLst>
                <a:ext uri="{FF2B5EF4-FFF2-40B4-BE49-F238E27FC236}">
                  <a16:creationId xmlns:a16="http://schemas.microsoft.com/office/drawing/2014/main" id="{34BD242E-10B4-4656-A295-66A09FD36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" y="3392"/>
              <a:ext cx="22" cy="14"/>
            </a:xfrm>
            <a:custGeom>
              <a:avLst/>
              <a:gdLst>
                <a:gd name="T0" fmla="*/ 26 w 26"/>
                <a:gd name="T1" fmla="*/ 0 h 19"/>
                <a:gd name="T2" fmla="*/ 22 w 26"/>
                <a:gd name="T3" fmla="*/ 8 h 19"/>
                <a:gd name="T4" fmla="*/ 13 w 26"/>
                <a:gd name="T5" fmla="*/ 15 h 19"/>
                <a:gd name="T6" fmla="*/ 4 w 26"/>
                <a:gd name="T7" fmla="*/ 17 h 19"/>
                <a:gd name="T8" fmla="*/ 0 w 26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9">
                  <a:moveTo>
                    <a:pt x="26" y="0"/>
                  </a:moveTo>
                  <a:lnTo>
                    <a:pt x="22" y="8"/>
                  </a:lnTo>
                  <a:lnTo>
                    <a:pt x="13" y="15"/>
                  </a:lnTo>
                  <a:lnTo>
                    <a:pt x="4" y="17"/>
                  </a:lnTo>
                  <a:lnTo>
                    <a:pt x="0" y="19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41" name="Freeform 265">
              <a:extLst>
                <a:ext uri="{FF2B5EF4-FFF2-40B4-BE49-F238E27FC236}">
                  <a16:creationId xmlns:a16="http://schemas.microsoft.com/office/drawing/2014/main" id="{D2045CCF-7CAB-4735-B894-653A6239C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9" y="3406"/>
              <a:ext cx="25" cy="8"/>
            </a:xfrm>
            <a:custGeom>
              <a:avLst/>
              <a:gdLst>
                <a:gd name="T0" fmla="*/ 29 w 29"/>
                <a:gd name="T1" fmla="*/ 0 h 11"/>
                <a:gd name="T2" fmla="*/ 13 w 29"/>
                <a:gd name="T3" fmla="*/ 7 h 11"/>
                <a:gd name="T4" fmla="*/ 7 w 29"/>
                <a:gd name="T5" fmla="*/ 9 h 11"/>
                <a:gd name="T6" fmla="*/ 0 w 29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lnTo>
                    <a:pt x="13" y="7"/>
                  </a:lnTo>
                  <a:lnTo>
                    <a:pt x="7" y="9"/>
                  </a:lnTo>
                  <a:lnTo>
                    <a:pt x="0" y="11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42" name="Freeform 266">
              <a:extLst>
                <a:ext uri="{FF2B5EF4-FFF2-40B4-BE49-F238E27FC236}">
                  <a16:creationId xmlns:a16="http://schemas.microsoft.com/office/drawing/2014/main" id="{0DDAC33F-B946-42B7-945E-9DA8E3A8C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3409"/>
              <a:ext cx="22" cy="5"/>
            </a:xfrm>
            <a:custGeom>
              <a:avLst/>
              <a:gdLst>
                <a:gd name="T0" fmla="*/ 26 w 26"/>
                <a:gd name="T1" fmla="*/ 7 h 7"/>
                <a:gd name="T2" fmla="*/ 13 w 26"/>
                <a:gd name="T3" fmla="*/ 5 h 7"/>
                <a:gd name="T4" fmla="*/ 0 w 26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7">
                  <a:moveTo>
                    <a:pt x="26" y="7"/>
                  </a:moveTo>
                  <a:lnTo>
                    <a:pt x="13" y="5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43" name="Freeform 267">
              <a:extLst>
                <a:ext uri="{FF2B5EF4-FFF2-40B4-BE49-F238E27FC236}">
                  <a16:creationId xmlns:a16="http://schemas.microsoft.com/office/drawing/2014/main" id="{A8C8CBC9-B557-49B5-9DDD-BBEE3D717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" y="3396"/>
              <a:ext cx="25" cy="13"/>
            </a:xfrm>
            <a:custGeom>
              <a:avLst/>
              <a:gdLst>
                <a:gd name="T0" fmla="*/ 29 w 29"/>
                <a:gd name="T1" fmla="*/ 17 h 17"/>
                <a:gd name="T2" fmla="*/ 22 w 29"/>
                <a:gd name="T3" fmla="*/ 13 h 17"/>
                <a:gd name="T4" fmla="*/ 13 w 29"/>
                <a:gd name="T5" fmla="*/ 7 h 17"/>
                <a:gd name="T6" fmla="*/ 6 w 29"/>
                <a:gd name="T7" fmla="*/ 2 h 17"/>
                <a:gd name="T8" fmla="*/ 4 w 29"/>
                <a:gd name="T9" fmla="*/ 0 h 17"/>
                <a:gd name="T10" fmla="*/ 0 w 2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">
                  <a:moveTo>
                    <a:pt x="29" y="17"/>
                  </a:moveTo>
                  <a:lnTo>
                    <a:pt x="22" y="13"/>
                  </a:lnTo>
                  <a:lnTo>
                    <a:pt x="13" y="7"/>
                  </a:lnTo>
                  <a:lnTo>
                    <a:pt x="6" y="2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44" name="Freeform 268">
              <a:extLst>
                <a:ext uri="{FF2B5EF4-FFF2-40B4-BE49-F238E27FC236}">
                  <a16:creationId xmlns:a16="http://schemas.microsoft.com/office/drawing/2014/main" id="{C4C35C13-E54D-47AF-B833-D5A477733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9" y="3396"/>
              <a:ext cx="23" cy="22"/>
            </a:xfrm>
            <a:custGeom>
              <a:avLst/>
              <a:gdLst>
                <a:gd name="T0" fmla="*/ 27 w 27"/>
                <a:gd name="T1" fmla="*/ 0 h 30"/>
                <a:gd name="T2" fmla="*/ 22 w 27"/>
                <a:gd name="T3" fmla="*/ 2 h 30"/>
                <a:gd name="T4" fmla="*/ 20 w 27"/>
                <a:gd name="T5" fmla="*/ 4 h 30"/>
                <a:gd name="T6" fmla="*/ 14 w 27"/>
                <a:gd name="T7" fmla="*/ 15 h 30"/>
                <a:gd name="T8" fmla="*/ 7 w 27"/>
                <a:gd name="T9" fmla="*/ 24 h 30"/>
                <a:gd name="T10" fmla="*/ 5 w 27"/>
                <a:gd name="T11" fmla="*/ 28 h 30"/>
                <a:gd name="T12" fmla="*/ 0 w 2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0">
                  <a:moveTo>
                    <a:pt x="27" y="0"/>
                  </a:moveTo>
                  <a:lnTo>
                    <a:pt x="22" y="2"/>
                  </a:lnTo>
                  <a:lnTo>
                    <a:pt x="20" y="4"/>
                  </a:lnTo>
                  <a:lnTo>
                    <a:pt x="14" y="15"/>
                  </a:lnTo>
                  <a:lnTo>
                    <a:pt x="7" y="24"/>
                  </a:lnTo>
                  <a:lnTo>
                    <a:pt x="5" y="28"/>
                  </a:lnTo>
                  <a:lnTo>
                    <a:pt x="0" y="3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45" name="Freeform 269">
              <a:extLst>
                <a:ext uri="{FF2B5EF4-FFF2-40B4-BE49-F238E27FC236}">
                  <a16:creationId xmlns:a16="http://schemas.microsoft.com/office/drawing/2014/main" id="{639EA067-C567-4011-A1E3-F12177D9B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" y="3415"/>
              <a:ext cx="24" cy="6"/>
            </a:xfrm>
            <a:custGeom>
              <a:avLst/>
              <a:gdLst>
                <a:gd name="T0" fmla="*/ 28 w 28"/>
                <a:gd name="T1" fmla="*/ 4 h 7"/>
                <a:gd name="T2" fmla="*/ 22 w 28"/>
                <a:gd name="T3" fmla="*/ 7 h 7"/>
                <a:gd name="T4" fmla="*/ 13 w 28"/>
                <a:gd name="T5" fmla="*/ 4 h 7"/>
                <a:gd name="T6" fmla="*/ 0 w 28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7">
                  <a:moveTo>
                    <a:pt x="28" y="4"/>
                  </a:moveTo>
                  <a:lnTo>
                    <a:pt x="22" y="7"/>
                  </a:lnTo>
                  <a:lnTo>
                    <a:pt x="13" y="4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46" name="Freeform 270">
              <a:extLst>
                <a:ext uri="{FF2B5EF4-FFF2-40B4-BE49-F238E27FC236}">
                  <a16:creationId xmlns:a16="http://schemas.microsoft.com/office/drawing/2014/main" id="{37B695B3-7275-4F4F-8D39-133966D7E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3406"/>
              <a:ext cx="23" cy="9"/>
            </a:xfrm>
            <a:custGeom>
              <a:avLst/>
              <a:gdLst>
                <a:gd name="T0" fmla="*/ 27 w 27"/>
                <a:gd name="T1" fmla="*/ 13 h 13"/>
                <a:gd name="T2" fmla="*/ 13 w 27"/>
                <a:gd name="T3" fmla="*/ 9 h 13"/>
                <a:gd name="T4" fmla="*/ 0 w 27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13">
                  <a:moveTo>
                    <a:pt x="27" y="13"/>
                  </a:moveTo>
                  <a:lnTo>
                    <a:pt x="13" y="9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47" name="Freeform 271">
              <a:extLst>
                <a:ext uri="{FF2B5EF4-FFF2-40B4-BE49-F238E27FC236}">
                  <a16:creationId xmlns:a16="http://schemas.microsoft.com/office/drawing/2014/main" id="{5A402C48-4C4F-458B-83C2-2547A236E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" y="3388"/>
              <a:ext cx="25" cy="18"/>
            </a:xfrm>
            <a:custGeom>
              <a:avLst/>
              <a:gdLst>
                <a:gd name="T0" fmla="*/ 29 w 29"/>
                <a:gd name="T1" fmla="*/ 24 h 24"/>
                <a:gd name="T2" fmla="*/ 22 w 29"/>
                <a:gd name="T3" fmla="*/ 18 h 24"/>
                <a:gd name="T4" fmla="*/ 14 w 29"/>
                <a:gd name="T5" fmla="*/ 9 h 24"/>
                <a:gd name="T6" fmla="*/ 7 w 29"/>
                <a:gd name="T7" fmla="*/ 2 h 24"/>
                <a:gd name="T8" fmla="*/ 5 w 29"/>
                <a:gd name="T9" fmla="*/ 0 h 24"/>
                <a:gd name="T10" fmla="*/ 0 w 29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4">
                  <a:moveTo>
                    <a:pt x="29" y="24"/>
                  </a:moveTo>
                  <a:lnTo>
                    <a:pt x="22" y="18"/>
                  </a:lnTo>
                  <a:lnTo>
                    <a:pt x="14" y="9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48" name="Freeform 272">
              <a:extLst>
                <a:ext uri="{FF2B5EF4-FFF2-40B4-BE49-F238E27FC236}">
                  <a16:creationId xmlns:a16="http://schemas.microsoft.com/office/drawing/2014/main" id="{3210C824-AE48-4DD6-B9FE-CA68AACAD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4" y="3388"/>
              <a:ext cx="23" cy="18"/>
            </a:xfrm>
            <a:custGeom>
              <a:avLst/>
              <a:gdLst>
                <a:gd name="T0" fmla="*/ 26 w 26"/>
                <a:gd name="T1" fmla="*/ 0 h 24"/>
                <a:gd name="T2" fmla="*/ 22 w 26"/>
                <a:gd name="T3" fmla="*/ 0 h 24"/>
                <a:gd name="T4" fmla="*/ 20 w 26"/>
                <a:gd name="T5" fmla="*/ 5 h 24"/>
                <a:gd name="T6" fmla="*/ 13 w 26"/>
                <a:gd name="T7" fmla="*/ 11 h 24"/>
                <a:gd name="T8" fmla="*/ 6 w 26"/>
                <a:gd name="T9" fmla="*/ 20 h 24"/>
                <a:gd name="T10" fmla="*/ 0 w 26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4">
                  <a:moveTo>
                    <a:pt x="26" y="0"/>
                  </a:moveTo>
                  <a:lnTo>
                    <a:pt x="22" y="0"/>
                  </a:lnTo>
                  <a:lnTo>
                    <a:pt x="20" y="5"/>
                  </a:lnTo>
                  <a:lnTo>
                    <a:pt x="13" y="11"/>
                  </a:lnTo>
                  <a:lnTo>
                    <a:pt x="6" y="20"/>
                  </a:lnTo>
                  <a:lnTo>
                    <a:pt x="0" y="24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49" name="Freeform 273">
              <a:extLst>
                <a:ext uri="{FF2B5EF4-FFF2-40B4-BE49-F238E27FC236}">
                  <a16:creationId xmlns:a16="http://schemas.microsoft.com/office/drawing/2014/main" id="{86EDD1AD-DF5C-4B48-884E-8F146681D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3403"/>
              <a:ext cx="24" cy="3"/>
            </a:xfrm>
            <a:custGeom>
              <a:avLst/>
              <a:gdLst>
                <a:gd name="T0" fmla="*/ 29 w 29"/>
                <a:gd name="T1" fmla="*/ 4 h 4"/>
                <a:gd name="T2" fmla="*/ 22 w 29"/>
                <a:gd name="T3" fmla="*/ 4 h 4"/>
                <a:gd name="T4" fmla="*/ 16 w 29"/>
                <a:gd name="T5" fmla="*/ 4 h 4"/>
                <a:gd name="T6" fmla="*/ 0 w 2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4">
                  <a:moveTo>
                    <a:pt x="29" y="4"/>
                  </a:moveTo>
                  <a:lnTo>
                    <a:pt x="22" y="4"/>
                  </a:lnTo>
                  <a:lnTo>
                    <a:pt x="16" y="4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50" name="Freeform 274">
              <a:extLst>
                <a:ext uri="{FF2B5EF4-FFF2-40B4-BE49-F238E27FC236}">
                  <a16:creationId xmlns:a16="http://schemas.microsoft.com/office/drawing/2014/main" id="{4A3D2F7B-62C2-46D8-B15F-68CB24C8E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3395"/>
              <a:ext cx="25" cy="8"/>
            </a:xfrm>
            <a:custGeom>
              <a:avLst/>
              <a:gdLst>
                <a:gd name="T0" fmla="*/ 29 w 29"/>
                <a:gd name="T1" fmla="*/ 11 h 11"/>
                <a:gd name="T2" fmla="*/ 23 w 29"/>
                <a:gd name="T3" fmla="*/ 11 h 11"/>
                <a:gd name="T4" fmla="*/ 14 w 29"/>
                <a:gd name="T5" fmla="*/ 11 h 11"/>
                <a:gd name="T6" fmla="*/ 7 w 29"/>
                <a:gd name="T7" fmla="*/ 6 h 11"/>
                <a:gd name="T8" fmla="*/ 3 w 29"/>
                <a:gd name="T9" fmla="*/ 4 h 11"/>
                <a:gd name="T10" fmla="*/ 0 w 29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1">
                  <a:moveTo>
                    <a:pt x="29" y="11"/>
                  </a:moveTo>
                  <a:lnTo>
                    <a:pt x="23" y="11"/>
                  </a:lnTo>
                  <a:lnTo>
                    <a:pt x="14" y="11"/>
                  </a:lnTo>
                  <a:lnTo>
                    <a:pt x="7" y="6"/>
                  </a:lnTo>
                  <a:lnTo>
                    <a:pt x="3" y="4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51" name="Freeform 275">
              <a:extLst>
                <a:ext uri="{FF2B5EF4-FFF2-40B4-BE49-F238E27FC236}">
                  <a16:creationId xmlns:a16="http://schemas.microsoft.com/office/drawing/2014/main" id="{5CA8FF72-91D9-42D0-A0C1-439BF065B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299"/>
              <a:ext cx="22" cy="96"/>
            </a:xfrm>
            <a:custGeom>
              <a:avLst/>
              <a:gdLst>
                <a:gd name="T0" fmla="*/ 26 w 26"/>
                <a:gd name="T1" fmla="*/ 130 h 130"/>
                <a:gd name="T2" fmla="*/ 22 w 26"/>
                <a:gd name="T3" fmla="*/ 119 h 130"/>
                <a:gd name="T4" fmla="*/ 20 w 26"/>
                <a:gd name="T5" fmla="*/ 104 h 130"/>
                <a:gd name="T6" fmla="*/ 15 w 26"/>
                <a:gd name="T7" fmla="*/ 87 h 130"/>
                <a:gd name="T8" fmla="*/ 13 w 26"/>
                <a:gd name="T9" fmla="*/ 69 h 130"/>
                <a:gd name="T10" fmla="*/ 11 w 26"/>
                <a:gd name="T11" fmla="*/ 50 h 130"/>
                <a:gd name="T12" fmla="*/ 7 w 26"/>
                <a:gd name="T13" fmla="*/ 30 h 130"/>
                <a:gd name="T14" fmla="*/ 4 w 26"/>
                <a:gd name="T15" fmla="*/ 13 h 130"/>
                <a:gd name="T16" fmla="*/ 0 w 26"/>
                <a:gd name="T1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30">
                  <a:moveTo>
                    <a:pt x="26" y="130"/>
                  </a:moveTo>
                  <a:lnTo>
                    <a:pt x="22" y="119"/>
                  </a:lnTo>
                  <a:lnTo>
                    <a:pt x="20" y="104"/>
                  </a:lnTo>
                  <a:lnTo>
                    <a:pt x="15" y="87"/>
                  </a:lnTo>
                  <a:lnTo>
                    <a:pt x="13" y="69"/>
                  </a:lnTo>
                  <a:lnTo>
                    <a:pt x="11" y="50"/>
                  </a:lnTo>
                  <a:lnTo>
                    <a:pt x="7" y="30"/>
                  </a:lnTo>
                  <a:lnTo>
                    <a:pt x="4" y="13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52" name="Freeform 276">
              <a:extLst>
                <a:ext uri="{FF2B5EF4-FFF2-40B4-BE49-F238E27FC236}">
                  <a16:creationId xmlns:a16="http://schemas.microsoft.com/office/drawing/2014/main" id="{3759C362-FFAD-41C6-9FAD-A5E7075C0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3249"/>
              <a:ext cx="25" cy="50"/>
            </a:xfrm>
            <a:custGeom>
              <a:avLst/>
              <a:gdLst>
                <a:gd name="T0" fmla="*/ 29 w 29"/>
                <a:gd name="T1" fmla="*/ 67 h 67"/>
                <a:gd name="T2" fmla="*/ 22 w 29"/>
                <a:gd name="T3" fmla="*/ 43 h 67"/>
                <a:gd name="T4" fmla="*/ 13 w 29"/>
                <a:gd name="T5" fmla="*/ 21 h 67"/>
                <a:gd name="T6" fmla="*/ 11 w 29"/>
                <a:gd name="T7" fmla="*/ 13 h 67"/>
                <a:gd name="T8" fmla="*/ 7 w 29"/>
                <a:gd name="T9" fmla="*/ 6 h 67"/>
                <a:gd name="T10" fmla="*/ 5 w 29"/>
                <a:gd name="T11" fmla="*/ 2 h 67"/>
                <a:gd name="T12" fmla="*/ 0 w 29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67">
                  <a:moveTo>
                    <a:pt x="29" y="67"/>
                  </a:moveTo>
                  <a:lnTo>
                    <a:pt x="22" y="43"/>
                  </a:lnTo>
                  <a:lnTo>
                    <a:pt x="13" y="21"/>
                  </a:lnTo>
                  <a:lnTo>
                    <a:pt x="11" y="13"/>
                  </a:lnTo>
                  <a:lnTo>
                    <a:pt x="7" y="6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53" name="Freeform 277">
              <a:extLst>
                <a:ext uri="{FF2B5EF4-FFF2-40B4-BE49-F238E27FC236}">
                  <a16:creationId xmlns:a16="http://schemas.microsoft.com/office/drawing/2014/main" id="{FF98D10E-92DA-46C9-9B16-DF9B4F28C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" y="3249"/>
              <a:ext cx="23" cy="47"/>
            </a:xfrm>
            <a:custGeom>
              <a:avLst/>
              <a:gdLst>
                <a:gd name="T0" fmla="*/ 26 w 26"/>
                <a:gd name="T1" fmla="*/ 0 h 63"/>
                <a:gd name="T2" fmla="*/ 22 w 26"/>
                <a:gd name="T3" fmla="*/ 2 h 63"/>
                <a:gd name="T4" fmla="*/ 20 w 26"/>
                <a:gd name="T5" fmla="*/ 8 h 63"/>
                <a:gd name="T6" fmla="*/ 15 w 26"/>
                <a:gd name="T7" fmla="*/ 19 h 63"/>
                <a:gd name="T8" fmla="*/ 13 w 26"/>
                <a:gd name="T9" fmla="*/ 30 h 63"/>
                <a:gd name="T10" fmla="*/ 11 w 26"/>
                <a:gd name="T11" fmla="*/ 41 h 63"/>
                <a:gd name="T12" fmla="*/ 6 w 26"/>
                <a:gd name="T13" fmla="*/ 52 h 63"/>
                <a:gd name="T14" fmla="*/ 4 w 26"/>
                <a:gd name="T15" fmla="*/ 58 h 63"/>
                <a:gd name="T16" fmla="*/ 0 w 26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63">
                  <a:moveTo>
                    <a:pt x="26" y="0"/>
                  </a:moveTo>
                  <a:lnTo>
                    <a:pt x="22" y="2"/>
                  </a:lnTo>
                  <a:lnTo>
                    <a:pt x="20" y="8"/>
                  </a:lnTo>
                  <a:lnTo>
                    <a:pt x="15" y="19"/>
                  </a:lnTo>
                  <a:lnTo>
                    <a:pt x="13" y="30"/>
                  </a:lnTo>
                  <a:lnTo>
                    <a:pt x="11" y="41"/>
                  </a:lnTo>
                  <a:lnTo>
                    <a:pt x="6" y="52"/>
                  </a:lnTo>
                  <a:lnTo>
                    <a:pt x="4" y="58"/>
                  </a:lnTo>
                  <a:lnTo>
                    <a:pt x="0" y="63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54" name="Freeform 278">
              <a:extLst>
                <a:ext uri="{FF2B5EF4-FFF2-40B4-BE49-F238E27FC236}">
                  <a16:creationId xmlns:a16="http://schemas.microsoft.com/office/drawing/2014/main" id="{78837199-C10B-4192-8894-80734BFE1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3268"/>
              <a:ext cx="24" cy="28"/>
            </a:xfrm>
            <a:custGeom>
              <a:avLst/>
              <a:gdLst>
                <a:gd name="T0" fmla="*/ 29 w 29"/>
                <a:gd name="T1" fmla="*/ 37 h 37"/>
                <a:gd name="T2" fmla="*/ 24 w 29"/>
                <a:gd name="T3" fmla="*/ 37 h 37"/>
                <a:gd name="T4" fmla="*/ 22 w 29"/>
                <a:gd name="T5" fmla="*/ 34 h 37"/>
                <a:gd name="T6" fmla="*/ 18 w 29"/>
                <a:gd name="T7" fmla="*/ 28 h 37"/>
                <a:gd name="T8" fmla="*/ 13 w 29"/>
                <a:gd name="T9" fmla="*/ 21 h 37"/>
                <a:gd name="T10" fmla="*/ 7 w 29"/>
                <a:gd name="T11" fmla="*/ 8 h 37"/>
                <a:gd name="T12" fmla="*/ 4 w 29"/>
                <a:gd name="T13" fmla="*/ 4 h 37"/>
                <a:gd name="T14" fmla="*/ 0 w 29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7">
                  <a:moveTo>
                    <a:pt x="29" y="37"/>
                  </a:moveTo>
                  <a:lnTo>
                    <a:pt x="24" y="37"/>
                  </a:lnTo>
                  <a:lnTo>
                    <a:pt x="22" y="34"/>
                  </a:lnTo>
                  <a:lnTo>
                    <a:pt x="18" y="28"/>
                  </a:lnTo>
                  <a:lnTo>
                    <a:pt x="13" y="21"/>
                  </a:lnTo>
                  <a:lnTo>
                    <a:pt x="7" y="8"/>
                  </a:ln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55" name="Freeform 279">
              <a:extLst>
                <a:ext uri="{FF2B5EF4-FFF2-40B4-BE49-F238E27FC236}">
                  <a16:creationId xmlns:a16="http://schemas.microsoft.com/office/drawing/2014/main" id="{417D7D8E-D13D-402B-BAFC-5D3238F27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7" y="3265"/>
              <a:ext cx="24" cy="5"/>
            </a:xfrm>
            <a:custGeom>
              <a:avLst/>
              <a:gdLst>
                <a:gd name="T0" fmla="*/ 27 w 27"/>
                <a:gd name="T1" fmla="*/ 5 h 7"/>
                <a:gd name="T2" fmla="*/ 20 w 27"/>
                <a:gd name="T3" fmla="*/ 3 h 7"/>
                <a:gd name="T4" fmla="*/ 14 w 27"/>
                <a:gd name="T5" fmla="*/ 0 h 7"/>
                <a:gd name="T6" fmla="*/ 7 w 27"/>
                <a:gd name="T7" fmla="*/ 3 h 7"/>
                <a:gd name="T8" fmla="*/ 0 w 2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">
                  <a:moveTo>
                    <a:pt x="27" y="5"/>
                  </a:moveTo>
                  <a:lnTo>
                    <a:pt x="20" y="3"/>
                  </a:lnTo>
                  <a:lnTo>
                    <a:pt x="14" y="0"/>
                  </a:lnTo>
                  <a:lnTo>
                    <a:pt x="7" y="3"/>
                  </a:lnTo>
                  <a:lnTo>
                    <a:pt x="0" y="7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56" name="Freeform 280">
              <a:extLst>
                <a:ext uri="{FF2B5EF4-FFF2-40B4-BE49-F238E27FC236}">
                  <a16:creationId xmlns:a16="http://schemas.microsoft.com/office/drawing/2014/main" id="{54F92CA2-2418-41D5-886A-B8720D7C6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3270"/>
              <a:ext cx="24" cy="27"/>
            </a:xfrm>
            <a:custGeom>
              <a:avLst/>
              <a:gdLst>
                <a:gd name="T0" fmla="*/ 28 w 28"/>
                <a:gd name="T1" fmla="*/ 0 h 37"/>
                <a:gd name="T2" fmla="*/ 24 w 28"/>
                <a:gd name="T3" fmla="*/ 4 h 37"/>
                <a:gd name="T4" fmla="*/ 22 w 28"/>
                <a:gd name="T5" fmla="*/ 9 h 37"/>
                <a:gd name="T6" fmla="*/ 13 w 28"/>
                <a:gd name="T7" fmla="*/ 19 h 37"/>
                <a:gd name="T8" fmla="*/ 6 w 28"/>
                <a:gd name="T9" fmla="*/ 30 h 37"/>
                <a:gd name="T10" fmla="*/ 4 w 28"/>
                <a:gd name="T11" fmla="*/ 35 h 37"/>
                <a:gd name="T12" fmla="*/ 0 w 28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7">
                  <a:moveTo>
                    <a:pt x="28" y="0"/>
                  </a:moveTo>
                  <a:lnTo>
                    <a:pt x="24" y="4"/>
                  </a:lnTo>
                  <a:lnTo>
                    <a:pt x="22" y="9"/>
                  </a:lnTo>
                  <a:lnTo>
                    <a:pt x="13" y="19"/>
                  </a:lnTo>
                  <a:lnTo>
                    <a:pt x="6" y="30"/>
                  </a:lnTo>
                  <a:lnTo>
                    <a:pt x="4" y="35"/>
                  </a:lnTo>
                  <a:lnTo>
                    <a:pt x="0" y="37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57" name="Freeform 281">
              <a:extLst>
                <a:ext uri="{FF2B5EF4-FFF2-40B4-BE49-F238E27FC236}">
                  <a16:creationId xmlns:a16="http://schemas.microsoft.com/office/drawing/2014/main" id="{80064FD6-D593-4080-8F31-B542F9F02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3290"/>
              <a:ext cx="23" cy="9"/>
            </a:xfrm>
            <a:custGeom>
              <a:avLst/>
              <a:gdLst>
                <a:gd name="T0" fmla="*/ 27 w 27"/>
                <a:gd name="T1" fmla="*/ 9 h 11"/>
                <a:gd name="T2" fmla="*/ 20 w 27"/>
                <a:gd name="T3" fmla="*/ 11 h 11"/>
                <a:gd name="T4" fmla="*/ 13 w 27"/>
                <a:gd name="T5" fmla="*/ 11 h 11"/>
                <a:gd name="T6" fmla="*/ 7 w 27"/>
                <a:gd name="T7" fmla="*/ 7 h 11"/>
                <a:gd name="T8" fmla="*/ 0 w 27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7" y="9"/>
                  </a:moveTo>
                  <a:lnTo>
                    <a:pt x="20" y="11"/>
                  </a:lnTo>
                  <a:lnTo>
                    <a:pt x="13" y="11"/>
                  </a:lnTo>
                  <a:lnTo>
                    <a:pt x="7" y="7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58" name="Freeform 282">
              <a:extLst>
                <a:ext uri="{FF2B5EF4-FFF2-40B4-BE49-F238E27FC236}">
                  <a16:creationId xmlns:a16="http://schemas.microsoft.com/office/drawing/2014/main" id="{D61C7364-6611-4229-A00D-8163BE429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" y="3204"/>
              <a:ext cx="25" cy="86"/>
            </a:xfrm>
            <a:custGeom>
              <a:avLst/>
              <a:gdLst>
                <a:gd name="T0" fmla="*/ 29 w 29"/>
                <a:gd name="T1" fmla="*/ 117 h 117"/>
                <a:gd name="T2" fmla="*/ 25 w 29"/>
                <a:gd name="T3" fmla="*/ 106 h 117"/>
                <a:gd name="T4" fmla="*/ 23 w 29"/>
                <a:gd name="T5" fmla="*/ 93 h 117"/>
                <a:gd name="T6" fmla="*/ 18 w 29"/>
                <a:gd name="T7" fmla="*/ 78 h 117"/>
                <a:gd name="T8" fmla="*/ 14 w 29"/>
                <a:gd name="T9" fmla="*/ 61 h 117"/>
                <a:gd name="T10" fmla="*/ 12 w 29"/>
                <a:gd name="T11" fmla="*/ 43 h 117"/>
                <a:gd name="T12" fmla="*/ 7 w 29"/>
                <a:gd name="T13" fmla="*/ 26 h 117"/>
                <a:gd name="T14" fmla="*/ 5 w 29"/>
                <a:gd name="T15" fmla="*/ 11 h 117"/>
                <a:gd name="T16" fmla="*/ 0 w 29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9" y="117"/>
                  </a:moveTo>
                  <a:lnTo>
                    <a:pt x="25" y="106"/>
                  </a:lnTo>
                  <a:lnTo>
                    <a:pt x="23" y="93"/>
                  </a:lnTo>
                  <a:lnTo>
                    <a:pt x="18" y="78"/>
                  </a:lnTo>
                  <a:lnTo>
                    <a:pt x="14" y="61"/>
                  </a:lnTo>
                  <a:lnTo>
                    <a:pt x="12" y="43"/>
                  </a:lnTo>
                  <a:lnTo>
                    <a:pt x="7" y="26"/>
                  </a:lnTo>
                  <a:lnTo>
                    <a:pt x="5" y="11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59" name="Freeform 283">
              <a:extLst>
                <a:ext uri="{FF2B5EF4-FFF2-40B4-BE49-F238E27FC236}">
                  <a16:creationId xmlns:a16="http://schemas.microsoft.com/office/drawing/2014/main" id="{B353A443-DD55-43A6-AEFA-06DB277C8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" y="3182"/>
              <a:ext cx="22" cy="22"/>
            </a:xfrm>
            <a:custGeom>
              <a:avLst/>
              <a:gdLst>
                <a:gd name="T0" fmla="*/ 26 w 26"/>
                <a:gd name="T1" fmla="*/ 30 h 30"/>
                <a:gd name="T2" fmla="*/ 24 w 26"/>
                <a:gd name="T3" fmla="*/ 24 h 30"/>
                <a:gd name="T4" fmla="*/ 20 w 26"/>
                <a:gd name="T5" fmla="*/ 19 h 30"/>
                <a:gd name="T6" fmla="*/ 13 w 26"/>
                <a:gd name="T7" fmla="*/ 13 h 30"/>
                <a:gd name="T8" fmla="*/ 7 w 26"/>
                <a:gd name="T9" fmla="*/ 8 h 30"/>
                <a:gd name="T10" fmla="*/ 0 w 26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0">
                  <a:moveTo>
                    <a:pt x="26" y="30"/>
                  </a:moveTo>
                  <a:lnTo>
                    <a:pt x="24" y="24"/>
                  </a:lnTo>
                  <a:lnTo>
                    <a:pt x="20" y="19"/>
                  </a:lnTo>
                  <a:lnTo>
                    <a:pt x="13" y="13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60" name="Freeform 284">
              <a:extLst>
                <a:ext uri="{FF2B5EF4-FFF2-40B4-BE49-F238E27FC236}">
                  <a16:creationId xmlns:a16="http://schemas.microsoft.com/office/drawing/2014/main" id="{446547FF-C33B-4ABA-A5F7-ABEB70164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" y="3120"/>
              <a:ext cx="25" cy="62"/>
            </a:xfrm>
            <a:custGeom>
              <a:avLst/>
              <a:gdLst>
                <a:gd name="T0" fmla="*/ 29 w 29"/>
                <a:gd name="T1" fmla="*/ 83 h 83"/>
                <a:gd name="T2" fmla="*/ 22 w 29"/>
                <a:gd name="T3" fmla="*/ 72 h 83"/>
                <a:gd name="T4" fmla="*/ 13 w 29"/>
                <a:gd name="T5" fmla="*/ 52 h 83"/>
                <a:gd name="T6" fmla="*/ 7 w 29"/>
                <a:gd name="T7" fmla="*/ 31 h 83"/>
                <a:gd name="T8" fmla="*/ 0 w 29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3">
                  <a:moveTo>
                    <a:pt x="29" y="83"/>
                  </a:moveTo>
                  <a:lnTo>
                    <a:pt x="22" y="72"/>
                  </a:lnTo>
                  <a:lnTo>
                    <a:pt x="13" y="52"/>
                  </a:lnTo>
                  <a:lnTo>
                    <a:pt x="7" y="31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61" name="Freeform 285">
              <a:extLst>
                <a:ext uri="{FF2B5EF4-FFF2-40B4-BE49-F238E27FC236}">
                  <a16:creationId xmlns:a16="http://schemas.microsoft.com/office/drawing/2014/main" id="{96C5C970-DD91-48B5-937B-12B3B0478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6" y="2887"/>
              <a:ext cx="22" cy="233"/>
            </a:xfrm>
            <a:custGeom>
              <a:avLst/>
              <a:gdLst>
                <a:gd name="T0" fmla="*/ 26 w 26"/>
                <a:gd name="T1" fmla="*/ 316 h 316"/>
                <a:gd name="T2" fmla="*/ 24 w 26"/>
                <a:gd name="T3" fmla="*/ 303 h 316"/>
                <a:gd name="T4" fmla="*/ 22 w 26"/>
                <a:gd name="T5" fmla="*/ 286 h 316"/>
                <a:gd name="T6" fmla="*/ 22 w 26"/>
                <a:gd name="T7" fmla="*/ 269 h 316"/>
                <a:gd name="T8" fmla="*/ 20 w 26"/>
                <a:gd name="T9" fmla="*/ 249 h 316"/>
                <a:gd name="T10" fmla="*/ 15 w 26"/>
                <a:gd name="T11" fmla="*/ 206 h 316"/>
                <a:gd name="T12" fmla="*/ 13 w 26"/>
                <a:gd name="T13" fmla="*/ 158 h 316"/>
                <a:gd name="T14" fmla="*/ 11 w 26"/>
                <a:gd name="T15" fmla="*/ 113 h 316"/>
                <a:gd name="T16" fmla="*/ 6 w 26"/>
                <a:gd name="T17" fmla="*/ 70 h 316"/>
                <a:gd name="T18" fmla="*/ 4 w 26"/>
                <a:gd name="T19" fmla="*/ 50 h 316"/>
                <a:gd name="T20" fmla="*/ 4 w 26"/>
                <a:gd name="T21" fmla="*/ 31 h 316"/>
                <a:gd name="T22" fmla="*/ 2 w 26"/>
                <a:gd name="T23" fmla="*/ 13 h 316"/>
                <a:gd name="T24" fmla="*/ 0 w 26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316">
                  <a:moveTo>
                    <a:pt x="26" y="316"/>
                  </a:moveTo>
                  <a:lnTo>
                    <a:pt x="24" y="303"/>
                  </a:lnTo>
                  <a:lnTo>
                    <a:pt x="22" y="286"/>
                  </a:lnTo>
                  <a:lnTo>
                    <a:pt x="22" y="269"/>
                  </a:lnTo>
                  <a:lnTo>
                    <a:pt x="20" y="249"/>
                  </a:lnTo>
                  <a:lnTo>
                    <a:pt x="15" y="206"/>
                  </a:lnTo>
                  <a:lnTo>
                    <a:pt x="13" y="158"/>
                  </a:lnTo>
                  <a:lnTo>
                    <a:pt x="11" y="113"/>
                  </a:lnTo>
                  <a:lnTo>
                    <a:pt x="6" y="70"/>
                  </a:lnTo>
                  <a:lnTo>
                    <a:pt x="4" y="50"/>
                  </a:lnTo>
                  <a:lnTo>
                    <a:pt x="4" y="31"/>
                  </a:lnTo>
                  <a:lnTo>
                    <a:pt x="2" y="13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62" name="Freeform 286">
              <a:extLst>
                <a:ext uri="{FF2B5EF4-FFF2-40B4-BE49-F238E27FC236}">
                  <a16:creationId xmlns:a16="http://schemas.microsoft.com/office/drawing/2014/main" id="{9B93E700-12BB-4646-AB3B-E7B94D06C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" y="2808"/>
              <a:ext cx="25" cy="79"/>
            </a:xfrm>
            <a:custGeom>
              <a:avLst/>
              <a:gdLst>
                <a:gd name="T0" fmla="*/ 29 w 29"/>
                <a:gd name="T1" fmla="*/ 106 h 106"/>
                <a:gd name="T2" fmla="*/ 27 w 29"/>
                <a:gd name="T3" fmla="*/ 89 h 106"/>
                <a:gd name="T4" fmla="*/ 22 w 29"/>
                <a:gd name="T5" fmla="*/ 67 h 106"/>
                <a:gd name="T6" fmla="*/ 18 w 29"/>
                <a:gd name="T7" fmla="*/ 48 h 106"/>
                <a:gd name="T8" fmla="*/ 15 w 29"/>
                <a:gd name="T9" fmla="*/ 26 h 106"/>
                <a:gd name="T10" fmla="*/ 13 w 29"/>
                <a:gd name="T11" fmla="*/ 17 h 106"/>
                <a:gd name="T12" fmla="*/ 11 w 29"/>
                <a:gd name="T13" fmla="*/ 11 h 106"/>
                <a:gd name="T14" fmla="*/ 9 w 29"/>
                <a:gd name="T15" fmla="*/ 4 h 106"/>
                <a:gd name="T16" fmla="*/ 7 w 29"/>
                <a:gd name="T17" fmla="*/ 2 h 106"/>
                <a:gd name="T18" fmla="*/ 4 w 29"/>
                <a:gd name="T19" fmla="*/ 0 h 106"/>
                <a:gd name="T20" fmla="*/ 2 w 29"/>
                <a:gd name="T21" fmla="*/ 2 h 106"/>
                <a:gd name="T22" fmla="*/ 2 w 29"/>
                <a:gd name="T23" fmla="*/ 7 h 106"/>
                <a:gd name="T24" fmla="*/ 0 w 29"/>
                <a:gd name="T25" fmla="*/ 1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106">
                  <a:moveTo>
                    <a:pt x="29" y="106"/>
                  </a:moveTo>
                  <a:lnTo>
                    <a:pt x="27" y="89"/>
                  </a:lnTo>
                  <a:lnTo>
                    <a:pt x="22" y="67"/>
                  </a:lnTo>
                  <a:lnTo>
                    <a:pt x="18" y="48"/>
                  </a:lnTo>
                  <a:lnTo>
                    <a:pt x="15" y="26"/>
                  </a:lnTo>
                  <a:lnTo>
                    <a:pt x="13" y="17"/>
                  </a:lnTo>
                  <a:lnTo>
                    <a:pt x="11" y="11"/>
                  </a:lnTo>
                  <a:lnTo>
                    <a:pt x="9" y="4"/>
                  </a:lnTo>
                  <a:lnTo>
                    <a:pt x="7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7"/>
                  </a:lnTo>
                  <a:lnTo>
                    <a:pt x="0" y="13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63" name="Freeform 287">
              <a:extLst>
                <a:ext uri="{FF2B5EF4-FFF2-40B4-BE49-F238E27FC236}">
                  <a16:creationId xmlns:a16="http://schemas.microsoft.com/office/drawing/2014/main" id="{C9975704-14F3-4A52-ABA1-575953C9D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2818"/>
              <a:ext cx="25" cy="441"/>
            </a:xfrm>
            <a:custGeom>
              <a:avLst/>
              <a:gdLst>
                <a:gd name="T0" fmla="*/ 29 w 29"/>
                <a:gd name="T1" fmla="*/ 0 h 596"/>
                <a:gd name="T2" fmla="*/ 29 w 29"/>
                <a:gd name="T3" fmla="*/ 9 h 596"/>
                <a:gd name="T4" fmla="*/ 27 w 29"/>
                <a:gd name="T5" fmla="*/ 20 h 596"/>
                <a:gd name="T6" fmla="*/ 27 w 29"/>
                <a:gd name="T7" fmla="*/ 33 h 596"/>
                <a:gd name="T8" fmla="*/ 25 w 29"/>
                <a:gd name="T9" fmla="*/ 46 h 596"/>
                <a:gd name="T10" fmla="*/ 25 w 29"/>
                <a:gd name="T11" fmla="*/ 80 h 596"/>
                <a:gd name="T12" fmla="*/ 22 w 29"/>
                <a:gd name="T13" fmla="*/ 117 h 596"/>
                <a:gd name="T14" fmla="*/ 20 w 29"/>
                <a:gd name="T15" fmla="*/ 158 h 596"/>
                <a:gd name="T16" fmla="*/ 18 w 29"/>
                <a:gd name="T17" fmla="*/ 204 h 596"/>
                <a:gd name="T18" fmla="*/ 16 w 29"/>
                <a:gd name="T19" fmla="*/ 251 h 596"/>
                <a:gd name="T20" fmla="*/ 14 w 29"/>
                <a:gd name="T21" fmla="*/ 299 h 596"/>
                <a:gd name="T22" fmla="*/ 14 w 29"/>
                <a:gd name="T23" fmla="*/ 347 h 596"/>
                <a:gd name="T24" fmla="*/ 11 w 29"/>
                <a:gd name="T25" fmla="*/ 394 h 596"/>
                <a:gd name="T26" fmla="*/ 9 w 29"/>
                <a:gd name="T27" fmla="*/ 438 h 596"/>
                <a:gd name="T28" fmla="*/ 7 w 29"/>
                <a:gd name="T29" fmla="*/ 481 h 596"/>
                <a:gd name="T30" fmla="*/ 5 w 29"/>
                <a:gd name="T31" fmla="*/ 518 h 596"/>
                <a:gd name="T32" fmla="*/ 5 w 29"/>
                <a:gd name="T33" fmla="*/ 550 h 596"/>
                <a:gd name="T34" fmla="*/ 2 w 29"/>
                <a:gd name="T35" fmla="*/ 563 h 596"/>
                <a:gd name="T36" fmla="*/ 2 w 29"/>
                <a:gd name="T37" fmla="*/ 576 h 596"/>
                <a:gd name="T38" fmla="*/ 0 w 29"/>
                <a:gd name="T39" fmla="*/ 587 h 596"/>
                <a:gd name="T40" fmla="*/ 0 w 29"/>
                <a:gd name="T41" fmla="*/ 59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596">
                  <a:moveTo>
                    <a:pt x="29" y="0"/>
                  </a:moveTo>
                  <a:lnTo>
                    <a:pt x="29" y="9"/>
                  </a:lnTo>
                  <a:lnTo>
                    <a:pt x="27" y="20"/>
                  </a:lnTo>
                  <a:lnTo>
                    <a:pt x="27" y="33"/>
                  </a:lnTo>
                  <a:lnTo>
                    <a:pt x="25" y="46"/>
                  </a:lnTo>
                  <a:lnTo>
                    <a:pt x="25" y="80"/>
                  </a:lnTo>
                  <a:lnTo>
                    <a:pt x="22" y="117"/>
                  </a:lnTo>
                  <a:lnTo>
                    <a:pt x="20" y="158"/>
                  </a:lnTo>
                  <a:lnTo>
                    <a:pt x="18" y="204"/>
                  </a:lnTo>
                  <a:lnTo>
                    <a:pt x="16" y="251"/>
                  </a:lnTo>
                  <a:lnTo>
                    <a:pt x="14" y="299"/>
                  </a:lnTo>
                  <a:lnTo>
                    <a:pt x="14" y="347"/>
                  </a:lnTo>
                  <a:lnTo>
                    <a:pt x="11" y="394"/>
                  </a:lnTo>
                  <a:lnTo>
                    <a:pt x="9" y="438"/>
                  </a:lnTo>
                  <a:lnTo>
                    <a:pt x="7" y="481"/>
                  </a:lnTo>
                  <a:lnTo>
                    <a:pt x="5" y="518"/>
                  </a:lnTo>
                  <a:lnTo>
                    <a:pt x="5" y="550"/>
                  </a:lnTo>
                  <a:lnTo>
                    <a:pt x="2" y="563"/>
                  </a:lnTo>
                  <a:lnTo>
                    <a:pt x="2" y="576"/>
                  </a:lnTo>
                  <a:lnTo>
                    <a:pt x="0" y="587"/>
                  </a:lnTo>
                  <a:lnTo>
                    <a:pt x="0" y="596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64" name="Freeform 288">
              <a:extLst>
                <a:ext uri="{FF2B5EF4-FFF2-40B4-BE49-F238E27FC236}">
                  <a16:creationId xmlns:a16="http://schemas.microsoft.com/office/drawing/2014/main" id="{D6385AE3-933D-44F6-A770-BD2197AEC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3178"/>
              <a:ext cx="22" cy="90"/>
            </a:xfrm>
            <a:custGeom>
              <a:avLst/>
              <a:gdLst>
                <a:gd name="T0" fmla="*/ 26 w 26"/>
                <a:gd name="T1" fmla="*/ 109 h 122"/>
                <a:gd name="T2" fmla="*/ 24 w 26"/>
                <a:gd name="T3" fmla="*/ 117 h 122"/>
                <a:gd name="T4" fmla="*/ 24 w 26"/>
                <a:gd name="T5" fmla="*/ 122 h 122"/>
                <a:gd name="T6" fmla="*/ 22 w 26"/>
                <a:gd name="T7" fmla="*/ 122 h 122"/>
                <a:gd name="T8" fmla="*/ 20 w 26"/>
                <a:gd name="T9" fmla="*/ 120 h 122"/>
                <a:gd name="T10" fmla="*/ 20 w 26"/>
                <a:gd name="T11" fmla="*/ 115 h 122"/>
                <a:gd name="T12" fmla="*/ 17 w 26"/>
                <a:gd name="T13" fmla="*/ 109 h 122"/>
                <a:gd name="T14" fmla="*/ 15 w 26"/>
                <a:gd name="T15" fmla="*/ 100 h 122"/>
                <a:gd name="T16" fmla="*/ 13 w 26"/>
                <a:gd name="T17" fmla="*/ 89 h 122"/>
                <a:gd name="T18" fmla="*/ 9 w 26"/>
                <a:gd name="T19" fmla="*/ 65 h 122"/>
                <a:gd name="T20" fmla="*/ 6 w 26"/>
                <a:gd name="T21" fmla="*/ 39 h 122"/>
                <a:gd name="T22" fmla="*/ 2 w 26"/>
                <a:gd name="T23" fmla="*/ 18 h 122"/>
                <a:gd name="T24" fmla="*/ 2 w 26"/>
                <a:gd name="T25" fmla="*/ 9 h 122"/>
                <a:gd name="T26" fmla="*/ 0 w 26"/>
                <a:gd name="T2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122">
                  <a:moveTo>
                    <a:pt x="26" y="109"/>
                  </a:moveTo>
                  <a:lnTo>
                    <a:pt x="24" y="117"/>
                  </a:lnTo>
                  <a:lnTo>
                    <a:pt x="24" y="122"/>
                  </a:lnTo>
                  <a:lnTo>
                    <a:pt x="22" y="122"/>
                  </a:lnTo>
                  <a:lnTo>
                    <a:pt x="20" y="120"/>
                  </a:lnTo>
                  <a:lnTo>
                    <a:pt x="20" y="115"/>
                  </a:lnTo>
                  <a:lnTo>
                    <a:pt x="17" y="109"/>
                  </a:lnTo>
                  <a:lnTo>
                    <a:pt x="15" y="100"/>
                  </a:lnTo>
                  <a:lnTo>
                    <a:pt x="13" y="89"/>
                  </a:lnTo>
                  <a:lnTo>
                    <a:pt x="9" y="65"/>
                  </a:lnTo>
                  <a:lnTo>
                    <a:pt x="6" y="39"/>
                  </a:lnTo>
                  <a:lnTo>
                    <a:pt x="2" y="18"/>
                  </a:lnTo>
                  <a:lnTo>
                    <a:pt x="2" y="9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65" name="Freeform 289">
              <a:extLst>
                <a:ext uri="{FF2B5EF4-FFF2-40B4-BE49-F238E27FC236}">
                  <a16:creationId xmlns:a16="http://schemas.microsoft.com/office/drawing/2014/main" id="{A82EEF16-8486-4184-B63D-A26FEF2DD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9" y="3024"/>
              <a:ext cx="25" cy="154"/>
            </a:xfrm>
            <a:custGeom>
              <a:avLst/>
              <a:gdLst>
                <a:gd name="T0" fmla="*/ 29 w 29"/>
                <a:gd name="T1" fmla="*/ 208 h 208"/>
                <a:gd name="T2" fmla="*/ 27 w 29"/>
                <a:gd name="T3" fmla="*/ 198 h 208"/>
                <a:gd name="T4" fmla="*/ 24 w 29"/>
                <a:gd name="T5" fmla="*/ 185 h 208"/>
                <a:gd name="T6" fmla="*/ 22 w 29"/>
                <a:gd name="T7" fmla="*/ 154 h 208"/>
                <a:gd name="T8" fmla="*/ 18 w 29"/>
                <a:gd name="T9" fmla="*/ 122 h 208"/>
                <a:gd name="T10" fmla="*/ 13 w 29"/>
                <a:gd name="T11" fmla="*/ 87 h 208"/>
                <a:gd name="T12" fmla="*/ 11 w 29"/>
                <a:gd name="T13" fmla="*/ 55 h 208"/>
                <a:gd name="T14" fmla="*/ 9 w 29"/>
                <a:gd name="T15" fmla="*/ 42 h 208"/>
                <a:gd name="T16" fmla="*/ 7 w 29"/>
                <a:gd name="T17" fmla="*/ 29 h 208"/>
                <a:gd name="T18" fmla="*/ 4 w 29"/>
                <a:gd name="T19" fmla="*/ 18 h 208"/>
                <a:gd name="T20" fmla="*/ 4 w 29"/>
                <a:gd name="T21" fmla="*/ 9 h 208"/>
                <a:gd name="T22" fmla="*/ 2 w 29"/>
                <a:gd name="T23" fmla="*/ 3 h 208"/>
                <a:gd name="T24" fmla="*/ 0 w 29"/>
                <a:gd name="T2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08">
                  <a:moveTo>
                    <a:pt x="29" y="208"/>
                  </a:moveTo>
                  <a:lnTo>
                    <a:pt x="27" y="198"/>
                  </a:lnTo>
                  <a:lnTo>
                    <a:pt x="24" y="185"/>
                  </a:lnTo>
                  <a:lnTo>
                    <a:pt x="22" y="154"/>
                  </a:lnTo>
                  <a:lnTo>
                    <a:pt x="18" y="122"/>
                  </a:lnTo>
                  <a:lnTo>
                    <a:pt x="13" y="87"/>
                  </a:lnTo>
                  <a:lnTo>
                    <a:pt x="11" y="55"/>
                  </a:lnTo>
                  <a:lnTo>
                    <a:pt x="9" y="42"/>
                  </a:lnTo>
                  <a:lnTo>
                    <a:pt x="7" y="29"/>
                  </a:lnTo>
                  <a:lnTo>
                    <a:pt x="4" y="18"/>
                  </a:lnTo>
                  <a:lnTo>
                    <a:pt x="4" y="9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66" name="Freeform 290">
              <a:extLst>
                <a:ext uri="{FF2B5EF4-FFF2-40B4-BE49-F238E27FC236}">
                  <a16:creationId xmlns:a16="http://schemas.microsoft.com/office/drawing/2014/main" id="{7B934AD2-A2C3-41C9-A0FA-17CC8B569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7" y="3024"/>
              <a:ext cx="22" cy="127"/>
            </a:xfrm>
            <a:custGeom>
              <a:avLst/>
              <a:gdLst>
                <a:gd name="T0" fmla="*/ 26 w 26"/>
                <a:gd name="T1" fmla="*/ 0 h 172"/>
                <a:gd name="T2" fmla="*/ 24 w 26"/>
                <a:gd name="T3" fmla="*/ 0 h 172"/>
                <a:gd name="T4" fmla="*/ 22 w 26"/>
                <a:gd name="T5" fmla="*/ 5 h 172"/>
                <a:gd name="T6" fmla="*/ 22 w 26"/>
                <a:gd name="T7" fmla="*/ 9 h 172"/>
                <a:gd name="T8" fmla="*/ 19 w 26"/>
                <a:gd name="T9" fmla="*/ 18 h 172"/>
                <a:gd name="T10" fmla="*/ 17 w 26"/>
                <a:gd name="T11" fmla="*/ 26 h 172"/>
                <a:gd name="T12" fmla="*/ 15 w 26"/>
                <a:gd name="T13" fmla="*/ 37 h 172"/>
                <a:gd name="T14" fmla="*/ 13 w 26"/>
                <a:gd name="T15" fmla="*/ 63 h 172"/>
                <a:gd name="T16" fmla="*/ 11 w 26"/>
                <a:gd name="T17" fmla="*/ 91 h 172"/>
                <a:gd name="T18" fmla="*/ 6 w 26"/>
                <a:gd name="T19" fmla="*/ 122 h 172"/>
                <a:gd name="T20" fmla="*/ 4 w 26"/>
                <a:gd name="T21" fmla="*/ 148 h 172"/>
                <a:gd name="T22" fmla="*/ 2 w 26"/>
                <a:gd name="T23" fmla="*/ 161 h 172"/>
                <a:gd name="T24" fmla="*/ 0 w 26"/>
                <a:gd name="T25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72">
                  <a:moveTo>
                    <a:pt x="26" y="0"/>
                  </a:moveTo>
                  <a:lnTo>
                    <a:pt x="24" y="0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19" y="18"/>
                  </a:lnTo>
                  <a:lnTo>
                    <a:pt x="17" y="26"/>
                  </a:lnTo>
                  <a:lnTo>
                    <a:pt x="15" y="37"/>
                  </a:lnTo>
                  <a:lnTo>
                    <a:pt x="13" y="63"/>
                  </a:lnTo>
                  <a:lnTo>
                    <a:pt x="11" y="91"/>
                  </a:lnTo>
                  <a:lnTo>
                    <a:pt x="6" y="122"/>
                  </a:lnTo>
                  <a:lnTo>
                    <a:pt x="4" y="148"/>
                  </a:lnTo>
                  <a:lnTo>
                    <a:pt x="2" y="161"/>
                  </a:lnTo>
                  <a:lnTo>
                    <a:pt x="0" y="172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67" name="Freeform 291">
              <a:extLst>
                <a:ext uri="{FF2B5EF4-FFF2-40B4-BE49-F238E27FC236}">
                  <a16:creationId xmlns:a16="http://schemas.microsoft.com/office/drawing/2014/main" id="{730EC6B5-8B44-42E9-B3A9-7F3E508D0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2" y="3151"/>
              <a:ext cx="25" cy="111"/>
            </a:xfrm>
            <a:custGeom>
              <a:avLst/>
              <a:gdLst>
                <a:gd name="T0" fmla="*/ 29 w 29"/>
                <a:gd name="T1" fmla="*/ 0 h 149"/>
                <a:gd name="T2" fmla="*/ 24 w 29"/>
                <a:gd name="T3" fmla="*/ 21 h 149"/>
                <a:gd name="T4" fmla="*/ 22 w 29"/>
                <a:gd name="T5" fmla="*/ 43 h 149"/>
                <a:gd name="T6" fmla="*/ 13 w 29"/>
                <a:gd name="T7" fmla="*/ 86 h 149"/>
                <a:gd name="T8" fmla="*/ 11 w 29"/>
                <a:gd name="T9" fmla="*/ 106 h 149"/>
                <a:gd name="T10" fmla="*/ 6 w 29"/>
                <a:gd name="T11" fmla="*/ 123 h 149"/>
                <a:gd name="T12" fmla="*/ 4 w 29"/>
                <a:gd name="T13" fmla="*/ 138 h 149"/>
                <a:gd name="T14" fmla="*/ 0 w 29"/>
                <a:gd name="T15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49">
                  <a:moveTo>
                    <a:pt x="29" y="0"/>
                  </a:moveTo>
                  <a:lnTo>
                    <a:pt x="24" y="21"/>
                  </a:lnTo>
                  <a:lnTo>
                    <a:pt x="22" y="43"/>
                  </a:lnTo>
                  <a:lnTo>
                    <a:pt x="13" y="86"/>
                  </a:lnTo>
                  <a:lnTo>
                    <a:pt x="11" y="106"/>
                  </a:lnTo>
                  <a:lnTo>
                    <a:pt x="6" y="123"/>
                  </a:lnTo>
                  <a:lnTo>
                    <a:pt x="4" y="138"/>
                  </a:lnTo>
                  <a:lnTo>
                    <a:pt x="0" y="149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68" name="Freeform 292">
              <a:extLst>
                <a:ext uri="{FF2B5EF4-FFF2-40B4-BE49-F238E27FC236}">
                  <a16:creationId xmlns:a16="http://schemas.microsoft.com/office/drawing/2014/main" id="{324E5652-D17F-4C69-8817-EC0E11095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3253"/>
              <a:ext cx="23" cy="12"/>
            </a:xfrm>
            <a:custGeom>
              <a:avLst/>
              <a:gdLst>
                <a:gd name="T0" fmla="*/ 27 w 27"/>
                <a:gd name="T1" fmla="*/ 11 h 15"/>
                <a:gd name="T2" fmla="*/ 25 w 27"/>
                <a:gd name="T3" fmla="*/ 15 h 15"/>
                <a:gd name="T4" fmla="*/ 20 w 27"/>
                <a:gd name="T5" fmla="*/ 15 h 15"/>
                <a:gd name="T6" fmla="*/ 18 w 27"/>
                <a:gd name="T7" fmla="*/ 13 h 15"/>
                <a:gd name="T8" fmla="*/ 14 w 27"/>
                <a:gd name="T9" fmla="*/ 11 h 15"/>
                <a:gd name="T10" fmla="*/ 7 w 27"/>
                <a:gd name="T11" fmla="*/ 5 h 15"/>
                <a:gd name="T12" fmla="*/ 3 w 27"/>
                <a:gd name="T13" fmla="*/ 2 h 15"/>
                <a:gd name="T14" fmla="*/ 0 w 27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5">
                  <a:moveTo>
                    <a:pt x="27" y="11"/>
                  </a:moveTo>
                  <a:lnTo>
                    <a:pt x="25" y="15"/>
                  </a:lnTo>
                  <a:lnTo>
                    <a:pt x="20" y="15"/>
                  </a:lnTo>
                  <a:lnTo>
                    <a:pt x="18" y="13"/>
                  </a:lnTo>
                  <a:lnTo>
                    <a:pt x="14" y="11"/>
                  </a:lnTo>
                  <a:lnTo>
                    <a:pt x="7" y="5"/>
                  </a:lnTo>
                  <a:lnTo>
                    <a:pt x="3" y="2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69" name="Freeform 293">
              <a:extLst>
                <a:ext uri="{FF2B5EF4-FFF2-40B4-BE49-F238E27FC236}">
                  <a16:creationId xmlns:a16="http://schemas.microsoft.com/office/drawing/2014/main" id="{23F63C32-80EC-48AD-88A0-57A98DC2C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5" y="3245"/>
              <a:ext cx="24" cy="8"/>
            </a:xfrm>
            <a:custGeom>
              <a:avLst/>
              <a:gdLst>
                <a:gd name="T0" fmla="*/ 28 w 28"/>
                <a:gd name="T1" fmla="*/ 11 h 11"/>
                <a:gd name="T2" fmla="*/ 22 w 28"/>
                <a:gd name="T3" fmla="*/ 11 h 11"/>
                <a:gd name="T4" fmla="*/ 13 w 28"/>
                <a:gd name="T5" fmla="*/ 11 h 11"/>
                <a:gd name="T6" fmla="*/ 6 w 28"/>
                <a:gd name="T7" fmla="*/ 9 h 11"/>
                <a:gd name="T8" fmla="*/ 2 w 28"/>
                <a:gd name="T9" fmla="*/ 5 h 11"/>
                <a:gd name="T10" fmla="*/ 0 w 28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1">
                  <a:moveTo>
                    <a:pt x="28" y="11"/>
                  </a:moveTo>
                  <a:lnTo>
                    <a:pt x="22" y="11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70" name="Freeform 294">
              <a:extLst>
                <a:ext uri="{FF2B5EF4-FFF2-40B4-BE49-F238E27FC236}">
                  <a16:creationId xmlns:a16="http://schemas.microsoft.com/office/drawing/2014/main" id="{5EBFC7DC-BF85-436E-AB4B-6473A10F9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" y="3108"/>
              <a:ext cx="23" cy="137"/>
            </a:xfrm>
            <a:custGeom>
              <a:avLst/>
              <a:gdLst>
                <a:gd name="T0" fmla="*/ 27 w 27"/>
                <a:gd name="T1" fmla="*/ 186 h 186"/>
                <a:gd name="T2" fmla="*/ 24 w 27"/>
                <a:gd name="T3" fmla="*/ 180 h 186"/>
                <a:gd name="T4" fmla="*/ 22 w 27"/>
                <a:gd name="T5" fmla="*/ 169 h 186"/>
                <a:gd name="T6" fmla="*/ 22 w 27"/>
                <a:gd name="T7" fmla="*/ 160 h 186"/>
                <a:gd name="T8" fmla="*/ 20 w 27"/>
                <a:gd name="T9" fmla="*/ 147 h 186"/>
                <a:gd name="T10" fmla="*/ 16 w 27"/>
                <a:gd name="T11" fmla="*/ 119 h 186"/>
                <a:gd name="T12" fmla="*/ 13 w 27"/>
                <a:gd name="T13" fmla="*/ 91 h 186"/>
                <a:gd name="T14" fmla="*/ 11 w 27"/>
                <a:gd name="T15" fmla="*/ 63 h 186"/>
                <a:gd name="T16" fmla="*/ 7 w 27"/>
                <a:gd name="T17" fmla="*/ 37 h 186"/>
                <a:gd name="T18" fmla="*/ 4 w 27"/>
                <a:gd name="T19" fmla="*/ 24 h 186"/>
                <a:gd name="T20" fmla="*/ 4 w 27"/>
                <a:gd name="T21" fmla="*/ 15 h 186"/>
                <a:gd name="T22" fmla="*/ 2 w 27"/>
                <a:gd name="T23" fmla="*/ 7 h 186"/>
                <a:gd name="T24" fmla="*/ 0 w 27"/>
                <a:gd name="T2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186">
                  <a:moveTo>
                    <a:pt x="27" y="186"/>
                  </a:moveTo>
                  <a:lnTo>
                    <a:pt x="24" y="180"/>
                  </a:lnTo>
                  <a:lnTo>
                    <a:pt x="22" y="169"/>
                  </a:lnTo>
                  <a:lnTo>
                    <a:pt x="22" y="160"/>
                  </a:lnTo>
                  <a:lnTo>
                    <a:pt x="20" y="147"/>
                  </a:lnTo>
                  <a:lnTo>
                    <a:pt x="16" y="119"/>
                  </a:lnTo>
                  <a:lnTo>
                    <a:pt x="13" y="91"/>
                  </a:lnTo>
                  <a:lnTo>
                    <a:pt x="11" y="63"/>
                  </a:lnTo>
                  <a:lnTo>
                    <a:pt x="7" y="37"/>
                  </a:lnTo>
                  <a:lnTo>
                    <a:pt x="4" y="24"/>
                  </a:lnTo>
                  <a:lnTo>
                    <a:pt x="4" y="15"/>
                  </a:lnTo>
                  <a:lnTo>
                    <a:pt x="2" y="7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71" name="Freeform 295">
              <a:extLst>
                <a:ext uri="{FF2B5EF4-FFF2-40B4-BE49-F238E27FC236}">
                  <a16:creationId xmlns:a16="http://schemas.microsoft.com/office/drawing/2014/main" id="{83C63890-57AF-483F-A923-3B6B2AD8C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" y="3105"/>
              <a:ext cx="25" cy="21"/>
            </a:xfrm>
            <a:custGeom>
              <a:avLst/>
              <a:gdLst>
                <a:gd name="T0" fmla="*/ 29 w 29"/>
                <a:gd name="T1" fmla="*/ 4 h 28"/>
                <a:gd name="T2" fmla="*/ 27 w 29"/>
                <a:gd name="T3" fmla="*/ 2 h 28"/>
                <a:gd name="T4" fmla="*/ 27 w 29"/>
                <a:gd name="T5" fmla="*/ 0 h 28"/>
                <a:gd name="T6" fmla="*/ 22 w 29"/>
                <a:gd name="T7" fmla="*/ 2 h 28"/>
                <a:gd name="T8" fmla="*/ 18 w 29"/>
                <a:gd name="T9" fmla="*/ 8 h 28"/>
                <a:gd name="T10" fmla="*/ 14 w 29"/>
                <a:gd name="T11" fmla="*/ 15 h 28"/>
                <a:gd name="T12" fmla="*/ 11 w 29"/>
                <a:gd name="T13" fmla="*/ 21 h 28"/>
                <a:gd name="T14" fmla="*/ 7 w 29"/>
                <a:gd name="T15" fmla="*/ 26 h 28"/>
                <a:gd name="T16" fmla="*/ 3 w 29"/>
                <a:gd name="T17" fmla="*/ 28 h 28"/>
                <a:gd name="T18" fmla="*/ 0 w 29"/>
                <a:gd name="T1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8">
                  <a:moveTo>
                    <a:pt x="29" y="4"/>
                  </a:moveTo>
                  <a:lnTo>
                    <a:pt x="27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8" y="8"/>
                  </a:lnTo>
                  <a:lnTo>
                    <a:pt x="14" y="15"/>
                  </a:lnTo>
                  <a:lnTo>
                    <a:pt x="11" y="21"/>
                  </a:lnTo>
                  <a:lnTo>
                    <a:pt x="7" y="26"/>
                  </a:lnTo>
                  <a:lnTo>
                    <a:pt x="3" y="28"/>
                  </a:lnTo>
                  <a:lnTo>
                    <a:pt x="0" y="26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72" name="Freeform 296">
              <a:extLst>
                <a:ext uri="{FF2B5EF4-FFF2-40B4-BE49-F238E27FC236}">
                  <a16:creationId xmlns:a16="http://schemas.microsoft.com/office/drawing/2014/main" id="{1E250B98-03B5-4E41-BDA4-36FC5A52C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" y="2998"/>
              <a:ext cx="22" cy="126"/>
            </a:xfrm>
            <a:custGeom>
              <a:avLst/>
              <a:gdLst>
                <a:gd name="T0" fmla="*/ 26 w 26"/>
                <a:gd name="T1" fmla="*/ 171 h 171"/>
                <a:gd name="T2" fmla="*/ 22 w 26"/>
                <a:gd name="T3" fmla="*/ 158 h 171"/>
                <a:gd name="T4" fmla="*/ 20 w 26"/>
                <a:gd name="T5" fmla="*/ 143 h 171"/>
                <a:gd name="T6" fmla="*/ 15 w 26"/>
                <a:gd name="T7" fmla="*/ 121 h 171"/>
                <a:gd name="T8" fmla="*/ 13 w 26"/>
                <a:gd name="T9" fmla="*/ 97 h 171"/>
                <a:gd name="T10" fmla="*/ 6 w 26"/>
                <a:gd name="T11" fmla="*/ 47 h 171"/>
                <a:gd name="T12" fmla="*/ 4 w 26"/>
                <a:gd name="T13" fmla="*/ 23 h 171"/>
                <a:gd name="T14" fmla="*/ 0 w 26"/>
                <a:gd name="T15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71">
                  <a:moveTo>
                    <a:pt x="26" y="171"/>
                  </a:moveTo>
                  <a:lnTo>
                    <a:pt x="22" y="158"/>
                  </a:lnTo>
                  <a:lnTo>
                    <a:pt x="20" y="143"/>
                  </a:lnTo>
                  <a:lnTo>
                    <a:pt x="15" y="121"/>
                  </a:lnTo>
                  <a:lnTo>
                    <a:pt x="13" y="97"/>
                  </a:lnTo>
                  <a:lnTo>
                    <a:pt x="6" y="47"/>
                  </a:lnTo>
                  <a:lnTo>
                    <a:pt x="4" y="23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73" name="Freeform 297">
              <a:extLst>
                <a:ext uri="{FF2B5EF4-FFF2-40B4-BE49-F238E27FC236}">
                  <a16:creationId xmlns:a16="http://schemas.microsoft.com/office/drawing/2014/main" id="{38B3A6FF-D6BD-45CC-AFBD-E4321192A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0" y="2863"/>
              <a:ext cx="25" cy="135"/>
            </a:xfrm>
            <a:custGeom>
              <a:avLst/>
              <a:gdLst>
                <a:gd name="T0" fmla="*/ 29 w 29"/>
                <a:gd name="T1" fmla="*/ 182 h 182"/>
                <a:gd name="T2" fmla="*/ 24 w 29"/>
                <a:gd name="T3" fmla="*/ 160 h 182"/>
                <a:gd name="T4" fmla="*/ 22 w 29"/>
                <a:gd name="T5" fmla="*/ 141 h 182"/>
                <a:gd name="T6" fmla="*/ 13 w 29"/>
                <a:gd name="T7" fmla="*/ 99 h 182"/>
                <a:gd name="T8" fmla="*/ 11 w 29"/>
                <a:gd name="T9" fmla="*/ 80 h 182"/>
                <a:gd name="T10" fmla="*/ 7 w 29"/>
                <a:gd name="T11" fmla="*/ 56 h 182"/>
                <a:gd name="T12" fmla="*/ 5 w 29"/>
                <a:gd name="T13" fmla="*/ 30 h 182"/>
                <a:gd name="T14" fmla="*/ 0 w 29"/>
                <a:gd name="T1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82">
                  <a:moveTo>
                    <a:pt x="29" y="182"/>
                  </a:moveTo>
                  <a:lnTo>
                    <a:pt x="24" y="160"/>
                  </a:lnTo>
                  <a:lnTo>
                    <a:pt x="22" y="141"/>
                  </a:lnTo>
                  <a:lnTo>
                    <a:pt x="13" y="99"/>
                  </a:lnTo>
                  <a:lnTo>
                    <a:pt x="11" y="80"/>
                  </a:lnTo>
                  <a:lnTo>
                    <a:pt x="7" y="56"/>
                  </a:lnTo>
                  <a:lnTo>
                    <a:pt x="5" y="30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74" name="Freeform 298">
              <a:extLst>
                <a:ext uri="{FF2B5EF4-FFF2-40B4-BE49-F238E27FC236}">
                  <a16:creationId xmlns:a16="http://schemas.microsoft.com/office/drawing/2014/main" id="{1A160265-5ABB-4F89-BE35-74FB788A0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2623"/>
              <a:ext cx="23" cy="240"/>
            </a:xfrm>
            <a:custGeom>
              <a:avLst/>
              <a:gdLst>
                <a:gd name="T0" fmla="*/ 26 w 26"/>
                <a:gd name="T1" fmla="*/ 325 h 325"/>
                <a:gd name="T2" fmla="*/ 22 w 26"/>
                <a:gd name="T3" fmla="*/ 290 h 325"/>
                <a:gd name="T4" fmla="*/ 19 w 26"/>
                <a:gd name="T5" fmla="*/ 251 h 325"/>
                <a:gd name="T6" fmla="*/ 15 w 26"/>
                <a:gd name="T7" fmla="*/ 208 h 325"/>
                <a:gd name="T8" fmla="*/ 13 w 26"/>
                <a:gd name="T9" fmla="*/ 164 h 325"/>
                <a:gd name="T10" fmla="*/ 11 w 26"/>
                <a:gd name="T11" fmla="*/ 119 h 325"/>
                <a:gd name="T12" fmla="*/ 6 w 26"/>
                <a:gd name="T13" fmla="*/ 78 h 325"/>
                <a:gd name="T14" fmla="*/ 4 w 26"/>
                <a:gd name="T15" fmla="*/ 37 h 325"/>
                <a:gd name="T16" fmla="*/ 0 w 26"/>
                <a:gd name="T17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25">
                  <a:moveTo>
                    <a:pt x="26" y="325"/>
                  </a:moveTo>
                  <a:lnTo>
                    <a:pt x="22" y="290"/>
                  </a:lnTo>
                  <a:lnTo>
                    <a:pt x="19" y="251"/>
                  </a:lnTo>
                  <a:lnTo>
                    <a:pt x="15" y="208"/>
                  </a:lnTo>
                  <a:lnTo>
                    <a:pt x="13" y="164"/>
                  </a:lnTo>
                  <a:lnTo>
                    <a:pt x="11" y="119"/>
                  </a:lnTo>
                  <a:lnTo>
                    <a:pt x="6" y="78"/>
                  </a:lnTo>
                  <a:lnTo>
                    <a:pt x="4" y="37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75" name="Freeform 299">
              <a:extLst>
                <a:ext uri="{FF2B5EF4-FFF2-40B4-BE49-F238E27FC236}">
                  <a16:creationId xmlns:a16="http://schemas.microsoft.com/office/drawing/2014/main" id="{7EDD7A22-36AD-409E-B344-797F25D16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" y="2462"/>
              <a:ext cx="24" cy="161"/>
            </a:xfrm>
            <a:custGeom>
              <a:avLst/>
              <a:gdLst>
                <a:gd name="T0" fmla="*/ 29 w 29"/>
                <a:gd name="T1" fmla="*/ 217 h 217"/>
                <a:gd name="T2" fmla="*/ 26 w 29"/>
                <a:gd name="T3" fmla="*/ 202 h 217"/>
                <a:gd name="T4" fmla="*/ 22 w 29"/>
                <a:gd name="T5" fmla="*/ 182 h 217"/>
                <a:gd name="T6" fmla="*/ 20 w 29"/>
                <a:gd name="T7" fmla="*/ 160 h 217"/>
                <a:gd name="T8" fmla="*/ 15 w 29"/>
                <a:gd name="T9" fmla="*/ 134 h 217"/>
                <a:gd name="T10" fmla="*/ 9 w 29"/>
                <a:gd name="T11" fmla="*/ 106 h 217"/>
                <a:gd name="T12" fmla="*/ 6 w 29"/>
                <a:gd name="T13" fmla="*/ 74 h 217"/>
                <a:gd name="T14" fmla="*/ 2 w 29"/>
                <a:gd name="T15" fmla="*/ 39 h 217"/>
                <a:gd name="T16" fmla="*/ 0 w 29"/>
                <a:gd name="T17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17">
                  <a:moveTo>
                    <a:pt x="29" y="217"/>
                  </a:moveTo>
                  <a:lnTo>
                    <a:pt x="26" y="202"/>
                  </a:lnTo>
                  <a:lnTo>
                    <a:pt x="22" y="182"/>
                  </a:lnTo>
                  <a:lnTo>
                    <a:pt x="20" y="160"/>
                  </a:lnTo>
                  <a:lnTo>
                    <a:pt x="15" y="134"/>
                  </a:lnTo>
                  <a:lnTo>
                    <a:pt x="9" y="106"/>
                  </a:lnTo>
                  <a:lnTo>
                    <a:pt x="6" y="74"/>
                  </a:lnTo>
                  <a:lnTo>
                    <a:pt x="2" y="39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76" name="Freeform 300">
              <a:extLst>
                <a:ext uri="{FF2B5EF4-FFF2-40B4-BE49-F238E27FC236}">
                  <a16:creationId xmlns:a16="http://schemas.microsoft.com/office/drawing/2014/main" id="{415EF72D-53CB-4ED9-B3DE-858963492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1513"/>
              <a:ext cx="25" cy="949"/>
            </a:xfrm>
            <a:custGeom>
              <a:avLst/>
              <a:gdLst>
                <a:gd name="T0" fmla="*/ 29 w 29"/>
                <a:gd name="T1" fmla="*/ 1284 h 1284"/>
                <a:gd name="T2" fmla="*/ 29 w 29"/>
                <a:gd name="T3" fmla="*/ 1258 h 1284"/>
                <a:gd name="T4" fmla="*/ 27 w 29"/>
                <a:gd name="T5" fmla="*/ 1230 h 1284"/>
                <a:gd name="T6" fmla="*/ 27 w 29"/>
                <a:gd name="T7" fmla="*/ 1198 h 1284"/>
                <a:gd name="T8" fmla="*/ 24 w 29"/>
                <a:gd name="T9" fmla="*/ 1161 h 1284"/>
                <a:gd name="T10" fmla="*/ 24 w 29"/>
                <a:gd name="T11" fmla="*/ 1122 h 1284"/>
                <a:gd name="T12" fmla="*/ 24 w 29"/>
                <a:gd name="T13" fmla="*/ 1081 h 1284"/>
                <a:gd name="T14" fmla="*/ 22 w 29"/>
                <a:gd name="T15" fmla="*/ 1037 h 1284"/>
                <a:gd name="T16" fmla="*/ 22 w 29"/>
                <a:gd name="T17" fmla="*/ 990 h 1284"/>
                <a:gd name="T18" fmla="*/ 20 w 29"/>
                <a:gd name="T19" fmla="*/ 942 h 1284"/>
                <a:gd name="T20" fmla="*/ 20 w 29"/>
                <a:gd name="T21" fmla="*/ 892 h 1284"/>
                <a:gd name="T22" fmla="*/ 18 w 29"/>
                <a:gd name="T23" fmla="*/ 790 h 1284"/>
                <a:gd name="T24" fmla="*/ 16 w 29"/>
                <a:gd name="T25" fmla="*/ 686 h 1284"/>
                <a:gd name="T26" fmla="*/ 13 w 29"/>
                <a:gd name="T27" fmla="*/ 580 h 1284"/>
                <a:gd name="T28" fmla="*/ 13 w 29"/>
                <a:gd name="T29" fmla="*/ 478 h 1284"/>
                <a:gd name="T30" fmla="*/ 11 w 29"/>
                <a:gd name="T31" fmla="*/ 379 h 1284"/>
                <a:gd name="T32" fmla="*/ 9 w 29"/>
                <a:gd name="T33" fmla="*/ 331 h 1284"/>
                <a:gd name="T34" fmla="*/ 9 w 29"/>
                <a:gd name="T35" fmla="*/ 286 h 1284"/>
                <a:gd name="T36" fmla="*/ 9 w 29"/>
                <a:gd name="T37" fmla="*/ 242 h 1284"/>
                <a:gd name="T38" fmla="*/ 7 w 29"/>
                <a:gd name="T39" fmla="*/ 201 h 1284"/>
                <a:gd name="T40" fmla="*/ 7 w 29"/>
                <a:gd name="T41" fmla="*/ 164 h 1284"/>
                <a:gd name="T42" fmla="*/ 5 w 29"/>
                <a:gd name="T43" fmla="*/ 130 h 1284"/>
                <a:gd name="T44" fmla="*/ 5 w 29"/>
                <a:gd name="T45" fmla="*/ 97 h 1284"/>
                <a:gd name="T46" fmla="*/ 5 w 29"/>
                <a:gd name="T47" fmla="*/ 69 h 1284"/>
                <a:gd name="T48" fmla="*/ 2 w 29"/>
                <a:gd name="T49" fmla="*/ 45 h 1284"/>
                <a:gd name="T50" fmla="*/ 2 w 29"/>
                <a:gd name="T51" fmla="*/ 26 h 1284"/>
                <a:gd name="T52" fmla="*/ 0 w 29"/>
                <a:gd name="T53" fmla="*/ 10 h 1284"/>
                <a:gd name="T54" fmla="*/ 0 w 29"/>
                <a:gd name="T55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" h="1284">
                  <a:moveTo>
                    <a:pt x="29" y="1284"/>
                  </a:moveTo>
                  <a:lnTo>
                    <a:pt x="29" y="1258"/>
                  </a:lnTo>
                  <a:lnTo>
                    <a:pt x="27" y="1230"/>
                  </a:lnTo>
                  <a:lnTo>
                    <a:pt x="27" y="1198"/>
                  </a:lnTo>
                  <a:lnTo>
                    <a:pt x="24" y="1161"/>
                  </a:lnTo>
                  <a:lnTo>
                    <a:pt x="24" y="1122"/>
                  </a:lnTo>
                  <a:lnTo>
                    <a:pt x="24" y="1081"/>
                  </a:lnTo>
                  <a:lnTo>
                    <a:pt x="22" y="1037"/>
                  </a:lnTo>
                  <a:lnTo>
                    <a:pt x="22" y="990"/>
                  </a:lnTo>
                  <a:lnTo>
                    <a:pt x="20" y="942"/>
                  </a:lnTo>
                  <a:lnTo>
                    <a:pt x="20" y="892"/>
                  </a:lnTo>
                  <a:lnTo>
                    <a:pt x="18" y="790"/>
                  </a:lnTo>
                  <a:lnTo>
                    <a:pt x="16" y="686"/>
                  </a:lnTo>
                  <a:lnTo>
                    <a:pt x="13" y="580"/>
                  </a:lnTo>
                  <a:lnTo>
                    <a:pt x="13" y="478"/>
                  </a:lnTo>
                  <a:lnTo>
                    <a:pt x="11" y="379"/>
                  </a:lnTo>
                  <a:lnTo>
                    <a:pt x="9" y="331"/>
                  </a:lnTo>
                  <a:lnTo>
                    <a:pt x="9" y="286"/>
                  </a:lnTo>
                  <a:lnTo>
                    <a:pt x="9" y="242"/>
                  </a:lnTo>
                  <a:lnTo>
                    <a:pt x="7" y="201"/>
                  </a:lnTo>
                  <a:lnTo>
                    <a:pt x="7" y="164"/>
                  </a:lnTo>
                  <a:lnTo>
                    <a:pt x="5" y="130"/>
                  </a:lnTo>
                  <a:lnTo>
                    <a:pt x="5" y="97"/>
                  </a:lnTo>
                  <a:lnTo>
                    <a:pt x="5" y="69"/>
                  </a:lnTo>
                  <a:lnTo>
                    <a:pt x="2" y="45"/>
                  </a:lnTo>
                  <a:lnTo>
                    <a:pt x="2" y="26"/>
                  </a:ln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77" name="Freeform 301">
              <a:extLst>
                <a:ext uri="{FF2B5EF4-FFF2-40B4-BE49-F238E27FC236}">
                  <a16:creationId xmlns:a16="http://schemas.microsoft.com/office/drawing/2014/main" id="{2DE2E7E9-FEBD-4D46-8689-A6CAB1282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" y="1506"/>
              <a:ext cx="22" cy="569"/>
            </a:xfrm>
            <a:custGeom>
              <a:avLst/>
              <a:gdLst>
                <a:gd name="T0" fmla="*/ 26 w 26"/>
                <a:gd name="T1" fmla="*/ 9 h 769"/>
                <a:gd name="T2" fmla="*/ 26 w 26"/>
                <a:gd name="T3" fmla="*/ 2 h 769"/>
                <a:gd name="T4" fmla="*/ 24 w 26"/>
                <a:gd name="T5" fmla="*/ 0 h 769"/>
                <a:gd name="T6" fmla="*/ 24 w 26"/>
                <a:gd name="T7" fmla="*/ 0 h 769"/>
                <a:gd name="T8" fmla="*/ 24 w 26"/>
                <a:gd name="T9" fmla="*/ 2 h 769"/>
                <a:gd name="T10" fmla="*/ 22 w 26"/>
                <a:gd name="T11" fmla="*/ 6 h 769"/>
                <a:gd name="T12" fmla="*/ 22 w 26"/>
                <a:gd name="T13" fmla="*/ 15 h 769"/>
                <a:gd name="T14" fmla="*/ 20 w 26"/>
                <a:gd name="T15" fmla="*/ 26 h 769"/>
                <a:gd name="T16" fmla="*/ 20 w 26"/>
                <a:gd name="T17" fmla="*/ 39 h 769"/>
                <a:gd name="T18" fmla="*/ 20 w 26"/>
                <a:gd name="T19" fmla="*/ 54 h 769"/>
                <a:gd name="T20" fmla="*/ 17 w 26"/>
                <a:gd name="T21" fmla="*/ 71 h 769"/>
                <a:gd name="T22" fmla="*/ 17 w 26"/>
                <a:gd name="T23" fmla="*/ 91 h 769"/>
                <a:gd name="T24" fmla="*/ 17 w 26"/>
                <a:gd name="T25" fmla="*/ 113 h 769"/>
                <a:gd name="T26" fmla="*/ 15 w 26"/>
                <a:gd name="T27" fmla="*/ 136 h 769"/>
                <a:gd name="T28" fmla="*/ 15 w 26"/>
                <a:gd name="T29" fmla="*/ 160 h 769"/>
                <a:gd name="T30" fmla="*/ 13 w 26"/>
                <a:gd name="T31" fmla="*/ 214 h 769"/>
                <a:gd name="T32" fmla="*/ 11 w 26"/>
                <a:gd name="T33" fmla="*/ 275 h 769"/>
                <a:gd name="T34" fmla="*/ 8 w 26"/>
                <a:gd name="T35" fmla="*/ 340 h 769"/>
                <a:gd name="T36" fmla="*/ 8 w 26"/>
                <a:gd name="T37" fmla="*/ 407 h 769"/>
                <a:gd name="T38" fmla="*/ 6 w 26"/>
                <a:gd name="T39" fmla="*/ 479 h 769"/>
                <a:gd name="T40" fmla="*/ 4 w 26"/>
                <a:gd name="T41" fmla="*/ 550 h 769"/>
                <a:gd name="T42" fmla="*/ 2 w 26"/>
                <a:gd name="T43" fmla="*/ 624 h 769"/>
                <a:gd name="T44" fmla="*/ 2 w 26"/>
                <a:gd name="T45" fmla="*/ 697 h 769"/>
                <a:gd name="T46" fmla="*/ 0 w 26"/>
                <a:gd name="T47" fmla="*/ 7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769">
                  <a:moveTo>
                    <a:pt x="26" y="9"/>
                  </a:moveTo>
                  <a:lnTo>
                    <a:pt x="26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22" y="15"/>
                  </a:lnTo>
                  <a:lnTo>
                    <a:pt x="20" y="26"/>
                  </a:lnTo>
                  <a:lnTo>
                    <a:pt x="20" y="39"/>
                  </a:lnTo>
                  <a:lnTo>
                    <a:pt x="20" y="54"/>
                  </a:lnTo>
                  <a:lnTo>
                    <a:pt x="17" y="71"/>
                  </a:lnTo>
                  <a:lnTo>
                    <a:pt x="17" y="91"/>
                  </a:lnTo>
                  <a:lnTo>
                    <a:pt x="17" y="113"/>
                  </a:lnTo>
                  <a:lnTo>
                    <a:pt x="15" y="136"/>
                  </a:lnTo>
                  <a:lnTo>
                    <a:pt x="15" y="160"/>
                  </a:lnTo>
                  <a:lnTo>
                    <a:pt x="13" y="214"/>
                  </a:lnTo>
                  <a:lnTo>
                    <a:pt x="11" y="275"/>
                  </a:lnTo>
                  <a:lnTo>
                    <a:pt x="8" y="340"/>
                  </a:lnTo>
                  <a:lnTo>
                    <a:pt x="8" y="407"/>
                  </a:lnTo>
                  <a:lnTo>
                    <a:pt x="6" y="479"/>
                  </a:lnTo>
                  <a:lnTo>
                    <a:pt x="4" y="550"/>
                  </a:lnTo>
                  <a:lnTo>
                    <a:pt x="2" y="624"/>
                  </a:lnTo>
                  <a:lnTo>
                    <a:pt x="2" y="697"/>
                  </a:lnTo>
                  <a:lnTo>
                    <a:pt x="0" y="769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78" name="Freeform 302">
              <a:extLst>
                <a:ext uri="{FF2B5EF4-FFF2-40B4-BE49-F238E27FC236}">
                  <a16:creationId xmlns:a16="http://schemas.microsoft.com/office/drawing/2014/main" id="{106649DA-543D-4E3C-9BFC-7AB31F889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1" y="2075"/>
              <a:ext cx="25" cy="1224"/>
            </a:xfrm>
            <a:custGeom>
              <a:avLst/>
              <a:gdLst>
                <a:gd name="T0" fmla="*/ 29 w 29"/>
                <a:gd name="T1" fmla="*/ 0 h 1655"/>
                <a:gd name="T2" fmla="*/ 29 w 29"/>
                <a:gd name="T3" fmla="*/ 39 h 1655"/>
                <a:gd name="T4" fmla="*/ 26 w 29"/>
                <a:gd name="T5" fmla="*/ 82 h 1655"/>
                <a:gd name="T6" fmla="*/ 26 w 29"/>
                <a:gd name="T7" fmla="*/ 126 h 1655"/>
                <a:gd name="T8" fmla="*/ 24 w 29"/>
                <a:gd name="T9" fmla="*/ 173 h 1655"/>
                <a:gd name="T10" fmla="*/ 24 w 29"/>
                <a:gd name="T11" fmla="*/ 225 h 1655"/>
                <a:gd name="T12" fmla="*/ 24 w 29"/>
                <a:gd name="T13" fmla="*/ 277 h 1655"/>
                <a:gd name="T14" fmla="*/ 22 w 29"/>
                <a:gd name="T15" fmla="*/ 329 h 1655"/>
                <a:gd name="T16" fmla="*/ 22 w 29"/>
                <a:gd name="T17" fmla="*/ 386 h 1655"/>
                <a:gd name="T18" fmla="*/ 20 w 29"/>
                <a:gd name="T19" fmla="*/ 500 h 1655"/>
                <a:gd name="T20" fmla="*/ 18 w 29"/>
                <a:gd name="T21" fmla="*/ 622 h 1655"/>
                <a:gd name="T22" fmla="*/ 15 w 29"/>
                <a:gd name="T23" fmla="*/ 743 h 1655"/>
                <a:gd name="T24" fmla="*/ 13 w 29"/>
                <a:gd name="T25" fmla="*/ 864 h 1655"/>
                <a:gd name="T26" fmla="*/ 13 w 29"/>
                <a:gd name="T27" fmla="*/ 986 h 1655"/>
                <a:gd name="T28" fmla="*/ 11 w 29"/>
                <a:gd name="T29" fmla="*/ 1105 h 1655"/>
                <a:gd name="T30" fmla="*/ 9 w 29"/>
                <a:gd name="T31" fmla="*/ 1217 h 1655"/>
                <a:gd name="T32" fmla="*/ 9 w 29"/>
                <a:gd name="T33" fmla="*/ 1274 h 1655"/>
                <a:gd name="T34" fmla="*/ 7 w 29"/>
                <a:gd name="T35" fmla="*/ 1326 h 1655"/>
                <a:gd name="T36" fmla="*/ 7 w 29"/>
                <a:gd name="T37" fmla="*/ 1375 h 1655"/>
                <a:gd name="T38" fmla="*/ 4 w 29"/>
                <a:gd name="T39" fmla="*/ 1425 h 1655"/>
                <a:gd name="T40" fmla="*/ 4 w 29"/>
                <a:gd name="T41" fmla="*/ 1471 h 1655"/>
                <a:gd name="T42" fmla="*/ 4 w 29"/>
                <a:gd name="T43" fmla="*/ 1514 h 1655"/>
                <a:gd name="T44" fmla="*/ 2 w 29"/>
                <a:gd name="T45" fmla="*/ 1553 h 1655"/>
                <a:gd name="T46" fmla="*/ 2 w 29"/>
                <a:gd name="T47" fmla="*/ 1590 h 1655"/>
                <a:gd name="T48" fmla="*/ 0 w 29"/>
                <a:gd name="T49" fmla="*/ 1625 h 1655"/>
                <a:gd name="T50" fmla="*/ 0 w 29"/>
                <a:gd name="T51" fmla="*/ 1655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1655">
                  <a:moveTo>
                    <a:pt x="29" y="0"/>
                  </a:moveTo>
                  <a:lnTo>
                    <a:pt x="29" y="39"/>
                  </a:lnTo>
                  <a:lnTo>
                    <a:pt x="26" y="82"/>
                  </a:lnTo>
                  <a:lnTo>
                    <a:pt x="26" y="126"/>
                  </a:lnTo>
                  <a:lnTo>
                    <a:pt x="24" y="173"/>
                  </a:lnTo>
                  <a:lnTo>
                    <a:pt x="24" y="225"/>
                  </a:lnTo>
                  <a:lnTo>
                    <a:pt x="24" y="277"/>
                  </a:lnTo>
                  <a:lnTo>
                    <a:pt x="22" y="329"/>
                  </a:lnTo>
                  <a:lnTo>
                    <a:pt x="22" y="386"/>
                  </a:lnTo>
                  <a:lnTo>
                    <a:pt x="20" y="500"/>
                  </a:lnTo>
                  <a:lnTo>
                    <a:pt x="18" y="622"/>
                  </a:lnTo>
                  <a:lnTo>
                    <a:pt x="15" y="743"/>
                  </a:lnTo>
                  <a:lnTo>
                    <a:pt x="13" y="864"/>
                  </a:lnTo>
                  <a:lnTo>
                    <a:pt x="13" y="986"/>
                  </a:lnTo>
                  <a:lnTo>
                    <a:pt x="11" y="1105"/>
                  </a:lnTo>
                  <a:lnTo>
                    <a:pt x="9" y="1217"/>
                  </a:lnTo>
                  <a:lnTo>
                    <a:pt x="9" y="1274"/>
                  </a:lnTo>
                  <a:lnTo>
                    <a:pt x="7" y="1326"/>
                  </a:lnTo>
                  <a:lnTo>
                    <a:pt x="7" y="1375"/>
                  </a:lnTo>
                  <a:lnTo>
                    <a:pt x="4" y="1425"/>
                  </a:lnTo>
                  <a:lnTo>
                    <a:pt x="4" y="1471"/>
                  </a:lnTo>
                  <a:lnTo>
                    <a:pt x="4" y="1514"/>
                  </a:lnTo>
                  <a:lnTo>
                    <a:pt x="2" y="1553"/>
                  </a:lnTo>
                  <a:lnTo>
                    <a:pt x="2" y="1590"/>
                  </a:lnTo>
                  <a:lnTo>
                    <a:pt x="0" y="1625"/>
                  </a:lnTo>
                  <a:lnTo>
                    <a:pt x="0" y="1655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79" name="Freeform 303">
              <a:extLst>
                <a:ext uri="{FF2B5EF4-FFF2-40B4-BE49-F238E27FC236}">
                  <a16:creationId xmlns:a16="http://schemas.microsoft.com/office/drawing/2014/main" id="{FCD8BDBF-3C63-4C07-B248-F885BD7BF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" y="3299"/>
              <a:ext cx="23" cy="115"/>
            </a:xfrm>
            <a:custGeom>
              <a:avLst/>
              <a:gdLst>
                <a:gd name="T0" fmla="*/ 27 w 27"/>
                <a:gd name="T1" fmla="*/ 0 h 156"/>
                <a:gd name="T2" fmla="*/ 25 w 27"/>
                <a:gd name="T3" fmla="*/ 28 h 156"/>
                <a:gd name="T4" fmla="*/ 22 w 27"/>
                <a:gd name="T5" fmla="*/ 56 h 156"/>
                <a:gd name="T6" fmla="*/ 18 w 27"/>
                <a:gd name="T7" fmla="*/ 82 h 156"/>
                <a:gd name="T8" fmla="*/ 14 w 27"/>
                <a:gd name="T9" fmla="*/ 104 h 156"/>
                <a:gd name="T10" fmla="*/ 9 w 27"/>
                <a:gd name="T11" fmla="*/ 123 h 156"/>
                <a:gd name="T12" fmla="*/ 5 w 27"/>
                <a:gd name="T13" fmla="*/ 141 h 156"/>
                <a:gd name="T14" fmla="*/ 3 w 27"/>
                <a:gd name="T15" fmla="*/ 152 h 156"/>
                <a:gd name="T16" fmla="*/ 0 w 27"/>
                <a:gd name="T17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56">
                  <a:moveTo>
                    <a:pt x="27" y="0"/>
                  </a:moveTo>
                  <a:lnTo>
                    <a:pt x="25" y="28"/>
                  </a:lnTo>
                  <a:lnTo>
                    <a:pt x="22" y="56"/>
                  </a:lnTo>
                  <a:lnTo>
                    <a:pt x="18" y="82"/>
                  </a:lnTo>
                  <a:lnTo>
                    <a:pt x="14" y="104"/>
                  </a:lnTo>
                  <a:lnTo>
                    <a:pt x="9" y="123"/>
                  </a:lnTo>
                  <a:lnTo>
                    <a:pt x="5" y="141"/>
                  </a:lnTo>
                  <a:lnTo>
                    <a:pt x="3" y="152"/>
                  </a:lnTo>
                  <a:lnTo>
                    <a:pt x="0" y="156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80" name="Freeform 304">
              <a:extLst>
                <a:ext uri="{FF2B5EF4-FFF2-40B4-BE49-F238E27FC236}">
                  <a16:creationId xmlns:a16="http://schemas.microsoft.com/office/drawing/2014/main" id="{CFE603C1-733E-4918-9779-7593FE14A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3414"/>
              <a:ext cx="24" cy="4"/>
            </a:xfrm>
            <a:custGeom>
              <a:avLst/>
              <a:gdLst>
                <a:gd name="T0" fmla="*/ 28 w 28"/>
                <a:gd name="T1" fmla="*/ 0 h 6"/>
                <a:gd name="T2" fmla="*/ 26 w 28"/>
                <a:gd name="T3" fmla="*/ 4 h 6"/>
                <a:gd name="T4" fmla="*/ 22 w 28"/>
                <a:gd name="T5" fmla="*/ 6 h 6"/>
                <a:gd name="T6" fmla="*/ 13 w 28"/>
                <a:gd name="T7" fmla="*/ 4 h 6"/>
                <a:gd name="T8" fmla="*/ 6 w 28"/>
                <a:gd name="T9" fmla="*/ 2 h 6"/>
                <a:gd name="T10" fmla="*/ 0 w 28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6">
                  <a:moveTo>
                    <a:pt x="28" y="0"/>
                  </a:moveTo>
                  <a:lnTo>
                    <a:pt x="26" y="4"/>
                  </a:lnTo>
                  <a:lnTo>
                    <a:pt x="22" y="6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81" name="Freeform 305">
              <a:extLst>
                <a:ext uri="{FF2B5EF4-FFF2-40B4-BE49-F238E27FC236}">
                  <a16:creationId xmlns:a16="http://schemas.microsoft.com/office/drawing/2014/main" id="{AD85674E-7898-4BCD-8547-964FE590B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" y="3414"/>
              <a:ext cx="24" cy="1"/>
            </a:xfrm>
            <a:custGeom>
              <a:avLst/>
              <a:gdLst>
                <a:gd name="T0" fmla="*/ 27 w 27"/>
                <a:gd name="T1" fmla="*/ 0 h 2"/>
                <a:gd name="T2" fmla="*/ 13 w 27"/>
                <a:gd name="T3" fmla="*/ 2 h 2"/>
                <a:gd name="T4" fmla="*/ 7 w 27"/>
                <a:gd name="T5" fmla="*/ 2 h 2"/>
                <a:gd name="T6" fmla="*/ 0 w 27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">
                  <a:moveTo>
                    <a:pt x="27" y="0"/>
                  </a:moveTo>
                  <a:lnTo>
                    <a:pt x="13" y="2"/>
                  </a:lnTo>
                  <a:lnTo>
                    <a:pt x="7" y="2"/>
                  </a:lnTo>
                  <a:lnTo>
                    <a:pt x="0" y="2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82" name="Freeform 306">
              <a:extLst>
                <a:ext uri="{FF2B5EF4-FFF2-40B4-BE49-F238E27FC236}">
                  <a16:creationId xmlns:a16="http://schemas.microsoft.com/office/drawing/2014/main" id="{1491F93D-6699-44C5-9742-BAA7E9786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3403"/>
              <a:ext cx="24" cy="12"/>
            </a:xfrm>
            <a:custGeom>
              <a:avLst/>
              <a:gdLst>
                <a:gd name="T0" fmla="*/ 29 w 29"/>
                <a:gd name="T1" fmla="*/ 17 h 17"/>
                <a:gd name="T2" fmla="*/ 23 w 29"/>
                <a:gd name="T3" fmla="*/ 13 h 17"/>
                <a:gd name="T4" fmla="*/ 14 w 29"/>
                <a:gd name="T5" fmla="*/ 8 h 17"/>
                <a:gd name="T6" fmla="*/ 7 w 29"/>
                <a:gd name="T7" fmla="*/ 2 h 17"/>
                <a:gd name="T8" fmla="*/ 0 w 2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7">
                  <a:moveTo>
                    <a:pt x="29" y="17"/>
                  </a:moveTo>
                  <a:lnTo>
                    <a:pt x="23" y="13"/>
                  </a:lnTo>
                  <a:lnTo>
                    <a:pt x="14" y="8"/>
                  </a:lnTo>
                  <a:lnTo>
                    <a:pt x="7" y="2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83" name="Freeform 307">
              <a:extLst>
                <a:ext uri="{FF2B5EF4-FFF2-40B4-BE49-F238E27FC236}">
                  <a16:creationId xmlns:a16="http://schemas.microsoft.com/office/drawing/2014/main" id="{256E9432-CF46-4BE5-A285-113AE6E5D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" y="3403"/>
              <a:ext cx="23" cy="6"/>
            </a:xfrm>
            <a:custGeom>
              <a:avLst/>
              <a:gdLst>
                <a:gd name="T0" fmla="*/ 26 w 26"/>
                <a:gd name="T1" fmla="*/ 0 h 8"/>
                <a:gd name="T2" fmla="*/ 20 w 26"/>
                <a:gd name="T3" fmla="*/ 0 h 8"/>
                <a:gd name="T4" fmla="*/ 13 w 26"/>
                <a:gd name="T5" fmla="*/ 4 h 8"/>
                <a:gd name="T6" fmla="*/ 7 w 26"/>
                <a:gd name="T7" fmla="*/ 6 h 8"/>
                <a:gd name="T8" fmla="*/ 0 w 26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26" y="0"/>
                  </a:moveTo>
                  <a:lnTo>
                    <a:pt x="20" y="0"/>
                  </a:lnTo>
                  <a:lnTo>
                    <a:pt x="13" y="4"/>
                  </a:lnTo>
                  <a:lnTo>
                    <a:pt x="7" y="6"/>
                  </a:lnTo>
                  <a:lnTo>
                    <a:pt x="0" y="8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84" name="Freeform 308">
              <a:extLst>
                <a:ext uri="{FF2B5EF4-FFF2-40B4-BE49-F238E27FC236}">
                  <a16:creationId xmlns:a16="http://schemas.microsoft.com/office/drawing/2014/main" id="{E3E4C84E-B4D3-4B42-B0A2-A911ABC55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8" y="3401"/>
              <a:ext cx="25" cy="8"/>
            </a:xfrm>
            <a:custGeom>
              <a:avLst/>
              <a:gdLst>
                <a:gd name="T0" fmla="*/ 29 w 29"/>
                <a:gd name="T1" fmla="*/ 10 h 10"/>
                <a:gd name="T2" fmla="*/ 22 w 29"/>
                <a:gd name="T3" fmla="*/ 8 h 10"/>
                <a:gd name="T4" fmla="*/ 13 w 29"/>
                <a:gd name="T5" fmla="*/ 6 h 10"/>
                <a:gd name="T6" fmla="*/ 0 w 29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0">
                  <a:moveTo>
                    <a:pt x="29" y="10"/>
                  </a:moveTo>
                  <a:lnTo>
                    <a:pt x="22" y="8"/>
                  </a:lnTo>
                  <a:lnTo>
                    <a:pt x="13" y="6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85" name="Freeform 309">
              <a:extLst>
                <a:ext uri="{FF2B5EF4-FFF2-40B4-BE49-F238E27FC236}">
                  <a16:creationId xmlns:a16="http://schemas.microsoft.com/office/drawing/2014/main" id="{A490AA7A-695B-428C-B829-DA95C9A4F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6" y="3388"/>
              <a:ext cx="22" cy="13"/>
            </a:xfrm>
            <a:custGeom>
              <a:avLst/>
              <a:gdLst>
                <a:gd name="T0" fmla="*/ 26 w 26"/>
                <a:gd name="T1" fmla="*/ 18 h 18"/>
                <a:gd name="T2" fmla="*/ 20 w 26"/>
                <a:gd name="T3" fmla="*/ 13 h 18"/>
                <a:gd name="T4" fmla="*/ 13 w 26"/>
                <a:gd name="T5" fmla="*/ 7 h 18"/>
                <a:gd name="T6" fmla="*/ 6 w 26"/>
                <a:gd name="T7" fmla="*/ 2 h 18"/>
                <a:gd name="T8" fmla="*/ 0 w 2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8">
                  <a:moveTo>
                    <a:pt x="26" y="18"/>
                  </a:moveTo>
                  <a:lnTo>
                    <a:pt x="20" y="13"/>
                  </a:lnTo>
                  <a:lnTo>
                    <a:pt x="13" y="7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86" name="Freeform 310">
              <a:extLst>
                <a:ext uri="{FF2B5EF4-FFF2-40B4-BE49-F238E27FC236}">
                  <a16:creationId xmlns:a16="http://schemas.microsoft.com/office/drawing/2014/main" id="{D4CF45EC-6BB2-474E-98B5-A6B39653C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3388"/>
              <a:ext cx="25" cy="18"/>
            </a:xfrm>
            <a:custGeom>
              <a:avLst/>
              <a:gdLst>
                <a:gd name="T0" fmla="*/ 29 w 29"/>
                <a:gd name="T1" fmla="*/ 0 h 24"/>
                <a:gd name="T2" fmla="*/ 24 w 29"/>
                <a:gd name="T3" fmla="*/ 2 h 24"/>
                <a:gd name="T4" fmla="*/ 22 w 29"/>
                <a:gd name="T5" fmla="*/ 5 h 24"/>
                <a:gd name="T6" fmla="*/ 13 w 29"/>
                <a:gd name="T7" fmla="*/ 11 h 24"/>
                <a:gd name="T8" fmla="*/ 7 w 29"/>
                <a:gd name="T9" fmla="*/ 20 h 24"/>
                <a:gd name="T10" fmla="*/ 0 w 29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4">
                  <a:moveTo>
                    <a:pt x="29" y="0"/>
                  </a:moveTo>
                  <a:lnTo>
                    <a:pt x="24" y="2"/>
                  </a:lnTo>
                  <a:lnTo>
                    <a:pt x="22" y="5"/>
                  </a:lnTo>
                  <a:lnTo>
                    <a:pt x="13" y="11"/>
                  </a:lnTo>
                  <a:lnTo>
                    <a:pt x="7" y="20"/>
                  </a:lnTo>
                  <a:lnTo>
                    <a:pt x="0" y="24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87" name="Freeform 311">
              <a:extLst>
                <a:ext uri="{FF2B5EF4-FFF2-40B4-BE49-F238E27FC236}">
                  <a16:creationId xmlns:a16="http://schemas.microsoft.com/office/drawing/2014/main" id="{E28063D0-B267-47FA-BEC4-55244A9AA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" y="3403"/>
              <a:ext cx="23" cy="4"/>
            </a:xfrm>
            <a:custGeom>
              <a:avLst/>
              <a:gdLst>
                <a:gd name="T0" fmla="*/ 27 w 27"/>
                <a:gd name="T1" fmla="*/ 4 h 6"/>
                <a:gd name="T2" fmla="*/ 20 w 27"/>
                <a:gd name="T3" fmla="*/ 6 h 6"/>
                <a:gd name="T4" fmla="*/ 14 w 27"/>
                <a:gd name="T5" fmla="*/ 4 h 6"/>
                <a:gd name="T6" fmla="*/ 0 w 27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6">
                  <a:moveTo>
                    <a:pt x="27" y="4"/>
                  </a:moveTo>
                  <a:lnTo>
                    <a:pt x="20" y="6"/>
                  </a:lnTo>
                  <a:lnTo>
                    <a:pt x="14" y="4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88" name="Freeform 312">
              <a:extLst>
                <a:ext uri="{FF2B5EF4-FFF2-40B4-BE49-F238E27FC236}">
                  <a16:creationId xmlns:a16="http://schemas.microsoft.com/office/drawing/2014/main" id="{D4FFFC14-E95B-404A-A343-ACAE5FDAB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" y="3388"/>
              <a:ext cx="24" cy="15"/>
            </a:xfrm>
            <a:custGeom>
              <a:avLst/>
              <a:gdLst>
                <a:gd name="T0" fmla="*/ 28 w 28"/>
                <a:gd name="T1" fmla="*/ 20 h 20"/>
                <a:gd name="T2" fmla="*/ 22 w 28"/>
                <a:gd name="T3" fmla="*/ 15 h 20"/>
                <a:gd name="T4" fmla="*/ 13 w 28"/>
                <a:gd name="T5" fmla="*/ 11 h 20"/>
                <a:gd name="T6" fmla="*/ 0 w 28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0">
                  <a:moveTo>
                    <a:pt x="28" y="20"/>
                  </a:moveTo>
                  <a:lnTo>
                    <a:pt x="22" y="15"/>
                  </a:lnTo>
                  <a:lnTo>
                    <a:pt x="13" y="11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89" name="Freeform 313">
              <a:extLst>
                <a:ext uri="{FF2B5EF4-FFF2-40B4-BE49-F238E27FC236}">
                  <a16:creationId xmlns:a16="http://schemas.microsoft.com/office/drawing/2014/main" id="{B1A0963F-8547-404C-BF58-969C9DE7B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1" y="3375"/>
              <a:ext cx="23" cy="13"/>
            </a:xfrm>
            <a:custGeom>
              <a:avLst/>
              <a:gdLst>
                <a:gd name="T0" fmla="*/ 27 w 27"/>
                <a:gd name="T1" fmla="*/ 17 h 17"/>
                <a:gd name="T2" fmla="*/ 20 w 27"/>
                <a:gd name="T3" fmla="*/ 15 h 17"/>
                <a:gd name="T4" fmla="*/ 13 w 27"/>
                <a:gd name="T5" fmla="*/ 13 h 17"/>
                <a:gd name="T6" fmla="*/ 7 w 27"/>
                <a:gd name="T7" fmla="*/ 9 h 17"/>
                <a:gd name="T8" fmla="*/ 0 w 2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7">
                  <a:moveTo>
                    <a:pt x="27" y="17"/>
                  </a:moveTo>
                  <a:lnTo>
                    <a:pt x="20" y="15"/>
                  </a:lnTo>
                  <a:lnTo>
                    <a:pt x="13" y="13"/>
                  </a:lnTo>
                  <a:lnTo>
                    <a:pt x="7" y="9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90" name="Freeform 314">
              <a:extLst>
                <a:ext uri="{FF2B5EF4-FFF2-40B4-BE49-F238E27FC236}">
                  <a16:creationId xmlns:a16="http://schemas.microsoft.com/office/drawing/2014/main" id="{43CAFF80-D29A-40BA-8BEC-2D3FCB5AE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" y="3299"/>
              <a:ext cx="25" cy="76"/>
            </a:xfrm>
            <a:custGeom>
              <a:avLst/>
              <a:gdLst>
                <a:gd name="T0" fmla="*/ 29 w 29"/>
                <a:gd name="T1" fmla="*/ 104 h 104"/>
                <a:gd name="T2" fmla="*/ 23 w 29"/>
                <a:gd name="T3" fmla="*/ 87 h 104"/>
                <a:gd name="T4" fmla="*/ 16 w 29"/>
                <a:gd name="T5" fmla="*/ 65 h 104"/>
                <a:gd name="T6" fmla="*/ 12 w 29"/>
                <a:gd name="T7" fmla="*/ 52 h 104"/>
                <a:gd name="T8" fmla="*/ 7 w 29"/>
                <a:gd name="T9" fmla="*/ 37 h 104"/>
                <a:gd name="T10" fmla="*/ 5 w 29"/>
                <a:gd name="T11" fmla="*/ 19 h 104"/>
                <a:gd name="T12" fmla="*/ 0 w 29"/>
                <a:gd name="T1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04">
                  <a:moveTo>
                    <a:pt x="29" y="104"/>
                  </a:moveTo>
                  <a:lnTo>
                    <a:pt x="23" y="87"/>
                  </a:lnTo>
                  <a:lnTo>
                    <a:pt x="16" y="65"/>
                  </a:lnTo>
                  <a:lnTo>
                    <a:pt x="12" y="52"/>
                  </a:lnTo>
                  <a:lnTo>
                    <a:pt x="7" y="37"/>
                  </a:lnTo>
                  <a:lnTo>
                    <a:pt x="5" y="19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91" name="Freeform 315">
              <a:extLst>
                <a:ext uri="{FF2B5EF4-FFF2-40B4-BE49-F238E27FC236}">
                  <a16:creationId xmlns:a16="http://schemas.microsoft.com/office/drawing/2014/main" id="{3C5B7755-0EFA-449B-B6AD-D1FEC3259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3130"/>
              <a:ext cx="24" cy="169"/>
            </a:xfrm>
            <a:custGeom>
              <a:avLst/>
              <a:gdLst>
                <a:gd name="T0" fmla="*/ 28 w 28"/>
                <a:gd name="T1" fmla="*/ 228 h 228"/>
                <a:gd name="T2" fmla="*/ 26 w 28"/>
                <a:gd name="T3" fmla="*/ 217 h 228"/>
                <a:gd name="T4" fmla="*/ 24 w 28"/>
                <a:gd name="T5" fmla="*/ 202 h 228"/>
                <a:gd name="T6" fmla="*/ 24 w 28"/>
                <a:gd name="T7" fmla="*/ 187 h 228"/>
                <a:gd name="T8" fmla="*/ 22 w 28"/>
                <a:gd name="T9" fmla="*/ 167 h 228"/>
                <a:gd name="T10" fmla="*/ 17 w 28"/>
                <a:gd name="T11" fmla="*/ 130 h 228"/>
                <a:gd name="T12" fmla="*/ 13 w 28"/>
                <a:gd name="T13" fmla="*/ 91 h 228"/>
                <a:gd name="T14" fmla="*/ 13 w 28"/>
                <a:gd name="T15" fmla="*/ 72 h 228"/>
                <a:gd name="T16" fmla="*/ 11 w 28"/>
                <a:gd name="T17" fmla="*/ 55 h 228"/>
                <a:gd name="T18" fmla="*/ 9 w 28"/>
                <a:gd name="T19" fmla="*/ 39 h 228"/>
                <a:gd name="T20" fmla="*/ 6 w 28"/>
                <a:gd name="T21" fmla="*/ 24 h 228"/>
                <a:gd name="T22" fmla="*/ 4 w 28"/>
                <a:gd name="T23" fmla="*/ 13 h 228"/>
                <a:gd name="T24" fmla="*/ 4 w 28"/>
                <a:gd name="T25" fmla="*/ 7 h 228"/>
                <a:gd name="T26" fmla="*/ 2 w 28"/>
                <a:gd name="T27" fmla="*/ 0 h 228"/>
                <a:gd name="T28" fmla="*/ 0 w 28"/>
                <a:gd name="T2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28">
                  <a:moveTo>
                    <a:pt x="28" y="228"/>
                  </a:moveTo>
                  <a:lnTo>
                    <a:pt x="26" y="217"/>
                  </a:lnTo>
                  <a:lnTo>
                    <a:pt x="24" y="202"/>
                  </a:lnTo>
                  <a:lnTo>
                    <a:pt x="24" y="187"/>
                  </a:lnTo>
                  <a:lnTo>
                    <a:pt x="22" y="167"/>
                  </a:lnTo>
                  <a:lnTo>
                    <a:pt x="17" y="130"/>
                  </a:lnTo>
                  <a:lnTo>
                    <a:pt x="13" y="91"/>
                  </a:lnTo>
                  <a:lnTo>
                    <a:pt x="13" y="72"/>
                  </a:lnTo>
                  <a:lnTo>
                    <a:pt x="11" y="55"/>
                  </a:lnTo>
                  <a:lnTo>
                    <a:pt x="9" y="39"/>
                  </a:lnTo>
                  <a:lnTo>
                    <a:pt x="6" y="24"/>
                  </a:lnTo>
                  <a:lnTo>
                    <a:pt x="4" y="13"/>
                  </a:lnTo>
                  <a:lnTo>
                    <a:pt x="4" y="7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92" name="Freeform 316">
              <a:extLst>
                <a:ext uri="{FF2B5EF4-FFF2-40B4-BE49-F238E27FC236}">
                  <a16:creationId xmlns:a16="http://schemas.microsoft.com/office/drawing/2014/main" id="{4C0284EB-49FB-483B-9F3F-E671BE8D7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3130"/>
              <a:ext cx="23" cy="200"/>
            </a:xfrm>
            <a:custGeom>
              <a:avLst/>
              <a:gdLst>
                <a:gd name="T0" fmla="*/ 27 w 27"/>
                <a:gd name="T1" fmla="*/ 0 h 271"/>
                <a:gd name="T2" fmla="*/ 25 w 27"/>
                <a:gd name="T3" fmla="*/ 5 h 271"/>
                <a:gd name="T4" fmla="*/ 22 w 27"/>
                <a:gd name="T5" fmla="*/ 11 h 271"/>
                <a:gd name="T6" fmla="*/ 22 w 27"/>
                <a:gd name="T7" fmla="*/ 22 h 271"/>
                <a:gd name="T8" fmla="*/ 20 w 27"/>
                <a:gd name="T9" fmla="*/ 37 h 271"/>
                <a:gd name="T10" fmla="*/ 18 w 27"/>
                <a:gd name="T11" fmla="*/ 52 h 271"/>
                <a:gd name="T12" fmla="*/ 16 w 27"/>
                <a:gd name="T13" fmla="*/ 72 h 271"/>
                <a:gd name="T14" fmla="*/ 16 w 27"/>
                <a:gd name="T15" fmla="*/ 94 h 271"/>
                <a:gd name="T16" fmla="*/ 14 w 27"/>
                <a:gd name="T17" fmla="*/ 113 h 271"/>
                <a:gd name="T18" fmla="*/ 11 w 27"/>
                <a:gd name="T19" fmla="*/ 159 h 271"/>
                <a:gd name="T20" fmla="*/ 7 w 27"/>
                <a:gd name="T21" fmla="*/ 202 h 271"/>
                <a:gd name="T22" fmla="*/ 5 w 27"/>
                <a:gd name="T23" fmla="*/ 224 h 271"/>
                <a:gd name="T24" fmla="*/ 5 w 27"/>
                <a:gd name="T25" fmla="*/ 241 h 271"/>
                <a:gd name="T26" fmla="*/ 2 w 27"/>
                <a:gd name="T27" fmla="*/ 258 h 271"/>
                <a:gd name="T28" fmla="*/ 0 w 27"/>
                <a:gd name="T2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1">
                  <a:moveTo>
                    <a:pt x="27" y="0"/>
                  </a:moveTo>
                  <a:lnTo>
                    <a:pt x="25" y="5"/>
                  </a:lnTo>
                  <a:lnTo>
                    <a:pt x="22" y="11"/>
                  </a:lnTo>
                  <a:lnTo>
                    <a:pt x="22" y="22"/>
                  </a:lnTo>
                  <a:lnTo>
                    <a:pt x="20" y="37"/>
                  </a:lnTo>
                  <a:lnTo>
                    <a:pt x="18" y="52"/>
                  </a:lnTo>
                  <a:lnTo>
                    <a:pt x="16" y="72"/>
                  </a:lnTo>
                  <a:lnTo>
                    <a:pt x="16" y="94"/>
                  </a:lnTo>
                  <a:lnTo>
                    <a:pt x="14" y="113"/>
                  </a:lnTo>
                  <a:lnTo>
                    <a:pt x="11" y="159"/>
                  </a:lnTo>
                  <a:lnTo>
                    <a:pt x="7" y="202"/>
                  </a:lnTo>
                  <a:lnTo>
                    <a:pt x="5" y="224"/>
                  </a:lnTo>
                  <a:lnTo>
                    <a:pt x="5" y="241"/>
                  </a:lnTo>
                  <a:lnTo>
                    <a:pt x="2" y="258"/>
                  </a:lnTo>
                  <a:lnTo>
                    <a:pt x="0" y="271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93" name="Freeform 317">
              <a:extLst>
                <a:ext uri="{FF2B5EF4-FFF2-40B4-BE49-F238E27FC236}">
                  <a16:creationId xmlns:a16="http://schemas.microsoft.com/office/drawing/2014/main" id="{25EA9119-2BDF-44DD-8D79-0676F64DA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3330"/>
              <a:ext cx="24" cy="88"/>
            </a:xfrm>
            <a:custGeom>
              <a:avLst/>
              <a:gdLst>
                <a:gd name="T0" fmla="*/ 28 w 28"/>
                <a:gd name="T1" fmla="*/ 0 h 119"/>
                <a:gd name="T2" fmla="*/ 22 w 28"/>
                <a:gd name="T3" fmla="*/ 46 h 119"/>
                <a:gd name="T4" fmla="*/ 17 w 28"/>
                <a:gd name="T5" fmla="*/ 65 h 119"/>
                <a:gd name="T6" fmla="*/ 13 w 28"/>
                <a:gd name="T7" fmla="*/ 85 h 119"/>
                <a:gd name="T8" fmla="*/ 11 w 28"/>
                <a:gd name="T9" fmla="*/ 100 h 119"/>
                <a:gd name="T10" fmla="*/ 6 w 28"/>
                <a:gd name="T11" fmla="*/ 111 h 119"/>
                <a:gd name="T12" fmla="*/ 2 w 28"/>
                <a:gd name="T13" fmla="*/ 119 h 119"/>
                <a:gd name="T14" fmla="*/ 2 w 28"/>
                <a:gd name="T15" fmla="*/ 119 h 119"/>
                <a:gd name="T16" fmla="*/ 0 w 28"/>
                <a:gd name="T1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19">
                  <a:moveTo>
                    <a:pt x="28" y="0"/>
                  </a:moveTo>
                  <a:lnTo>
                    <a:pt x="22" y="46"/>
                  </a:lnTo>
                  <a:lnTo>
                    <a:pt x="17" y="65"/>
                  </a:lnTo>
                  <a:lnTo>
                    <a:pt x="13" y="85"/>
                  </a:lnTo>
                  <a:lnTo>
                    <a:pt x="11" y="100"/>
                  </a:lnTo>
                  <a:lnTo>
                    <a:pt x="6" y="111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0" y="119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94" name="Freeform 318">
              <a:extLst>
                <a:ext uri="{FF2B5EF4-FFF2-40B4-BE49-F238E27FC236}">
                  <a16:creationId xmlns:a16="http://schemas.microsoft.com/office/drawing/2014/main" id="{01F26341-02A4-41FD-80EE-9586EF873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3302"/>
              <a:ext cx="23" cy="116"/>
            </a:xfrm>
            <a:custGeom>
              <a:avLst/>
              <a:gdLst>
                <a:gd name="T0" fmla="*/ 27 w 27"/>
                <a:gd name="T1" fmla="*/ 158 h 158"/>
                <a:gd name="T2" fmla="*/ 24 w 27"/>
                <a:gd name="T3" fmla="*/ 156 h 158"/>
                <a:gd name="T4" fmla="*/ 22 w 27"/>
                <a:gd name="T5" fmla="*/ 152 h 158"/>
                <a:gd name="T6" fmla="*/ 22 w 27"/>
                <a:gd name="T7" fmla="*/ 145 h 158"/>
                <a:gd name="T8" fmla="*/ 20 w 27"/>
                <a:gd name="T9" fmla="*/ 137 h 158"/>
                <a:gd name="T10" fmla="*/ 15 w 27"/>
                <a:gd name="T11" fmla="*/ 115 h 158"/>
                <a:gd name="T12" fmla="*/ 13 w 27"/>
                <a:gd name="T13" fmla="*/ 91 h 158"/>
                <a:gd name="T14" fmla="*/ 11 w 27"/>
                <a:gd name="T15" fmla="*/ 65 h 158"/>
                <a:gd name="T16" fmla="*/ 7 w 27"/>
                <a:gd name="T17" fmla="*/ 39 h 158"/>
                <a:gd name="T18" fmla="*/ 4 w 27"/>
                <a:gd name="T19" fmla="*/ 18 h 158"/>
                <a:gd name="T20" fmla="*/ 2 w 27"/>
                <a:gd name="T21" fmla="*/ 9 h 158"/>
                <a:gd name="T22" fmla="*/ 0 w 27"/>
                <a:gd name="T2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158">
                  <a:moveTo>
                    <a:pt x="27" y="158"/>
                  </a:moveTo>
                  <a:lnTo>
                    <a:pt x="24" y="156"/>
                  </a:lnTo>
                  <a:lnTo>
                    <a:pt x="22" y="152"/>
                  </a:lnTo>
                  <a:lnTo>
                    <a:pt x="22" y="145"/>
                  </a:lnTo>
                  <a:lnTo>
                    <a:pt x="20" y="137"/>
                  </a:lnTo>
                  <a:lnTo>
                    <a:pt x="15" y="115"/>
                  </a:lnTo>
                  <a:lnTo>
                    <a:pt x="13" y="91"/>
                  </a:lnTo>
                  <a:lnTo>
                    <a:pt x="11" y="65"/>
                  </a:lnTo>
                  <a:lnTo>
                    <a:pt x="7" y="39"/>
                  </a:lnTo>
                  <a:lnTo>
                    <a:pt x="4" y="18"/>
                  </a:lnTo>
                  <a:lnTo>
                    <a:pt x="2" y="9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95" name="Freeform 319">
              <a:extLst>
                <a:ext uri="{FF2B5EF4-FFF2-40B4-BE49-F238E27FC236}">
                  <a16:creationId xmlns:a16="http://schemas.microsoft.com/office/drawing/2014/main" id="{9A0BDF4A-B768-4A45-8FC5-B56899AED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3251"/>
              <a:ext cx="25" cy="51"/>
            </a:xfrm>
            <a:custGeom>
              <a:avLst/>
              <a:gdLst>
                <a:gd name="T0" fmla="*/ 29 w 29"/>
                <a:gd name="T1" fmla="*/ 69 h 69"/>
                <a:gd name="T2" fmla="*/ 22 w 29"/>
                <a:gd name="T3" fmla="*/ 43 h 69"/>
                <a:gd name="T4" fmla="*/ 18 w 29"/>
                <a:gd name="T5" fmla="*/ 32 h 69"/>
                <a:gd name="T6" fmla="*/ 14 w 29"/>
                <a:gd name="T7" fmla="*/ 22 h 69"/>
                <a:gd name="T8" fmla="*/ 11 w 29"/>
                <a:gd name="T9" fmla="*/ 13 h 69"/>
                <a:gd name="T10" fmla="*/ 7 w 29"/>
                <a:gd name="T11" fmla="*/ 6 h 69"/>
                <a:gd name="T12" fmla="*/ 5 w 29"/>
                <a:gd name="T13" fmla="*/ 2 h 69"/>
                <a:gd name="T14" fmla="*/ 0 w 29"/>
                <a:gd name="T1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69">
                  <a:moveTo>
                    <a:pt x="29" y="69"/>
                  </a:moveTo>
                  <a:lnTo>
                    <a:pt x="22" y="43"/>
                  </a:lnTo>
                  <a:lnTo>
                    <a:pt x="18" y="32"/>
                  </a:lnTo>
                  <a:lnTo>
                    <a:pt x="14" y="22"/>
                  </a:lnTo>
                  <a:lnTo>
                    <a:pt x="11" y="13"/>
                  </a:lnTo>
                  <a:lnTo>
                    <a:pt x="7" y="6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96" name="Freeform 320">
              <a:extLst>
                <a:ext uri="{FF2B5EF4-FFF2-40B4-BE49-F238E27FC236}">
                  <a16:creationId xmlns:a16="http://schemas.microsoft.com/office/drawing/2014/main" id="{009D4C24-AD65-4B7F-9E36-57E0291C6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3251"/>
              <a:ext cx="22" cy="45"/>
            </a:xfrm>
            <a:custGeom>
              <a:avLst/>
              <a:gdLst>
                <a:gd name="T0" fmla="*/ 26 w 26"/>
                <a:gd name="T1" fmla="*/ 0 h 61"/>
                <a:gd name="T2" fmla="*/ 22 w 26"/>
                <a:gd name="T3" fmla="*/ 2 h 61"/>
                <a:gd name="T4" fmla="*/ 20 w 26"/>
                <a:gd name="T5" fmla="*/ 6 h 61"/>
                <a:gd name="T6" fmla="*/ 15 w 26"/>
                <a:gd name="T7" fmla="*/ 13 h 61"/>
                <a:gd name="T8" fmla="*/ 13 w 26"/>
                <a:gd name="T9" fmla="*/ 24 h 61"/>
                <a:gd name="T10" fmla="*/ 6 w 26"/>
                <a:gd name="T11" fmla="*/ 43 h 61"/>
                <a:gd name="T12" fmla="*/ 4 w 26"/>
                <a:gd name="T13" fmla="*/ 52 h 61"/>
                <a:gd name="T14" fmla="*/ 0 w 26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61">
                  <a:moveTo>
                    <a:pt x="26" y="0"/>
                  </a:moveTo>
                  <a:lnTo>
                    <a:pt x="22" y="2"/>
                  </a:lnTo>
                  <a:lnTo>
                    <a:pt x="20" y="6"/>
                  </a:lnTo>
                  <a:lnTo>
                    <a:pt x="15" y="13"/>
                  </a:lnTo>
                  <a:lnTo>
                    <a:pt x="13" y="24"/>
                  </a:lnTo>
                  <a:lnTo>
                    <a:pt x="6" y="43"/>
                  </a:lnTo>
                  <a:lnTo>
                    <a:pt x="4" y="52"/>
                  </a:lnTo>
                  <a:lnTo>
                    <a:pt x="0" y="61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97" name="Freeform 321">
              <a:extLst>
                <a:ext uri="{FF2B5EF4-FFF2-40B4-BE49-F238E27FC236}">
                  <a16:creationId xmlns:a16="http://schemas.microsoft.com/office/drawing/2014/main" id="{D37AA1C9-CC43-46AD-BB3F-704FEF5B1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" y="3296"/>
              <a:ext cx="25" cy="40"/>
            </a:xfrm>
            <a:custGeom>
              <a:avLst/>
              <a:gdLst>
                <a:gd name="T0" fmla="*/ 29 w 29"/>
                <a:gd name="T1" fmla="*/ 0 h 54"/>
                <a:gd name="T2" fmla="*/ 24 w 29"/>
                <a:gd name="T3" fmla="*/ 8 h 54"/>
                <a:gd name="T4" fmla="*/ 22 w 29"/>
                <a:gd name="T5" fmla="*/ 17 h 54"/>
                <a:gd name="T6" fmla="*/ 13 w 29"/>
                <a:gd name="T7" fmla="*/ 39 h 54"/>
                <a:gd name="T8" fmla="*/ 11 w 29"/>
                <a:gd name="T9" fmla="*/ 47 h 54"/>
                <a:gd name="T10" fmla="*/ 7 w 29"/>
                <a:gd name="T11" fmla="*/ 52 h 54"/>
                <a:gd name="T12" fmla="*/ 4 w 29"/>
                <a:gd name="T13" fmla="*/ 54 h 54"/>
                <a:gd name="T14" fmla="*/ 0 w 29"/>
                <a:gd name="T15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54">
                  <a:moveTo>
                    <a:pt x="29" y="0"/>
                  </a:moveTo>
                  <a:lnTo>
                    <a:pt x="24" y="8"/>
                  </a:lnTo>
                  <a:lnTo>
                    <a:pt x="22" y="17"/>
                  </a:lnTo>
                  <a:lnTo>
                    <a:pt x="13" y="39"/>
                  </a:lnTo>
                  <a:lnTo>
                    <a:pt x="11" y="47"/>
                  </a:lnTo>
                  <a:lnTo>
                    <a:pt x="7" y="52"/>
                  </a:lnTo>
                  <a:lnTo>
                    <a:pt x="4" y="54"/>
                  </a:lnTo>
                  <a:lnTo>
                    <a:pt x="0" y="52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98" name="Freeform 322">
              <a:extLst>
                <a:ext uri="{FF2B5EF4-FFF2-40B4-BE49-F238E27FC236}">
                  <a16:creationId xmlns:a16="http://schemas.microsoft.com/office/drawing/2014/main" id="{B970418A-E66F-4769-9392-014D44590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" y="3226"/>
              <a:ext cx="22" cy="108"/>
            </a:xfrm>
            <a:custGeom>
              <a:avLst/>
              <a:gdLst>
                <a:gd name="T0" fmla="*/ 26 w 26"/>
                <a:gd name="T1" fmla="*/ 146 h 146"/>
                <a:gd name="T2" fmla="*/ 24 w 26"/>
                <a:gd name="T3" fmla="*/ 141 h 146"/>
                <a:gd name="T4" fmla="*/ 22 w 26"/>
                <a:gd name="T5" fmla="*/ 137 h 146"/>
                <a:gd name="T6" fmla="*/ 22 w 26"/>
                <a:gd name="T7" fmla="*/ 128 h 146"/>
                <a:gd name="T8" fmla="*/ 19 w 26"/>
                <a:gd name="T9" fmla="*/ 120 h 146"/>
                <a:gd name="T10" fmla="*/ 15 w 26"/>
                <a:gd name="T11" fmla="*/ 98 h 146"/>
                <a:gd name="T12" fmla="*/ 13 w 26"/>
                <a:gd name="T13" fmla="*/ 76 h 146"/>
                <a:gd name="T14" fmla="*/ 11 w 26"/>
                <a:gd name="T15" fmla="*/ 52 h 146"/>
                <a:gd name="T16" fmla="*/ 6 w 26"/>
                <a:gd name="T17" fmla="*/ 31 h 146"/>
                <a:gd name="T18" fmla="*/ 4 w 26"/>
                <a:gd name="T19" fmla="*/ 13 h 146"/>
                <a:gd name="T20" fmla="*/ 2 w 26"/>
                <a:gd name="T21" fmla="*/ 5 h 146"/>
                <a:gd name="T22" fmla="*/ 0 w 26"/>
                <a:gd name="T2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146">
                  <a:moveTo>
                    <a:pt x="26" y="146"/>
                  </a:moveTo>
                  <a:lnTo>
                    <a:pt x="24" y="141"/>
                  </a:lnTo>
                  <a:lnTo>
                    <a:pt x="22" y="137"/>
                  </a:lnTo>
                  <a:lnTo>
                    <a:pt x="22" y="128"/>
                  </a:lnTo>
                  <a:lnTo>
                    <a:pt x="19" y="120"/>
                  </a:lnTo>
                  <a:lnTo>
                    <a:pt x="15" y="98"/>
                  </a:lnTo>
                  <a:lnTo>
                    <a:pt x="13" y="76"/>
                  </a:lnTo>
                  <a:lnTo>
                    <a:pt x="11" y="52"/>
                  </a:lnTo>
                  <a:lnTo>
                    <a:pt x="6" y="31"/>
                  </a:lnTo>
                  <a:lnTo>
                    <a:pt x="4" y="13"/>
                  </a:ln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699" name="Freeform 323">
              <a:extLst>
                <a:ext uri="{FF2B5EF4-FFF2-40B4-BE49-F238E27FC236}">
                  <a16:creationId xmlns:a16="http://schemas.microsoft.com/office/drawing/2014/main" id="{DDB44C0C-A480-4064-BA6E-D776300CF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3" y="3225"/>
              <a:ext cx="25" cy="9"/>
            </a:xfrm>
            <a:custGeom>
              <a:avLst/>
              <a:gdLst>
                <a:gd name="T0" fmla="*/ 29 w 29"/>
                <a:gd name="T1" fmla="*/ 2 h 13"/>
                <a:gd name="T2" fmla="*/ 26 w 29"/>
                <a:gd name="T3" fmla="*/ 0 h 13"/>
                <a:gd name="T4" fmla="*/ 22 w 29"/>
                <a:gd name="T5" fmla="*/ 0 h 13"/>
                <a:gd name="T6" fmla="*/ 18 w 29"/>
                <a:gd name="T7" fmla="*/ 2 h 13"/>
                <a:gd name="T8" fmla="*/ 13 w 29"/>
                <a:gd name="T9" fmla="*/ 5 h 13"/>
                <a:gd name="T10" fmla="*/ 11 w 29"/>
                <a:gd name="T11" fmla="*/ 9 h 13"/>
                <a:gd name="T12" fmla="*/ 6 w 29"/>
                <a:gd name="T13" fmla="*/ 11 h 13"/>
                <a:gd name="T14" fmla="*/ 2 w 29"/>
                <a:gd name="T15" fmla="*/ 13 h 13"/>
                <a:gd name="T16" fmla="*/ 0 w 29"/>
                <a:gd name="T17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">
                  <a:moveTo>
                    <a:pt x="29" y="2"/>
                  </a:moveTo>
                  <a:lnTo>
                    <a:pt x="26" y="0"/>
                  </a:lnTo>
                  <a:lnTo>
                    <a:pt x="22" y="0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11" y="9"/>
                  </a:lnTo>
                  <a:lnTo>
                    <a:pt x="6" y="11"/>
                  </a:lnTo>
                  <a:lnTo>
                    <a:pt x="2" y="13"/>
                  </a:lnTo>
                  <a:lnTo>
                    <a:pt x="0" y="11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00" name="Freeform 324">
              <a:extLst>
                <a:ext uri="{FF2B5EF4-FFF2-40B4-BE49-F238E27FC236}">
                  <a16:creationId xmlns:a16="http://schemas.microsoft.com/office/drawing/2014/main" id="{68AB2947-CDE0-4DFB-BC8C-E47E5F2B2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0" y="3157"/>
              <a:ext cx="23" cy="76"/>
            </a:xfrm>
            <a:custGeom>
              <a:avLst/>
              <a:gdLst>
                <a:gd name="T0" fmla="*/ 27 w 27"/>
                <a:gd name="T1" fmla="*/ 102 h 102"/>
                <a:gd name="T2" fmla="*/ 22 w 27"/>
                <a:gd name="T3" fmla="*/ 96 h 102"/>
                <a:gd name="T4" fmla="*/ 20 w 27"/>
                <a:gd name="T5" fmla="*/ 85 h 102"/>
                <a:gd name="T6" fmla="*/ 16 w 27"/>
                <a:gd name="T7" fmla="*/ 72 h 102"/>
                <a:gd name="T8" fmla="*/ 14 w 27"/>
                <a:gd name="T9" fmla="*/ 57 h 102"/>
                <a:gd name="T10" fmla="*/ 7 w 27"/>
                <a:gd name="T11" fmla="*/ 26 h 102"/>
                <a:gd name="T12" fmla="*/ 5 w 27"/>
                <a:gd name="T13" fmla="*/ 13 h 102"/>
                <a:gd name="T14" fmla="*/ 0 w 27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02">
                  <a:moveTo>
                    <a:pt x="27" y="102"/>
                  </a:moveTo>
                  <a:lnTo>
                    <a:pt x="22" y="96"/>
                  </a:lnTo>
                  <a:lnTo>
                    <a:pt x="20" y="85"/>
                  </a:lnTo>
                  <a:lnTo>
                    <a:pt x="16" y="72"/>
                  </a:lnTo>
                  <a:lnTo>
                    <a:pt x="14" y="57"/>
                  </a:lnTo>
                  <a:lnTo>
                    <a:pt x="7" y="26"/>
                  </a:lnTo>
                  <a:lnTo>
                    <a:pt x="5" y="13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01" name="Freeform 325">
              <a:extLst>
                <a:ext uri="{FF2B5EF4-FFF2-40B4-BE49-F238E27FC236}">
                  <a16:creationId xmlns:a16="http://schemas.microsoft.com/office/drawing/2014/main" id="{99E11AD3-EBF5-447E-9B46-C62CFAF18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6" y="3092"/>
              <a:ext cx="24" cy="65"/>
            </a:xfrm>
            <a:custGeom>
              <a:avLst/>
              <a:gdLst>
                <a:gd name="T0" fmla="*/ 28 w 28"/>
                <a:gd name="T1" fmla="*/ 89 h 89"/>
                <a:gd name="T2" fmla="*/ 24 w 28"/>
                <a:gd name="T3" fmla="*/ 76 h 89"/>
                <a:gd name="T4" fmla="*/ 22 w 28"/>
                <a:gd name="T5" fmla="*/ 59 h 89"/>
                <a:gd name="T6" fmla="*/ 17 w 28"/>
                <a:gd name="T7" fmla="*/ 42 h 89"/>
                <a:gd name="T8" fmla="*/ 13 w 28"/>
                <a:gd name="T9" fmla="*/ 24 h 89"/>
                <a:gd name="T10" fmla="*/ 11 w 28"/>
                <a:gd name="T11" fmla="*/ 11 h 89"/>
                <a:gd name="T12" fmla="*/ 8 w 28"/>
                <a:gd name="T13" fmla="*/ 5 h 89"/>
                <a:gd name="T14" fmla="*/ 6 w 28"/>
                <a:gd name="T15" fmla="*/ 3 h 89"/>
                <a:gd name="T16" fmla="*/ 4 w 28"/>
                <a:gd name="T17" fmla="*/ 0 h 89"/>
                <a:gd name="T18" fmla="*/ 4 w 28"/>
                <a:gd name="T19" fmla="*/ 3 h 89"/>
                <a:gd name="T20" fmla="*/ 2 w 28"/>
                <a:gd name="T21" fmla="*/ 5 h 89"/>
                <a:gd name="T22" fmla="*/ 0 w 28"/>
                <a:gd name="T23" fmla="*/ 1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89">
                  <a:moveTo>
                    <a:pt x="28" y="89"/>
                  </a:moveTo>
                  <a:lnTo>
                    <a:pt x="24" y="76"/>
                  </a:lnTo>
                  <a:lnTo>
                    <a:pt x="22" y="59"/>
                  </a:lnTo>
                  <a:lnTo>
                    <a:pt x="17" y="42"/>
                  </a:lnTo>
                  <a:lnTo>
                    <a:pt x="13" y="24"/>
                  </a:lnTo>
                  <a:lnTo>
                    <a:pt x="11" y="11"/>
                  </a:lnTo>
                  <a:lnTo>
                    <a:pt x="8" y="5"/>
                  </a:lnTo>
                  <a:lnTo>
                    <a:pt x="6" y="3"/>
                  </a:lnTo>
                  <a:lnTo>
                    <a:pt x="4" y="0"/>
                  </a:lnTo>
                  <a:lnTo>
                    <a:pt x="4" y="3"/>
                  </a:lnTo>
                  <a:lnTo>
                    <a:pt x="2" y="5"/>
                  </a:lnTo>
                  <a:lnTo>
                    <a:pt x="0" y="11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02" name="Freeform 326">
              <a:extLst>
                <a:ext uri="{FF2B5EF4-FFF2-40B4-BE49-F238E27FC236}">
                  <a16:creationId xmlns:a16="http://schemas.microsoft.com/office/drawing/2014/main" id="{4CAD2A40-8668-4FF4-A7E7-4FBAD60A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" y="3100"/>
              <a:ext cx="23" cy="241"/>
            </a:xfrm>
            <a:custGeom>
              <a:avLst/>
              <a:gdLst>
                <a:gd name="T0" fmla="*/ 27 w 27"/>
                <a:gd name="T1" fmla="*/ 0 h 327"/>
                <a:gd name="T2" fmla="*/ 24 w 27"/>
                <a:gd name="T3" fmla="*/ 11 h 327"/>
                <a:gd name="T4" fmla="*/ 22 w 27"/>
                <a:gd name="T5" fmla="*/ 24 h 327"/>
                <a:gd name="T6" fmla="*/ 22 w 27"/>
                <a:gd name="T7" fmla="*/ 41 h 327"/>
                <a:gd name="T8" fmla="*/ 20 w 27"/>
                <a:gd name="T9" fmla="*/ 61 h 327"/>
                <a:gd name="T10" fmla="*/ 18 w 27"/>
                <a:gd name="T11" fmla="*/ 83 h 327"/>
                <a:gd name="T12" fmla="*/ 16 w 27"/>
                <a:gd name="T13" fmla="*/ 106 h 327"/>
                <a:gd name="T14" fmla="*/ 13 w 27"/>
                <a:gd name="T15" fmla="*/ 158 h 327"/>
                <a:gd name="T16" fmla="*/ 11 w 27"/>
                <a:gd name="T17" fmla="*/ 210 h 327"/>
                <a:gd name="T18" fmla="*/ 9 w 27"/>
                <a:gd name="T19" fmla="*/ 234 h 327"/>
                <a:gd name="T20" fmla="*/ 7 w 27"/>
                <a:gd name="T21" fmla="*/ 258 h 327"/>
                <a:gd name="T22" fmla="*/ 4 w 27"/>
                <a:gd name="T23" fmla="*/ 280 h 327"/>
                <a:gd name="T24" fmla="*/ 4 w 27"/>
                <a:gd name="T25" fmla="*/ 299 h 327"/>
                <a:gd name="T26" fmla="*/ 2 w 27"/>
                <a:gd name="T27" fmla="*/ 314 h 327"/>
                <a:gd name="T28" fmla="*/ 0 w 27"/>
                <a:gd name="T29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27">
                  <a:moveTo>
                    <a:pt x="27" y="0"/>
                  </a:moveTo>
                  <a:lnTo>
                    <a:pt x="24" y="11"/>
                  </a:lnTo>
                  <a:lnTo>
                    <a:pt x="22" y="24"/>
                  </a:lnTo>
                  <a:lnTo>
                    <a:pt x="22" y="41"/>
                  </a:lnTo>
                  <a:lnTo>
                    <a:pt x="20" y="61"/>
                  </a:lnTo>
                  <a:lnTo>
                    <a:pt x="18" y="83"/>
                  </a:lnTo>
                  <a:lnTo>
                    <a:pt x="16" y="106"/>
                  </a:lnTo>
                  <a:lnTo>
                    <a:pt x="13" y="158"/>
                  </a:lnTo>
                  <a:lnTo>
                    <a:pt x="11" y="210"/>
                  </a:lnTo>
                  <a:lnTo>
                    <a:pt x="9" y="234"/>
                  </a:lnTo>
                  <a:lnTo>
                    <a:pt x="7" y="258"/>
                  </a:lnTo>
                  <a:lnTo>
                    <a:pt x="4" y="280"/>
                  </a:lnTo>
                  <a:lnTo>
                    <a:pt x="4" y="299"/>
                  </a:lnTo>
                  <a:lnTo>
                    <a:pt x="2" y="314"/>
                  </a:lnTo>
                  <a:lnTo>
                    <a:pt x="0" y="327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03" name="Freeform 327">
              <a:extLst>
                <a:ext uri="{FF2B5EF4-FFF2-40B4-BE49-F238E27FC236}">
                  <a16:creationId xmlns:a16="http://schemas.microsoft.com/office/drawing/2014/main" id="{08F38CD8-11D6-4041-A99A-364CF4150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" y="3341"/>
              <a:ext cx="25" cy="10"/>
            </a:xfrm>
            <a:custGeom>
              <a:avLst/>
              <a:gdLst>
                <a:gd name="T0" fmla="*/ 29 w 29"/>
                <a:gd name="T1" fmla="*/ 0 h 13"/>
                <a:gd name="T2" fmla="*/ 27 w 29"/>
                <a:gd name="T3" fmla="*/ 5 h 13"/>
                <a:gd name="T4" fmla="*/ 25 w 29"/>
                <a:gd name="T5" fmla="*/ 9 h 13"/>
                <a:gd name="T6" fmla="*/ 16 w 29"/>
                <a:gd name="T7" fmla="*/ 13 h 13"/>
                <a:gd name="T8" fmla="*/ 5 w 29"/>
                <a:gd name="T9" fmla="*/ 13 h 13"/>
                <a:gd name="T10" fmla="*/ 3 w 29"/>
                <a:gd name="T11" fmla="*/ 13 h 13"/>
                <a:gd name="T12" fmla="*/ 0 w 29"/>
                <a:gd name="T1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3">
                  <a:moveTo>
                    <a:pt x="29" y="0"/>
                  </a:moveTo>
                  <a:lnTo>
                    <a:pt x="27" y="5"/>
                  </a:lnTo>
                  <a:lnTo>
                    <a:pt x="25" y="9"/>
                  </a:lnTo>
                  <a:lnTo>
                    <a:pt x="16" y="13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0" y="11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04" name="Freeform 328">
              <a:extLst>
                <a:ext uri="{FF2B5EF4-FFF2-40B4-BE49-F238E27FC236}">
                  <a16:creationId xmlns:a16="http://schemas.microsoft.com/office/drawing/2014/main" id="{3D5F5270-8FF2-4E07-AB30-FE8D95B75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" y="3238"/>
              <a:ext cx="24" cy="112"/>
            </a:xfrm>
            <a:custGeom>
              <a:avLst/>
              <a:gdLst>
                <a:gd name="T0" fmla="*/ 28 w 28"/>
                <a:gd name="T1" fmla="*/ 151 h 151"/>
                <a:gd name="T2" fmla="*/ 26 w 28"/>
                <a:gd name="T3" fmla="*/ 147 h 151"/>
                <a:gd name="T4" fmla="*/ 24 w 28"/>
                <a:gd name="T5" fmla="*/ 138 h 151"/>
                <a:gd name="T6" fmla="*/ 22 w 28"/>
                <a:gd name="T7" fmla="*/ 121 h 151"/>
                <a:gd name="T8" fmla="*/ 17 w 28"/>
                <a:gd name="T9" fmla="*/ 101 h 151"/>
                <a:gd name="T10" fmla="*/ 13 w 28"/>
                <a:gd name="T11" fmla="*/ 78 h 151"/>
                <a:gd name="T12" fmla="*/ 11 w 28"/>
                <a:gd name="T13" fmla="*/ 54 h 151"/>
                <a:gd name="T14" fmla="*/ 6 w 28"/>
                <a:gd name="T15" fmla="*/ 32 h 151"/>
                <a:gd name="T16" fmla="*/ 4 w 28"/>
                <a:gd name="T17" fmla="*/ 15 h 151"/>
                <a:gd name="T18" fmla="*/ 0 w 28"/>
                <a:gd name="T1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51">
                  <a:moveTo>
                    <a:pt x="28" y="151"/>
                  </a:moveTo>
                  <a:lnTo>
                    <a:pt x="26" y="147"/>
                  </a:lnTo>
                  <a:lnTo>
                    <a:pt x="24" y="138"/>
                  </a:lnTo>
                  <a:lnTo>
                    <a:pt x="22" y="121"/>
                  </a:lnTo>
                  <a:lnTo>
                    <a:pt x="17" y="101"/>
                  </a:lnTo>
                  <a:lnTo>
                    <a:pt x="13" y="78"/>
                  </a:lnTo>
                  <a:lnTo>
                    <a:pt x="11" y="54"/>
                  </a:lnTo>
                  <a:lnTo>
                    <a:pt x="6" y="32"/>
                  </a:lnTo>
                  <a:lnTo>
                    <a:pt x="4" y="15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05" name="Freeform 329">
              <a:extLst>
                <a:ext uri="{FF2B5EF4-FFF2-40B4-BE49-F238E27FC236}">
                  <a16:creationId xmlns:a16="http://schemas.microsoft.com/office/drawing/2014/main" id="{76217CCD-A748-474F-8A8B-EDB279A55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1" y="3217"/>
              <a:ext cx="23" cy="21"/>
            </a:xfrm>
            <a:custGeom>
              <a:avLst/>
              <a:gdLst>
                <a:gd name="T0" fmla="*/ 27 w 27"/>
                <a:gd name="T1" fmla="*/ 29 h 29"/>
                <a:gd name="T2" fmla="*/ 22 w 27"/>
                <a:gd name="T3" fmla="*/ 22 h 29"/>
                <a:gd name="T4" fmla="*/ 13 w 27"/>
                <a:gd name="T5" fmla="*/ 18 h 29"/>
                <a:gd name="T6" fmla="*/ 5 w 27"/>
                <a:gd name="T7" fmla="*/ 11 h 29"/>
                <a:gd name="T8" fmla="*/ 2 w 27"/>
                <a:gd name="T9" fmla="*/ 7 h 29"/>
                <a:gd name="T10" fmla="*/ 0 w 27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9">
                  <a:moveTo>
                    <a:pt x="27" y="29"/>
                  </a:moveTo>
                  <a:lnTo>
                    <a:pt x="22" y="22"/>
                  </a:lnTo>
                  <a:lnTo>
                    <a:pt x="13" y="18"/>
                  </a:lnTo>
                  <a:lnTo>
                    <a:pt x="5" y="11"/>
                  </a:lnTo>
                  <a:lnTo>
                    <a:pt x="2" y="7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06" name="Freeform 330">
              <a:extLst>
                <a:ext uri="{FF2B5EF4-FFF2-40B4-BE49-F238E27FC236}">
                  <a16:creationId xmlns:a16="http://schemas.microsoft.com/office/drawing/2014/main" id="{54AD56BB-D01E-41F8-9DC7-C6620BB90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6" y="3004"/>
              <a:ext cx="25" cy="213"/>
            </a:xfrm>
            <a:custGeom>
              <a:avLst/>
              <a:gdLst>
                <a:gd name="T0" fmla="*/ 29 w 29"/>
                <a:gd name="T1" fmla="*/ 288 h 288"/>
                <a:gd name="T2" fmla="*/ 27 w 29"/>
                <a:gd name="T3" fmla="*/ 275 h 288"/>
                <a:gd name="T4" fmla="*/ 25 w 29"/>
                <a:gd name="T5" fmla="*/ 260 h 288"/>
                <a:gd name="T6" fmla="*/ 25 w 29"/>
                <a:gd name="T7" fmla="*/ 239 h 288"/>
                <a:gd name="T8" fmla="*/ 22 w 29"/>
                <a:gd name="T9" fmla="*/ 215 h 288"/>
                <a:gd name="T10" fmla="*/ 20 w 29"/>
                <a:gd name="T11" fmla="*/ 191 h 288"/>
                <a:gd name="T12" fmla="*/ 18 w 29"/>
                <a:gd name="T13" fmla="*/ 163 h 288"/>
                <a:gd name="T14" fmla="*/ 14 w 29"/>
                <a:gd name="T15" fmla="*/ 109 h 288"/>
                <a:gd name="T16" fmla="*/ 14 w 29"/>
                <a:gd name="T17" fmla="*/ 85 h 288"/>
                <a:gd name="T18" fmla="*/ 11 w 29"/>
                <a:gd name="T19" fmla="*/ 61 h 288"/>
                <a:gd name="T20" fmla="*/ 9 w 29"/>
                <a:gd name="T21" fmla="*/ 39 h 288"/>
                <a:gd name="T22" fmla="*/ 7 w 29"/>
                <a:gd name="T23" fmla="*/ 22 h 288"/>
                <a:gd name="T24" fmla="*/ 5 w 29"/>
                <a:gd name="T25" fmla="*/ 9 h 288"/>
                <a:gd name="T26" fmla="*/ 5 w 29"/>
                <a:gd name="T27" fmla="*/ 2 h 288"/>
                <a:gd name="T28" fmla="*/ 3 w 29"/>
                <a:gd name="T29" fmla="*/ 0 h 288"/>
                <a:gd name="T30" fmla="*/ 3 w 29"/>
                <a:gd name="T31" fmla="*/ 0 h 288"/>
                <a:gd name="T32" fmla="*/ 0 w 29"/>
                <a:gd name="T33" fmla="*/ 2 h 288"/>
                <a:gd name="T34" fmla="*/ 0 w 29"/>
                <a:gd name="T35" fmla="*/ 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288">
                  <a:moveTo>
                    <a:pt x="29" y="288"/>
                  </a:moveTo>
                  <a:lnTo>
                    <a:pt x="27" y="275"/>
                  </a:lnTo>
                  <a:lnTo>
                    <a:pt x="25" y="260"/>
                  </a:lnTo>
                  <a:lnTo>
                    <a:pt x="25" y="239"/>
                  </a:lnTo>
                  <a:lnTo>
                    <a:pt x="22" y="215"/>
                  </a:lnTo>
                  <a:lnTo>
                    <a:pt x="20" y="191"/>
                  </a:lnTo>
                  <a:lnTo>
                    <a:pt x="18" y="163"/>
                  </a:lnTo>
                  <a:lnTo>
                    <a:pt x="14" y="109"/>
                  </a:lnTo>
                  <a:lnTo>
                    <a:pt x="14" y="85"/>
                  </a:lnTo>
                  <a:lnTo>
                    <a:pt x="11" y="61"/>
                  </a:lnTo>
                  <a:lnTo>
                    <a:pt x="9" y="39"/>
                  </a:lnTo>
                  <a:lnTo>
                    <a:pt x="7" y="22"/>
                  </a:lnTo>
                  <a:lnTo>
                    <a:pt x="5" y="9"/>
                  </a:lnTo>
                  <a:lnTo>
                    <a:pt x="5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7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07" name="Freeform 331">
              <a:extLst>
                <a:ext uri="{FF2B5EF4-FFF2-40B4-BE49-F238E27FC236}">
                  <a16:creationId xmlns:a16="http://schemas.microsoft.com/office/drawing/2014/main" id="{791E12B9-496A-4BAB-888E-7C0365D37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" y="3009"/>
              <a:ext cx="23" cy="429"/>
            </a:xfrm>
            <a:custGeom>
              <a:avLst/>
              <a:gdLst>
                <a:gd name="T0" fmla="*/ 26 w 26"/>
                <a:gd name="T1" fmla="*/ 0 h 580"/>
                <a:gd name="T2" fmla="*/ 26 w 26"/>
                <a:gd name="T3" fmla="*/ 6 h 580"/>
                <a:gd name="T4" fmla="*/ 24 w 26"/>
                <a:gd name="T5" fmla="*/ 13 h 580"/>
                <a:gd name="T6" fmla="*/ 24 w 26"/>
                <a:gd name="T7" fmla="*/ 24 h 580"/>
                <a:gd name="T8" fmla="*/ 22 w 26"/>
                <a:gd name="T9" fmla="*/ 34 h 580"/>
                <a:gd name="T10" fmla="*/ 22 w 26"/>
                <a:gd name="T11" fmla="*/ 47 h 580"/>
                <a:gd name="T12" fmla="*/ 22 w 26"/>
                <a:gd name="T13" fmla="*/ 63 h 580"/>
                <a:gd name="T14" fmla="*/ 20 w 26"/>
                <a:gd name="T15" fmla="*/ 97 h 580"/>
                <a:gd name="T16" fmla="*/ 18 w 26"/>
                <a:gd name="T17" fmla="*/ 136 h 580"/>
                <a:gd name="T18" fmla="*/ 15 w 26"/>
                <a:gd name="T19" fmla="*/ 180 h 580"/>
                <a:gd name="T20" fmla="*/ 15 w 26"/>
                <a:gd name="T21" fmla="*/ 225 h 580"/>
                <a:gd name="T22" fmla="*/ 13 w 26"/>
                <a:gd name="T23" fmla="*/ 273 h 580"/>
                <a:gd name="T24" fmla="*/ 11 w 26"/>
                <a:gd name="T25" fmla="*/ 366 h 580"/>
                <a:gd name="T26" fmla="*/ 9 w 26"/>
                <a:gd name="T27" fmla="*/ 411 h 580"/>
                <a:gd name="T28" fmla="*/ 7 w 26"/>
                <a:gd name="T29" fmla="*/ 455 h 580"/>
                <a:gd name="T30" fmla="*/ 4 w 26"/>
                <a:gd name="T31" fmla="*/ 494 h 580"/>
                <a:gd name="T32" fmla="*/ 4 w 26"/>
                <a:gd name="T33" fmla="*/ 528 h 580"/>
                <a:gd name="T34" fmla="*/ 2 w 26"/>
                <a:gd name="T35" fmla="*/ 544 h 580"/>
                <a:gd name="T36" fmla="*/ 2 w 26"/>
                <a:gd name="T37" fmla="*/ 559 h 580"/>
                <a:gd name="T38" fmla="*/ 0 w 26"/>
                <a:gd name="T39" fmla="*/ 570 h 580"/>
                <a:gd name="T40" fmla="*/ 0 w 26"/>
                <a:gd name="T41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580">
                  <a:moveTo>
                    <a:pt x="26" y="0"/>
                  </a:moveTo>
                  <a:lnTo>
                    <a:pt x="26" y="6"/>
                  </a:lnTo>
                  <a:lnTo>
                    <a:pt x="24" y="13"/>
                  </a:lnTo>
                  <a:lnTo>
                    <a:pt x="24" y="24"/>
                  </a:lnTo>
                  <a:lnTo>
                    <a:pt x="22" y="34"/>
                  </a:lnTo>
                  <a:lnTo>
                    <a:pt x="22" y="47"/>
                  </a:lnTo>
                  <a:lnTo>
                    <a:pt x="22" y="63"/>
                  </a:lnTo>
                  <a:lnTo>
                    <a:pt x="20" y="97"/>
                  </a:lnTo>
                  <a:lnTo>
                    <a:pt x="18" y="136"/>
                  </a:lnTo>
                  <a:lnTo>
                    <a:pt x="15" y="180"/>
                  </a:lnTo>
                  <a:lnTo>
                    <a:pt x="15" y="225"/>
                  </a:lnTo>
                  <a:lnTo>
                    <a:pt x="13" y="273"/>
                  </a:lnTo>
                  <a:lnTo>
                    <a:pt x="11" y="366"/>
                  </a:lnTo>
                  <a:lnTo>
                    <a:pt x="9" y="411"/>
                  </a:lnTo>
                  <a:lnTo>
                    <a:pt x="7" y="455"/>
                  </a:lnTo>
                  <a:lnTo>
                    <a:pt x="4" y="494"/>
                  </a:lnTo>
                  <a:lnTo>
                    <a:pt x="4" y="528"/>
                  </a:lnTo>
                  <a:lnTo>
                    <a:pt x="2" y="544"/>
                  </a:lnTo>
                  <a:lnTo>
                    <a:pt x="2" y="559"/>
                  </a:lnTo>
                  <a:lnTo>
                    <a:pt x="0" y="570"/>
                  </a:lnTo>
                  <a:lnTo>
                    <a:pt x="0" y="58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08" name="Freeform 332">
              <a:extLst>
                <a:ext uri="{FF2B5EF4-FFF2-40B4-BE49-F238E27FC236}">
                  <a16:creationId xmlns:a16="http://schemas.microsoft.com/office/drawing/2014/main" id="{937AFBA1-F4D0-4778-9605-17DD123EF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3438"/>
              <a:ext cx="24" cy="8"/>
            </a:xfrm>
            <a:custGeom>
              <a:avLst/>
              <a:gdLst>
                <a:gd name="T0" fmla="*/ 29 w 29"/>
                <a:gd name="T1" fmla="*/ 0 h 11"/>
                <a:gd name="T2" fmla="*/ 27 w 29"/>
                <a:gd name="T3" fmla="*/ 5 h 11"/>
                <a:gd name="T4" fmla="*/ 24 w 29"/>
                <a:gd name="T5" fmla="*/ 7 h 11"/>
                <a:gd name="T6" fmla="*/ 13 w 29"/>
                <a:gd name="T7" fmla="*/ 11 h 11"/>
                <a:gd name="T8" fmla="*/ 5 w 29"/>
                <a:gd name="T9" fmla="*/ 9 h 11"/>
                <a:gd name="T10" fmla="*/ 2 w 29"/>
                <a:gd name="T11" fmla="*/ 9 h 11"/>
                <a:gd name="T12" fmla="*/ 0 w 29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lnTo>
                    <a:pt x="27" y="5"/>
                  </a:lnTo>
                  <a:lnTo>
                    <a:pt x="24" y="7"/>
                  </a:lnTo>
                  <a:lnTo>
                    <a:pt x="13" y="11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9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09" name="Freeform 333">
              <a:extLst>
                <a:ext uri="{FF2B5EF4-FFF2-40B4-BE49-F238E27FC236}">
                  <a16:creationId xmlns:a16="http://schemas.microsoft.com/office/drawing/2014/main" id="{E4662B34-60E7-4AFB-ACF4-645B6BFFE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" y="3425"/>
              <a:ext cx="23" cy="19"/>
            </a:xfrm>
            <a:custGeom>
              <a:avLst/>
              <a:gdLst>
                <a:gd name="T0" fmla="*/ 26 w 26"/>
                <a:gd name="T1" fmla="*/ 26 h 26"/>
                <a:gd name="T2" fmla="*/ 20 w 26"/>
                <a:gd name="T3" fmla="*/ 22 h 26"/>
                <a:gd name="T4" fmla="*/ 13 w 26"/>
                <a:gd name="T5" fmla="*/ 15 h 26"/>
                <a:gd name="T6" fmla="*/ 6 w 26"/>
                <a:gd name="T7" fmla="*/ 7 h 26"/>
                <a:gd name="T8" fmla="*/ 0 w 26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6">
                  <a:moveTo>
                    <a:pt x="26" y="26"/>
                  </a:moveTo>
                  <a:lnTo>
                    <a:pt x="20" y="22"/>
                  </a:lnTo>
                  <a:lnTo>
                    <a:pt x="13" y="15"/>
                  </a:lnTo>
                  <a:lnTo>
                    <a:pt x="6" y="7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10" name="Freeform 334">
              <a:extLst>
                <a:ext uri="{FF2B5EF4-FFF2-40B4-BE49-F238E27FC236}">
                  <a16:creationId xmlns:a16="http://schemas.microsoft.com/office/drawing/2014/main" id="{99808972-807D-479A-B084-E38914441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" y="3406"/>
              <a:ext cx="25" cy="19"/>
            </a:xfrm>
            <a:custGeom>
              <a:avLst/>
              <a:gdLst>
                <a:gd name="T0" fmla="*/ 29 w 29"/>
                <a:gd name="T1" fmla="*/ 26 h 26"/>
                <a:gd name="T2" fmla="*/ 13 w 29"/>
                <a:gd name="T3" fmla="*/ 13 h 26"/>
                <a:gd name="T4" fmla="*/ 0 w 2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6">
                  <a:moveTo>
                    <a:pt x="29" y="26"/>
                  </a:moveTo>
                  <a:lnTo>
                    <a:pt x="13" y="13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11" name="Freeform 335">
              <a:extLst>
                <a:ext uri="{FF2B5EF4-FFF2-40B4-BE49-F238E27FC236}">
                  <a16:creationId xmlns:a16="http://schemas.microsoft.com/office/drawing/2014/main" id="{3BDF24BB-C278-46B0-BF58-7F6340951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3384"/>
              <a:ext cx="23" cy="22"/>
            </a:xfrm>
            <a:custGeom>
              <a:avLst/>
              <a:gdLst>
                <a:gd name="T0" fmla="*/ 27 w 27"/>
                <a:gd name="T1" fmla="*/ 30 h 30"/>
                <a:gd name="T2" fmla="*/ 14 w 27"/>
                <a:gd name="T3" fmla="*/ 15 h 30"/>
                <a:gd name="T4" fmla="*/ 7 w 27"/>
                <a:gd name="T5" fmla="*/ 6 h 30"/>
                <a:gd name="T6" fmla="*/ 0 w 27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0">
                  <a:moveTo>
                    <a:pt x="27" y="30"/>
                  </a:moveTo>
                  <a:lnTo>
                    <a:pt x="14" y="15"/>
                  </a:lnTo>
                  <a:lnTo>
                    <a:pt x="7" y="6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12" name="Freeform 336">
              <a:extLst>
                <a:ext uri="{FF2B5EF4-FFF2-40B4-BE49-F238E27FC236}">
                  <a16:creationId xmlns:a16="http://schemas.microsoft.com/office/drawing/2014/main" id="{B71E18E4-9153-4C0E-9C0F-2F1839955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4" y="3373"/>
              <a:ext cx="24" cy="11"/>
            </a:xfrm>
            <a:custGeom>
              <a:avLst/>
              <a:gdLst>
                <a:gd name="T0" fmla="*/ 28 w 28"/>
                <a:gd name="T1" fmla="*/ 15 h 15"/>
                <a:gd name="T2" fmla="*/ 22 w 28"/>
                <a:gd name="T3" fmla="*/ 10 h 15"/>
                <a:gd name="T4" fmla="*/ 13 w 28"/>
                <a:gd name="T5" fmla="*/ 8 h 15"/>
                <a:gd name="T6" fmla="*/ 6 w 28"/>
                <a:gd name="T7" fmla="*/ 4 h 15"/>
                <a:gd name="T8" fmla="*/ 0 w 2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5">
                  <a:moveTo>
                    <a:pt x="28" y="15"/>
                  </a:moveTo>
                  <a:lnTo>
                    <a:pt x="22" y="10"/>
                  </a:lnTo>
                  <a:lnTo>
                    <a:pt x="13" y="8"/>
                  </a:lnTo>
                  <a:lnTo>
                    <a:pt x="6" y="4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13" name="Freeform 337">
              <a:extLst>
                <a:ext uri="{FF2B5EF4-FFF2-40B4-BE49-F238E27FC236}">
                  <a16:creationId xmlns:a16="http://schemas.microsoft.com/office/drawing/2014/main" id="{AEDF2926-840E-411D-A4DC-21AC5CB00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1" y="3341"/>
              <a:ext cx="23" cy="32"/>
            </a:xfrm>
            <a:custGeom>
              <a:avLst/>
              <a:gdLst>
                <a:gd name="T0" fmla="*/ 27 w 27"/>
                <a:gd name="T1" fmla="*/ 42 h 42"/>
                <a:gd name="T2" fmla="*/ 22 w 27"/>
                <a:gd name="T3" fmla="*/ 37 h 42"/>
                <a:gd name="T4" fmla="*/ 20 w 27"/>
                <a:gd name="T5" fmla="*/ 31 h 42"/>
                <a:gd name="T6" fmla="*/ 13 w 27"/>
                <a:gd name="T7" fmla="*/ 16 h 42"/>
                <a:gd name="T8" fmla="*/ 11 w 27"/>
                <a:gd name="T9" fmla="*/ 9 h 42"/>
                <a:gd name="T10" fmla="*/ 7 w 27"/>
                <a:gd name="T11" fmla="*/ 3 h 42"/>
                <a:gd name="T12" fmla="*/ 5 w 27"/>
                <a:gd name="T13" fmla="*/ 0 h 42"/>
                <a:gd name="T14" fmla="*/ 0 w 27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2">
                  <a:moveTo>
                    <a:pt x="27" y="42"/>
                  </a:moveTo>
                  <a:lnTo>
                    <a:pt x="22" y="37"/>
                  </a:lnTo>
                  <a:lnTo>
                    <a:pt x="20" y="31"/>
                  </a:lnTo>
                  <a:lnTo>
                    <a:pt x="13" y="16"/>
                  </a:lnTo>
                  <a:lnTo>
                    <a:pt x="11" y="9"/>
                  </a:lnTo>
                  <a:lnTo>
                    <a:pt x="7" y="3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14" name="Freeform 338">
              <a:extLst>
                <a:ext uri="{FF2B5EF4-FFF2-40B4-BE49-F238E27FC236}">
                  <a16:creationId xmlns:a16="http://schemas.microsoft.com/office/drawing/2014/main" id="{F7D535B1-A792-4BCD-9C1B-E893A9527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3341"/>
              <a:ext cx="25" cy="52"/>
            </a:xfrm>
            <a:custGeom>
              <a:avLst/>
              <a:gdLst>
                <a:gd name="T0" fmla="*/ 29 w 29"/>
                <a:gd name="T1" fmla="*/ 0 h 70"/>
                <a:gd name="T2" fmla="*/ 25 w 29"/>
                <a:gd name="T3" fmla="*/ 5 h 70"/>
                <a:gd name="T4" fmla="*/ 23 w 29"/>
                <a:gd name="T5" fmla="*/ 11 h 70"/>
                <a:gd name="T6" fmla="*/ 18 w 29"/>
                <a:gd name="T7" fmla="*/ 20 h 70"/>
                <a:gd name="T8" fmla="*/ 14 w 29"/>
                <a:gd name="T9" fmla="*/ 31 h 70"/>
                <a:gd name="T10" fmla="*/ 7 w 29"/>
                <a:gd name="T11" fmla="*/ 52 h 70"/>
                <a:gd name="T12" fmla="*/ 5 w 29"/>
                <a:gd name="T13" fmla="*/ 63 h 70"/>
                <a:gd name="T14" fmla="*/ 0 w 29"/>
                <a:gd name="T1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70">
                  <a:moveTo>
                    <a:pt x="29" y="0"/>
                  </a:moveTo>
                  <a:lnTo>
                    <a:pt x="25" y="5"/>
                  </a:lnTo>
                  <a:lnTo>
                    <a:pt x="23" y="11"/>
                  </a:lnTo>
                  <a:lnTo>
                    <a:pt x="18" y="20"/>
                  </a:lnTo>
                  <a:lnTo>
                    <a:pt x="14" y="31"/>
                  </a:lnTo>
                  <a:lnTo>
                    <a:pt x="7" y="52"/>
                  </a:lnTo>
                  <a:lnTo>
                    <a:pt x="5" y="63"/>
                  </a:lnTo>
                  <a:lnTo>
                    <a:pt x="0" y="7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15" name="Freeform 339">
              <a:extLst>
                <a:ext uri="{FF2B5EF4-FFF2-40B4-BE49-F238E27FC236}">
                  <a16:creationId xmlns:a16="http://schemas.microsoft.com/office/drawing/2014/main" id="{95462D85-A6F8-41CD-8685-48D5F3A23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4" y="3393"/>
              <a:ext cx="22" cy="18"/>
            </a:xfrm>
            <a:custGeom>
              <a:avLst/>
              <a:gdLst>
                <a:gd name="T0" fmla="*/ 26 w 26"/>
                <a:gd name="T1" fmla="*/ 0 h 24"/>
                <a:gd name="T2" fmla="*/ 20 w 26"/>
                <a:gd name="T3" fmla="*/ 11 h 24"/>
                <a:gd name="T4" fmla="*/ 13 w 26"/>
                <a:gd name="T5" fmla="*/ 19 h 24"/>
                <a:gd name="T6" fmla="*/ 9 w 26"/>
                <a:gd name="T7" fmla="*/ 21 h 24"/>
                <a:gd name="T8" fmla="*/ 7 w 26"/>
                <a:gd name="T9" fmla="*/ 24 h 24"/>
                <a:gd name="T10" fmla="*/ 2 w 26"/>
                <a:gd name="T11" fmla="*/ 24 h 24"/>
                <a:gd name="T12" fmla="*/ 0 w 26"/>
                <a:gd name="T13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4">
                  <a:moveTo>
                    <a:pt x="26" y="0"/>
                  </a:moveTo>
                  <a:lnTo>
                    <a:pt x="20" y="11"/>
                  </a:lnTo>
                  <a:lnTo>
                    <a:pt x="13" y="19"/>
                  </a:lnTo>
                  <a:lnTo>
                    <a:pt x="9" y="21"/>
                  </a:lnTo>
                  <a:lnTo>
                    <a:pt x="7" y="24"/>
                  </a:lnTo>
                  <a:lnTo>
                    <a:pt x="2" y="24"/>
                  </a:lnTo>
                  <a:lnTo>
                    <a:pt x="0" y="21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16" name="Freeform 340">
              <a:extLst>
                <a:ext uri="{FF2B5EF4-FFF2-40B4-BE49-F238E27FC236}">
                  <a16:creationId xmlns:a16="http://schemas.microsoft.com/office/drawing/2014/main" id="{0BDF068E-4258-4C3B-B09A-A9F25C155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" y="3355"/>
              <a:ext cx="25" cy="54"/>
            </a:xfrm>
            <a:custGeom>
              <a:avLst/>
              <a:gdLst>
                <a:gd name="T0" fmla="*/ 29 w 29"/>
                <a:gd name="T1" fmla="*/ 73 h 73"/>
                <a:gd name="T2" fmla="*/ 25 w 29"/>
                <a:gd name="T3" fmla="*/ 69 h 73"/>
                <a:gd name="T4" fmla="*/ 22 w 29"/>
                <a:gd name="T5" fmla="*/ 60 h 73"/>
                <a:gd name="T6" fmla="*/ 18 w 29"/>
                <a:gd name="T7" fmla="*/ 50 h 73"/>
                <a:gd name="T8" fmla="*/ 16 w 29"/>
                <a:gd name="T9" fmla="*/ 37 h 73"/>
                <a:gd name="T10" fmla="*/ 11 w 29"/>
                <a:gd name="T11" fmla="*/ 26 h 73"/>
                <a:gd name="T12" fmla="*/ 7 w 29"/>
                <a:gd name="T13" fmla="*/ 13 h 73"/>
                <a:gd name="T14" fmla="*/ 5 w 29"/>
                <a:gd name="T15" fmla="*/ 4 h 73"/>
                <a:gd name="T16" fmla="*/ 0 w 29"/>
                <a:gd name="T1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3">
                  <a:moveTo>
                    <a:pt x="29" y="73"/>
                  </a:moveTo>
                  <a:lnTo>
                    <a:pt x="25" y="69"/>
                  </a:lnTo>
                  <a:lnTo>
                    <a:pt x="22" y="60"/>
                  </a:lnTo>
                  <a:lnTo>
                    <a:pt x="18" y="50"/>
                  </a:lnTo>
                  <a:lnTo>
                    <a:pt x="16" y="37"/>
                  </a:lnTo>
                  <a:lnTo>
                    <a:pt x="11" y="26"/>
                  </a:lnTo>
                  <a:lnTo>
                    <a:pt x="7" y="13"/>
                  </a:lnTo>
                  <a:lnTo>
                    <a:pt x="5" y="4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17" name="Freeform 341">
              <a:extLst>
                <a:ext uri="{FF2B5EF4-FFF2-40B4-BE49-F238E27FC236}">
                  <a16:creationId xmlns:a16="http://schemas.microsoft.com/office/drawing/2014/main" id="{50ABE71B-496D-4FC4-B527-46CACDC26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" y="3353"/>
              <a:ext cx="24" cy="17"/>
            </a:xfrm>
            <a:custGeom>
              <a:avLst/>
              <a:gdLst>
                <a:gd name="T0" fmla="*/ 28 w 28"/>
                <a:gd name="T1" fmla="*/ 2 h 23"/>
                <a:gd name="T2" fmla="*/ 24 w 28"/>
                <a:gd name="T3" fmla="*/ 0 h 23"/>
                <a:gd name="T4" fmla="*/ 22 w 28"/>
                <a:gd name="T5" fmla="*/ 2 h 23"/>
                <a:gd name="T6" fmla="*/ 17 w 28"/>
                <a:gd name="T7" fmla="*/ 8 h 23"/>
                <a:gd name="T8" fmla="*/ 13 w 28"/>
                <a:gd name="T9" fmla="*/ 13 h 23"/>
                <a:gd name="T10" fmla="*/ 11 w 28"/>
                <a:gd name="T11" fmla="*/ 19 h 23"/>
                <a:gd name="T12" fmla="*/ 6 w 28"/>
                <a:gd name="T13" fmla="*/ 21 h 23"/>
                <a:gd name="T14" fmla="*/ 4 w 28"/>
                <a:gd name="T15" fmla="*/ 23 h 23"/>
                <a:gd name="T16" fmla="*/ 0 w 28"/>
                <a:gd name="T17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3">
                  <a:moveTo>
                    <a:pt x="28" y="2"/>
                  </a:moveTo>
                  <a:lnTo>
                    <a:pt x="24" y="0"/>
                  </a:lnTo>
                  <a:lnTo>
                    <a:pt x="22" y="2"/>
                  </a:lnTo>
                  <a:lnTo>
                    <a:pt x="17" y="8"/>
                  </a:lnTo>
                  <a:lnTo>
                    <a:pt x="13" y="13"/>
                  </a:lnTo>
                  <a:lnTo>
                    <a:pt x="11" y="19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0" y="21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18" name="Freeform 342">
              <a:extLst>
                <a:ext uri="{FF2B5EF4-FFF2-40B4-BE49-F238E27FC236}">
                  <a16:creationId xmlns:a16="http://schemas.microsoft.com/office/drawing/2014/main" id="{04B55B86-C1CF-4D6A-BA0D-0D7A09854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" y="3300"/>
              <a:ext cx="23" cy="69"/>
            </a:xfrm>
            <a:custGeom>
              <a:avLst/>
              <a:gdLst>
                <a:gd name="T0" fmla="*/ 27 w 27"/>
                <a:gd name="T1" fmla="*/ 93 h 93"/>
                <a:gd name="T2" fmla="*/ 24 w 27"/>
                <a:gd name="T3" fmla="*/ 89 h 93"/>
                <a:gd name="T4" fmla="*/ 20 w 27"/>
                <a:gd name="T5" fmla="*/ 80 h 93"/>
                <a:gd name="T6" fmla="*/ 18 w 27"/>
                <a:gd name="T7" fmla="*/ 72 h 93"/>
                <a:gd name="T8" fmla="*/ 13 w 27"/>
                <a:gd name="T9" fmla="*/ 61 h 93"/>
                <a:gd name="T10" fmla="*/ 9 w 27"/>
                <a:gd name="T11" fmla="*/ 48 h 93"/>
                <a:gd name="T12" fmla="*/ 7 w 27"/>
                <a:gd name="T13" fmla="*/ 33 h 93"/>
                <a:gd name="T14" fmla="*/ 0 w 27"/>
                <a:gd name="T1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93">
                  <a:moveTo>
                    <a:pt x="27" y="93"/>
                  </a:moveTo>
                  <a:lnTo>
                    <a:pt x="24" y="89"/>
                  </a:lnTo>
                  <a:lnTo>
                    <a:pt x="20" y="80"/>
                  </a:lnTo>
                  <a:lnTo>
                    <a:pt x="18" y="72"/>
                  </a:lnTo>
                  <a:lnTo>
                    <a:pt x="13" y="61"/>
                  </a:lnTo>
                  <a:lnTo>
                    <a:pt x="9" y="48"/>
                  </a:lnTo>
                  <a:lnTo>
                    <a:pt x="7" y="33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19" name="Freeform 343">
              <a:extLst>
                <a:ext uri="{FF2B5EF4-FFF2-40B4-BE49-F238E27FC236}">
                  <a16:creationId xmlns:a16="http://schemas.microsoft.com/office/drawing/2014/main" id="{AD075320-E183-4447-8048-E39A115F2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" y="3106"/>
              <a:ext cx="25" cy="194"/>
            </a:xfrm>
            <a:custGeom>
              <a:avLst/>
              <a:gdLst>
                <a:gd name="T0" fmla="*/ 29 w 29"/>
                <a:gd name="T1" fmla="*/ 262 h 262"/>
                <a:gd name="T2" fmla="*/ 27 w 29"/>
                <a:gd name="T3" fmla="*/ 249 h 262"/>
                <a:gd name="T4" fmla="*/ 25 w 29"/>
                <a:gd name="T5" fmla="*/ 236 h 262"/>
                <a:gd name="T6" fmla="*/ 25 w 29"/>
                <a:gd name="T7" fmla="*/ 219 h 262"/>
                <a:gd name="T8" fmla="*/ 22 w 29"/>
                <a:gd name="T9" fmla="*/ 201 h 262"/>
                <a:gd name="T10" fmla="*/ 18 w 29"/>
                <a:gd name="T11" fmla="*/ 162 h 262"/>
                <a:gd name="T12" fmla="*/ 14 w 29"/>
                <a:gd name="T13" fmla="*/ 123 h 262"/>
                <a:gd name="T14" fmla="*/ 11 w 29"/>
                <a:gd name="T15" fmla="*/ 84 h 262"/>
                <a:gd name="T16" fmla="*/ 7 w 29"/>
                <a:gd name="T17" fmla="*/ 48 h 262"/>
                <a:gd name="T18" fmla="*/ 5 w 29"/>
                <a:gd name="T19" fmla="*/ 32 h 262"/>
                <a:gd name="T20" fmla="*/ 5 w 29"/>
                <a:gd name="T21" fmla="*/ 19 h 262"/>
                <a:gd name="T22" fmla="*/ 2 w 29"/>
                <a:gd name="T23" fmla="*/ 9 h 262"/>
                <a:gd name="T24" fmla="*/ 0 w 29"/>
                <a:gd name="T2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62">
                  <a:moveTo>
                    <a:pt x="29" y="262"/>
                  </a:moveTo>
                  <a:lnTo>
                    <a:pt x="27" y="249"/>
                  </a:lnTo>
                  <a:lnTo>
                    <a:pt x="25" y="236"/>
                  </a:lnTo>
                  <a:lnTo>
                    <a:pt x="25" y="219"/>
                  </a:lnTo>
                  <a:lnTo>
                    <a:pt x="22" y="201"/>
                  </a:lnTo>
                  <a:lnTo>
                    <a:pt x="18" y="162"/>
                  </a:lnTo>
                  <a:lnTo>
                    <a:pt x="14" y="123"/>
                  </a:lnTo>
                  <a:lnTo>
                    <a:pt x="11" y="84"/>
                  </a:lnTo>
                  <a:lnTo>
                    <a:pt x="7" y="48"/>
                  </a:lnTo>
                  <a:lnTo>
                    <a:pt x="5" y="32"/>
                  </a:lnTo>
                  <a:lnTo>
                    <a:pt x="5" y="19"/>
                  </a:lnTo>
                  <a:lnTo>
                    <a:pt x="2" y="9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20" name="Freeform 344">
              <a:extLst>
                <a:ext uri="{FF2B5EF4-FFF2-40B4-BE49-F238E27FC236}">
                  <a16:creationId xmlns:a16="http://schemas.microsoft.com/office/drawing/2014/main" id="{A96690F0-B52F-431B-971A-706CEC415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" y="3103"/>
              <a:ext cx="22" cy="29"/>
            </a:xfrm>
            <a:custGeom>
              <a:avLst/>
              <a:gdLst>
                <a:gd name="T0" fmla="*/ 26 w 26"/>
                <a:gd name="T1" fmla="*/ 4 h 39"/>
                <a:gd name="T2" fmla="*/ 24 w 26"/>
                <a:gd name="T3" fmla="*/ 0 h 39"/>
                <a:gd name="T4" fmla="*/ 20 w 26"/>
                <a:gd name="T5" fmla="*/ 0 h 39"/>
                <a:gd name="T6" fmla="*/ 17 w 26"/>
                <a:gd name="T7" fmla="*/ 4 h 39"/>
                <a:gd name="T8" fmla="*/ 13 w 26"/>
                <a:gd name="T9" fmla="*/ 10 h 39"/>
                <a:gd name="T10" fmla="*/ 6 w 26"/>
                <a:gd name="T11" fmla="*/ 28 h 39"/>
                <a:gd name="T12" fmla="*/ 2 w 26"/>
                <a:gd name="T13" fmla="*/ 34 h 39"/>
                <a:gd name="T14" fmla="*/ 0 w 26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39">
                  <a:moveTo>
                    <a:pt x="26" y="4"/>
                  </a:moveTo>
                  <a:lnTo>
                    <a:pt x="24" y="0"/>
                  </a:lnTo>
                  <a:lnTo>
                    <a:pt x="20" y="0"/>
                  </a:lnTo>
                  <a:lnTo>
                    <a:pt x="17" y="4"/>
                  </a:lnTo>
                  <a:lnTo>
                    <a:pt x="13" y="10"/>
                  </a:lnTo>
                  <a:lnTo>
                    <a:pt x="6" y="28"/>
                  </a:lnTo>
                  <a:lnTo>
                    <a:pt x="2" y="34"/>
                  </a:lnTo>
                  <a:lnTo>
                    <a:pt x="0" y="39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21" name="Freeform 345">
              <a:extLst>
                <a:ext uri="{FF2B5EF4-FFF2-40B4-BE49-F238E27FC236}">
                  <a16:creationId xmlns:a16="http://schemas.microsoft.com/office/drawing/2014/main" id="{65DDEFAD-B932-48FC-AB48-A9971EAD6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0" y="3132"/>
              <a:ext cx="25" cy="42"/>
            </a:xfrm>
            <a:custGeom>
              <a:avLst/>
              <a:gdLst>
                <a:gd name="T0" fmla="*/ 29 w 29"/>
                <a:gd name="T1" fmla="*/ 0 h 56"/>
                <a:gd name="T2" fmla="*/ 13 w 29"/>
                <a:gd name="T3" fmla="*/ 26 h 56"/>
                <a:gd name="T4" fmla="*/ 0 w 29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56">
                  <a:moveTo>
                    <a:pt x="29" y="0"/>
                  </a:moveTo>
                  <a:lnTo>
                    <a:pt x="13" y="26"/>
                  </a:lnTo>
                  <a:lnTo>
                    <a:pt x="0" y="56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22" name="Freeform 346">
              <a:extLst>
                <a:ext uri="{FF2B5EF4-FFF2-40B4-BE49-F238E27FC236}">
                  <a16:creationId xmlns:a16="http://schemas.microsoft.com/office/drawing/2014/main" id="{5E041950-A4D4-4D13-8566-59566D534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8" y="3174"/>
              <a:ext cx="22" cy="56"/>
            </a:xfrm>
            <a:custGeom>
              <a:avLst/>
              <a:gdLst>
                <a:gd name="T0" fmla="*/ 26 w 26"/>
                <a:gd name="T1" fmla="*/ 0 h 76"/>
                <a:gd name="T2" fmla="*/ 22 w 26"/>
                <a:gd name="T3" fmla="*/ 11 h 76"/>
                <a:gd name="T4" fmla="*/ 19 w 26"/>
                <a:gd name="T5" fmla="*/ 24 h 76"/>
                <a:gd name="T6" fmla="*/ 15 w 26"/>
                <a:gd name="T7" fmla="*/ 37 h 76"/>
                <a:gd name="T8" fmla="*/ 13 w 26"/>
                <a:gd name="T9" fmla="*/ 52 h 76"/>
                <a:gd name="T10" fmla="*/ 11 w 26"/>
                <a:gd name="T11" fmla="*/ 63 h 76"/>
                <a:gd name="T12" fmla="*/ 6 w 26"/>
                <a:gd name="T13" fmla="*/ 71 h 76"/>
                <a:gd name="T14" fmla="*/ 4 w 26"/>
                <a:gd name="T15" fmla="*/ 76 h 76"/>
                <a:gd name="T16" fmla="*/ 2 w 26"/>
                <a:gd name="T17" fmla="*/ 76 h 76"/>
                <a:gd name="T18" fmla="*/ 0 w 26"/>
                <a:gd name="T19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76">
                  <a:moveTo>
                    <a:pt x="26" y="0"/>
                  </a:moveTo>
                  <a:lnTo>
                    <a:pt x="22" y="11"/>
                  </a:lnTo>
                  <a:lnTo>
                    <a:pt x="19" y="24"/>
                  </a:lnTo>
                  <a:lnTo>
                    <a:pt x="15" y="37"/>
                  </a:lnTo>
                  <a:lnTo>
                    <a:pt x="13" y="52"/>
                  </a:lnTo>
                  <a:lnTo>
                    <a:pt x="11" y="63"/>
                  </a:lnTo>
                  <a:lnTo>
                    <a:pt x="6" y="71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0" y="74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23" name="Freeform 347">
              <a:extLst>
                <a:ext uri="{FF2B5EF4-FFF2-40B4-BE49-F238E27FC236}">
                  <a16:creationId xmlns:a16="http://schemas.microsoft.com/office/drawing/2014/main" id="{1F821729-AA66-43D8-8000-A655AAF7A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" y="3097"/>
              <a:ext cx="25" cy="131"/>
            </a:xfrm>
            <a:custGeom>
              <a:avLst/>
              <a:gdLst>
                <a:gd name="T0" fmla="*/ 29 w 29"/>
                <a:gd name="T1" fmla="*/ 178 h 178"/>
                <a:gd name="T2" fmla="*/ 26 w 29"/>
                <a:gd name="T3" fmla="*/ 173 h 178"/>
                <a:gd name="T4" fmla="*/ 24 w 29"/>
                <a:gd name="T5" fmla="*/ 165 h 178"/>
                <a:gd name="T6" fmla="*/ 24 w 29"/>
                <a:gd name="T7" fmla="*/ 154 h 178"/>
                <a:gd name="T8" fmla="*/ 22 w 29"/>
                <a:gd name="T9" fmla="*/ 141 h 178"/>
                <a:gd name="T10" fmla="*/ 20 w 29"/>
                <a:gd name="T11" fmla="*/ 126 h 178"/>
                <a:gd name="T12" fmla="*/ 17 w 29"/>
                <a:gd name="T13" fmla="*/ 108 h 178"/>
                <a:gd name="T14" fmla="*/ 13 w 29"/>
                <a:gd name="T15" fmla="*/ 76 h 178"/>
                <a:gd name="T16" fmla="*/ 11 w 29"/>
                <a:gd name="T17" fmla="*/ 43 h 178"/>
                <a:gd name="T18" fmla="*/ 9 w 29"/>
                <a:gd name="T19" fmla="*/ 30 h 178"/>
                <a:gd name="T20" fmla="*/ 6 w 29"/>
                <a:gd name="T21" fmla="*/ 17 h 178"/>
                <a:gd name="T22" fmla="*/ 4 w 29"/>
                <a:gd name="T23" fmla="*/ 9 h 178"/>
                <a:gd name="T24" fmla="*/ 4 w 29"/>
                <a:gd name="T25" fmla="*/ 2 h 178"/>
                <a:gd name="T26" fmla="*/ 2 w 29"/>
                <a:gd name="T27" fmla="*/ 0 h 178"/>
                <a:gd name="T28" fmla="*/ 0 w 29"/>
                <a:gd name="T29" fmla="*/ 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78">
                  <a:moveTo>
                    <a:pt x="29" y="178"/>
                  </a:moveTo>
                  <a:lnTo>
                    <a:pt x="26" y="173"/>
                  </a:lnTo>
                  <a:lnTo>
                    <a:pt x="24" y="165"/>
                  </a:lnTo>
                  <a:lnTo>
                    <a:pt x="24" y="154"/>
                  </a:lnTo>
                  <a:lnTo>
                    <a:pt x="22" y="141"/>
                  </a:lnTo>
                  <a:lnTo>
                    <a:pt x="20" y="126"/>
                  </a:lnTo>
                  <a:lnTo>
                    <a:pt x="17" y="108"/>
                  </a:lnTo>
                  <a:lnTo>
                    <a:pt x="13" y="76"/>
                  </a:lnTo>
                  <a:lnTo>
                    <a:pt x="11" y="43"/>
                  </a:lnTo>
                  <a:lnTo>
                    <a:pt x="9" y="30"/>
                  </a:lnTo>
                  <a:lnTo>
                    <a:pt x="6" y="17"/>
                  </a:lnTo>
                  <a:lnTo>
                    <a:pt x="4" y="9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24" name="Freeform 348">
              <a:extLst>
                <a:ext uri="{FF2B5EF4-FFF2-40B4-BE49-F238E27FC236}">
                  <a16:creationId xmlns:a16="http://schemas.microsoft.com/office/drawing/2014/main" id="{B981BB2F-126C-4EF5-8B70-1AAAE949A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" y="3098"/>
              <a:ext cx="23" cy="224"/>
            </a:xfrm>
            <a:custGeom>
              <a:avLst/>
              <a:gdLst>
                <a:gd name="T0" fmla="*/ 27 w 27"/>
                <a:gd name="T1" fmla="*/ 0 h 303"/>
                <a:gd name="T2" fmla="*/ 25 w 27"/>
                <a:gd name="T3" fmla="*/ 7 h 303"/>
                <a:gd name="T4" fmla="*/ 22 w 27"/>
                <a:gd name="T5" fmla="*/ 17 h 303"/>
                <a:gd name="T6" fmla="*/ 22 w 27"/>
                <a:gd name="T7" fmla="*/ 30 h 303"/>
                <a:gd name="T8" fmla="*/ 20 w 27"/>
                <a:gd name="T9" fmla="*/ 48 h 303"/>
                <a:gd name="T10" fmla="*/ 18 w 27"/>
                <a:gd name="T11" fmla="*/ 67 h 303"/>
                <a:gd name="T12" fmla="*/ 16 w 27"/>
                <a:gd name="T13" fmla="*/ 89 h 303"/>
                <a:gd name="T14" fmla="*/ 14 w 27"/>
                <a:gd name="T15" fmla="*/ 137 h 303"/>
                <a:gd name="T16" fmla="*/ 11 w 27"/>
                <a:gd name="T17" fmla="*/ 184 h 303"/>
                <a:gd name="T18" fmla="*/ 7 w 27"/>
                <a:gd name="T19" fmla="*/ 232 h 303"/>
                <a:gd name="T20" fmla="*/ 5 w 27"/>
                <a:gd name="T21" fmla="*/ 254 h 303"/>
                <a:gd name="T22" fmla="*/ 5 w 27"/>
                <a:gd name="T23" fmla="*/ 273 h 303"/>
                <a:gd name="T24" fmla="*/ 2 w 27"/>
                <a:gd name="T25" fmla="*/ 290 h 303"/>
                <a:gd name="T26" fmla="*/ 0 w 27"/>
                <a:gd name="T27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303">
                  <a:moveTo>
                    <a:pt x="27" y="0"/>
                  </a:moveTo>
                  <a:lnTo>
                    <a:pt x="25" y="7"/>
                  </a:lnTo>
                  <a:lnTo>
                    <a:pt x="22" y="17"/>
                  </a:lnTo>
                  <a:lnTo>
                    <a:pt x="22" y="30"/>
                  </a:lnTo>
                  <a:lnTo>
                    <a:pt x="20" y="48"/>
                  </a:lnTo>
                  <a:lnTo>
                    <a:pt x="18" y="67"/>
                  </a:lnTo>
                  <a:lnTo>
                    <a:pt x="16" y="89"/>
                  </a:lnTo>
                  <a:lnTo>
                    <a:pt x="14" y="137"/>
                  </a:lnTo>
                  <a:lnTo>
                    <a:pt x="11" y="184"/>
                  </a:lnTo>
                  <a:lnTo>
                    <a:pt x="7" y="232"/>
                  </a:lnTo>
                  <a:lnTo>
                    <a:pt x="5" y="254"/>
                  </a:lnTo>
                  <a:lnTo>
                    <a:pt x="5" y="273"/>
                  </a:lnTo>
                  <a:lnTo>
                    <a:pt x="2" y="290"/>
                  </a:lnTo>
                  <a:lnTo>
                    <a:pt x="0" y="303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25" name="Freeform 349">
              <a:extLst>
                <a:ext uri="{FF2B5EF4-FFF2-40B4-BE49-F238E27FC236}">
                  <a16:creationId xmlns:a16="http://schemas.microsoft.com/office/drawing/2014/main" id="{F3B503EC-F5E4-4924-8465-4103F99BF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" y="3322"/>
              <a:ext cx="24" cy="56"/>
            </a:xfrm>
            <a:custGeom>
              <a:avLst/>
              <a:gdLst>
                <a:gd name="T0" fmla="*/ 28 w 28"/>
                <a:gd name="T1" fmla="*/ 0 h 76"/>
                <a:gd name="T2" fmla="*/ 22 w 28"/>
                <a:gd name="T3" fmla="*/ 29 h 76"/>
                <a:gd name="T4" fmla="*/ 13 w 28"/>
                <a:gd name="T5" fmla="*/ 50 h 76"/>
                <a:gd name="T6" fmla="*/ 11 w 28"/>
                <a:gd name="T7" fmla="*/ 61 h 76"/>
                <a:gd name="T8" fmla="*/ 6 w 28"/>
                <a:gd name="T9" fmla="*/ 68 h 76"/>
                <a:gd name="T10" fmla="*/ 2 w 28"/>
                <a:gd name="T11" fmla="*/ 72 h 76"/>
                <a:gd name="T12" fmla="*/ 0 w 2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76">
                  <a:moveTo>
                    <a:pt x="28" y="0"/>
                  </a:moveTo>
                  <a:lnTo>
                    <a:pt x="22" y="29"/>
                  </a:lnTo>
                  <a:lnTo>
                    <a:pt x="13" y="50"/>
                  </a:lnTo>
                  <a:lnTo>
                    <a:pt x="11" y="61"/>
                  </a:lnTo>
                  <a:lnTo>
                    <a:pt x="6" y="68"/>
                  </a:lnTo>
                  <a:lnTo>
                    <a:pt x="2" y="72"/>
                  </a:lnTo>
                  <a:lnTo>
                    <a:pt x="0" y="76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26" name="Freeform 350">
              <a:extLst>
                <a:ext uri="{FF2B5EF4-FFF2-40B4-BE49-F238E27FC236}">
                  <a16:creationId xmlns:a16="http://schemas.microsoft.com/office/drawing/2014/main" id="{7DA1DEF7-CAA2-4678-A556-97AA02693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3" y="3364"/>
              <a:ext cx="23" cy="16"/>
            </a:xfrm>
            <a:custGeom>
              <a:avLst/>
              <a:gdLst>
                <a:gd name="T0" fmla="*/ 27 w 27"/>
                <a:gd name="T1" fmla="*/ 19 h 21"/>
                <a:gd name="T2" fmla="*/ 22 w 27"/>
                <a:gd name="T3" fmla="*/ 21 h 21"/>
                <a:gd name="T4" fmla="*/ 20 w 27"/>
                <a:gd name="T5" fmla="*/ 21 h 21"/>
                <a:gd name="T6" fmla="*/ 16 w 27"/>
                <a:gd name="T7" fmla="*/ 19 h 21"/>
                <a:gd name="T8" fmla="*/ 13 w 27"/>
                <a:gd name="T9" fmla="*/ 15 h 21"/>
                <a:gd name="T10" fmla="*/ 7 w 27"/>
                <a:gd name="T11" fmla="*/ 6 h 21"/>
                <a:gd name="T12" fmla="*/ 0 w 27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21">
                  <a:moveTo>
                    <a:pt x="27" y="19"/>
                  </a:moveTo>
                  <a:lnTo>
                    <a:pt x="22" y="21"/>
                  </a:lnTo>
                  <a:lnTo>
                    <a:pt x="20" y="21"/>
                  </a:lnTo>
                  <a:lnTo>
                    <a:pt x="16" y="19"/>
                  </a:lnTo>
                  <a:lnTo>
                    <a:pt x="13" y="15"/>
                  </a:lnTo>
                  <a:lnTo>
                    <a:pt x="7" y="6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27" name="Freeform 351">
              <a:extLst>
                <a:ext uri="{FF2B5EF4-FFF2-40B4-BE49-F238E27FC236}">
                  <a16:creationId xmlns:a16="http://schemas.microsoft.com/office/drawing/2014/main" id="{B0845906-D984-4FE4-9608-E7D0993D0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8" y="3347"/>
              <a:ext cx="25" cy="17"/>
            </a:xfrm>
            <a:custGeom>
              <a:avLst/>
              <a:gdLst>
                <a:gd name="T0" fmla="*/ 29 w 29"/>
                <a:gd name="T1" fmla="*/ 24 h 24"/>
                <a:gd name="T2" fmla="*/ 22 w 29"/>
                <a:gd name="T3" fmla="*/ 19 h 24"/>
                <a:gd name="T4" fmla="*/ 14 w 29"/>
                <a:gd name="T5" fmla="*/ 15 h 24"/>
                <a:gd name="T6" fmla="*/ 7 w 29"/>
                <a:gd name="T7" fmla="*/ 11 h 24"/>
                <a:gd name="T8" fmla="*/ 0 w 29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4">
                  <a:moveTo>
                    <a:pt x="29" y="24"/>
                  </a:moveTo>
                  <a:lnTo>
                    <a:pt x="22" y="19"/>
                  </a:lnTo>
                  <a:lnTo>
                    <a:pt x="14" y="15"/>
                  </a:lnTo>
                  <a:lnTo>
                    <a:pt x="7" y="11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28" name="Freeform 352">
              <a:extLst>
                <a:ext uri="{FF2B5EF4-FFF2-40B4-BE49-F238E27FC236}">
                  <a16:creationId xmlns:a16="http://schemas.microsoft.com/office/drawing/2014/main" id="{609BF2BF-7754-4A76-89F7-B1D2C63B0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" y="3276"/>
              <a:ext cx="22" cy="71"/>
            </a:xfrm>
            <a:custGeom>
              <a:avLst/>
              <a:gdLst>
                <a:gd name="T0" fmla="*/ 26 w 26"/>
                <a:gd name="T1" fmla="*/ 95 h 95"/>
                <a:gd name="T2" fmla="*/ 22 w 26"/>
                <a:gd name="T3" fmla="*/ 86 h 95"/>
                <a:gd name="T4" fmla="*/ 20 w 26"/>
                <a:gd name="T5" fmla="*/ 78 h 95"/>
                <a:gd name="T6" fmla="*/ 13 w 26"/>
                <a:gd name="T7" fmla="*/ 54 h 95"/>
                <a:gd name="T8" fmla="*/ 6 w 26"/>
                <a:gd name="T9" fmla="*/ 28 h 95"/>
                <a:gd name="T10" fmla="*/ 0 w 26"/>
                <a:gd name="T1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95">
                  <a:moveTo>
                    <a:pt x="26" y="95"/>
                  </a:moveTo>
                  <a:lnTo>
                    <a:pt x="22" y="86"/>
                  </a:lnTo>
                  <a:lnTo>
                    <a:pt x="20" y="78"/>
                  </a:lnTo>
                  <a:lnTo>
                    <a:pt x="13" y="54"/>
                  </a:lnTo>
                  <a:lnTo>
                    <a:pt x="6" y="28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29" name="Freeform 353">
              <a:extLst>
                <a:ext uri="{FF2B5EF4-FFF2-40B4-BE49-F238E27FC236}">
                  <a16:creationId xmlns:a16="http://schemas.microsoft.com/office/drawing/2014/main" id="{B3C6A9B3-DC58-4F02-BF0F-370BA3107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" y="3175"/>
              <a:ext cx="25" cy="101"/>
            </a:xfrm>
            <a:custGeom>
              <a:avLst/>
              <a:gdLst>
                <a:gd name="T0" fmla="*/ 29 w 29"/>
                <a:gd name="T1" fmla="*/ 137 h 137"/>
                <a:gd name="T2" fmla="*/ 27 w 29"/>
                <a:gd name="T3" fmla="*/ 128 h 137"/>
                <a:gd name="T4" fmla="*/ 24 w 29"/>
                <a:gd name="T5" fmla="*/ 119 h 137"/>
                <a:gd name="T6" fmla="*/ 22 w 29"/>
                <a:gd name="T7" fmla="*/ 95 h 137"/>
                <a:gd name="T8" fmla="*/ 18 w 29"/>
                <a:gd name="T9" fmla="*/ 72 h 137"/>
                <a:gd name="T10" fmla="*/ 16 w 29"/>
                <a:gd name="T11" fmla="*/ 48 h 137"/>
                <a:gd name="T12" fmla="*/ 11 w 29"/>
                <a:gd name="T13" fmla="*/ 26 h 137"/>
                <a:gd name="T14" fmla="*/ 9 w 29"/>
                <a:gd name="T15" fmla="*/ 15 h 137"/>
                <a:gd name="T16" fmla="*/ 7 w 29"/>
                <a:gd name="T17" fmla="*/ 9 h 137"/>
                <a:gd name="T18" fmla="*/ 5 w 29"/>
                <a:gd name="T19" fmla="*/ 2 h 137"/>
                <a:gd name="T20" fmla="*/ 5 w 29"/>
                <a:gd name="T21" fmla="*/ 0 h 137"/>
                <a:gd name="T22" fmla="*/ 2 w 29"/>
                <a:gd name="T23" fmla="*/ 0 h 137"/>
                <a:gd name="T24" fmla="*/ 0 w 29"/>
                <a:gd name="T25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137">
                  <a:moveTo>
                    <a:pt x="29" y="137"/>
                  </a:moveTo>
                  <a:lnTo>
                    <a:pt x="27" y="128"/>
                  </a:lnTo>
                  <a:lnTo>
                    <a:pt x="24" y="119"/>
                  </a:lnTo>
                  <a:lnTo>
                    <a:pt x="22" y="95"/>
                  </a:lnTo>
                  <a:lnTo>
                    <a:pt x="18" y="72"/>
                  </a:lnTo>
                  <a:lnTo>
                    <a:pt x="16" y="48"/>
                  </a:lnTo>
                  <a:lnTo>
                    <a:pt x="11" y="26"/>
                  </a:lnTo>
                  <a:lnTo>
                    <a:pt x="9" y="15"/>
                  </a:lnTo>
                  <a:lnTo>
                    <a:pt x="7" y="9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30" name="Freeform 354">
              <a:extLst>
                <a:ext uri="{FF2B5EF4-FFF2-40B4-BE49-F238E27FC236}">
                  <a16:creationId xmlns:a16="http://schemas.microsoft.com/office/drawing/2014/main" id="{6A3DCDA3-65B6-43BF-9626-2038C0FA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" y="3177"/>
              <a:ext cx="25" cy="196"/>
            </a:xfrm>
            <a:custGeom>
              <a:avLst/>
              <a:gdLst>
                <a:gd name="T0" fmla="*/ 29 w 29"/>
                <a:gd name="T1" fmla="*/ 0 h 265"/>
                <a:gd name="T2" fmla="*/ 27 w 29"/>
                <a:gd name="T3" fmla="*/ 7 h 265"/>
                <a:gd name="T4" fmla="*/ 25 w 29"/>
                <a:gd name="T5" fmla="*/ 18 h 265"/>
                <a:gd name="T6" fmla="*/ 25 w 29"/>
                <a:gd name="T7" fmla="*/ 33 h 265"/>
                <a:gd name="T8" fmla="*/ 22 w 29"/>
                <a:gd name="T9" fmla="*/ 52 h 265"/>
                <a:gd name="T10" fmla="*/ 20 w 29"/>
                <a:gd name="T11" fmla="*/ 72 h 265"/>
                <a:gd name="T12" fmla="*/ 18 w 29"/>
                <a:gd name="T13" fmla="*/ 96 h 265"/>
                <a:gd name="T14" fmla="*/ 14 w 29"/>
                <a:gd name="T15" fmla="*/ 143 h 265"/>
                <a:gd name="T16" fmla="*/ 14 w 29"/>
                <a:gd name="T17" fmla="*/ 165 h 265"/>
                <a:gd name="T18" fmla="*/ 11 w 29"/>
                <a:gd name="T19" fmla="*/ 189 h 265"/>
                <a:gd name="T20" fmla="*/ 9 w 29"/>
                <a:gd name="T21" fmla="*/ 210 h 265"/>
                <a:gd name="T22" fmla="*/ 7 w 29"/>
                <a:gd name="T23" fmla="*/ 228 h 265"/>
                <a:gd name="T24" fmla="*/ 5 w 29"/>
                <a:gd name="T25" fmla="*/ 243 h 265"/>
                <a:gd name="T26" fmla="*/ 5 w 29"/>
                <a:gd name="T27" fmla="*/ 256 h 265"/>
                <a:gd name="T28" fmla="*/ 3 w 29"/>
                <a:gd name="T29" fmla="*/ 262 h 265"/>
                <a:gd name="T30" fmla="*/ 0 w 29"/>
                <a:gd name="T3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65">
                  <a:moveTo>
                    <a:pt x="29" y="0"/>
                  </a:moveTo>
                  <a:lnTo>
                    <a:pt x="27" y="7"/>
                  </a:lnTo>
                  <a:lnTo>
                    <a:pt x="25" y="18"/>
                  </a:lnTo>
                  <a:lnTo>
                    <a:pt x="25" y="33"/>
                  </a:lnTo>
                  <a:lnTo>
                    <a:pt x="22" y="52"/>
                  </a:lnTo>
                  <a:lnTo>
                    <a:pt x="20" y="72"/>
                  </a:lnTo>
                  <a:lnTo>
                    <a:pt x="18" y="96"/>
                  </a:lnTo>
                  <a:lnTo>
                    <a:pt x="14" y="143"/>
                  </a:lnTo>
                  <a:lnTo>
                    <a:pt x="14" y="165"/>
                  </a:lnTo>
                  <a:lnTo>
                    <a:pt x="11" y="189"/>
                  </a:lnTo>
                  <a:lnTo>
                    <a:pt x="9" y="210"/>
                  </a:lnTo>
                  <a:lnTo>
                    <a:pt x="7" y="228"/>
                  </a:lnTo>
                  <a:lnTo>
                    <a:pt x="5" y="243"/>
                  </a:lnTo>
                  <a:lnTo>
                    <a:pt x="5" y="256"/>
                  </a:lnTo>
                  <a:lnTo>
                    <a:pt x="3" y="262"/>
                  </a:lnTo>
                  <a:lnTo>
                    <a:pt x="0" y="265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31" name="Freeform 355">
              <a:extLst>
                <a:ext uri="{FF2B5EF4-FFF2-40B4-BE49-F238E27FC236}">
                  <a16:creationId xmlns:a16="http://schemas.microsoft.com/office/drawing/2014/main" id="{A6A7BBED-06D8-45E2-A794-538428259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3156"/>
              <a:ext cx="22" cy="217"/>
            </a:xfrm>
            <a:custGeom>
              <a:avLst/>
              <a:gdLst>
                <a:gd name="T0" fmla="*/ 26 w 26"/>
                <a:gd name="T1" fmla="*/ 293 h 293"/>
                <a:gd name="T2" fmla="*/ 24 w 26"/>
                <a:gd name="T3" fmla="*/ 288 h 293"/>
                <a:gd name="T4" fmla="*/ 22 w 26"/>
                <a:gd name="T5" fmla="*/ 282 h 293"/>
                <a:gd name="T6" fmla="*/ 22 w 26"/>
                <a:gd name="T7" fmla="*/ 269 h 293"/>
                <a:gd name="T8" fmla="*/ 20 w 26"/>
                <a:gd name="T9" fmla="*/ 251 h 293"/>
                <a:gd name="T10" fmla="*/ 18 w 26"/>
                <a:gd name="T11" fmla="*/ 232 h 293"/>
                <a:gd name="T12" fmla="*/ 15 w 26"/>
                <a:gd name="T13" fmla="*/ 210 h 293"/>
                <a:gd name="T14" fmla="*/ 15 w 26"/>
                <a:gd name="T15" fmla="*/ 189 h 293"/>
                <a:gd name="T16" fmla="*/ 13 w 26"/>
                <a:gd name="T17" fmla="*/ 163 h 293"/>
                <a:gd name="T18" fmla="*/ 11 w 26"/>
                <a:gd name="T19" fmla="*/ 113 h 293"/>
                <a:gd name="T20" fmla="*/ 9 w 26"/>
                <a:gd name="T21" fmla="*/ 89 h 293"/>
                <a:gd name="T22" fmla="*/ 6 w 26"/>
                <a:gd name="T23" fmla="*/ 65 h 293"/>
                <a:gd name="T24" fmla="*/ 4 w 26"/>
                <a:gd name="T25" fmla="*/ 46 h 293"/>
                <a:gd name="T26" fmla="*/ 4 w 26"/>
                <a:gd name="T27" fmla="*/ 26 h 293"/>
                <a:gd name="T28" fmla="*/ 2 w 26"/>
                <a:gd name="T29" fmla="*/ 11 h 293"/>
                <a:gd name="T30" fmla="*/ 0 w 26"/>
                <a:gd name="T3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3">
                  <a:moveTo>
                    <a:pt x="26" y="293"/>
                  </a:moveTo>
                  <a:lnTo>
                    <a:pt x="24" y="288"/>
                  </a:lnTo>
                  <a:lnTo>
                    <a:pt x="22" y="282"/>
                  </a:lnTo>
                  <a:lnTo>
                    <a:pt x="22" y="269"/>
                  </a:lnTo>
                  <a:lnTo>
                    <a:pt x="20" y="251"/>
                  </a:lnTo>
                  <a:lnTo>
                    <a:pt x="18" y="232"/>
                  </a:lnTo>
                  <a:lnTo>
                    <a:pt x="15" y="210"/>
                  </a:lnTo>
                  <a:lnTo>
                    <a:pt x="15" y="189"/>
                  </a:lnTo>
                  <a:lnTo>
                    <a:pt x="13" y="163"/>
                  </a:lnTo>
                  <a:lnTo>
                    <a:pt x="11" y="113"/>
                  </a:lnTo>
                  <a:lnTo>
                    <a:pt x="9" y="89"/>
                  </a:lnTo>
                  <a:lnTo>
                    <a:pt x="6" y="65"/>
                  </a:lnTo>
                  <a:lnTo>
                    <a:pt x="4" y="46"/>
                  </a:lnTo>
                  <a:lnTo>
                    <a:pt x="4" y="26"/>
                  </a:lnTo>
                  <a:lnTo>
                    <a:pt x="2" y="11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32" name="Freeform 356">
              <a:extLst>
                <a:ext uri="{FF2B5EF4-FFF2-40B4-BE49-F238E27FC236}">
                  <a16:creationId xmlns:a16="http://schemas.microsoft.com/office/drawing/2014/main" id="{3CBD7992-DF80-476D-8095-93DBA823E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" y="3146"/>
              <a:ext cx="25" cy="10"/>
            </a:xfrm>
            <a:custGeom>
              <a:avLst/>
              <a:gdLst>
                <a:gd name="T0" fmla="*/ 29 w 29"/>
                <a:gd name="T1" fmla="*/ 13 h 13"/>
                <a:gd name="T2" fmla="*/ 27 w 29"/>
                <a:gd name="T3" fmla="*/ 9 h 13"/>
                <a:gd name="T4" fmla="*/ 24 w 29"/>
                <a:gd name="T5" fmla="*/ 4 h 13"/>
                <a:gd name="T6" fmla="*/ 13 w 29"/>
                <a:gd name="T7" fmla="*/ 0 h 13"/>
                <a:gd name="T8" fmla="*/ 5 w 29"/>
                <a:gd name="T9" fmla="*/ 2 h 13"/>
                <a:gd name="T10" fmla="*/ 2 w 29"/>
                <a:gd name="T11" fmla="*/ 4 h 13"/>
                <a:gd name="T12" fmla="*/ 0 w 29"/>
                <a:gd name="T1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3">
                  <a:moveTo>
                    <a:pt x="29" y="13"/>
                  </a:moveTo>
                  <a:lnTo>
                    <a:pt x="27" y="9"/>
                  </a:lnTo>
                  <a:lnTo>
                    <a:pt x="24" y="4"/>
                  </a:lnTo>
                  <a:lnTo>
                    <a:pt x="13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9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33" name="Freeform 357">
              <a:extLst>
                <a:ext uri="{FF2B5EF4-FFF2-40B4-BE49-F238E27FC236}">
                  <a16:creationId xmlns:a16="http://schemas.microsoft.com/office/drawing/2014/main" id="{34F29237-3203-4261-A53F-71FAFF25C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6" y="3153"/>
              <a:ext cx="23" cy="214"/>
            </a:xfrm>
            <a:custGeom>
              <a:avLst/>
              <a:gdLst>
                <a:gd name="T0" fmla="*/ 26 w 26"/>
                <a:gd name="T1" fmla="*/ 0 h 290"/>
                <a:gd name="T2" fmla="*/ 24 w 26"/>
                <a:gd name="T3" fmla="*/ 11 h 290"/>
                <a:gd name="T4" fmla="*/ 22 w 26"/>
                <a:gd name="T5" fmla="*/ 24 h 290"/>
                <a:gd name="T6" fmla="*/ 22 w 26"/>
                <a:gd name="T7" fmla="*/ 39 h 290"/>
                <a:gd name="T8" fmla="*/ 20 w 26"/>
                <a:gd name="T9" fmla="*/ 58 h 290"/>
                <a:gd name="T10" fmla="*/ 17 w 26"/>
                <a:gd name="T11" fmla="*/ 78 h 290"/>
                <a:gd name="T12" fmla="*/ 15 w 26"/>
                <a:gd name="T13" fmla="*/ 99 h 290"/>
                <a:gd name="T14" fmla="*/ 13 w 26"/>
                <a:gd name="T15" fmla="*/ 143 h 290"/>
                <a:gd name="T16" fmla="*/ 11 w 26"/>
                <a:gd name="T17" fmla="*/ 188 h 290"/>
                <a:gd name="T18" fmla="*/ 6 w 26"/>
                <a:gd name="T19" fmla="*/ 229 h 290"/>
                <a:gd name="T20" fmla="*/ 4 w 26"/>
                <a:gd name="T21" fmla="*/ 247 h 290"/>
                <a:gd name="T22" fmla="*/ 4 w 26"/>
                <a:gd name="T23" fmla="*/ 264 h 290"/>
                <a:gd name="T24" fmla="*/ 2 w 26"/>
                <a:gd name="T25" fmla="*/ 279 h 290"/>
                <a:gd name="T26" fmla="*/ 0 w 26"/>
                <a:gd name="T2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90">
                  <a:moveTo>
                    <a:pt x="26" y="0"/>
                  </a:moveTo>
                  <a:lnTo>
                    <a:pt x="24" y="11"/>
                  </a:lnTo>
                  <a:lnTo>
                    <a:pt x="22" y="24"/>
                  </a:lnTo>
                  <a:lnTo>
                    <a:pt x="22" y="39"/>
                  </a:lnTo>
                  <a:lnTo>
                    <a:pt x="20" y="58"/>
                  </a:lnTo>
                  <a:lnTo>
                    <a:pt x="17" y="78"/>
                  </a:lnTo>
                  <a:lnTo>
                    <a:pt x="15" y="99"/>
                  </a:lnTo>
                  <a:lnTo>
                    <a:pt x="13" y="143"/>
                  </a:lnTo>
                  <a:lnTo>
                    <a:pt x="11" y="188"/>
                  </a:lnTo>
                  <a:lnTo>
                    <a:pt x="6" y="229"/>
                  </a:lnTo>
                  <a:lnTo>
                    <a:pt x="4" y="247"/>
                  </a:lnTo>
                  <a:lnTo>
                    <a:pt x="4" y="264"/>
                  </a:lnTo>
                  <a:lnTo>
                    <a:pt x="2" y="279"/>
                  </a:lnTo>
                  <a:lnTo>
                    <a:pt x="0" y="29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34" name="Freeform 358">
              <a:extLst>
                <a:ext uri="{FF2B5EF4-FFF2-40B4-BE49-F238E27FC236}">
                  <a16:creationId xmlns:a16="http://schemas.microsoft.com/office/drawing/2014/main" id="{79F9F948-70E1-46CC-8EC2-26B01CB42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" y="3367"/>
              <a:ext cx="24" cy="23"/>
            </a:xfrm>
            <a:custGeom>
              <a:avLst/>
              <a:gdLst>
                <a:gd name="T0" fmla="*/ 29 w 29"/>
                <a:gd name="T1" fmla="*/ 0 h 30"/>
                <a:gd name="T2" fmla="*/ 26 w 29"/>
                <a:gd name="T3" fmla="*/ 7 h 30"/>
                <a:gd name="T4" fmla="*/ 24 w 29"/>
                <a:gd name="T5" fmla="*/ 13 h 30"/>
                <a:gd name="T6" fmla="*/ 13 w 29"/>
                <a:gd name="T7" fmla="*/ 24 h 30"/>
                <a:gd name="T8" fmla="*/ 4 w 29"/>
                <a:gd name="T9" fmla="*/ 30 h 30"/>
                <a:gd name="T10" fmla="*/ 2 w 29"/>
                <a:gd name="T11" fmla="*/ 30 h 30"/>
                <a:gd name="T12" fmla="*/ 0 w 29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0">
                  <a:moveTo>
                    <a:pt x="29" y="0"/>
                  </a:moveTo>
                  <a:lnTo>
                    <a:pt x="26" y="7"/>
                  </a:lnTo>
                  <a:lnTo>
                    <a:pt x="24" y="13"/>
                  </a:lnTo>
                  <a:lnTo>
                    <a:pt x="13" y="24"/>
                  </a:lnTo>
                  <a:lnTo>
                    <a:pt x="4" y="30"/>
                  </a:lnTo>
                  <a:lnTo>
                    <a:pt x="2" y="30"/>
                  </a:lnTo>
                  <a:lnTo>
                    <a:pt x="0" y="3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35" name="Freeform 359">
              <a:extLst>
                <a:ext uri="{FF2B5EF4-FFF2-40B4-BE49-F238E27FC236}">
                  <a16:creationId xmlns:a16="http://schemas.microsoft.com/office/drawing/2014/main" id="{21E6A9A4-C492-463D-AD90-2C12EF3E2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" y="3337"/>
              <a:ext cx="24" cy="53"/>
            </a:xfrm>
            <a:custGeom>
              <a:avLst/>
              <a:gdLst>
                <a:gd name="T0" fmla="*/ 27 w 27"/>
                <a:gd name="T1" fmla="*/ 71 h 71"/>
                <a:gd name="T2" fmla="*/ 22 w 27"/>
                <a:gd name="T3" fmla="*/ 67 h 71"/>
                <a:gd name="T4" fmla="*/ 20 w 27"/>
                <a:gd name="T5" fmla="*/ 61 h 71"/>
                <a:gd name="T6" fmla="*/ 16 w 27"/>
                <a:gd name="T7" fmla="*/ 50 h 71"/>
                <a:gd name="T8" fmla="*/ 14 w 27"/>
                <a:gd name="T9" fmla="*/ 39 h 71"/>
                <a:gd name="T10" fmla="*/ 7 w 27"/>
                <a:gd name="T11" fmla="*/ 17 h 71"/>
                <a:gd name="T12" fmla="*/ 5 w 27"/>
                <a:gd name="T13" fmla="*/ 9 h 71"/>
                <a:gd name="T14" fmla="*/ 0 w 27"/>
                <a:gd name="T1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71">
                  <a:moveTo>
                    <a:pt x="27" y="71"/>
                  </a:moveTo>
                  <a:lnTo>
                    <a:pt x="22" y="67"/>
                  </a:lnTo>
                  <a:lnTo>
                    <a:pt x="20" y="61"/>
                  </a:lnTo>
                  <a:lnTo>
                    <a:pt x="16" y="50"/>
                  </a:lnTo>
                  <a:lnTo>
                    <a:pt x="14" y="39"/>
                  </a:lnTo>
                  <a:lnTo>
                    <a:pt x="7" y="17"/>
                  </a:lnTo>
                  <a:lnTo>
                    <a:pt x="5" y="9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36" name="Freeform 360">
              <a:extLst>
                <a:ext uri="{FF2B5EF4-FFF2-40B4-BE49-F238E27FC236}">
                  <a16:creationId xmlns:a16="http://schemas.microsoft.com/office/drawing/2014/main" id="{FC1E5010-50CF-4A50-BA8A-1820FA751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4" y="3311"/>
              <a:ext cx="24" cy="26"/>
            </a:xfrm>
            <a:custGeom>
              <a:avLst/>
              <a:gdLst>
                <a:gd name="T0" fmla="*/ 28 w 28"/>
                <a:gd name="T1" fmla="*/ 35 h 35"/>
                <a:gd name="T2" fmla="*/ 22 w 28"/>
                <a:gd name="T3" fmla="*/ 24 h 35"/>
                <a:gd name="T4" fmla="*/ 13 w 28"/>
                <a:gd name="T5" fmla="*/ 15 h 35"/>
                <a:gd name="T6" fmla="*/ 6 w 28"/>
                <a:gd name="T7" fmla="*/ 9 h 35"/>
                <a:gd name="T8" fmla="*/ 0 w 2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5">
                  <a:moveTo>
                    <a:pt x="28" y="35"/>
                  </a:moveTo>
                  <a:lnTo>
                    <a:pt x="22" y="24"/>
                  </a:lnTo>
                  <a:lnTo>
                    <a:pt x="13" y="15"/>
                  </a:lnTo>
                  <a:lnTo>
                    <a:pt x="6" y="9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37" name="Freeform 361">
              <a:extLst>
                <a:ext uri="{FF2B5EF4-FFF2-40B4-BE49-F238E27FC236}">
                  <a16:creationId xmlns:a16="http://schemas.microsoft.com/office/drawing/2014/main" id="{807E3493-9FBA-4640-B4DF-E2344B59A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1" y="3279"/>
              <a:ext cx="23" cy="32"/>
            </a:xfrm>
            <a:custGeom>
              <a:avLst/>
              <a:gdLst>
                <a:gd name="T0" fmla="*/ 27 w 27"/>
                <a:gd name="T1" fmla="*/ 43 h 43"/>
                <a:gd name="T2" fmla="*/ 20 w 27"/>
                <a:gd name="T3" fmla="*/ 35 h 43"/>
                <a:gd name="T4" fmla="*/ 13 w 27"/>
                <a:gd name="T5" fmla="*/ 26 h 43"/>
                <a:gd name="T6" fmla="*/ 7 w 27"/>
                <a:gd name="T7" fmla="*/ 15 h 43"/>
                <a:gd name="T8" fmla="*/ 0 w 27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3">
                  <a:moveTo>
                    <a:pt x="27" y="43"/>
                  </a:moveTo>
                  <a:lnTo>
                    <a:pt x="20" y="35"/>
                  </a:lnTo>
                  <a:lnTo>
                    <a:pt x="13" y="26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38" name="Freeform 362">
              <a:extLst>
                <a:ext uri="{FF2B5EF4-FFF2-40B4-BE49-F238E27FC236}">
                  <a16:creationId xmlns:a16="http://schemas.microsoft.com/office/drawing/2014/main" id="{0CF06D67-5CA0-4E82-9589-62CBB0770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6" y="3204"/>
              <a:ext cx="25" cy="75"/>
            </a:xfrm>
            <a:custGeom>
              <a:avLst/>
              <a:gdLst>
                <a:gd name="T0" fmla="*/ 29 w 29"/>
                <a:gd name="T1" fmla="*/ 102 h 102"/>
                <a:gd name="T2" fmla="*/ 27 w 29"/>
                <a:gd name="T3" fmla="*/ 98 h 102"/>
                <a:gd name="T4" fmla="*/ 25 w 29"/>
                <a:gd name="T5" fmla="*/ 89 h 102"/>
                <a:gd name="T6" fmla="*/ 23 w 29"/>
                <a:gd name="T7" fmla="*/ 74 h 102"/>
                <a:gd name="T8" fmla="*/ 18 w 29"/>
                <a:gd name="T9" fmla="*/ 54 h 102"/>
                <a:gd name="T10" fmla="*/ 14 w 29"/>
                <a:gd name="T11" fmla="*/ 35 h 102"/>
                <a:gd name="T12" fmla="*/ 11 w 29"/>
                <a:gd name="T13" fmla="*/ 17 h 102"/>
                <a:gd name="T14" fmla="*/ 9 w 29"/>
                <a:gd name="T15" fmla="*/ 11 h 102"/>
                <a:gd name="T16" fmla="*/ 7 w 29"/>
                <a:gd name="T17" fmla="*/ 7 h 102"/>
                <a:gd name="T18" fmla="*/ 5 w 29"/>
                <a:gd name="T19" fmla="*/ 2 h 102"/>
                <a:gd name="T20" fmla="*/ 5 w 29"/>
                <a:gd name="T21" fmla="*/ 0 h 102"/>
                <a:gd name="T22" fmla="*/ 3 w 29"/>
                <a:gd name="T23" fmla="*/ 2 h 102"/>
                <a:gd name="T24" fmla="*/ 0 w 29"/>
                <a:gd name="T25" fmla="*/ 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102">
                  <a:moveTo>
                    <a:pt x="29" y="102"/>
                  </a:moveTo>
                  <a:lnTo>
                    <a:pt x="27" y="98"/>
                  </a:lnTo>
                  <a:lnTo>
                    <a:pt x="25" y="89"/>
                  </a:lnTo>
                  <a:lnTo>
                    <a:pt x="23" y="74"/>
                  </a:lnTo>
                  <a:lnTo>
                    <a:pt x="18" y="54"/>
                  </a:lnTo>
                  <a:lnTo>
                    <a:pt x="14" y="35"/>
                  </a:lnTo>
                  <a:lnTo>
                    <a:pt x="11" y="17"/>
                  </a:lnTo>
                  <a:lnTo>
                    <a:pt x="9" y="11"/>
                  </a:lnTo>
                  <a:lnTo>
                    <a:pt x="7" y="7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39" name="Freeform 363">
              <a:extLst>
                <a:ext uri="{FF2B5EF4-FFF2-40B4-BE49-F238E27FC236}">
                  <a16:creationId xmlns:a16="http://schemas.microsoft.com/office/drawing/2014/main" id="{DFF2C1D1-7494-4AE3-8955-65295F66F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" y="3207"/>
              <a:ext cx="22" cy="181"/>
            </a:xfrm>
            <a:custGeom>
              <a:avLst/>
              <a:gdLst>
                <a:gd name="T0" fmla="*/ 26 w 26"/>
                <a:gd name="T1" fmla="*/ 0 h 245"/>
                <a:gd name="T2" fmla="*/ 24 w 26"/>
                <a:gd name="T3" fmla="*/ 7 h 245"/>
                <a:gd name="T4" fmla="*/ 22 w 26"/>
                <a:gd name="T5" fmla="*/ 18 h 245"/>
                <a:gd name="T6" fmla="*/ 22 w 26"/>
                <a:gd name="T7" fmla="*/ 33 h 245"/>
                <a:gd name="T8" fmla="*/ 20 w 26"/>
                <a:gd name="T9" fmla="*/ 48 h 245"/>
                <a:gd name="T10" fmla="*/ 18 w 26"/>
                <a:gd name="T11" fmla="*/ 68 h 245"/>
                <a:gd name="T12" fmla="*/ 15 w 26"/>
                <a:gd name="T13" fmla="*/ 89 h 245"/>
                <a:gd name="T14" fmla="*/ 13 w 26"/>
                <a:gd name="T15" fmla="*/ 133 h 245"/>
                <a:gd name="T16" fmla="*/ 11 w 26"/>
                <a:gd name="T17" fmla="*/ 174 h 245"/>
                <a:gd name="T18" fmla="*/ 9 w 26"/>
                <a:gd name="T19" fmla="*/ 193 h 245"/>
                <a:gd name="T20" fmla="*/ 7 w 26"/>
                <a:gd name="T21" fmla="*/ 211 h 245"/>
                <a:gd name="T22" fmla="*/ 4 w 26"/>
                <a:gd name="T23" fmla="*/ 224 h 245"/>
                <a:gd name="T24" fmla="*/ 4 w 26"/>
                <a:gd name="T25" fmla="*/ 237 h 245"/>
                <a:gd name="T26" fmla="*/ 2 w 26"/>
                <a:gd name="T27" fmla="*/ 243 h 245"/>
                <a:gd name="T28" fmla="*/ 0 w 26"/>
                <a:gd name="T29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5">
                  <a:moveTo>
                    <a:pt x="26" y="0"/>
                  </a:moveTo>
                  <a:lnTo>
                    <a:pt x="24" y="7"/>
                  </a:lnTo>
                  <a:lnTo>
                    <a:pt x="22" y="18"/>
                  </a:lnTo>
                  <a:lnTo>
                    <a:pt x="22" y="33"/>
                  </a:lnTo>
                  <a:lnTo>
                    <a:pt x="20" y="48"/>
                  </a:lnTo>
                  <a:lnTo>
                    <a:pt x="18" y="68"/>
                  </a:lnTo>
                  <a:lnTo>
                    <a:pt x="15" y="89"/>
                  </a:lnTo>
                  <a:lnTo>
                    <a:pt x="13" y="133"/>
                  </a:lnTo>
                  <a:lnTo>
                    <a:pt x="11" y="174"/>
                  </a:lnTo>
                  <a:lnTo>
                    <a:pt x="9" y="193"/>
                  </a:lnTo>
                  <a:lnTo>
                    <a:pt x="7" y="211"/>
                  </a:lnTo>
                  <a:lnTo>
                    <a:pt x="4" y="224"/>
                  </a:lnTo>
                  <a:lnTo>
                    <a:pt x="4" y="237"/>
                  </a:lnTo>
                  <a:lnTo>
                    <a:pt x="2" y="243"/>
                  </a:lnTo>
                  <a:lnTo>
                    <a:pt x="0" y="245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40" name="Freeform 364">
              <a:extLst>
                <a:ext uri="{FF2B5EF4-FFF2-40B4-BE49-F238E27FC236}">
                  <a16:creationId xmlns:a16="http://schemas.microsoft.com/office/drawing/2014/main" id="{858E5951-67C5-41F6-B1A3-112DC8F37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" y="3211"/>
              <a:ext cx="25" cy="177"/>
            </a:xfrm>
            <a:custGeom>
              <a:avLst/>
              <a:gdLst>
                <a:gd name="T0" fmla="*/ 29 w 29"/>
                <a:gd name="T1" fmla="*/ 240 h 240"/>
                <a:gd name="T2" fmla="*/ 27 w 29"/>
                <a:gd name="T3" fmla="*/ 238 h 240"/>
                <a:gd name="T4" fmla="*/ 24 w 29"/>
                <a:gd name="T5" fmla="*/ 232 h 240"/>
                <a:gd name="T6" fmla="*/ 24 w 29"/>
                <a:gd name="T7" fmla="*/ 219 h 240"/>
                <a:gd name="T8" fmla="*/ 22 w 29"/>
                <a:gd name="T9" fmla="*/ 206 h 240"/>
                <a:gd name="T10" fmla="*/ 20 w 29"/>
                <a:gd name="T11" fmla="*/ 188 h 240"/>
                <a:gd name="T12" fmla="*/ 18 w 29"/>
                <a:gd name="T13" fmla="*/ 167 h 240"/>
                <a:gd name="T14" fmla="*/ 13 w 29"/>
                <a:gd name="T15" fmla="*/ 125 h 240"/>
                <a:gd name="T16" fmla="*/ 11 w 29"/>
                <a:gd name="T17" fmla="*/ 82 h 240"/>
                <a:gd name="T18" fmla="*/ 9 w 29"/>
                <a:gd name="T19" fmla="*/ 60 h 240"/>
                <a:gd name="T20" fmla="*/ 7 w 29"/>
                <a:gd name="T21" fmla="*/ 43 h 240"/>
                <a:gd name="T22" fmla="*/ 5 w 29"/>
                <a:gd name="T23" fmla="*/ 26 h 240"/>
                <a:gd name="T24" fmla="*/ 5 w 29"/>
                <a:gd name="T25" fmla="*/ 13 h 240"/>
                <a:gd name="T26" fmla="*/ 2 w 29"/>
                <a:gd name="T27" fmla="*/ 4 h 240"/>
                <a:gd name="T28" fmla="*/ 0 w 29"/>
                <a:gd name="T29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40">
                  <a:moveTo>
                    <a:pt x="29" y="240"/>
                  </a:moveTo>
                  <a:lnTo>
                    <a:pt x="27" y="238"/>
                  </a:lnTo>
                  <a:lnTo>
                    <a:pt x="24" y="232"/>
                  </a:lnTo>
                  <a:lnTo>
                    <a:pt x="24" y="219"/>
                  </a:lnTo>
                  <a:lnTo>
                    <a:pt x="22" y="206"/>
                  </a:lnTo>
                  <a:lnTo>
                    <a:pt x="20" y="188"/>
                  </a:lnTo>
                  <a:lnTo>
                    <a:pt x="18" y="167"/>
                  </a:lnTo>
                  <a:lnTo>
                    <a:pt x="13" y="125"/>
                  </a:lnTo>
                  <a:lnTo>
                    <a:pt x="11" y="82"/>
                  </a:lnTo>
                  <a:lnTo>
                    <a:pt x="9" y="60"/>
                  </a:lnTo>
                  <a:lnTo>
                    <a:pt x="7" y="43"/>
                  </a:lnTo>
                  <a:lnTo>
                    <a:pt x="5" y="26"/>
                  </a:lnTo>
                  <a:lnTo>
                    <a:pt x="5" y="13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41" name="Freeform 365">
              <a:extLst>
                <a:ext uri="{FF2B5EF4-FFF2-40B4-BE49-F238E27FC236}">
                  <a16:creationId xmlns:a16="http://schemas.microsoft.com/office/drawing/2014/main" id="{9504E6AE-01F2-4012-A35B-3BD53E4DD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" y="3211"/>
              <a:ext cx="22" cy="123"/>
            </a:xfrm>
            <a:custGeom>
              <a:avLst/>
              <a:gdLst>
                <a:gd name="T0" fmla="*/ 26 w 26"/>
                <a:gd name="T1" fmla="*/ 0 h 167"/>
                <a:gd name="T2" fmla="*/ 24 w 26"/>
                <a:gd name="T3" fmla="*/ 0 h 167"/>
                <a:gd name="T4" fmla="*/ 22 w 26"/>
                <a:gd name="T5" fmla="*/ 2 h 167"/>
                <a:gd name="T6" fmla="*/ 22 w 26"/>
                <a:gd name="T7" fmla="*/ 8 h 167"/>
                <a:gd name="T8" fmla="*/ 20 w 26"/>
                <a:gd name="T9" fmla="*/ 19 h 167"/>
                <a:gd name="T10" fmla="*/ 17 w 26"/>
                <a:gd name="T11" fmla="*/ 30 h 167"/>
                <a:gd name="T12" fmla="*/ 15 w 26"/>
                <a:gd name="T13" fmla="*/ 43 h 167"/>
                <a:gd name="T14" fmla="*/ 13 w 26"/>
                <a:gd name="T15" fmla="*/ 71 h 167"/>
                <a:gd name="T16" fmla="*/ 11 w 26"/>
                <a:gd name="T17" fmla="*/ 104 h 167"/>
                <a:gd name="T18" fmla="*/ 6 w 26"/>
                <a:gd name="T19" fmla="*/ 132 h 167"/>
                <a:gd name="T20" fmla="*/ 4 w 26"/>
                <a:gd name="T21" fmla="*/ 145 h 167"/>
                <a:gd name="T22" fmla="*/ 4 w 26"/>
                <a:gd name="T23" fmla="*/ 154 h 167"/>
                <a:gd name="T24" fmla="*/ 2 w 26"/>
                <a:gd name="T25" fmla="*/ 162 h 167"/>
                <a:gd name="T26" fmla="*/ 0 w 26"/>
                <a:gd name="T2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167">
                  <a:moveTo>
                    <a:pt x="26" y="0"/>
                  </a:moveTo>
                  <a:lnTo>
                    <a:pt x="24" y="0"/>
                  </a:lnTo>
                  <a:lnTo>
                    <a:pt x="22" y="2"/>
                  </a:lnTo>
                  <a:lnTo>
                    <a:pt x="22" y="8"/>
                  </a:lnTo>
                  <a:lnTo>
                    <a:pt x="20" y="19"/>
                  </a:lnTo>
                  <a:lnTo>
                    <a:pt x="17" y="30"/>
                  </a:lnTo>
                  <a:lnTo>
                    <a:pt x="15" y="43"/>
                  </a:lnTo>
                  <a:lnTo>
                    <a:pt x="13" y="71"/>
                  </a:lnTo>
                  <a:lnTo>
                    <a:pt x="11" y="104"/>
                  </a:lnTo>
                  <a:lnTo>
                    <a:pt x="6" y="132"/>
                  </a:lnTo>
                  <a:lnTo>
                    <a:pt x="4" y="145"/>
                  </a:lnTo>
                  <a:lnTo>
                    <a:pt x="4" y="154"/>
                  </a:lnTo>
                  <a:lnTo>
                    <a:pt x="2" y="162"/>
                  </a:lnTo>
                  <a:lnTo>
                    <a:pt x="0" y="167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42" name="Freeform 366">
              <a:extLst>
                <a:ext uri="{FF2B5EF4-FFF2-40B4-BE49-F238E27FC236}">
                  <a16:creationId xmlns:a16="http://schemas.microsoft.com/office/drawing/2014/main" id="{093B68E6-BBDD-49F9-94C5-0EE08EC75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" y="3286"/>
              <a:ext cx="25" cy="50"/>
            </a:xfrm>
            <a:custGeom>
              <a:avLst/>
              <a:gdLst>
                <a:gd name="T0" fmla="*/ 29 w 29"/>
                <a:gd name="T1" fmla="*/ 65 h 67"/>
                <a:gd name="T2" fmla="*/ 26 w 29"/>
                <a:gd name="T3" fmla="*/ 67 h 67"/>
                <a:gd name="T4" fmla="*/ 24 w 29"/>
                <a:gd name="T5" fmla="*/ 67 h 67"/>
                <a:gd name="T6" fmla="*/ 24 w 29"/>
                <a:gd name="T7" fmla="*/ 65 h 67"/>
                <a:gd name="T8" fmla="*/ 22 w 29"/>
                <a:gd name="T9" fmla="*/ 60 h 67"/>
                <a:gd name="T10" fmla="*/ 18 w 29"/>
                <a:gd name="T11" fmla="*/ 49 h 67"/>
                <a:gd name="T12" fmla="*/ 15 w 29"/>
                <a:gd name="T13" fmla="*/ 34 h 67"/>
                <a:gd name="T14" fmla="*/ 11 w 29"/>
                <a:gd name="T15" fmla="*/ 21 h 67"/>
                <a:gd name="T16" fmla="*/ 7 w 29"/>
                <a:gd name="T17" fmla="*/ 8 h 67"/>
                <a:gd name="T18" fmla="*/ 4 w 29"/>
                <a:gd name="T19" fmla="*/ 4 h 67"/>
                <a:gd name="T20" fmla="*/ 4 w 29"/>
                <a:gd name="T21" fmla="*/ 0 h 67"/>
                <a:gd name="T22" fmla="*/ 2 w 29"/>
                <a:gd name="T23" fmla="*/ 0 h 67"/>
                <a:gd name="T24" fmla="*/ 0 w 29"/>
                <a:gd name="T2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67">
                  <a:moveTo>
                    <a:pt x="29" y="65"/>
                  </a:moveTo>
                  <a:lnTo>
                    <a:pt x="26" y="67"/>
                  </a:lnTo>
                  <a:lnTo>
                    <a:pt x="24" y="67"/>
                  </a:lnTo>
                  <a:lnTo>
                    <a:pt x="24" y="65"/>
                  </a:lnTo>
                  <a:lnTo>
                    <a:pt x="22" y="60"/>
                  </a:lnTo>
                  <a:lnTo>
                    <a:pt x="18" y="49"/>
                  </a:lnTo>
                  <a:lnTo>
                    <a:pt x="15" y="34"/>
                  </a:lnTo>
                  <a:lnTo>
                    <a:pt x="11" y="21"/>
                  </a:lnTo>
                  <a:lnTo>
                    <a:pt x="7" y="8"/>
                  </a:lnTo>
                  <a:lnTo>
                    <a:pt x="4" y="4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43" name="Freeform 367">
              <a:extLst>
                <a:ext uri="{FF2B5EF4-FFF2-40B4-BE49-F238E27FC236}">
                  <a16:creationId xmlns:a16="http://schemas.microsoft.com/office/drawing/2014/main" id="{E5EB1241-0BB9-49C5-AB2C-6F48E69AE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" y="3286"/>
              <a:ext cx="25" cy="91"/>
            </a:xfrm>
            <a:custGeom>
              <a:avLst/>
              <a:gdLst>
                <a:gd name="T0" fmla="*/ 29 w 29"/>
                <a:gd name="T1" fmla="*/ 0 h 123"/>
                <a:gd name="T2" fmla="*/ 27 w 29"/>
                <a:gd name="T3" fmla="*/ 2 h 123"/>
                <a:gd name="T4" fmla="*/ 25 w 29"/>
                <a:gd name="T5" fmla="*/ 8 h 123"/>
                <a:gd name="T6" fmla="*/ 25 w 29"/>
                <a:gd name="T7" fmla="*/ 15 h 123"/>
                <a:gd name="T8" fmla="*/ 22 w 29"/>
                <a:gd name="T9" fmla="*/ 23 h 123"/>
                <a:gd name="T10" fmla="*/ 18 w 29"/>
                <a:gd name="T11" fmla="*/ 45 h 123"/>
                <a:gd name="T12" fmla="*/ 13 w 29"/>
                <a:gd name="T13" fmla="*/ 67 h 123"/>
                <a:gd name="T14" fmla="*/ 11 w 29"/>
                <a:gd name="T15" fmla="*/ 91 h 123"/>
                <a:gd name="T16" fmla="*/ 7 w 29"/>
                <a:gd name="T17" fmla="*/ 108 h 123"/>
                <a:gd name="T18" fmla="*/ 5 w 29"/>
                <a:gd name="T19" fmla="*/ 114 h 123"/>
                <a:gd name="T20" fmla="*/ 5 w 29"/>
                <a:gd name="T21" fmla="*/ 121 h 123"/>
                <a:gd name="T22" fmla="*/ 2 w 29"/>
                <a:gd name="T23" fmla="*/ 123 h 123"/>
                <a:gd name="T24" fmla="*/ 0 w 29"/>
                <a:gd name="T2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123">
                  <a:moveTo>
                    <a:pt x="29" y="0"/>
                  </a:moveTo>
                  <a:lnTo>
                    <a:pt x="27" y="2"/>
                  </a:lnTo>
                  <a:lnTo>
                    <a:pt x="25" y="8"/>
                  </a:lnTo>
                  <a:lnTo>
                    <a:pt x="25" y="15"/>
                  </a:lnTo>
                  <a:lnTo>
                    <a:pt x="22" y="23"/>
                  </a:lnTo>
                  <a:lnTo>
                    <a:pt x="18" y="45"/>
                  </a:lnTo>
                  <a:lnTo>
                    <a:pt x="13" y="67"/>
                  </a:lnTo>
                  <a:lnTo>
                    <a:pt x="11" y="91"/>
                  </a:lnTo>
                  <a:lnTo>
                    <a:pt x="7" y="108"/>
                  </a:lnTo>
                  <a:lnTo>
                    <a:pt x="5" y="114"/>
                  </a:lnTo>
                  <a:lnTo>
                    <a:pt x="5" y="121"/>
                  </a:lnTo>
                  <a:lnTo>
                    <a:pt x="2" y="123"/>
                  </a:lnTo>
                  <a:lnTo>
                    <a:pt x="0" y="123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44" name="Freeform 368">
              <a:extLst>
                <a:ext uri="{FF2B5EF4-FFF2-40B4-BE49-F238E27FC236}">
                  <a16:creationId xmlns:a16="http://schemas.microsoft.com/office/drawing/2014/main" id="{B98845C9-CCC4-4E7D-BE6F-33B0AA622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" y="3252"/>
              <a:ext cx="22" cy="125"/>
            </a:xfrm>
            <a:custGeom>
              <a:avLst/>
              <a:gdLst>
                <a:gd name="T0" fmla="*/ 26 w 26"/>
                <a:gd name="T1" fmla="*/ 169 h 169"/>
                <a:gd name="T2" fmla="*/ 24 w 26"/>
                <a:gd name="T3" fmla="*/ 167 h 169"/>
                <a:gd name="T4" fmla="*/ 22 w 26"/>
                <a:gd name="T5" fmla="*/ 160 h 169"/>
                <a:gd name="T6" fmla="*/ 22 w 26"/>
                <a:gd name="T7" fmla="*/ 152 h 169"/>
                <a:gd name="T8" fmla="*/ 20 w 26"/>
                <a:gd name="T9" fmla="*/ 143 h 169"/>
                <a:gd name="T10" fmla="*/ 17 w 26"/>
                <a:gd name="T11" fmla="*/ 130 h 169"/>
                <a:gd name="T12" fmla="*/ 15 w 26"/>
                <a:gd name="T13" fmla="*/ 117 h 169"/>
                <a:gd name="T14" fmla="*/ 13 w 26"/>
                <a:gd name="T15" fmla="*/ 89 h 169"/>
                <a:gd name="T16" fmla="*/ 11 w 26"/>
                <a:gd name="T17" fmla="*/ 61 h 169"/>
                <a:gd name="T18" fmla="*/ 6 w 26"/>
                <a:gd name="T19" fmla="*/ 33 h 169"/>
                <a:gd name="T20" fmla="*/ 4 w 26"/>
                <a:gd name="T21" fmla="*/ 22 h 169"/>
                <a:gd name="T22" fmla="*/ 4 w 26"/>
                <a:gd name="T23" fmla="*/ 13 h 169"/>
                <a:gd name="T24" fmla="*/ 2 w 26"/>
                <a:gd name="T25" fmla="*/ 4 h 169"/>
                <a:gd name="T26" fmla="*/ 0 w 26"/>
                <a:gd name="T2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169">
                  <a:moveTo>
                    <a:pt x="26" y="169"/>
                  </a:moveTo>
                  <a:lnTo>
                    <a:pt x="24" y="167"/>
                  </a:lnTo>
                  <a:lnTo>
                    <a:pt x="22" y="160"/>
                  </a:lnTo>
                  <a:lnTo>
                    <a:pt x="22" y="152"/>
                  </a:lnTo>
                  <a:lnTo>
                    <a:pt x="20" y="143"/>
                  </a:lnTo>
                  <a:lnTo>
                    <a:pt x="17" y="130"/>
                  </a:lnTo>
                  <a:lnTo>
                    <a:pt x="15" y="117"/>
                  </a:lnTo>
                  <a:lnTo>
                    <a:pt x="13" y="89"/>
                  </a:lnTo>
                  <a:lnTo>
                    <a:pt x="11" y="61"/>
                  </a:lnTo>
                  <a:lnTo>
                    <a:pt x="6" y="33"/>
                  </a:lnTo>
                  <a:lnTo>
                    <a:pt x="4" y="22"/>
                  </a:lnTo>
                  <a:lnTo>
                    <a:pt x="4" y="13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45" name="Freeform 369">
              <a:extLst>
                <a:ext uri="{FF2B5EF4-FFF2-40B4-BE49-F238E27FC236}">
                  <a16:creationId xmlns:a16="http://schemas.microsoft.com/office/drawing/2014/main" id="{77FE4527-8806-417E-AD6D-5CD033543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3249"/>
              <a:ext cx="25" cy="41"/>
            </a:xfrm>
            <a:custGeom>
              <a:avLst/>
              <a:gdLst>
                <a:gd name="T0" fmla="*/ 29 w 29"/>
                <a:gd name="T1" fmla="*/ 4 h 56"/>
                <a:gd name="T2" fmla="*/ 24 w 29"/>
                <a:gd name="T3" fmla="*/ 0 h 56"/>
                <a:gd name="T4" fmla="*/ 22 w 29"/>
                <a:gd name="T5" fmla="*/ 0 h 56"/>
                <a:gd name="T6" fmla="*/ 18 w 29"/>
                <a:gd name="T7" fmla="*/ 6 h 56"/>
                <a:gd name="T8" fmla="*/ 13 w 29"/>
                <a:gd name="T9" fmla="*/ 15 h 56"/>
                <a:gd name="T10" fmla="*/ 11 w 29"/>
                <a:gd name="T11" fmla="*/ 24 h 56"/>
                <a:gd name="T12" fmla="*/ 7 w 29"/>
                <a:gd name="T13" fmla="*/ 37 h 56"/>
                <a:gd name="T14" fmla="*/ 4 w 29"/>
                <a:gd name="T15" fmla="*/ 47 h 56"/>
                <a:gd name="T16" fmla="*/ 0 w 29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56">
                  <a:moveTo>
                    <a:pt x="29" y="4"/>
                  </a:moveTo>
                  <a:lnTo>
                    <a:pt x="24" y="0"/>
                  </a:lnTo>
                  <a:lnTo>
                    <a:pt x="22" y="0"/>
                  </a:lnTo>
                  <a:lnTo>
                    <a:pt x="18" y="6"/>
                  </a:lnTo>
                  <a:lnTo>
                    <a:pt x="13" y="15"/>
                  </a:lnTo>
                  <a:lnTo>
                    <a:pt x="11" y="24"/>
                  </a:lnTo>
                  <a:lnTo>
                    <a:pt x="7" y="37"/>
                  </a:lnTo>
                  <a:lnTo>
                    <a:pt x="4" y="47"/>
                  </a:lnTo>
                  <a:lnTo>
                    <a:pt x="0" y="56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46" name="Freeform 370">
              <a:extLst>
                <a:ext uri="{FF2B5EF4-FFF2-40B4-BE49-F238E27FC236}">
                  <a16:creationId xmlns:a16="http://schemas.microsoft.com/office/drawing/2014/main" id="{14DCD29C-13BE-46FA-BEBA-2B1D5C41A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7" y="3290"/>
              <a:ext cx="23" cy="63"/>
            </a:xfrm>
            <a:custGeom>
              <a:avLst/>
              <a:gdLst>
                <a:gd name="T0" fmla="*/ 27 w 27"/>
                <a:gd name="T1" fmla="*/ 0 h 85"/>
                <a:gd name="T2" fmla="*/ 23 w 27"/>
                <a:gd name="T3" fmla="*/ 11 h 85"/>
                <a:gd name="T4" fmla="*/ 20 w 27"/>
                <a:gd name="T5" fmla="*/ 22 h 85"/>
                <a:gd name="T6" fmla="*/ 14 w 27"/>
                <a:gd name="T7" fmla="*/ 50 h 85"/>
                <a:gd name="T8" fmla="*/ 12 w 27"/>
                <a:gd name="T9" fmla="*/ 63 h 85"/>
                <a:gd name="T10" fmla="*/ 7 w 27"/>
                <a:gd name="T11" fmla="*/ 74 h 85"/>
                <a:gd name="T12" fmla="*/ 5 w 27"/>
                <a:gd name="T13" fmla="*/ 82 h 85"/>
                <a:gd name="T14" fmla="*/ 0 w 27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85">
                  <a:moveTo>
                    <a:pt x="27" y="0"/>
                  </a:moveTo>
                  <a:lnTo>
                    <a:pt x="23" y="11"/>
                  </a:lnTo>
                  <a:lnTo>
                    <a:pt x="20" y="22"/>
                  </a:lnTo>
                  <a:lnTo>
                    <a:pt x="14" y="50"/>
                  </a:lnTo>
                  <a:lnTo>
                    <a:pt x="12" y="63"/>
                  </a:lnTo>
                  <a:lnTo>
                    <a:pt x="7" y="74"/>
                  </a:lnTo>
                  <a:lnTo>
                    <a:pt x="5" y="82"/>
                  </a:lnTo>
                  <a:lnTo>
                    <a:pt x="0" y="85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47" name="Freeform 371">
              <a:extLst>
                <a:ext uri="{FF2B5EF4-FFF2-40B4-BE49-F238E27FC236}">
                  <a16:creationId xmlns:a16="http://schemas.microsoft.com/office/drawing/2014/main" id="{068EC388-613F-48B2-BC7C-FF3FF7B4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" y="3297"/>
              <a:ext cx="24" cy="56"/>
            </a:xfrm>
            <a:custGeom>
              <a:avLst/>
              <a:gdLst>
                <a:gd name="T0" fmla="*/ 28 w 28"/>
                <a:gd name="T1" fmla="*/ 76 h 76"/>
                <a:gd name="T2" fmla="*/ 26 w 28"/>
                <a:gd name="T3" fmla="*/ 76 h 76"/>
                <a:gd name="T4" fmla="*/ 24 w 28"/>
                <a:gd name="T5" fmla="*/ 73 h 76"/>
                <a:gd name="T6" fmla="*/ 22 w 28"/>
                <a:gd name="T7" fmla="*/ 65 h 76"/>
                <a:gd name="T8" fmla="*/ 17 w 28"/>
                <a:gd name="T9" fmla="*/ 54 h 76"/>
                <a:gd name="T10" fmla="*/ 13 w 28"/>
                <a:gd name="T11" fmla="*/ 41 h 76"/>
                <a:gd name="T12" fmla="*/ 11 w 28"/>
                <a:gd name="T13" fmla="*/ 28 h 76"/>
                <a:gd name="T14" fmla="*/ 6 w 28"/>
                <a:gd name="T15" fmla="*/ 15 h 76"/>
                <a:gd name="T16" fmla="*/ 4 w 28"/>
                <a:gd name="T17" fmla="*/ 6 h 76"/>
                <a:gd name="T18" fmla="*/ 0 w 28"/>
                <a:gd name="T1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76">
                  <a:moveTo>
                    <a:pt x="28" y="76"/>
                  </a:moveTo>
                  <a:lnTo>
                    <a:pt x="26" y="76"/>
                  </a:lnTo>
                  <a:lnTo>
                    <a:pt x="24" y="73"/>
                  </a:lnTo>
                  <a:lnTo>
                    <a:pt x="22" y="65"/>
                  </a:lnTo>
                  <a:lnTo>
                    <a:pt x="17" y="54"/>
                  </a:lnTo>
                  <a:lnTo>
                    <a:pt x="13" y="41"/>
                  </a:lnTo>
                  <a:lnTo>
                    <a:pt x="11" y="28"/>
                  </a:lnTo>
                  <a:lnTo>
                    <a:pt x="6" y="15"/>
                  </a:lnTo>
                  <a:lnTo>
                    <a:pt x="4" y="6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48" name="Freeform 372">
              <a:extLst>
                <a:ext uri="{FF2B5EF4-FFF2-40B4-BE49-F238E27FC236}">
                  <a16:creationId xmlns:a16="http://schemas.microsoft.com/office/drawing/2014/main" id="{45A423EF-A8CA-4EA7-B790-613165D8A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3297"/>
              <a:ext cx="23" cy="22"/>
            </a:xfrm>
            <a:custGeom>
              <a:avLst/>
              <a:gdLst>
                <a:gd name="T0" fmla="*/ 27 w 27"/>
                <a:gd name="T1" fmla="*/ 0 h 30"/>
                <a:gd name="T2" fmla="*/ 25 w 27"/>
                <a:gd name="T3" fmla="*/ 0 h 30"/>
                <a:gd name="T4" fmla="*/ 20 w 27"/>
                <a:gd name="T5" fmla="*/ 4 h 30"/>
                <a:gd name="T6" fmla="*/ 18 w 27"/>
                <a:gd name="T7" fmla="*/ 11 h 30"/>
                <a:gd name="T8" fmla="*/ 14 w 27"/>
                <a:gd name="T9" fmla="*/ 17 h 30"/>
                <a:gd name="T10" fmla="*/ 9 w 27"/>
                <a:gd name="T11" fmla="*/ 24 h 30"/>
                <a:gd name="T12" fmla="*/ 7 w 27"/>
                <a:gd name="T13" fmla="*/ 28 h 30"/>
                <a:gd name="T14" fmla="*/ 2 w 27"/>
                <a:gd name="T15" fmla="*/ 30 h 30"/>
                <a:gd name="T16" fmla="*/ 0 w 27"/>
                <a:gd name="T17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7" y="0"/>
                  </a:moveTo>
                  <a:lnTo>
                    <a:pt x="25" y="0"/>
                  </a:lnTo>
                  <a:lnTo>
                    <a:pt x="20" y="4"/>
                  </a:lnTo>
                  <a:lnTo>
                    <a:pt x="18" y="11"/>
                  </a:lnTo>
                  <a:lnTo>
                    <a:pt x="14" y="17"/>
                  </a:lnTo>
                  <a:lnTo>
                    <a:pt x="9" y="24"/>
                  </a:lnTo>
                  <a:lnTo>
                    <a:pt x="7" y="28"/>
                  </a:lnTo>
                  <a:lnTo>
                    <a:pt x="2" y="30"/>
                  </a:lnTo>
                  <a:lnTo>
                    <a:pt x="0" y="26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49" name="Freeform 373">
              <a:extLst>
                <a:ext uri="{FF2B5EF4-FFF2-40B4-BE49-F238E27FC236}">
                  <a16:creationId xmlns:a16="http://schemas.microsoft.com/office/drawing/2014/main" id="{DF9DF217-04D0-4D82-B8C4-785D72922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3175"/>
              <a:ext cx="24" cy="141"/>
            </a:xfrm>
            <a:custGeom>
              <a:avLst/>
              <a:gdLst>
                <a:gd name="T0" fmla="*/ 28 w 28"/>
                <a:gd name="T1" fmla="*/ 191 h 191"/>
                <a:gd name="T2" fmla="*/ 26 w 28"/>
                <a:gd name="T3" fmla="*/ 184 h 191"/>
                <a:gd name="T4" fmla="*/ 24 w 28"/>
                <a:gd name="T5" fmla="*/ 176 h 191"/>
                <a:gd name="T6" fmla="*/ 24 w 28"/>
                <a:gd name="T7" fmla="*/ 163 h 191"/>
                <a:gd name="T8" fmla="*/ 22 w 28"/>
                <a:gd name="T9" fmla="*/ 150 h 191"/>
                <a:gd name="T10" fmla="*/ 17 w 28"/>
                <a:gd name="T11" fmla="*/ 119 h 191"/>
                <a:gd name="T12" fmla="*/ 13 w 28"/>
                <a:gd name="T13" fmla="*/ 85 h 191"/>
                <a:gd name="T14" fmla="*/ 11 w 28"/>
                <a:gd name="T15" fmla="*/ 54 h 191"/>
                <a:gd name="T16" fmla="*/ 8 w 28"/>
                <a:gd name="T17" fmla="*/ 39 h 191"/>
                <a:gd name="T18" fmla="*/ 6 w 28"/>
                <a:gd name="T19" fmla="*/ 26 h 191"/>
                <a:gd name="T20" fmla="*/ 4 w 28"/>
                <a:gd name="T21" fmla="*/ 15 h 191"/>
                <a:gd name="T22" fmla="*/ 4 w 28"/>
                <a:gd name="T23" fmla="*/ 7 h 191"/>
                <a:gd name="T24" fmla="*/ 2 w 28"/>
                <a:gd name="T25" fmla="*/ 2 h 191"/>
                <a:gd name="T26" fmla="*/ 0 w 28"/>
                <a:gd name="T27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191">
                  <a:moveTo>
                    <a:pt x="28" y="191"/>
                  </a:moveTo>
                  <a:lnTo>
                    <a:pt x="26" y="184"/>
                  </a:lnTo>
                  <a:lnTo>
                    <a:pt x="24" y="176"/>
                  </a:lnTo>
                  <a:lnTo>
                    <a:pt x="24" y="163"/>
                  </a:lnTo>
                  <a:lnTo>
                    <a:pt x="22" y="150"/>
                  </a:lnTo>
                  <a:lnTo>
                    <a:pt x="17" y="119"/>
                  </a:lnTo>
                  <a:lnTo>
                    <a:pt x="13" y="85"/>
                  </a:lnTo>
                  <a:lnTo>
                    <a:pt x="11" y="54"/>
                  </a:lnTo>
                  <a:lnTo>
                    <a:pt x="8" y="39"/>
                  </a:lnTo>
                  <a:lnTo>
                    <a:pt x="6" y="26"/>
                  </a:lnTo>
                  <a:lnTo>
                    <a:pt x="4" y="15"/>
                  </a:lnTo>
                  <a:lnTo>
                    <a:pt x="4" y="7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50" name="Freeform 374">
              <a:extLst>
                <a:ext uri="{FF2B5EF4-FFF2-40B4-BE49-F238E27FC236}">
                  <a16:creationId xmlns:a16="http://schemas.microsoft.com/office/drawing/2014/main" id="{B6558363-57E8-4D28-A9C8-7D814D46C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3175"/>
              <a:ext cx="23" cy="141"/>
            </a:xfrm>
            <a:custGeom>
              <a:avLst/>
              <a:gdLst>
                <a:gd name="T0" fmla="*/ 27 w 27"/>
                <a:gd name="T1" fmla="*/ 0 h 191"/>
                <a:gd name="T2" fmla="*/ 24 w 27"/>
                <a:gd name="T3" fmla="*/ 2 h 191"/>
                <a:gd name="T4" fmla="*/ 22 w 27"/>
                <a:gd name="T5" fmla="*/ 9 h 191"/>
                <a:gd name="T6" fmla="*/ 22 w 27"/>
                <a:gd name="T7" fmla="*/ 17 h 191"/>
                <a:gd name="T8" fmla="*/ 20 w 27"/>
                <a:gd name="T9" fmla="*/ 30 h 191"/>
                <a:gd name="T10" fmla="*/ 18 w 27"/>
                <a:gd name="T11" fmla="*/ 43 h 191"/>
                <a:gd name="T12" fmla="*/ 15 w 27"/>
                <a:gd name="T13" fmla="*/ 61 h 191"/>
                <a:gd name="T14" fmla="*/ 13 w 27"/>
                <a:gd name="T15" fmla="*/ 95 h 191"/>
                <a:gd name="T16" fmla="*/ 11 w 27"/>
                <a:gd name="T17" fmla="*/ 130 h 191"/>
                <a:gd name="T18" fmla="*/ 9 w 27"/>
                <a:gd name="T19" fmla="*/ 147 h 191"/>
                <a:gd name="T20" fmla="*/ 7 w 27"/>
                <a:gd name="T21" fmla="*/ 160 h 191"/>
                <a:gd name="T22" fmla="*/ 4 w 27"/>
                <a:gd name="T23" fmla="*/ 173 h 191"/>
                <a:gd name="T24" fmla="*/ 4 w 27"/>
                <a:gd name="T25" fmla="*/ 182 h 191"/>
                <a:gd name="T26" fmla="*/ 2 w 27"/>
                <a:gd name="T27" fmla="*/ 189 h 191"/>
                <a:gd name="T28" fmla="*/ 0 w 27"/>
                <a:gd name="T29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191">
                  <a:moveTo>
                    <a:pt x="27" y="0"/>
                  </a:moveTo>
                  <a:lnTo>
                    <a:pt x="24" y="2"/>
                  </a:lnTo>
                  <a:lnTo>
                    <a:pt x="22" y="9"/>
                  </a:lnTo>
                  <a:lnTo>
                    <a:pt x="22" y="17"/>
                  </a:lnTo>
                  <a:lnTo>
                    <a:pt x="20" y="30"/>
                  </a:lnTo>
                  <a:lnTo>
                    <a:pt x="18" y="43"/>
                  </a:lnTo>
                  <a:lnTo>
                    <a:pt x="15" y="61"/>
                  </a:lnTo>
                  <a:lnTo>
                    <a:pt x="13" y="95"/>
                  </a:lnTo>
                  <a:lnTo>
                    <a:pt x="11" y="130"/>
                  </a:lnTo>
                  <a:lnTo>
                    <a:pt x="9" y="147"/>
                  </a:lnTo>
                  <a:lnTo>
                    <a:pt x="7" y="160"/>
                  </a:lnTo>
                  <a:lnTo>
                    <a:pt x="4" y="173"/>
                  </a:lnTo>
                  <a:lnTo>
                    <a:pt x="4" y="182"/>
                  </a:lnTo>
                  <a:lnTo>
                    <a:pt x="2" y="189"/>
                  </a:lnTo>
                  <a:lnTo>
                    <a:pt x="0" y="191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51" name="Freeform 375">
              <a:extLst>
                <a:ext uri="{FF2B5EF4-FFF2-40B4-BE49-F238E27FC236}">
                  <a16:creationId xmlns:a16="http://schemas.microsoft.com/office/drawing/2014/main" id="{BA63E45F-41AD-44C8-8248-C4FF54094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" y="3175"/>
              <a:ext cx="25" cy="141"/>
            </a:xfrm>
            <a:custGeom>
              <a:avLst/>
              <a:gdLst>
                <a:gd name="T0" fmla="*/ 29 w 29"/>
                <a:gd name="T1" fmla="*/ 191 h 191"/>
                <a:gd name="T2" fmla="*/ 27 w 29"/>
                <a:gd name="T3" fmla="*/ 189 h 191"/>
                <a:gd name="T4" fmla="*/ 25 w 29"/>
                <a:gd name="T5" fmla="*/ 186 h 191"/>
                <a:gd name="T6" fmla="*/ 25 w 29"/>
                <a:gd name="T7" fmla="*/ 180 h 191"/>
                <a:gd name="T8" fmla="*/ 22 w 29"/>
                <a:gd name="T9" fmla="*/ 173 h 191"/>
                <a:gd name="T10" fmla="*/ 20 w 29"/>
                <a:gd name="T11" fmla="*/ 165 h 191"/>
                <a:gd name="T12" fmla="*/ 18 w 29"/>
                <a:gd name="T13" fmla="*/ 154 h 191"/>
                <a:gd name="T14" fmla="*/ 14 w 29"/>
                <a:gd name="T15" fmla="*/ 130 h 191"/>
                <a:gd name="T16" fmla="*/ 11 w 29"/>
                <a:gd name="T17" fmla="*/ 100 h 191"/>
                <a:gd name="T18" fmla="*/ 7 w 29"/>
                <a:gd name="T19" fmla="*/ 67 h 191"/>
                <a:gd name="T20" fmla="*/ 5 w 29"/>
                <a:gd name="T21" fmla="*/ 35 h 191"/>
                <a:gd name="T22" fmla="*/ 0 w 29"/>
                <a:gd name="T23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191">
                  <a:moveTo>
                    <a:pt x="29" y="191"/>
                  </a:moveTo>
                  <a:lnTo>
                    <a:pt x="27" y="189"/>
                  </a:lnTo>
                  <a:lnTo>
                    <a:pt x="25" y="186"/>
                  </a:lnTo>
                  <a:lnTo>
                    <a:pt x="25" y="180"/>
                  </a:lnTo>
                  <a:lnTo>
                    <a:pt x="22" y="173"/>
                  </a:lnTo>
                  <a:lnTo>
                    <a:pt x="20" y="165"/>
                  </a:lnTo>
                  <a:lnTo>
                    <a:pt x="18" y="154"/>
                  </a:lnTo>
                  <a:lnTo>
                    <a:pt x="14" y="130"/>
                  </a:lnTo>
                  <a:lnTo>
                    <a:pt x="11" y="100"/>
                  </a:lnTo>
                  <a:lnTo>
                    <a:pt x="7" y="67"/>
                  </a:lnTo>
                  <a:lnTo>
                    <a:pt x="5" y="35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52" name="Freeform 376">
              <a:extLst>
                <a:ext uri="{FF2B5EF4-FFF2-40B4-BE49-F238E27FC236}">
                  <a16:creationId xmlns:a16="http://schemas.microsoft.com/office/drawing/2014/main" id="{618F6BC1-40C0-4231-93C4-3F3FF8A81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" y="2916"/>
              <a:ext cx="22" cy="259"/>
            </a:xfrm>
            <a:custGeom>
              <a:avLst/>
              <a:gdLst>
                <a:gd name="T0" fmla="*/ 26 w 26"/>
                <a:gd name="T1" fmla="*/ 351 h 351"/>
                <a:gd name="T2" fmla="*/ 24 w 26"/>
                <a:gd name="T3" fmla="*/ 319 h 351"/>
                <a:gd name="T4" fmla="*/ 20 w 26"/>
                <a:gd name="T5" fmla="*/ 286 h 351"/>
                <a:gd name="T6" fmla="*/ 17 w 26"/>
                <a:gd name="T7" fmla="*/ 249 h 351"/>
                <a:gd name="T8" fmla="*/ 13 w 26"/>
                <a:gd name="T9" fmla="*/ 210 h 351"/>
                <a:gd name="T10" fmla="*/ 9 w 26"/>
                <a:gd name="T11" fmla="*/ 167 h 351"/>
                <a:gd name="T12" fmla="*/ 6 w 26"/>
                <a:gd name="T13" fmla="*/ 117 h 351"/>
                <a:gd name="T14" fmla="*/ 4 w 26"/>
                <a:gd name="T15" fmla="*/ 91 h 351"/>
                <a:gd name="T16" fmla="*/ 2 w 26"/>
                <a:gd name="T17" fmla="*/ 63 h 351"/>
                <a:gd name="T18" fmla="*/ 2 w 26"/>
                <a:gd name="T19" fmla="*/ 33 h 351"/>
                <a:gd name="T20" fmla="*/ 0 w 26"/>
                <a:gd name="T21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351">
                  <a:moveTo>
                    <a:pt x="26" y="351"/>
                  </a:moveTo>
                  <a:lnTo>
                    <a:pt x="24" y="319"/>
                  </a:lnTo>
                  <a:lnTo>
                    <a:pt x="20" y="286"/>
                  </a:lnTo>
                  <a:lnTo>
                    <a:pt x="17" y="249"/>
                  </a:lnTo>
                  <a:lnTo>
                    <a:pt x="13" y="210"/>
                  </a:lnTo>
                  <a:lnTo>
                    <a:pt x="9" y="167"/>
                  </a:lnTo>
                  <a:lnTo>
                    <a:pt x="6" y="117"/>
                  </a:lnTo>
                  <a:lnTo>
                    <a:pt x="4" y="91"/>
                  </a:lnTo>
                  <a:lnTo>
                    <a:pt x="2" y="63"/>
                  </a:lnTo>
                  <a:lnTo>
                    <a:pt x="2" y="33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53" name="Freeform 377">
              <a:extLst>
                <a:ext uri="{FF2B5EF4-FFF2-40B4-BE49-F238E27FC236}">
                  <a16:creationId xmlns:a16="http://schemas.microsoft.com/office/drawing/2014/main" id="{FF12A1B9-707D-4E33-AE16-A9A84C627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2341"/>
              <a:ext cx="25" cy="575"/>
            </a:xfrm>
            <a:custGeom>
              <a:avLst/>
              <a:gdLst>
                <a:gd name="T0" fmla="*/ 29 w 29"/>
                <a:gd name="T1" fmla="*/ 777 h 777"/>
                <a:gd name="T2" fmla="*/ 29 w 29"/>
                <a:gd name="T3" fmla="*/ 758 h 777"/>
                <a:gd name="T4" fmla="*/ 27 w 29"/>
                <a:gd name="T5" fmla="*/ 738 h 777"/>
                <a:gd name="T6" fmla="*/ 27 w 29"/>
                <a:gd name="T7" fmla="*/ 714 h 777"/>
                <a:gd name="T8" fmla="*/ 24 w 29"/>
                <a:gd name="T9" fmla="*/ 691 h 777"/>
                <a:gd name="T10" fmla="*/ 24 w 29"/>
                <a:gd name="T11" fmla="*/ 639 h 777"/>
                <a:gd name="T12" fmla="*/ 22 w 29"/>
                <a:gd name="T13" fmla="*/ 580 h 777"/>
                <a:gd name="T14" fmla="*/ 20 w 29"/>
                <a:gd name="T15" fmla="*/ 517 h 777"/>
                <a:gd name="T16" fmla="*/ 18 w 29"/>
                <a:gd name="T17" fmla="*/ 454 h 777"/>
                <a:gd name="T18" fmla="*/ 16 w 29"/>
                <a:gd name="T19" fmla="*/ 389 h 777"/>
                <a:gd name="T20" fmla="*/ 13 w 29"/>
                <a:gd name="T21" fmla="*/ 327 h 777"/>
                <a:gd name="T22" fmla="*/ 13 w 29"/>
                <a:gd name="T23" fmla="*/ 264 h 777"/>
                <a:gd name="T24" fmla="*/ 11 w 29"/>
                <a:gd name="T25" fmla="*/ 205 h 777"/>
                <a:gd name="T26" fmla="*/ 9 w 29"/>
                <a:gd name="T27" fmla="*/ 151 h 777"/>
                <a:gd name="T28" fmla="*/ 9 w 29"/>
                <a:gd name="T29" fmla="*/ 127 h 777"/>
                <a:gd name="T30" fmla="*/ 7 w 29"/>
                <a:gd name="T31" fmla="*/ 104 h 777"/>
                <a:gd name="T32" fmla="*/ 7 w 29"/>
                <a:gd name="T33" fmla="*/ 82 h 777"/>
                <a:gd name="T34" fmla="*/ 4 w 29"/>
                <a:gd name="T35" fmla="*/ 62 h 777"/>
                <a:gd name="T36" fmla="*/ 4 w 29"/>
                <a:gd name="T37" fmla="*/ 47 h 777"/>
                <a:gd name="T38" fmla="*/ 4 w 29"/>
                <a:gd name="T39" fmla="*/ 32 h 777"/>
                <a:gd name="T40" fmla="*/ 2 w 29"/>
                <a:gd name="T41" fmla="*/ 19 h 777"/>
                <a:gd name="T42" fmla="*/ 2 w 29"/>
                <a:gd name="T43" fmla="*/ 10 h 777"/>
                <a:gd name="T44" fmla="*/ 0 w 29"/>
                <a:gd name="T45" fmla="*/ 4 h 777"/>
                <a:gd name="T46" fmla="*/ 0 w 29"/>
                <a:gd name="T47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777">
                  <a:moveTo>
                    <a:pt x="29" y="777"/>
                  </a:moveTo>
                  <a:lnTo>
                    <a:pt x="29" y="758"/>
                  </a:lnTo>
                  <a:lnTo>
                    <a:pt x="27" y="738"/>
                  </a:lnTo>
                  <a:lnTo>
                    <a:pt x="27" y="714"/>
                  </a:lnTo>
                  <a:lnTo>
                    <a:pt x="24" y="691"/>
                  </a:lnTo>
                  <a:lnTo>
                    <a:pt x="24" y="639"/>
                  </a:lnTo>
                  <a:lnTo>
                    <a:pt x="22" y="580"/>
                  </a:lnTo>
                  <a:lnTo>
                    <a:pt x="20" y="517"/>
                  </a:lnTo>
                  <a:lnTo>
                    <a:pt x="18" y="454"/>
                  </a:lnTo>
                  <a:lnTo>
                    <a:pt x="16" y="389"/>
                  </a:lnTo>
                  <a:lnTo>
                    <a:pt x="13" y="327"/>
                  </a:lnTo>
                  <a:lnTo>
                    <a:pt x="13" y="264"/>
                  </a:lnTo>
                  <a:lnTo>
                    <a:pt x="11" y="205"/>
                  </a:lnTo>
                  <a:lnTo>
                    <a:pt x="9" y="151"/>
                  </a:lnTo>
                  <a:lnTo>
                    <a:pt x="9" y="127"/>
                  </a:lnTo>
                  <a:lnTo>
                    <a:pt x="7" y="104"/>
                  </a:lnTo>
                  <a:lnTo>
                    <a:pt x="7" y="82"/>
                  </a:lnTo>
                  <a:lnTo>
                    <a:pt x="4" y="62"/>
                  </a:lnTo>
                  <a:lnTo>
                    <a:pt x="4" y="47"/>
                  </a:lnTo>
                  <a:lnTo>
                    <a:pt x="4" y="32"/>
                  </a:lnTo>
                  <a:lnTo>
                    <a:pt x="2" y="19"/>
                  </a:lnTo>
                  <a:lnTo>
                    <a:pt x="2" y="10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54" name="Freeform 378">
              <a:extLst>
                <a:ext uri="{FF2B5EF4-FFF2-40B4-BE49-F238E27FC236}">
                  <a16:creationId xmlns:a16="http://schemas.microsoft.com/office/drawing/2014/main" id="{839F5481-2F3A-4F06-B5EF-02E4784EC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" y="2341"/>
              <a:ext cx="22" cy="476"/>
            </a:xfrm>
            <a:custGeom>
              <a:avLst/>
              <a:gdLst>
                <a:gd name="T0" fmla="*/ 26 w 26"/>
                <a:gd name="T1" fmla="*/ 0 h 643"/>
                <a:gd name="T2" fmla="*/ 26 w 26"/>
                <a:gd name="T3" fmla="*/ 0 h 643"/>
                <a:gd name="T4" fmla="*/ 24 w 26"/>
                <a:gd name="T5" fmla="*/ 2 h 643"/>
                <a:gd name="T6" fmla="*/ 24 w 26"/>
                <a:gd name="T7" fmla="*/ 6 h 643"/>
                <a:gd name="T8" fmla="*/ 22 w 26"/>
                <a:gd name="T9" fmla="*/ 13 h 643"/>
                <a:gd name="T10" fmla="*/ 22 w 26"/>
                <a:gd name="T11" fmla="*/ 21 h 643"/>
                <a:gd name="T12" fmla="*/ 22 w 26"/>
                <a:gd name="T13" fmla="*/ 32 h 643"/>
                <a:gd name="T14" fmla="*/ 19 w 26"/>
                <a:gd name="T15" fmla="*/ 47 h 643"/>
                <a:gd name="T16" fmla="*/ 19 w 26"/>
                <a:gd name="T17" fmla="*/ 62 h 643"/>
                <a:gd name="T18" fmla="*/ 19 w 26"/>
                <a:gd name="T19" fmla="*/ 80 h 643"/>
                <a:gd name="T20" fmla="*/ 17 w 26"/>
                <a:gd name="T21" fmla="*/ 97 h 643"/>
                <a:gd name="T22" fmla="*/ 15 w 26"/>
                <a:gd name="T23" fmla="*/ 138 h 643"/>
                <a:gd name="T24" fmla="*/ 15 w 26"/>
                <a:gd name="T25" fmla="*/ 186 h 643"/>
                <a:gd name="T26" fmla="*/ 13 w 26"/>
                <a:gd name="T27" fmla="*/ 236 h 643"/>
                <a:gd name="T28" fmla="*/ 11 w 26"/>
                <a:gd name="T29" fmla="*/ 288 h 643"/>
                <a:gd name="T30" fmla="*/ 11 w 26"/>
                <a:gd name="T31" fmla="*/ 344 h 643"/>
                <a:gd name="T32" fmla="*/ 8 w 26"/>
                <a:gd name="T33" fmla="*/ 398 h 643"/>
                <a:gd name="T34" fmla="*/ 6 w 26"/>
                <a:gd name="T35" fmla="*/ 452 h 643"/>
                <a:gd name="T36" fmla="*/ 4 w 26"/>
                <a:gd name="T37" fmla="*/ 504 h 643"/>
                <a:gd name="T38" fmla="*/ 4 w 26"/>
                <a:gd name="T39" fmla="*/ 554 h 643"/>
                <a:gd name="T40" fmla="*/ 2 w 26"/>
                <a:gd name="T41" fmla="*/ 602 h 643"/>
                <a:gd name="T42" fmla="*/ 0 w 26"/>
                <a:gd name="T43" fmla="*/ 64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" h="643">
                  <a:moveTo>
                    <a:pt x="26" y="0"/>
                  </a:moveTo>
                  <a:lnTo>
                    <a:pt x="26" y="0"/>
                  </a:lnTo>
                  <a:lnTo>
                    <a:pt x="24" y="2"/>
                  </a:lnTo>
                  <a:lnTo>
                    <a:pt x="24" y="6"/>
                  </a:lnTo>
                  <a:lnTo>
                    <a:pt x="22" y="13"/>
                  </a:lnTo>
                  <a:lnTo>
                    <a:pt x="22" y="21"/>
                  </a:lnTo>
                  <a:lnTo>
                    <a:pt x="22" y="32"/>
                  </a:lnTo>
                  <a:lnTo>
                    <a:pt x="19" y="47"/>
                  </a:lnTo>
                  <a:lnTo>
                    <a:pt x="19" y="62"/>
                  </a:lnTo>
                  <a:lnTo>
                    <a:pt x="19" y="80"/>
                  </a:lnTo>
                  <a:lnTo>
                    <a:pt x="17" y="97"/>
                  </a:lnTo>
                  <a:lnTo>
                    <a:pt x="15" y="138"/>
                  </a:lnTo>
                  <a:lnTo>
                    <a:pt x="15" y="186"/>
                  </a:lnTo>
                  <a:lnTo>
                    <a:pt x="13" y="236"/>
                  </a:lnTo>
                  <a:lnTo>
                    <a:pt x="11" y="288"/>
                  </a:lnTo>
                  <a:lnTo>
                    <a:pt x="11" y="344"/>
                  </a:lnTo>
                  <a:lnTo>
                    <a:pt x="8" y="398"/>
                  </a:lnTo>
                  <a:lnTo>
                    <a:pt x="6" y="452"/>
                  </a:lnTo>
                  <a:lnTo>
                    <a:pt x="4" y="504"/>
                  </a:lnTo>
                  <a:lnTo>
                    <a:pt x="4" y="554"/>
                  </a:lnTo>
                  <a:lnTo>
                    <a:pt x="2" y="602"/>
                  </a:lnTo>
                  <a:lnTo>
                    <a:pt x="0" y="643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55" name="Freeform 379">
              <a:extLst>
                <a:ext uri="{FF2B5EF4-FFF2-40B4-BE49-F238E27FC236}">
                  <a16:creationId xmlns:a16="http://schemas.microsoft.com/office/drawing/2014/main" id="{CE3C27F2-63B5-45CF-BCDC-01B9D8488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" y="2817"/>
              <a:ext cx="25" cy="438"/>
            </a:xfrm>
            <a:custGeom>
              <a:avLst/>
              <a:gdLst>
                <a:gd name="T0" fmla="*/ 29 w 29"/>
                <a:gd name="T1" fmla="*/ 0 h 593"/>
                <a:gd name="T2" fmla="*/ 26 w 29"/>
                <a:gd name="T3" fmla="*/ 39 h 593"/>
                <a:gd name="T4" fmla="*/ 24 w 29"/>
                <a:gd name="T5" fmla="*/ 80 h 593"/>
                <a:gd name="T6" fmla="*/ 22 w 29"/>
                <a:gd name="T7" fmla="*/ 165 h 593"/>
                <a:gd name="T8" fmla="*/ 17 w 29"/>
                <a:gd name="T9" fmla="*/ 251 h 593"/>
                <a:gd name="T10" fmla="*/ 15 w 29"/>
                <a:gd name="T11" fmla="*/ 333 h 593"/>
                <a:gd name="T12" fmla="*/ 13 w 29"/>
                <a:gd name="T13" fmla="*/ 375 h 593"/>
                <a:gd name="T14" fmla="*/ 11 w 29"/>
                <a:gd name="T15" fmla="*/ 414 h 593"/>
                <a:gd name="T16" fmla="*/ 9 w 29"/>
                <a:gd name="T17" fmla="*/ 450 h 593"/>
                <a:gd name="T18" fmla="*/ 6 w 29"/>
                <a:gd name="T19" fmla="*/ 485 h 593"/>
                <a:gd name="T20" fmla="*/ 4 w 29"/>
                <a:gd name="T21" fmla="*/ 518 h 593"/>
                <a:gd name="T22" fmla="*/ 4 w 29"/>
                <a:gd name="T23" fmla="*/ 546 h 593"/>
                <a:gd name="T24" fmla="*/ 2 w 29"/>
                <a:gd name="T25" fmla="*/ 572 h 593"/>
                <a:gd name="T26" fmla="*/ 0 w 29"/>
                <a:gd name="T27" fmla="*/ 59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593">
                  <a:moveTo>
                    <a:pt x="29" y="0"/>
                  </a:moveTo>
                  <a:lnTo>
                    <a:pt x="26" y="39"/>
                  </a:lnTo>
                  <a:lnTo>
                    <a:pt x="24" y="80"/>
                  </a:lnTo>
                  <a:lnTo>
                    <a:pt x="22" y="165"/>
                  </a:lnTo>
                  <a:lnTo>
                    <a:pt x="17" y="251"/>
                  </a:lnTo>
                  <a:lnTo>
                    <a:pt x="15" y="333"/>
                  </a:lnTo>
                  <a:lnTo>
                    <a:pt x="13" y="375"/>
                  </a:lnTo>
                  <a:lnTo>
                    <a:pt x="11" y="414"/>
                  </a:lnTo>
                  <a:lnTo>
                    <a:pt x="9" y="450"/>
                  </a:lnTo>
                  <a:lnTo>
                    <a:pt x="6" y="485"/>
                  </a:lnTo>
                  <a:lnTo>
                    <a:pt x="4" y="518"/>
                  </a:lnTo>
                  <a:lnTo>
                    <a:pt x="4" y="546"/>
                  </a:lnTo>
                  <a:lnTo>
                    <a:pt x="2" y="572"/>
                  </a:lnTo>
                  <a:lnTo>
                    <a:pt x="0" y="593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56" name="Freeform 380">
              <a:extLst>
                <a:ext uri="{FF2B5EF4-FFF2-40B4-BE49-F238E27FC236}">
                  <a16:creationId xmlns:a16="http://schemas.microsoft.com/office/drawing/2014/main" id="{8254A4DA-155E-4AF3-BC81-B6E3A1625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" y="3255"/>
              <a:ext cx="25" cy="34"/>
            </a:xfrm>
            <a:custGeom>
              <a:avLst/>
              <a:gdLst>
                <a:gd name="T0" fmla="*/ 29 w 29"/>
                <a:gd name="T1" fmla="*/ 0 h 46"/>
                <a:gd name="T2" fmla="*/ 27 w 29"/>
                <a:gd name="T3" fmla="*/ 9 h 46"/>
                <a:gd name="T4" fmla="*/ 24 w 29"/>
                <a:gd name="T5" fmla="*/ 18 h 46"/>
                <a:gd name="T6" fmla="*/ 13 w 29"/>
                <a:gd name="T7" fmla="*/ 31 h 46"/>
                <a:gd name="T8" fmla="*/ 5 w 29"/>
                <a:gd name="T9" fmla="*/ 42 h 46"/>
                <a:gd name="T10" fmla="*/ 2 w 29"/>
                <a:gd name="T11" fmla="*/ 44 h 46"/>
                <a:gd name="T12" fmla="*/ 0 w 29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46">
                  <a:moveTo>
                    <a:pt x="29" y="0"/>
                  </a:moveTo>
                  <a:lnTo>
                    <a:pt x="27" y="9"/>
                  </a:lnTo>
                  <a:lnTo>
                    <a:pt x="24" y="18"/>
                  </a:lnTo>
                  <a:lnTo>
                    <a:pt x="13" y="31"/>
                  </a:lnTo>
                  <a:lnTo>
                    <a:pt x="5" y="42"/>
                  </a:lnTo>
                  <a:lnTo>
                    <a:pt x="2" y="44"/>
                  </a:lnTo>
                  <a:lnTo>
                    <a:pt x="0" y="46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57" name="Freeform 381">
              <a:extLst>
                <a:ext uri="{FF2B5EF4-FFF2-40B4-BE49-F238E27FC236}">
                  <a16:creationId xmlns:a16="http://schemas.microsoft.com/office/drawing/2014/main" id="{AA0E0B5D-B86C-4FC3-8A0E-2E0A07266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" y="3289"/>
              <a:ext cx="22" cy="47"/>
            </a:xfrm>
            <a:custGeom>
              <a:avLst/>
              <a:gdLst>
                <a:gd name="T0" fmla="*/ 26 w 26"/>
                <a:gd name="T1" fmla="*/ 0 h 63"/>
                <a:gd name="T2" fmla="*/ 24 w 26"/>
                <a:gd name="T3" fmla="*/ 6 h 63"/>
                <a:gd name="T4" fmla="*/ 22 w 26"/>
                <a:gd name="T5" fmla="*/ 17 h 63"/>
                <a:gd name="T6" fmla="*/ 17 w 26"/>
                <a:gd name="T7" fmla="*/ 30 h 63"/>
                <a:gd name="T8" fmla="*/ 13 w 26"/>
                <a:gd name="T9" fmla="*/ 43 h 63"/>
                <a:gd name="T10" fmla="*/ 8 w 26"/>
                <a:gd name="T11" fmla="*/ 54 h 63"/>
                <a:gd name="T12" fmla="*/ 4 w 26"/>
                <a:gd name="T13" fmla="*/ 61 h 63"/>
                <a:gd name="T14" fmla="*/ 4 w 26"/>
                <a:gd name="T15" fmla="*/ 63 h 63"/>
                <a:gd name="T16" fmla="*/ 2 w 26"/>
                <a:gd name="T17" fmla="*/ 63 h 63"/>
                <a:gd name="T18" fmla="*/ 0 w 26"/>
                <a:gd name="T19" fmla="*/ 61 h 63"/>
                <a:gd name="T20" fmla="*/ 0 w 26"/>
                <a:gd name="T21" fmla="*/ 5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63">
                  <a:moveTo>
                    <a:pt x="26" y="0"/>
                  </a:moveTo>
                  <a:lnTo>
                    <a:pt x="24" y="6"/>
                  </a:lnTo>
                  <a:lnTo>
                    <a:pt x="22" y="17"/>
                  </a:lnTo>
                  <a:lnTo>
                    <a:pt x="17" y="30"/>
                  </a:lnTo>
                  <a:lnTo>
                    <a:pt x="13" y="43"/>
                  </a:lnTo>
                  <a:lnTo>
                    <a:pt x="8" y="54"/>
                  </a:lnTo>
                  <a:lnTo>
                    <a:pt x="4" y="61"/>
                  </a:lnTo>
                  <a:lnTo>
                    <a:pt x="4" y="63"/>
                  </a:lnTo>
                  <a:lnTo>
                    <a:pt x="2" y="63"/>
                  </a:lnTo>
                  <a:lnTo>
                    <a:pt x="0" y="61"/>
                  </a:lnTo>
                  <a:lnTo>
                    <a:pt x="0" y="56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58" name="Freeform 382">
              <a:extLst>
                <a:ext uri="{FF2B5EF4-FFF2-40B4-BE49-F238E27FC236}">
                  <a16:creationId xmlns:a16="http://schemas.microsoft.com/office/drawing/2014/main" id="{8CB99481-29F1-407D-BE46-FAD9178AE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" y="3028"/>
              <a:ext cx="25" cy="302"/>
            </a:xfrm>
            <a:custGeom>
              <a:avLst/>
              <a:gdLst>
                <a:gd name="T0" fmla="*/ 29 w 29"/>
                <a:gd name="T1" fmla="*/ 409 h 409"/>
                <a:gd name="T2" fmla="*/ 26 w 29"/>
                <a:gd name="T3" fmla="*/ 396 h 409"/>
                <a:gd name="T4" fmla="*/ 24 w 29"/>
                <a:gd name="T5" fmla="*/ 379 h 409"/>
                <a:gd name="T6" fmla="*/ 24 w 29"/>
                <a:gd name="T7" fmla="*/ 359 h 409"/>
                <a:gd name="T8" fmla="*/ 22 w 29"/>
                <a:gd name="T9" fmla="*/ 336 h 409"/>
                <a:gd name="T10" fmla="*/ 20 w 29"/>
                <a:gd name="T11" fmla="*/ 310 h 409"/>
                <a:gd name="T12" fmla="*/ 18 w 29"/>
                <a:gd name="T13" fmla="*/ 284 h 409"/>
                <a:gd name="T14" fmla="*/ 13 w 29"/>
                <a:gd name="T15" fmla="*/ 223 h 409"/>
                <a:gd name="T16" fmla="*/ 11 w 29"/>
                <a:gd name="T17" fmla="*/ 162 h 409"/>
                <a:gd name="T18" fmla="*/ 6 w 29"/>
                <a:gd name="T19" fmla="*/ 102 h 409"/>
                <a:gd name="T20" fmla="*/ 4 w 29"/>
                <a:gd name="T21" fmla="*/ 73 h 409"/>
                <a:gd name="T22" fmla="*/ 4 w 29"/>
                <a:gd name="T23" fmla="*/ 47 h 409"/>
                <a:gd name="T24" fmla="*/ 2 w 29"/>
                <a:gd name="T25" fmla="*/ 21 h 409"/>
                <a:gd name="T26" fmla="*/ 0 w 29"/>
                <a:gd name="T27" fmla="*/ 0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409">
                  <a:moveTo>
                    <a:pt x="29" y="409"/>
                  </a:moveTo>
                  <a:lnTo>
                    <a:pt x="26" y="396"/>
                  </a:lnTo>
                  <a:lnTo>
                    <a:pt x="24" y="379"/>
                  </a:lnTo>
                  <a:lnTo>
                    <a:pt x="24" y="359"/>
                  </a:lnTo>
                  <a:lnTo>
                    <a:pt x="22" y="336"/>
                  </a:lnTo>
                  <a:lnTo>
                    <a:pt x="20" y="310"/>
                  </a:lnTo>
                  <a:lnTo>
                    <a:pt x="18" y="284"/>
                  </a:lnTo>
                  <a:lnTo>
                    <a:pt x="13" y="223"/>
                  </a:lnTo>
                  <a:lnTo>
                    <a:pt x="11" y="162"/>
                  </a:lnTo>
                  <a:lnTo>
                    <a:pt x="6" y="102"/>
                  </a:lnTo>
                  <a:lnTo>
                    <a:pt x="4" y="73"/>
                  </a:lnTo>
                  <a:lnTo>
                    <a:pt x="4" y="47"/>
                  </a:lnTo>
                  <a:lnTo>
                    <a:pt x="2" y="21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59" name="Freeform 383">
              <a:extLst>
                <a:ext uri="{FF2B5EF4-FFF2-40B4-BE49-F238E27FC236}">
                  <a16:creationId xmlns:a16="http://schemas.microsoft.com/office/drawing/2014/main" id="{252B22A6-3D15-4744-A6D8-D57C07A1E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" y="2833"/>
              <a:ext cx="23" cy="195"/>
            </a:xfrm>
            <a:custGeom>
              <a:avLst/>
              <a:gdLst>
                <a:gd name="T0" fmla="*/ 27 w 27"/>
                <a:gd name="T1" fmla="*/ 264 h 264"/>
                <a:gd name="T2" fmla="*/ 25 w 27"/>
                <a:gd name="T3" fmla="*/ 242 h 264"/>
                <a:gd name="T4" fmla="*/ 22 w 27"/>
                <a:gd name="T5" fmla="*/ 218 h 264"/>
                <a:gd name="T6" fmla="*/ 20 w 27"/>
                <a:gd name="T7" fmla="*/ 169 h 264"/>
                <a:gd name="T8" fmla="*/ 16 w 27"/>
                <a:gd name="T9" fmla="*/ 119 h 264"/>
                <a:gd name="T10" fmla="*/ 16 w 27"/>
                <a:gd name="T11" fmla="*/ 95 h 264"/>
                <a:gd name="T12" fmla="*/ 14 w 27"/>
                <a:gd name="T13" fmla="*/ 73 h 264"/>
                <a:gd name="T14" fmla="*/ 11 w 27"/>
                <a:gd name="T15" fmla="*/ 52 h 264"/>
                <a:gd name="T16" fmla="*/ 11 w 27"/>
                <a:gd name="T17" fmla="*/ 34 h 264"/>
                <a:gd name="T18" fmla="*/ 9 w 27"/>
                <a:gd name="T19" fmla="*/ 19 h 264"/>
                <a:gd name="T20" fmla="*/ 7 w 27"/>
                <a:gd name="T21" fmla="*/ 8 h 264"/>
                <a:gd name="T22" fmla="*/ 5 w 27"/>
                <a:gd name="T23" fmla="*/ 2 h 264"/>
                <a:gd name="T24" fmla="*/ 5 w 27"/>
                <a:gd name="T25" fmla="*/ 0 h 264"/>
                <a:gd name="T26" fmla="*/ 3 w 27"/>
                <a:gd name="T27" fmla="*/ 2 h 264"/>
                <a:gd name="T28" fmla="*/ 0 w 27"/>
                <a:gd name="T29" fmla="*/ 1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64">
                  <a:moveTo>
                    <a:pt x="27" y="264"/>
                  </a:moveTo>
                  <a:lnTo>
                    <a:pt x="25" y="242"/>
                  </a:lnTo>
                  <a:lnTo>
                    <a:pt x="22" y="218"/>
                  </a:lnTo>
                  <a:lnTo>
                    <a:pt x="20" y="169"/>
                  </a:lnTo>
                  <a:lnTo>
                    <a:pt x="16" y="119"/>
                  </a:lnTo>
                  <a:lnTo>
                    <a:pt x="16" y="95"/>
                  </a:lnTo>
                  <a:lnTo>
                    <a:pt x="14" y="73"/>
                  </a:lnTo>
                  <a:lnTo>
                    <a:pt x="11" y="52"/>
                  </a:lnTo>
                  <a:lnTo>
                    <a:pt x="11" y="34"/>
                  </a:lnTo>
                  <a:lnTo>
                    <a:pt x="9" y="19"/>
                  </a:lnTo>
                  <a:lnTo>
                    <a:pt x="7" y="8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1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60" name="Freeform 384">
              <a:extLst>
                <a:ext uri="{FF2B5EF4-FFF2-40B4-BE49-F238E27FC236}">
                  <a16:creationId xmlns:a16="http://schemas.microsoft.com/office/drawing/2014/main" id="{04D3C266-6B8F-4942-8C2E-B7494B95F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" y="2840"/>
              <a:ext cx="24" cy="463"/>
            </a:xfrm>
            <a:custGeom>
              <a:avLst/>
              <a:gdLst>
                <a:gd name="T0" fmla="*/ 28 w 28"/>
                <a:gd name="T1" fmla="*/ 0 h 626"/>
                <a:gd name="T2" fmla="*/ 28 w 28"/>
                <a:gd name="T3" fmla="*/ 7 h 626"/>
                <a:gd name="T4" fmla="*/ 26 w 28"/>
                <a:gd name="T5" fmla="*/ 16 h 626"/>
                <a:gd name="T6" fmla="*/ 26 w 28"/>
                <a:gd name="T7" fmla="*/ 29 h 626"/>
                <a:gd name="T8" fmla="*/ 24 w 28"/>
                <a:gd name="T9" fmla="*/ 42 h 626"/>
                <a:gd name="T10" fmla="*/ 24 w 28"/>
                <a:gd name="T11" fmla="*/ 57 h 626"/>
                <a:gd name="T12" fmla="*/ 24 w 28"/>
                <a:gd name="T13" fmla="*/ 72 h 626"/>
                <a:gd name="T14" fmla="*/ 22 w 28"/>
                <a:gd name="T15" fmla="*/ 109 h 626"/>
                <a:gd name="T16" fmla="*/ 20 w 28"/>
                <a:gd name="T17" fmla="*/ 152 h 626"/>
                <a:gd name="T18" fmla="*/ 17 w 28"/>
                <a:gd name="T19" fmla="*/ 198 h 626"/>
                <a:gd name="T20" fmla="*/ 15 w 28"/>
                <a:gd name="T21" fmla="*/ 247 h 626"/>
                <a:gd name="T22" fmla="*/ 13 w 28"/>
                <a:gd name="T23" fmla="*/ 297 h 626"/>
                <a:gd name="T24" fmla="*/ 13 w 28"/>
                <a:gd name="T25" fmla="*/ 349 h 626"/>
                <a:gd name="T26" fmla="*/ 11 w 28"/>
                <a:gd name="T27" fmla="*/ 399 h 626"/>
                <a:gd name="T28" fmla="*/ 8 w 28"/>
                <a:gd name="T29" fmla="*/ 447 h 626"/>
                <a:gd name="T30" fmla="*/ 6 w 28"/>
                <a:gd name="T31" fmla="*/ 494 h 626"/>
                <a:gd name="T32" fmla="*/ 4 w 28"/>
                <a:gd name="T33" fmla="*/ 535 h 626"/>
                <a:gd name="T34" fmla="*/ 4 w 28"/>
                <a:gd name="T35" fmla="*/ 572 h 626"/>
                <a:gd name="T36" fmla="*/ 2 w 28"/>
                <a:gd name="T37" fmla="*/ 587 h 626"/>
                <a:gd name="T38" fmla="*/ 2 w 28"/>
                <a:gd name="T39" fmla="*/ 603 h 626"/>
                <a:gd name="T40" fmla="*/ 0 w 28"/>
                <a:gd name="T41" fmla="*/ 616 h 626"/>
                <a:gd name="T42" fmla="*/ 0 w 28"/>
                <a:gd name="T43" fmla="*/ 626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626">
                  <a:moveTo>
                    <a:pt x="28" y="0"/>
                  </a:moveTo>
                  <a:lnTo>
                    <a:pt x="28" y="7"/>
                  </a:lnTo>
                  <a:lnTo>
                    <a:pt x="26" y="16"/>
                  </a:lnTo>
                  <a:lnTo>
                    <a:pt x="26" y="29"/>
                  </a:lnTo>
                  <a:lnTo>
                    <a:pt x="24" y="42"/>
                  </a:lnTo>
                  <a:lnTo>
                    <a:pt x="24" y="57"/>
                  </a:lnTo>
                  <a:lnTo>
                    <a:pt x="24" y="72"/>
                  </a:lnTo>
                  <a:lnTo>
                    <a:pt x="22" y="109"/>
                  </a:lnTo>
                  <a:lnTo>
                    <a:pt x="20" y="152"/>
                  </a:lnTo>
                  <a:lnTo>
                    <a:pt x="17" y="198"/>
                  </a:lnTo>
                  <a:lnTo>
                    <a:pt x="15" y="247"/>
                  </a:lnTo>
                  <a:lnTo>
                    <a:pt x="13" y="297"/>
                  </a:lnTo>
                  <a:lnTo>
                    <a:pt x="13" y="349"/>
                  </a:lnTo>
                  <a:lnTo>
                    <a:pt x="11" y="399"/>
                  </a:lnTo>
                  <a:lnTo>
                    <a:pt x="8" y="447"/>
                  </a:lnTo>
                  <a:lnTo>
                    <a:pt x="6" y="494"/>
                  </a:lnTo>
                  <a:lnTo>
                    <a:pt x="4" y="535"/>
                  </a:lnTo>
                  <a:lnTo>
                    <a:pt x="4" y="572"/>
                  </a:lnTo>
                  <a:lnTo>
                    <a:pt x="2" y="587"/>
                  </a:lnTo>
                  <a:lnTo>
                    <a:pt x="2" y="603"/>
                  </a:lnTo>
                  <a:lnTo>
                    <a:pt x="0" y="616"/>
                  </a:lnTo>
                  <a:lnTo>
                    <a:pt x="0" y="626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61" name="Freeform 385">
              <a:extLst>
                <a:ext uri="{FF2B5EF4-FFF2-40B4-BE49-F238E27FC236}">
                  <a16:creationId xmlns:a16="http://schemas.microsoft.com/office/drawing/2014/main" id="{9B4A6A80-1B51-4273-A2DA-61E18535E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" y="3302"/>
              <a:ext cx="24" cy="5"/>
            </a:xfrm>
            <a:custGeom>
              <a:avLst/>
              <a:gdLst>
                <a:gd name="T0" fmla="*/ 27 w 27"/>
                <a:gd name="T1" fmla="*/ 2 h 7"/>
                <a:gd name="T2" fmla="*/ 24 w 27"/>
                <a:gd name="T3" fmla="*/ 7 h 7"/>
                <a:gd name="T4" fmla="*/ 22 w 27"/>
                <a:gd name="T5" fmla="*/ 7 h 7"/>
                <a:gd name="T6" fmla="*/ 13 w 27"/>
                <a:gd name="T7" fmla="*/ 7 h 7"/>
                <a:gd name="T8" fmla="*/ 5 w 27"/>
                <a:gd name="T9" fmla="*/ 2 h 7"/>
                <a:gd name="T10" fmla="*/ 2 w 27"/>
                <a:gd name="T11" fmla="*/ 0 h 7"/>
                <a:gd name="T12" fmla="*/ 0 w 27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7">
                  <a:moveTo>
                    <a:pt x="27" y="2"/>
                  </a:moveTo>
                  <a:lnTo>
                    <a:pt x="24" y="7"/>
                  </a:lnTo>
                  <a:lnTo>
                    <a:pt x="22" y="7"/>
                  </a:lnTo>
                  <a:lnTo>
                    <a:pt x="13" y="7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62" name="Freeform 386">
              <a:extLst>
                <a:ext uri="{FF2B5EF4-FFF2-40B4-BE49-F238E27FC236}">
                  <a16:creationId xmlns:a16="http://schemas.microsoft.com/office/drawing/2014/main" id="{27E9E6F2-2F8E-4CA7-A794-E9176EA1B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" y="3271"/>
              <a:ext cx="24" cy="31"/>
            </a:xfrm>
            <a:custGeom>
              <a:avLst/>
              <a:gdLst>
                <a:gd name="T0" fmla="*/ 29 w 29"/>
                <a:gd name="T1" fmla="*/ 41 h 41"/>
                <a:gd name="T2" fmla="*/ 22 w 29"/>
                <a:gd name="T3" fmla="*/ 35 h 41"/>
                <a:gd name="T4" fmla="*/ 14 w 29"/>
                <a:gd name="T5" fmla="*/ 24 h 41"/>
                <a:gd name="T6" fmla="*/ 7 w 29"/>
                <a:gd name="T7" fmla="*/ 13 h 41"/>
                <a:gd name="T8" fmla="*/ 0 w 29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1">
                  <a:moveTo>
                    <a:pt x="29" y="41"/>
                  </a:moveTo>
                  <a:lnTo>
                    <a:pt x="22" y="35"/>
                  </a:lnTo>
                  <a:lnTo>
                    <a:pt x="14" y="24"/>
                  </a:lnTo>
                  <a:lnTo>
                    <a:pt x="7" y="13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63" name="Freeform 387">
              <a:extLst>
                <a:ext uri="{FF2B5EF4-FFF2-40B4-BE49-F238E27FC236}">
                  <a16:creationId xmlns:a16="http://schemas.microsoft.com/office/drawing/2014/main" id="{23626CD3-159D-4035-8EF3-B06E24D45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225"/>
              <a:ext cx="23" cy="46"/>
            </a:xfrm>
            <a:custGeom>
              <a:avLst/>
              <a:gdLst>
                <a:gd name="T0" fmla="*/ 26 w 26"/>
                <a:gd name="T1" fmla="*/ 63 h 63"/>
                <a:gd name="T2" fmla="*/ 22 w 26"/>
                <a:gd name="T3" fmla="*/ 54 h 63"/>
                <a:gd name="T4" fmla="*/ 20 w 26"/>
                <a:gd name="T5" fmla="*/ 44 h 63"/>
                <a:gd name="T6" fmla="*/ 13 w 26"/>
                <a:gd name="T7" fmla="*/ 20 h 63"/>
                <a:gd name="T8" fmla="*/ 11 w 26"/>
                <a:gd name="T9" fmla="*/ 11 h 63"/>
                <a:gd name="T10" fmla="*/ 7 w 26"/>
                <a:gd name="T11" fmla="*/ 2 h 63"/>
                <a:gd name="T12" fmla="*/ 4 w 26"/>
                <a:gd name="T13" fmla="*/ 0 h 63"/>
                <a:gd name="T14" fmla="*/ 2 w 26"/>
                <a:gd name="T15" fmla="*/ 0 h 63"/>
                <a:gd name="T16" fmla="*/ 0 w 26"/>
                <a:gd name="T17" fmla="*/ 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63">
                  <a:moveTo>
                    <a:pt x="26" y="63"/>
                  </a:moveTo>
                  <a:lnTo>
                    <a:pt x="22" y="54"/>
                  </a:lnTo>
                  <a:lnTo>
                    <a:pt x="20" y="44"/>
                  </a:lnTo>
                  <a:lnTo>
                    <a:pt x="13" y="20"/>
                  </a:lnTo>
                  <a:lnTo>
                    <a:pt x="11" y="11"/>
                  </a:lnTo>
                  <a:lnTo>
                    <a:pt x="7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64" name="Freeform 388">
              <a:extLst>
                <a:ext uri="{FF2B5EF4-FFF2-40B4-BE49-F238E27FC236}">
                  <a16:creationId xmlns:a16="http://schemas.microsoft.com/office/drawing/2014/main" id="{D51C3A17-6E4B-4140-8A70-CBFCB7419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" y="3226"/>
              <a:ext cx="25" cy="118"/>
            </a:xfrm>
            <a:custGeom>
              <a:avLst/>
              <a:gdLst>
                <a:gd name="T0" fmla="*/ 29 w 29"/>
                <a:gd name="T1" fmla="*/ 0 h 159"/>
                <a:gd name="T2" fmla="*/ 27 w 29"/>
                <a:gd name="T3" fmla="*/ 5 h 159"/>
                <a:gd name="T4" fmla="*/ 24 w 29"/>
                <a:gd name="T5" fmla="*/ 11 h 159"/>
                <a:gd name="T6" fmla="*/ 24 w 29"/>
                <a:gd name="T7" fmla="*/ 22 h 159"/>
                <a:gd name="T8" fmla="*/ 22 w 29"/>
                <a:gd name="T9" fmla="*/ 33 h 159"/>
                <a:gd name="T10" fmla="*/ 18 w 29"/>
                <a:gd name="T11" fmla="*/ 59 h 159"/>
                <a:gd name="T12" fmla="*/ 13 w 29"/>
                <a:gd name="T13" fmla="*/ 87 h 159"/>
                <a:gd name="T14" fmla="*/ 11 w 29"/>
                <a:gd name="T15" fmla="*/ 115 h 159"/>
                <a:gd name="T16" fmla="*/ 9 w 29"/>
                <a:gd name="T17" fmla="*/ 126 h 159"/>
                <a:gd name="T18" fmla="*/ 7 w 29"/>
                <a:gd name="T19" fmla="*/ 137 h 159"/>
                <a:gd name="T20" fmla="*/ 5 w 29"/>
                <a:gd name="T21" fmla="*/ 148 h 159"/>
                <a:gd name="T22" fmla="*/ 5 w 29"/>
                <a:gd name="T23" fmla="*/ 154 h 159"/>
                <a:gd name="T24" fmla="*/ 2 w 29"/>
                <a:gd name="T25" fmla="*/ 159 h 159"/>
                <a:gd name="T26" fmla="*/ 0 w 29"/>
                <a:gd name="T27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159">
                  <a:moveTo>
                    <a:pt x="29" y="0"/>
                  </a:moveTo>
                  <a:lnTo>
                    <a:pt x="27" y="5"/>
                  </a:lnTo>
                  <a:lnTo>
                    <a:pt x="24" y="11"/>
                  </a:lnTo>
                  <a:lnTo>
                    <a:pt x="24" y="22"/>
                  </a:lnTo>
                  <a:lnTo>
                    <a:pt x="22" y="33"/>
                  </a:lnTo>
                  <a:lnTo>
                    <a:pt x="18" y="59"/>
                  </a:lnTo>
                  <a:lnTo>
                    <a:pt x="13" y="87"/>
                  </a:lnTo>
                  <a:lnTo>
                    <a:pt x="11" y="115"/>
                  </a:lnTo>
                  <a:lnTo>
                    <a:pt x="9" y="126"/>
                  </a:lnTo>
                  <a:lnTo>
                    <a:pt x="7" y="137"/>
                  </a:lnTo>
                  <a:lnTo>
                    <a:pt x="5" y="148"/>
                  </a:lnTo>
                  <a:lnTo>
                    <a:pt x="5" y="154"/>
                  </a:lnTo>
                  <a:lnTo>
                    <a:pt x="2" y="159"/>
                  </a:lnTo>
                  <a:lnTo>
                    <a:pt x="0" y="159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65" name="Freeform 389">
              <a:extLst>
                <a:ext uri="{FF2B5EF4-FFF2-40B4-BE49-F238E27FC236}">
                  <a16:creationId xmlns:a16="http://schemas.microsoft.com/office/drawing/2014/main" id="{BA0035F5-07B8-499D-B35C-C2AB3B6D2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" y="3207"/>
              <a:ext cx="22" cy="137"/>
            </a:xfrm>
            <a:custGeom>
              <a:avLst/>
              <a:gdLst>
                <a:gd name="T0" fmla="*/ 26 w 26"/>
                <a:gd name="T1" fmla="*/ 185 h 185"/>
                <a:gd name="T2" fmla="*/ 24 w 26"/>
                <a:gd name="T3" fmla="*/ 182 h 185"/>
                <a:gd name="T4" fmla="*/ 24 w 26"/>
                <a:gd name="T5" fmla="*/ 180 h 185"/>
                <a:gd name="T6" fmla="*/ 22 w 26"/>
                <a:gd name="T7" fmla="*/ 174 h 185"/>
                <a:gd name="T8" fmla="*/ 20 w 26"/>
                <a:gd name="T9" fmla="*/ 167 h 185"/>
                <a:gd name="T10" fmla="*/ 17 w 26"/>
                <a:gd name="T11" fmla="*/ 150 h 185"/>
                <a:gd name="T12" fmla="*/ 13 w 26"/>
                <a:gd name="T13" fmla="*/ 126 h 185"/>
                <a:gd name="T14" fmla="*/ 8 w 26"/>
                <a:gd name="T15" fmla="*/ 98 h 185"/>
                <a:gd name="T16" fmla="*/ 6 w 26"/>
                <a:gd name="T17" fmla="*/ 68 h 185"/>
                <a:gd name="T18" fmla="*/ 2 w 26"/>
                <a:gd name="T19" fmla="*/ 35 h 185"/>
                <a:gd name="T20" fmla="*/ 0 w 26"/>
                <a:gd name="T2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85">
                  <a:moveTo>
                    <a:pt x="26" y="185"/>
                  </a:moveTo>
                  <a:lnTo>
                    <a:pt x="24" y="182"/>
                  </a:lnTo>
                  <a:lnTo>
                    <a:pt x="24" y="180"/>
                  </a:lnTo>
                  <a:lnTo>
                    <a:pt x="22" y="174"/>
                  </a:lnTo>
                  <a:lnTo>
                    <a:pt x="20" y="167"/>
                  </a:lnTo>
                  <a:lnTo>
                    <a:pt x="17" y="150"/>
                  </a:lnTo>
                  <a:lnTo>
                    <a:pt x="13" y="126"/>
                  </a:lnTo>
                  <a:lnTo>
                    <a:pt x="8" y="98"/>
                  </a:lnTo>
                  <a:lnTo>
                    <a:pt x="6" y="68"/>
                  </a:lnTo>
                  <a:lnTo>
                    <a:pt x="2" y="35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66" name="Freeform 390">
              <a:extLst>
                <a:ext uri="{FF2B5EF4-FFF2-40B4-BE49-F238E27FC236}">
                  <a16:creationId xmlns:a16="http://schemas.microsoft.com/office/drawing/2014/main" id="{18C14846-94EC-45CD-8D13-5A97394D4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" y="2882"/>
              <a:ext cx="25" cy="325"/>
            </a:xfrm>
            <a:custGeom>
              <a:avLst/>
              <a:gdLst>
                <a:gd name="T0" fmla="*/ 29 w 29"/>
                <a:gd name="T1" fmla="*/ 439 h 439"/>
                <a:gd name="T2" fmla="*/ 26 w 29"/>
                <a:gd name="T3" fmla="*/ 418 h 439"/>
                <a:gd name="T4" fmla="*/ 24 w 29"/>
                <a:gd name="T5" fmla="*/ 392 h 439"/>
                <a:gd name="T6" fmla="*/ 24 w 29"/>
                <a:gd name="T7" fmla="*/ 364 h 439"/>
                <a:gd name="T8" fmla="*/ 22 w 29"/>
                <a:gd name="T9" fmla="*/ 331 h 439"/>
                <a:gd name="T10" fmla="*/ 20 w 29"/>
                <a:gd name="T11" fmla="*/ 299 h 439"/>
                <a:gd name="T12" fmla="*/ 18 w 29"/>
                <a:gd name="T13" fmla="*/ 264 h 439"/>
                <a:gd name="T14" fmla="*/ 13 w 29"/>
                <a:gd name="T15" fmla="*/ 192 h 439"/>
                <a:gd name="T16" fmla="*/ 13 w 29"/>
                <a:gd name="T17" fmla="*/ 158 h 439"/>
                <a:gd name="T18" fmla="*/ 11 w 29"/>
                <a:gd name="T19" fmla="*/ 125 h 439"/>
                <a:gd name="T20" fmla="*/ 9 w 29"/>
                <a:gd name="T21" fmla="*/ 95 h 439"/>
                <a:gd name="T22" fmla="*/ 7 w 29"/>
                <a:gd name="T23" fmla="*/ 67 h 439"/>
                <a:gd name="T24" fmla="*/ 4 w 29"/>
                <a:gd name="T25" fmla="*/ 43 h 439"/>
                <a:gd name="T26" fmla="*/ 4 w 29"/>
                <a:gd name="T27" fmla="*/ 24 h 439"/>
                <a:gd name="T28" fmla="*/ 2 w 29"/>
                <a:gd name="T29" fmla="*/ 8 h 439"/>
                <a:gd name="T30" fmla="*/ 0 w 29"/>
                <a:gd name="T31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39">
                  <a:moveTo>
                    <a:pt x="29" y="439"/>
                  </a:moveTo>
                  <a:lnTo>
                    <a:pt x="26" y="418"/>
                  </a:lnTo>
                  <a:lnTo>
                    <a:pt x="24" y="392"/>
                  </a:lnTo>
                  <a:lnTo>
                    <a:pt x="24" y="364"/>
                  </a:lnTo>
                  <a:lnTo>
                    <a:pt x="22" y="331"/>
                  </a:lnTo>
                  <a:lnTo>
                    <a:pt x="20" y="299"/>
                  </a:lnTo>
                  <a:lnTo>
                    <a:pt x="18" y="264"/>
                  </a:lnTo>
                  <a:lnTo>
                    <a:pt x="13" y="192"/>
                  </a:lnTo>
                  <a:lnTo>
                    <a:pt x="13" y="158"/>
                  </a:lnTo>
                  <a:lnTo>
                    <a:pt x="11" y="125"/>
                  </a:lnTo>
                  <a:lnTo>
                    <a:pt x="9" y="95"/>
                  </a:lnTo>
                  <a:lnTo>
                    <a:pt x="7" y="67"/>
                  </a:lnTo>
                  <a:lnTo>
                    <a:pt x="4" y="43"/>
                  </a:lnTo>
                  <a:lnTo>
                    <a:pt x="4" y="24"/>
                  </a:lnTo>
                  <a:lnTo>
                    <a:pt x="2" y="8"/>
                  </a:lnTo>
                  <a:lnTo>
                    <a:pt x="0" y="0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67" name="Freeform 391">
              <a:extLst>
                <a:ext uri="{FF2B5EF4-FFF2-40B4-BE49-F238E27FC236}">
                  <a16:creationId xmlns:a16="http://schemas.microsoft.com/office/drawing/2014/main" id="{90D9B8FE-F60E-4971-859B-39C99B328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" y="2879"/>
              <a:ext cx="23" cy="181"/>
            </a:xfrm>
            <a:custGeom>
              <a:avLst/>
              <a:gdLst>
                <a:gd name="T0" fmla="*/ 27 w 27"/>
                <a:gd name="T1" fmla="*/ 5 h 245"/>
                <a:gd name="T2" fmla="*/ 25 w 27"/>
                <a:gd name="T3" fmla="*/ 0 h 245"/>
                <a:gd name="T4" fmla="*/ 23 w 27"/>
                <a:gd name="T5" fmla="*/ 5 h 245"/>
                <a:gd name="T6" fmla="*/ 23 w 27"/>
                <a:gd name="T7" fmla="*/ 11 h 245"/>
                <a:gd name="T8" fmla="*/ 20 w 27"/>
                <a:gd name="T9" fmla="*/ 22 h 245"/>
                <a:gd name="T10" fmla="*/ 18 w 27"/>
                <a:gd name="T11" fmla="*/ 37 h 245"/>
                <a:gd name="T12" fmla="*/ 16 w 27"/>
                <a:gd name="T13" fmla="*/ 55 h 245"/>
                <a:gd name="T14" fmla="*/ 16 w 27"/>
                <a:gd name="T15" fmla="*/ 74 h 245"/>
                <a:gd name="T16" fmla="*/ 14 w 27"/>
                <a:gd name="T17" fmla="*/ 96 h 245"/>
                <a:gd name="T18" fmla="*/ 11 w 27"/>
                <a:gd name="T19" fmla="*/ 141 h 245"/>
                <a:gd name="T20" fmla="*/ 9 w 27"/>
                <a:gd name="T21" fmla="*/ 163 h 245"/>
                <a:gd name="T22" fmla="*/ 7 w 27"/>
                <a:gd name="T23" fmla="*/ 184 h 245"/>
                <a:gd name="T24" fmla="*/ 5 w 27"/>
                <a:gd name="T25" fmla="*/ 204 h 245"/>
                <a:gd name="T26" fmla="*/ 5 w 27"/>
                <a:gd name="T27" fmla="*/ 221 h 245"/>
                <a:gd name="T28" fmla="*/ 3 w 27"/>
                <a:gd name="T29" fmla="*/ 234 h 245"/>
                <a:gd name="T30" fmla="*/ 0 w 27"/>
                <a:gd name="T31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245">
                  <a:moveTo>
                    <a:pt x="27" y="5"/>
                  </a:moveTo>
                  <a:lnTo>
                    <a:pt x="25" y="0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20" y="22"/>
                  </a:lnTo>
                  <a:lnTo>
                    <a:pt x="18" y="37"/>
                  </a:lnTo>
                  <a:lnTo>
                    <a:pt x="16" y="55"/>
                  </a:lnTo>
                  <a:lnTo>
                    <a:pt x="16" y="74"/>
                  </a:lnTo>
                  <a:lnTo>
                    <a:pt x="14" y="96"/>
                  </a:lnTo>
                  <a:lnTo>
                    <a:pt x="11" y="141"/>
                  </a:lnTo>
                  <a:lnTo>
                    <a:pt x="9" y="163"/>
                  </a:lnTo>
                  <a:lnTo>
                    <a:pt x="7" y="184"/>
                  </a:lnTo>
                  <a:lnTo>
                    <a:pt x="5" y="204"/>
                  </a:lnTo>
                  <a:lnTo>
                    <a:pt x="5" y="221"/>
                  </a:lnTo>
                  <a:lnTo>
                    <a:pt x="3" y="234"/>
                  </a:lnTo>
                  <a:lnTo>
                    <a:pt x="0" y="245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68" name="Freeform 392">
              <a:extLst>
                <a:ext uri="{FF2B5EF4-FFF2-40B4-BE49-F238E27FC236}">
                  <a16:creationId xmlns:a16="http://schemas.microsoft.com/office/drawing/2014/main" id="{FD80ADD4-F923-4F3A-8678-26A6EA2AC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3060"/>
              <a:ext cx="24" cy="19"/>
            </a:xfrm>
            <a:custGeom>
              <a:avLst/>
              <a:gdLst>
                <a:gd name="T0" fmla="*/ 28 w 28"/>
                <a:gd name="T1" fmla="*/ 0 h 26"/>
                <a:gd name="T2" fmla="*/ 24 w 28"/>
                <a:gd name="T3" fmla="*/ 11 h 26"/>
                <a:gd name="T4" fmla="*/ 15 w 28"/>
                <a:gd name="T5" fmla="*/ 20 h 26"/>
                <a:gd name="T6" fmla="*/ 6 w 28"/>
                <a:gd name="T7" fmla="*/ 24 h 26"/>
                <a:gd name="T8" fmla="*/ 0 w 28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28" y="0"/>
                  </a:moveTo>
                  <a:lnTo>
                    <a:pt x="24" y="11"/>
                  </a:lnTo>
                  <a:lnTo>
                    <a:pt x="15" y="20"/>
                  </a:lnTo>
                  <a:lnTo>
                    <a:pt x="6" y="24"/>
                  </a:lnTo>
                  <a:lnTo>
                    <a:pt x="0" y="26"/>
                  </a:lnTo>
                </a:path>
              </a:pathLst>
            </a:custGeom>
            <a:noFill/>
            <a:ln w="42863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69" name="Line 393">
              <a:extLst>
                <a:ext uri="{FF2B5EF4-FFF2-40B4-BE49-F238E27FC236}">
                  <a16:creationId xmlns:a16="http://schemas.microsoft.com/office/drawing/2014/main" id="{6C699885-D9A8-4EBB-8981-1197D9DE02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3" y="1467"/>
              <a:ext cx="1" cy="1998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70" name="Line 394">
              <a:extLst>
                <a:ext uri="{FF2B5EF4-FFF2-40B4-BE49-F238E27FC236}">
                  <a16:creationId xmlns:a16="http://schemas.microsoft.com/office/drawing/2014/main" id="{7388D0F2-C8E6-45E6-AB44-C62A25F6FB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5" y="3465"/>
              <a:ext cx="56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71" name="Line 395">
              <a:extLst>
                <a:ext uri="{FF2B5EF4-FFF2-40B4-BE49-F238E27FC236}">
                  <a16:creationId xmlns:a16="http://schemas.microsoft.com/office/drawing/2014/main" id="{20FA328D-E7E1-488F-8CA5-2FE2797561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5" y="3265"/>
              <a:ext cx="56" cy="0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72" name="Line 396">
              <a:extLst>
                <a:ext uri="{FF2B5EF4-FFF2-40B4-BE49-F238E27FC236}">
                  <a16:creationId xmlns:a16="http://schemas.microsoft.com/office/drawing/2014/main" id="{B7202CDB-18D6-411A-AF04-2BED0BCC55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5" y="3065"/>
              <a:ext cx="56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73" name="Line 397">
              <a:extLst>
                <a:ext uri="{FF2B5EF4-FFF2-40B4-BE49-F238E27FC236}">
                  <a16:creationId xmlns:a16="http://schemas.microsoft.com/office/drawing/2014/main" id="{10484478-3EB8-47AC-95FE-8D9EF0E19D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5" y="2866"/>
              <a:ext cx="56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74" name="Line 398">
              <a:extLst>
                <a:ext uri="{FF2B5EF4-FFF2-40B4-BE49-F238E27FC236}">
                  <a16:creationId xmlns:a16="http://schemas.microsoft.com/office/drawing/2014/main" id="{B755E6C3-B0A2-49C4-AE09-BEC956B944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5" y="2666"/>
              <a:ext cx="56" cy="0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75" name="Line 399">
              <a:extLst>
                <a:ext uri="{FF2B5EF4-FFF2-40B4-BE49-F238E27FC236}">
                  <a16:creationId xmlns:a16="http://schemas.microsoft.com/office/drawing/2014/main" id="{5F808E4C-10B4-4BE8-9F03-59745DCAFC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5" y="2465"/>
              <a:ext cx="56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76" name="Line 400">
              <a:extLst>
                <a:ext uri="{FF2B5EF4-FFF2-40B4-BE49-F238E27FC236}">
                  <a16:creationId xmlns:a16="http://schemas.microsoft.com/office/drawing/2014/main" id="{24FFB74F-6CBF-498B-A255-633240744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5" y="2266"/>
              <a:ext cx="56" cy="0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77" name="Line 401">
              <a:extLst>
                <a:ext uri="{FF2B5EF4-FFF2-40B4-BE49-F238E27FC236}">
                  <a16:creationId xmlns:a16="http://schemas.microsoft.com/office/drawing/2014/main" id="{298B4025-99FE-49BA-BEB7-056C8BFAA1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5" y="2065"/>
              <a:ext cx="56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78" name="Line 402">
              <a:extLst>
                <a:ext uri="{FF2B5EF4-FFF2-40B4-BE49-F238E27FC236}">
                  <a16:creationId xmlns:a16="http://schemas.microsoft.com/office/drawing/2014/main" id="{00C776EE-57A2-4AEE-8CDC-01EB1FE074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5" y="1867"/>
              <a:ext cx="56" cy="0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79" name="Line 403">
              <a:extLst>
                <a:ext uri="{FF2B5EF4-FFF2-40B4-BE49-F238E27FC236}">
                  <a16:creationId xmlns:a16="http://schemas.microsoft.com/office/drawing/2014/main" id="{7A897B36-A639-45DB-8E42-377C2B86E6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5" y="1667"/>
              <a:ext cx="56" cy="1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80" name="Line 404">
              <a:extLst>
                <a:ext uri="{FF2B5EF4-FFF2-40B4-BE49-F238E27FC236}">
                  <a16:creationId xmlns:a16="http://schemas.microsoft.com/office/drawing/2014/main" id="{04E58C35-70C8-488D-950A-FEA40873D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5" y="1467"/>
              <a:ext cx="56" cy="0"/>
            </a:xfrm>
            <a:prstGeom prst="line">
              <a:avLst/>
            </a:pr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81" name="Freeform 405">
              <a:extLst>
                <a:ext uri="{FF2B5EF4-FFF2-40B4-BE49-F238E27FC236}">
                  <a16:creationId xmlns:a16="http://schemas.microsoft.com/office/drawing/2014/main" id="{277E04FA-F6C4-413D-984D-8F3F4E38A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8" y="3393"/>
              <a:ext cx="25" cy="42"/>
            </a:xfrm>
            <a:custGeom>
              <a:avLst/>
              <a:gdLst>
                <a:gd name="T0" fmla="*/ 29 w 29"/>
                <a:gd name="T1" fmla="*/ 0 h 56"/>
                <a:gd name="T2" fmla="*/ 22 w 29"/>
                <a:gd name="T3" fmla="*/ 15 h 56"/>
                <a:gd name="T4" fmla="*/ 13 w 29"/>
                <a:gd name="T5" fmla="*/ 30 h 56"/>
                <a:gd name="T6" fmla="*/ 7 w 29"/>
                <a:gd name="T7" fmla="*/ 45 h 56"/>
                <a:gd name="T8" fmla="*/ 5 w 29"/>
                <a:gd name="T9" fmla="*/ 52 h 56"/>
                <a:gd name="T10" fmla="*/ 0 w 29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56">
                  <a:moveTo>
                    <a:pt x="29" y="0"/>
                  </a:moveTo>
                  <a:lnTo>
                    <a:pt x="22" y="15"/>
                  </a:lnTo>
                  <a:lnTo>
                    <a:pt x="13" y="30"/>
                  </a:lnTo>
                  <a:lnTo>
                    <a:pt x="7" y="45"/>
                  </a:lnTo>
                  <a:lnTo>
                    <a:pt x="5" y="52"/>
                  </a:lnTo>
                  <a:lnTo>
                    <a:pt x="0" y="56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82" name="Freeform 406">
              <a:extLst>
                <a:ext uri="{FF2B5EF4-FFF2-40B4-BE49-F238E27FC236}">
                  <a16:creationId xmlns:a16="http://schemas.microsoft.com/office/drawing/2014/main" id="{A87E4543-0031-4391-8C70-60B273E6E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3435"/>
              <a:ext cx="22" cy="3"/>
            </a:xfrm>
            <a:custGeom>
              <a:avLst/>
              <a:gdLst>
                <a:gd name="T0" fmla="*/ 26 w 26"/>
                <a:gd name="T1" fmla="*/ 0 h 4"/>
                <a:gd name="T2" fmla="*/ 19 w 26"/>
                <a:gd name="T3" fmla="*/ 4 h 4"/>
                <a:gd name="T4" fmla="*/ 13 w 26"/>
                <a:gd name="T5" fmla="*/ 4 h 4"/>
                <a:gd name="T6" fmla="*/ 6 w 26"/>
                <a:gd name="T7" fmla="*/ 4 h 4"/>
                <a:gd name="T8" fmla="*/ 0 w 2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4">
                  <a:moveTo>
                    <a:pt x="26" y="0"/>
                  </a:moveTo>
                  <a:lnTo>
                    <a:pt x="19" y="4"/>
                  </a:lnTo>
                  <a:lnTo>
                    <a:pt x="13" y="4"/>
                  </a:lnTo>
                  <a:lnTo>
                    <a:pt x="6" y="4"/>
                  </a:lnTo>
                  <a:lnTo>
                    <a:pt x="0" y="4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83" name="Freeform 407">
              <a:extLst>
                <a:ext uri="{FF2B5EF4-FFF2-40B4-BE49-F238E27FC236}">
                  <a16:creationId xmlns:a16="http://schemas.microsoft.com/office/drawing/2014/main" id="{0EAA07A2-88EE-40EC-978B-CFD967152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438"/>
              <a:ext cx="25" cy="3"/>
            </a:xfrm>
            <a:custGeom>
              <a:avLst/>
              <a:gdLst>
                <a:gd name="T0" fmla="*/ 29 w 29"/>
                <a:gd name="T1" fmla="*/ 0 h 5"/>
                <a:gd name="T2" fmla="*/ 13 w 29"/>
                <a:gd name="T3" fmla="*/ 3 h 5"/>
                <a:gd name="T4" fmla="*/ 0 w 29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5">
                  <a:moveTo>
                    <a:pt x="29" y="0"/>
                  </a:moveTo>
                  <a:lnTo>
                    <a:pt x="13" y="3"/>
                  </a:lnTo>
                  <a:lnTo>
                    <a:pt x="0" y="5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84" name="Freeform 408">
              <a:extLst>
                <a:ext uri="{FF2B5EF4-FFF2-40B4-BE49-F238E27FC236}">
                  <a16:creationId xmlns:a16="http://schemas.microsoft.com/office/drawing/2014/main" id="{C0C58303-CD11-401C-92C7-98D58F0D9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8" y="3438"/>
              <a:ext cx="23" cy="3"/>
            </a:xfrm>
            <a:custGeom>
              <a:avLst/>
              <a:gdLst>
                <a:gd name="T0" fmla="*/ 27 w 27"/>
                <a:gd name="T1" fmla="*/ 5 h 5"/>
                <a:gd name="T2" fmla="*/ 14 w 27"/>
                <a:gd name="T3" fmla="*/ 3 h 5"/>
                <a:gd name="T4" fmla="*/ 0 w 27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85" name="Freeform 409">
              <a:extLst>
                <a:ext uri="{FF2B5EF4-FFF2-40B4-BE49-F238E27FC236}">
                  <a16:creationId xmlns:a16="http://schemas.microsoft.com/office/drawing/2014/main" id="{57478296-2541-4C69-984B-2DA21E246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4" y="3438"/>
              <a:ext cx="24" cy="2"/>
            </a:xfrm>
            <a:custGeom>
              <a:avLst/>
              <a:gdLst>
                <a:gd name="T0" fmla="*/ 28 w 28"/>
                <a:gd name="T1" fmla="*/ 0 h 3"/>
                <a:gd name="T2" fmla="*/ 13 w 28"/>
                <a:gd name="T3" fmla="*/ 0 h 3"/>
                <a:gd name="T4" fmla="*/ 0 w 28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3">
                  <a:moveTo>
                    <a:pt x="28" y="0"/>
                  </a:moveTo>
                  <a:lnTo>
                    <a:pt x="13" y="0"/>
                  </a:lnTo>
                  <a:lnTo>
                    <a:pt x="0" y="3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86" name="Line 410">
              <a:extLst>
                <a:ext uri="{FF2B5EF4-FFF2-40B4-BE49-F238E27FC236}">
                  <a16:creationId xmlns:a16="http://schemas.microsoft.com/office/drawing/2014/main" id="{70D84308-6FAE-4EAC-B032-81D5AEE563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81" y="3440"/>
              <a:ext cx="23" cy="1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87" name="Freeform 411">
              <a:extLst>
                <a:ext uri="{FF2B5EF4-FFF2-40B4-BE49-F238E27FC236}">
                  <a16:creationId xmlns:a16="http://schemas.microsoft.com/office/drawing/2014/main" id="{7F055D0F-7467-4DDD-AF15-DF561BEFC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" y="3440"/>
              <a:ext cx="25" cy="1"/>
            </a:xfrm>
            <a:custGeom>
              <a:avLst/>
              <a:gdLst>
                <a:gd name="T0" fmla="*/ 29 w 29"/>
                <a:gd name="T1" fmla="*/ 14 w 29"/>
                <a:gd name="T2" fmla="*/ 0 w 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9">
                  <a:moveTo>
                    <a:pt x="29" y="0"/>
                  </a:move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88" name="Freeform 412">
              <a:extLst>
                <a:ext uri="{FF2B5EF4-FFF2-40B4-BE49-F238E27FC236}">
                  <a16:creationId xmlns:a16="http://schemas.microsoft.com/office/drawing/2014/main" id="{3241D2C7-3B8D-4FC4-8177-49DABC473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3433"/>
              <a:ext cx="22" cy="7"/>
            </a:xfrm>
            <a:custGeom>
              <a:avLst/>
              <a:gdLst>
                <a:gd name="T0" fmla="*/ 26 w 26"/>
                <a:gd name="T1" fmla="*/ 9 h 9"/>
                <a:gd name="T2" fmla="*/ 20 w 26"/>
                <a:gd name="T3" fmla="*/ 6 h 9"/>
                <a:gd name="T4" fmla="*/ 13 w 26"/>
                <a:gd name="T5" fmla="*/ 4 h 9"/>
                <a:gd name="T6" fmla="*/ 6 w 26"/>
                <a:gd name="T7" fmla="*/ 2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26" y="9"/>
                  </a:moveTo>
                  <a:lnTo>
                    <a:pt x="20" y="6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89" name="Freeform 413">
              <a:extLst>
                <a:ext uri="{FF2B5EF4-FFF2-40B4-BE49-F238E27FC236}">
                  <a16:creationId xmlns:a16="http://schemas.microsoft.com/office/drawing/2014/main" id="{5494E3E7-669A-434E-80D8-1363683BB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9" y="3433"/>
              <a:ext cx="25" cy="2"/>
            </a:xfrm>
            <a:custGeom>
              <a:avLst/>
              <a:gdLst>
                <a:gd name="T0" fmla="*/ 29 w 29"/>
                <a:gd name="T1" fmla="*/ 0 h 2"/>
                <a:gd name="T2" fmla="*/ 13 w 29"/>
                <a:gd name="T3" fmla="*/ 0 h 2"/>
                <a:gd name="T4" fmla="*/ 0 w 29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">
                  <a:moveTo>
                    <a:pt x="29" y="0"/>
                  </a:moveTo>
                  <a:lnTo>
                    <a:pt x="13" y="0"/>
                  </a:lnTo>
                  <a:lnTo>
                    <a:pt x="0" y="2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90" name="Freeform 414">
              <a:extLst>
                <a:ext uri="{FF2B5EF4-FFF2-40B4-BE49-F238E27FC236}">
                  <a16:creationId xmlns:a16="http://schemas.microsoft.com/office/drawing/2014/main" id="{AFBB0E7B-0301-46C2-8538-D65D70F55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6" y="3435"/>
              <a:ext cx="23" cy="5"/>
            </a:xfrm>
            <a:custGeom>
              <a:avLst/>
              <a:gdLst>
                <a:gd name="T0" fmla="*/ 26 w 26"/>
                <a:gd name="T1" fmla="*/ 0 h 7"/>
                <a:gd name="T2" fmla="*/ 20 w 26"/>
                <a:gd name="T3" fmla="*/ 2 h 7"/>
                <a:gd name="T4" fmla="*/ 13 w 26"/>
                <a:gd name="T5" fmla="*/ 4 h 7"/>
                <a:gd name="T6" fmla="*/ 6 w 26"/>
                <a:gd name="T7" fmla="*/ 7 h 7"/>
                <a:gd name="T8" fmla="*/ 0 w 26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6" y="0"/>
                  </a:moveTo>
                  <a:lnTo>
                    <a:pt x="20" y="2"/>
                  </a:lnTo>
                  <a:lnTo>
                    <a:pt x="13" y="4"/>
                  </a:lnTo>
                  <a:lnTo>
                    <a:pt x="6" y="7"/>
                  </a:lnTo>
                  <a:lnTo>
                    <a:pt x="0" y="4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91" name="Freeform 415">
              <a:extLst>
                <a:ext uri="{FF2B5EF4-FFF2-40B4-BE49-F238E27FC236}">
                  <a16:creationId xmlns:a16="http://schemas.microsoft.com/office/drawing/2014/main" id="{98D83AC4-1DF2-406E-A0A5-DA77DCA30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" y="3415"/>
              <a:ext cx="24" cy="23"/>
            </a:xfrm>
            <a:custGeom>
              <a:avLst/>
              <a:gdLst>
                <a:gd name="T0" fmla="*/ 29 w 29"/>
                <a:gd name="T1" fmla="*/ 30 h 30"/>
                <a:gd name="T2" fmla="*/ 22 w 29"/>
                <a:gd name="T3" fmla="*/ 24 h 30"/>
                <a:gd name="T4" fmla="*/ 13 w 29"/>
                <a:gd name="T5" fmla="*/ 15 h 30"/>
                <a:gd name="T6" fmla="*/ 7 w 29"/>
                <a:gd name="T7" fmla="*/ 7 h 30"/>
                <a:gd name="T8" fmla="*/ 0 w 29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29" y="30"/>
                  </a:moveTo>
                  <a:lnTo>
                    <a:pt x="22" y="24"/>
                  </a:lnTo>
                  <a:lnTo>
                    <a:pt x="13" y="15"/>
                  </a:lnTo>
                  <a:lnTo>
                    <a:pt x="7" y="7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92" name="Freeform 416">
              <a:extLst>
                <a:ext uri="{FF2B5EF4-FFF2-40B4-BE49-F238E27FC236}">
                  <a16:creationId xmlns:a16="http://schemas.microsoft.com/office/drawing/2014/main" id="{A032248E-1FFF-4071-9F3D-AFB82DF6F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3407"/>
              <a:ext cx="24" cy="8"/>
            </a:xfrm>
            <a:custGeom>
              <a:avLst/>
              <a:gdLst>
                <a:gd name="T0" fmla="*/ 27 w 27"/>
                <a:gd name="T1" fmla="*/ 11 h 11"/>
                <a:gd name="T2" fmla="*/ 14 w 27"/>
                <a:gd name="T3" fmla="*/ 2 h 11"/>
                <a:gd name="T4" fmla="*/ 7 w 27"/>
                <a:gd name="T5" fmla="*/ 0 h 11"/>
                <a:gd name="T6" fmla="*/ 0 w 27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1">
                  <a:moveTo>
                    <a:pt x="27" y="11"/>
                  </a:moveTo>
                  <a:lnTo>
                    <a:pt x="14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93" name="Freeform 417">
              <a:extLst>
                <a:ext uri="{FF2B5EF4-FFF2-40B4-BE49-F238E27FC236}">
                  <a16:creationId xmlns:a16="http://schemas.microsoft.com/office/drawing/2014/main" id="{812C949A-DFA9-4452-B7D2-24D403E9F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" y="3407"/>
              <a:ext cx="24" cy="14"/>
            </a:xfrm>
            <a:custGeom>
              <a:avLst/>
              <a:gdLst>
                <a:gd name="T0" fmla="*/ 28 w 28"/>
                <a:gd name="T1" fmla="*/ 0 h 18"/>
                <a:gd name="T2" fmla="*/ 22 w 28"/>
                <a:gd name="T3" fmla="*/ 2 h 18"/>
                <a:gd name="T4" fmla="*/ 15 w 28"/>
                <a:gd name="T5" fmla="*/ 7 h 18"/>
                <a:gd name="T6" fmla="*/ 6 w 28"/>
                <a:gd name="T7" fmla="*/ 13 h 18"/>
                <a:gd name="T8" fmla="*/ 0 w 28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8">
                  <a:moveTo>
                    <a:pt x="28" y="0"/>
                  </a:moveTo>
                  <a:lnTo>
                    <a:pt x="22" y="2"/>
                  </a:lnTo>
                  <a:lnTo>
                    <a:pt x="15" y="7"/>
                  </a:lnTo>
                  <a:lnTo>
                    <a:pt x="6" y="13"/>
                  </a:lnTo>
                  <a:lnTo>
                    <a:pt x="0" y="18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94" name="Freeform 418">
              <a:extLst>
                <a:ext uri="{FF2B5EF4-FFF2-40B4-BE49-F238E27FC236}">
                  <a16:creationId xmlns:a16="http://schemas.microsoft.com/office/drawing/2014/main" id="{A1E922F9-9E0D-46D2-BDBE-3192D92AF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0" y="3421"/>
              <a:ext cx="24" cy="12"/>
            </a:xfrm>
            <a:custGeom>
              <a:avLst/>
              <a:gdLst>
                <a:gd name="T0" fmla="*/ 29 w 29"/>
                <a:gd name="T1" fmla="*/ 0 h 17"/>
                <a:gd name="T2" fmla="*/ 13 w 29"/>
                <a:gd name="T3" fmla="*/ 8 h 17"/>
                <a:gd name="T4" fmla="*/ 7 w 29"/>
                <a:gd name="T5" fmla="*/ 15 h 17"/>
                <a:gd name="T6" fmla="*/ 0 w 29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7">
                  <a:moveTo>
                    <a:pt x="29" y="0"/>
                  </a:moveTo>
                  <a:lnTo>
                    <a:pt x="13" y="8"/>
                  </a:lnTo>
                  <a:lnTo>
                    <a:pt x="7" y="15"/>
                  </a:lnTo>
                  <a:lnTo>
                    <a:pt x="0" y="17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95" name="Freeform 419">
              <a:extLst>
                <a:ext uri="{FF2B5EF4-FFF2-40B4-BE49-F238E27FC236}">
                  <a16:creationId xmlns:a16="http://schemas.microsoft.com/office/drawing/2014/main" id="{7528E229-95BC-48AD-A206-A9021B615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6" y="3433"/>
              <a:ext cx="24" cy="1"/>
            </a:xfrm>
            <a:custGeom>
              <a:avLst/>
              <a:gdLst>
                <a:gd name="T0" fmla="*/ 27 w 27"/>
                <a:gd name="T1" fmla="*/ 20 w 27"/>
                <a:gd name="T2" fmla="*/ 14 w 27"/>
                <a:gd name="T3" fmla="*/ 7 w 27"/>
                <a:gd name="T4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0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96" name="Freeform 420">
              <a:extLst>
                <a:ext uri="{FF2B5EF4-FFF2-40B4-BE49-F238E27FC236}">
                  <a16:creationId xmlns:a16="http://schemas.microsoft.com/office/drawing/2014/main" id="{43512332-9FE7-487D-B232-9F2D92226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3433"/>
              <a:ext cx="24" cy="7"/>
            </a:xfrm>
            <a:custGeom>
              <a:avLst/>
              <a:gdLst>
                <a:gd name="T0" fmla="*/ 28 w 28"/>
                <a:gd name="T1" fmla="*/ 0 h 9"/>
                <a:gd name="T2" fmla="*/ 22 w 28"/>
                <a:gd name="T3" fmla="*/ 2 h 9"/>
                <a:gd name="T4" fmla="*/ 13 w 28"/>
                <a:gd name="T5" fmla="*/ 4 h 9"/>
                <a:gd name="T6" fmla="*/ 6 w 28"/>
                <a:gd name="T7" fmla="*/ 6 h 9"/>
                <a:gd name="T8" fmla="*/ 0 w 2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9">
                  <a:moveTo>
                    <a:pt x="28" y="0"/>
                  </a:moveTo>
                  <a:lnTo>
                    <a:pt x="22" y="2"/>
                  </a:lnTo>
                  <a:lnTo>
                    <a:pt x="13" y="4"/>
                  </a:lnTo>
                  <a:lnTo>
                    <a:pt x="6" y="6"/>
                  </a:lnTo>
                  <a:lnTo>
                    <a:pt x="0" y="9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97" name="Freeform 421">
              <a:extLst>
                <a:ext uri="{FF2B5EF4-FFF2-40B4-BE49-F238E27FC236}">
                  <a16:creationId xmlns:a16="http://schemas.microsoft.com/office/drawing/2014/main" id="{6E615EAF-3104-4843-85F8-B09C087E0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9" y="3440"/>
              <a:ext cx="23" cy="1"/>
            </a:xfrm>
            <a:custGeom>
              <a:avLst/>
              <a:gdLst>
                <a:gd name="T0" fmla="*/ 27 w 27"/>
                <a:gd name="T1" fmla="*/ 13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98" name="Freeform 422">
              <a:extLst>
                <a:ext uri="{FF2B5EF4-FFF2-40B4-BE49-F238E27FC236}">
                  <a16:creationId xmlns:a16="http://schemas.microsoft.com/office/drawing/2014/main" id="{C0AD08BC-11B8-4443-A7E3-F74151CC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" y="3440"/>
              <a:ext cx="24" cy="1"/>
            </a:xfrm>
            <a:custGeom>
              <a:avLst/>
              <a:gdLst>
                <a:gd name="T0" fmla="*/ 29 w 29"/>
                <a:gd name="T1" fmla="*/ 14 w 29"/>
                <a:gd name="T2" fmla="*/ 0 w 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9">
                  <a:moveTo>
                    <a:pt x="29" y="0"/>
                  </a:move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799" name="Freeform 423">
              <a:extLst>
                <a:ext uri="{FF2B5EF4-FFF2-40B4-BE49-F238E27FC236}">
                  <a16:creationId xmlns:a16="http://schemas.microsoft.com/office/drawing/2014/main" id="{22D0A41A-E0FC-4E40-B4EE-564441A7E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" y="3438"/>
              <a:ext cx="23" cy="2"/>
            </a:xfrm>
            <a:custGeom>
              <a:avLst/>
              <a:gdLst>
                <a:gd name="T0" fmla="*/ 26 w 26"/>
                <a:gd name="T1" fmla="*/ 3 h 3"/>
                <a:gd name="T2" fmla="*/ 13 w 26"/>
                <a:gd name="T3" fmla="*/ 0 h 3"/>
                <a:gd name="T4" fmla="*/ 0 w 2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">
                  <a:moveTo>
                    <a:pt x="26" y="3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00" name="Freeform 424">
              <a:extLst>
                <a:ext uri="{FF2B5EF4-FFF2-40B4-BE49-F238E27FC236}">
                  <a16:creationId xmlns:a16="http://schemas.microsoft.com/office/drawing/2014/main" id="{76F0CA8F-7741-49F2-BBB2-B9CDEA1CF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7" y="3438"/>
              <a:ext cx="25" cy="3"/>
            </a:xfrm>
            <a:custGeom>
              <a:avLst/>
              <a:gdLst>
                <a:gd name="T0" fmla="*/ 29 w 29"/>
                <a:gd name="T1" fmla="*/ 0 h 5"/>
                <a:gd name="T2" fmla="*/ 14 w 29"/>
                <a:gd name="T3" fmla="*/ 3 h 5"/>
                <a:gd name="T4" fmla="*/ 0 w 29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5">
                  <a:moveTo>
                    <a:pt x="29" y="0"/>
                  </a:moveTo>
                  <a:lnTo>
                    <a:pt x="14" y="3"/>
                  </a:lnTo>
                  <a:lnTo>
                    <a:pt x="0" y="5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01" name="Freeform 425">
              <a:extLst>
                <a:ext uri="{FF2B5EF4-FFF2-40B4-BE49-F238E27FC236}">
                  <a16:creationId xmlns:a16="http://schemas.microsoft.com/office/drawing/2014/main" id="{B7A2FCDF-5A50-4E51-B637-8037BEE90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5" y="3440"/>
              <a:ext cx="22" cy="1"/>
            </a:xfrm>
            <a:custGeom>
              <a:avLst/>
              <a:gdLst>
                <a:gd name="T0" fmla="*/ 26 w 26"/>
                <a:gd name="T1" fmla="*/ 2 h 2"/>
                <a:gd name="T2" fmla="*/ 13 w 26"/>
                <a:gd name="T3" fmla="*/ 2 h 2"/>
                <a:gd name="T4" fmla="*/ 0 w 26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">
                  <a:moveTo>
                    <a:pt x="26" y="2"/>
                  </a:moveTo>
                  <a:lnTo>
                    <a:pt x="13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02" name="Freeform 426">
              <a:extLst>
                <a:ext uri="{FF2B5EF4-FFF2-40B4-BE49-F238E27FC236}">
                  <a16:creationId xmlns:a16="http://schemas.microsoft.com/office/drawing/2014/main" id="{B6C08A59-94B0-4243-BDAF-A178A34F4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3432"/>
              <a:ext cx="25" cy="8"/>
            </a:xfrm>
            <a:custGeom>
              <a:avLst/>
              <a:gdLst>
                <a:gd name="T0" fmla="*/ 29 w 29"/>
                <a:gd name="T1" fmla="*/ 11 h 11"/>
                <a:gd name="T2" fmla="*/ 13 w 29"/>
                <a:gd name="T3" fmla="*/ 6 h 11"/>
                <a:gd name="T4" fmla="*/ 0 w 29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1">
                  <a:moveTo>
                    <a:pt x="29" y="11"/>
                  </a:moveTo>
                  <a:lnTo>
                    <a:pt x="13" y="6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03" name="Freeform 427">
              <a:extLst>
                <a:ext uri="{FF2B5EF4-FFF2-40B4-BE49-F238E27FC236}">
                  <a16:creationId xmlns:a16="http://schemas.microsoft.com/office/drawing/2014/main" id="{501F6B45-2254-4475-943E-22A1D3A41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7" y="3428"/>
              <a:ext cx="23" cy="4"/>
            </a:xfrm>
            <a:custGeom>
              <a:avLst/>
              <a:gdLst>
                <a:gd name="T0" fmla="*/ 27 w 27"/>
                <a:gd name="T1" fmla="*/ 5 h 5"/>
                <a:gd name="T2" fmla="*/ 20 w 27"/>
                <a:gd name="T3" fmla="*/ 5 h 5"/>
                <a:gd name="T4" fmla="*/ 14 w 27"/>
                <a:gd name="T5" fmla="*/ 5 h 5"/>
                <a:gd name="T6" fmla="*/ 7 w 27"/>
                <a:gd name="T7" fmla="*/ 3 h 5"/>
                <a:gd name="T8" fmla="*/ 0 w 2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0" y="5"/>
                  </a:lnTo>
                  <a:lnTo>
                    <a:pt x="14" y="5"/>
                  </a:lnTo>
                  <a:lnTo>
                    <a:pt x="7" y="3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04" name="Freeform 428">
              <a:extLst>
                <a:ext uri="{FF2B5EF4-FFF2-40B4-BE49-F238E27FC236}">
                  <a16:creationId xmlns:a16="http://schemas.microsoft.com/office/drawing/2014/main" id="{A064896F-A47F-46F3-A6B2-DE545780D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" y="3404"/>
              <a:ext cx="24" cy="24"/>
            </a:xfrm>
            <a:custGeom>
              <a:avLst/>
              <a:gdLst>
                <a:gd name="T0" fmla="*/ 28 w 28"/>
                <a:gd name="T1" fmla="*/ 32 h 32"/>
                <a:gd name="T2" fmla="*/ 22 w 28"/>
                <a:gd name="T3" fmla="*/ 26 h 32"/>
                <a:gd name="T4" fmla="*/ 13 w 28"/>
                <a:gd name="T5" fmla="*/ 15 h 32"/>
                <a:gd name="T6" fmla="*/ 6 w 28"/>
                <a:gd name="T7" fmla="*/ 6 h 32"/>
                <a:gd name="T8" fmla="*/ 0 w 2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2">
                  <a:moveTo>
                    <a:pt x="28" y="32"/>
                  </a:moveTo>
                  <a:lnTo>
                    <a:pt x="22" y="26"/>
                  </a:lnTo>
                  <a:lnTo>
                    <a:pt x="13" y="15"/>
                  </a:ln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05" name="Freeform 429">
              <a:extLst>
                <a:ext uri="{FF2B5EF4-FFF2-40B4-BE49-F238E27FC236}">
                  <a16:creationId xmlns:a16="http://schemas.microsoft.com/office/drawing/2014/main" id="{D2AA5E05-FCCA-4009-9608-1945AF7BD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" y="3403"/>
              <a:ext cx="23" cy="4"/>
            </a:xfrm>
            <a:custGeom>
              <a:avLst/>
              <a:gdLst>
                <a:gd name="T0" fmla="*/ 27 w 27"/>
                <a:gd name="T1" fmla="*/ 2 h 6"/>
                <a:gd name="T2" fmla="*/ 20 w 27"/>
                <a:gd name="T3" fmla="*/ 0 h 6"/>
                <a:gd name="T4" fmla="*/ 14 w 27"/>
                <a:gd name="T5" fmla="*/ 2 h 6"/>
                <a:gd name="T6" fmla="*/ 0 w 2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6">
                  <a:moveTo>
                    <a:pt x="27" y="2"/>
                  </a:moveTo>
                  <a:lnTo>
                    <a:pt x="20" y="0"/>
                  </a:lnTo>
                  <a:lnTo>
                    <a:pt x="14" y="2"/>
                  </a:lnTo>
                  <a:lnTo>
                    <a:pt x="0" y="6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06" name="Freeform 430">
              <a:extLst>
                <a:ext uri="{FF2B5EF4-FFF2-40B4-BE49-F238E27FC236}">
                  <a16:creationId xmlns:a16="http://schemas.microsoft.com/office/drawing/2014/main" id="{759D9357-81B0-43DE-9DC4-AEB7523EA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" y="3407"/>
              <a:ext cx="24" cy="8"/>
            </a:xfrm>
            <a:custGeom>
              <a:avLst/>
              <a:gdLst>
                <a:gd name="T0" fmla="*/ 28 w 28"/>
                <a:gd name="T1" fmla="*/ 0 h 11"/>
                <a:gd name="T2" fmla="*/ 15 w 28"/>
                <a:gd name="T3" fmla="*/ 7 h 11"/>
                <a:gd name="T4" fmla="*/ 6 w 28"/>
                <a:gd name="T5" fmla="*/ 9 h 11"/>
                <a:gd name="T6" fmla="*/ 0 w 28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1">
                  <a:moveTo>
                    <a:pt x="28" y="0"/>
                  </a:moveTo>
                  <a:lnTo>
                    <a:pt x="15" y="7"/>
                  </a:lnTo>
                  <a:lnTo>
                    <a:pt x="6" y="9"/>
                  </a:lnTo>
                  <a:lnTo>
                    <a:pt x="0" y="11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07" name="Freeform 431">
              <a:extLst>
                <a:ext uri="{FF2B5EF4-FFF2-40B4-BE49-F238E27FC236}">
                  <a16:creationId xmlns:a16="http://schemas.microsoft.com/office/drawing/2014/main" id="{5E70035C-587A-4CA9-A921-C40309A4E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" y="3414"/>
              <a:ext cx="25" cy="1"/>
            </a:xfrm>
            <a:custGeom>
              <a:avLst/>
              <a:gdLst>
                <a:gd name="T0" fmla="*/ 29 w 29"/>
                <a:gd name="T1" fmla="*/ 2 h 2"/>
                <a:gd name="T2" fmla="*/ 22 w 29"/>
                <a:gd name="T3" fmla="*/ 2 h 2"/>
                <a:gd name="T4" fmla="*/ 13 w 29"/>
                <a:gd name="T5" fmla="*/ 2 h 2"/>
                <a:gd name="T6" fmla="*/ 6 w 29"/>
                <a:gd name="T7" fmla="*/ 0 h 2"/>
                <a:gd name="T8" fmla="*/ 0 w 29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">
                  <a:moveTo>
                    <a:pt x="29" y="2"/>
                  </a:moveTo>
                  <a:lnTo>
                    <a:pt x="22" y="2"/>
                  </a:lnTo>
                  <a:lnTo>
                    <a:pt x="13" y="2"/>
                  </a:lnTo>
                  <a:lnTo>
                    <a:pt x="6" y="0"/>
                  </a:lnTo>
                  <a:lnTo>
                    <a:pt x="0" y="2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08" name="Freeform 432">
              <a:extLst>
                <a:ext uri="{FF2B5EF4-FFF2-40B4-BE49-F238E27FC236}">
                  <a16:creationId xmlns:a16="http://schemas.microsoft.com/office/drawing/2014/main" id="{77F3F5E1-BFCD-4DB7-8574-0B9C25610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3415"/>
              <a:ext cx="23" cy="17"/>
            </a:xfrm>
            <a:custGeom>
              <a:avLst/>
              <a:gdLst>
                <a:gd name="T0" fmla="*/ 27 w 27"/>
                <a:gd name="T1" fmla="*/ 0 h 22"/>
                <a:gd name="T2" fmla="*/ 20 w 27"/>
                <a:gd name="T3" fmla="*/ 4 h 22"/>
                <a:gd name="T4" fmla="*/ 14 w 27"/>
                <a:gd name="T5" fmla="*/ 11 h 22"/>
                <a:gd name="T6" fmla="*/ 7 w 27"/>
                <a:gd name="T7" fmla="*/ 17 h 22"/>
                <a:gd name="T8" fmla="*/ 0 w 27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2">
                  <a:moveTo>
                    <a:pt x="27" y="0"/>
                  </a:moveTo>
                  <a:lnTo>
                    <a:pt x="20" y="4"/>
                  </a:lnTo>
                  <a:lnTo>
                    <a:pt x="14" y="11"/>
                  </a:lnTo>
                  <a:lnTo>
                    <a:pt x="7" y="17"/>
                  </a:lnTo>
                  <a:lnTo>
                    <a:pt x="0" y="22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09" name="Freeform 433">
              <a:extLst>
                <a:ext uri="{FF2B5EF4-FFF2-40B4-BE49-F238E27FC236}">
                  <a16:creationId xmlns:a16="http://schemas.microsoft.com/office/drawing/2014/main" id="{11277D73-9C32-42CC-9385-503AC06F5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4" y="3432"/>
              <a:ext cx="24" cy="8"/>
            </a:xfrm>
            <a:custGeom>
              <a:avLst/>
              <a:gdLst>
                <a:gd name="T0" fmla="*/ 28 w 28"/>
                <a:gd name="T1" fmla="*/ 0 h 11"/>
                <a:gd name="T2" fmla="*/ 13 w 28"/>
                <a:gd name="T3" fmla="*/ 6 h 11"/>
                <a:gd name="T4" fmla="*/ 0 w 28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11">
                  <a:moveTo>
                    <a:pt x="28" y="0"/>
                  </a:moveTo>
                  <a:lnTo>
                    <a:pt x="13" y="6"/>
                  </a:lnTo>
                  <a:lnTo>
                    <a:pt x="0" y="11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10" name="Freeform 434">
              <a:extLst>
                <a:ext uri="{FF2B5EF4-FFF2-40B4-BE49-F238E27FC236}">
                  <a16:creationId xmlns:a16="http://schemas.microsoft.com/office/drawing/2014/main" id="{79B378DC-A3E6-401A-A919-36706E7FC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1" y="3438"/>
              <a:ext cx="23" cy="2"/>
            </a:xfrm>
            <a:custGeom>
              <a:avLst/>
              <a:gdLst>
                <a:gd name="T0" fmla="*/ 27 w 27"/>
                <a:gd name="T1" fmla="*/ 3 h 3"/>
                <a:gd name="T2" fmla="*/ 20 w 27"/>
                <a:gd name="T3" fmla="*/ 3 h 3"/>
                <a:gd name="T4" fmla="*/ 13 w 27"/>
                <a:gd name="T5" fmla="*/ 3 h 3"/>
                <a:gd name="T6" fmla="*/ 0 w 2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0" y="3"/>
                  </a:lnTo>
                  <a:lnTo>
                    <a:pt x="13" y="3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11" name="Freeform 435">
              <a:extLst>
                <a:ext uri="{FF2B5EF4-FFF2-40B4-BE49-F238E27FC236}">
                  <a16:creationId xmlns:a16="http://schemas.microsoft.com/office/drawing/2014/main" id="{DD4A1C2F-DE04-4357-8C62-3E79B0702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" y="3438"/>
              <a:ext cx="25" cy="2"/>
            </a:xfrm>
            <a:custGeom>
              <a:avLst/>
              <a:gdLst>
                <a:gd name="T0" fmla="*/ 29 w 29"/>
                <a:gd name="T1" fmla="*/ 0 h 3"/>
                <a:gd name="T2" fmla="*/ 22 w 29"/>
                <a:gd name="T3" fmla="*/ 0 h 3"/>
                <a:gd name="T4" fmla="*/ 14 w 29"/>
                <a:gd name="T5" fmla="*/ 3 h 3"/>
                <a:gd name="T6" fmla="*/ 7 w 29"/>
                <a:gd name="T7" fmla="*/ 3 h 3"/>
                <a:gd name="T8" fmla="*/ 0 w 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">
                  <a:moveTo>
                    <a:pt x="29" y="0"/>
                  </a:moveTo>
                  <a:lnTo>
                    <a:pt x="22" y="0"/>
                  </a:lnTo>
                  <a:lnTo>
                    <a:pt x="14" y="3"/>
                  </a:lnTo>
                  <a:lnTo>
                    <a:pt x="7" y="3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12" name="Freeform 436">
              <a:extLst>
                <a:ext uri="{FF2B5EF4-FFF2-40B4-BE49-F238E27FC236}">
                  <a16:creationId xmlns:a16="http://schemas.microsoft.com/office/drawing/2014/main" id="{3A6EA158-D9DF-4210-A2A4-2179F50AC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" y="3412"/>
              <a:ext cx="22" cy="26"/>
            </a:xfrm>
            <a:custGeom>
              <a:avLst/>
              <a:gdLst>
                <a:gd name="T0" fmla="*/ 26 w 26"/>
                <a:gd name="T1" fmla="*/ 34 h 34"/>
                <a:gd name="T2" fmla="*/ 20 w 26"/>
                <a:gd name="T3" fmla="*/ 28 h 34"/>
                <a:gd name="T4" fmla="*/ 13 w 26"/>
                <a:gd name="T5" fmla="*/ 19 h 34"/>
                <a:gd name="T6" fmla="*/ 6 w 26"/>
                <a:gd name="T7" fmla="*/ 8 h 34"/>
                <a:gd name="T8" fmla="*/ 0 w 2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4">
                  <a:moveTo>
                    <a:pt x="26" y="34"/>
                  </a:moveTo>
                  <a:lnTo>
                    <a:pt x="20" y="28"/>
                  </a:lnTo>
                  <a:lnTo>
                    <a:pt x="13" y="19"/>
                  </a:lnTo>
                  <a:lnTo>
                    <a:pt x="6" y="8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13" name="Freeform 437">
              <a:extLst>
                <a:ext uri="{FF2B5EF4-FFF2-40B4-BE49-F238E27FC236}">
                  <a16:creationId xmlns:a16="http://schemas.microsoft.com/office/drawing/2014/main" id="{73CDA86D-9609-4009-84F1-F09D1A748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" y="3393"/>
              <a:ext cx="25" cy="19"/>
            </a:xfrm>
            <a:custGeom>
              <a:avLst/>
              <a:gdLst>
                <a:gd name="T0" fmla="*/ 29 w 29"/>
                <a:gd name="T1" fmla="*/ 26 h 26"/>
                <a:gd name="T2" fmla="*/ 22 w 29"/>
                <a:gd name="T3" fmla="*/ 17 h 26"/>
                <a:gd name="T4" fmla="*/ 13 w 29"/>
                <a:gd name="T5" fmla="*/ 8 h 26"/>
                <a:gd name="T6" fmla="*/ 7 w 29"/>
                <a:gd name="T7" fmla="*/ 2 h 26"/>
                <a:gd name="T8" fmla="*/ 5 w 29"/>
                <a:gd name="T9" fmla="*/ 0 h 26"/>
                <a:gd name="T10" fmla="*/ 0 w 29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6">
                  <a:moveTo>
                    <a:pt x="29" y="26"/>
                  </a:moveTo>
                  <a:lnTo>
                    <a:pt x="22" y="17"/>
                  </a:lnTo>
                  <a:lnTo>
                    <a:pt x="13" y="8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14" name="Freeform 438">
              <a:extLst>
                <a:ext uri="{FF2B5EF4-FFF2-40B4-BE49-F238E27FC236}">
                  <a16:creationId xmlns:a16="http://schemas.microsoft.com/office/drawing/2014/main" id="{D63A174B-3B34-431C-B3AF-E62C950A9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" y="3393"/>
              <a:ext cx="22" cy="29"/>
            </a:xfrm>
            <a:custGeom>
              <a:avLst/>
              <a:gdLst>
                <a:gd name="T0" fmla="*/ 26 w 26"/>
                <a:gd name="T1" fmla="*/ 0 h 39"/>
                <a:gd name="T2" fmla="*/ 22 w 26"/>
                <a:gd name="T3" fmla="*/ 2 h 39"/>
                <a:gd name="T4" fmla="*/ 19 w 26"/>
                <a:gd name="T5" fmla="*/ 6 h 39"/>
                <a:gd name="T6" fmla="*/ 13 w 26"/>
                <a:gd name="T7" fmla="*/ 17 h 39"/>
                <a:gd name="T8" fmla="*/ 6 w 26"/>
                <a:gd name="T9" fmla="*/ 30 h 39"/>
                <a:gd name="T10" fmla="*/ 4 w 26"/>
                <a:gd name="T11" fmla="*/ 34 h 39"/>
                <a:gd name="T12" fmla="*/ 0 w 26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9">
                  <a:moveTo>
                    <a:pt x="26" y="0"/>
                  </a:moveTo>
                  <a:lnTo>
                    <a:pt x="22" y="2"/>
                  </a:lnTo>
                  <a:lnTo>
                    <a:pt x="19" y="6"/>
                  </a:lnTo>
                  <a:lnTo>
                    <a:pt x="13" y="17"/>
                  </a:lnTo>
                  <a:lnTo>
                    <a:pt x="6" y="30"/>
                  </a:lnTo>
                  <a:lnTo>
                    <a:pt x="4" y="34"/>
                  </a:lnTo>
                  <a:lnTo>
                    <a:pt x="0" y="39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15" name="Freeform 439">
              <a:extLst>
                <a:ext uri="{FF2B5EF4-FFF2-40B4-BE49-F238E27FC236}">
                  <a16:creationId xmlns:a16="http://schemas.microsoft.com/office/drawing/2014/main" id="{7A19DE95-13B9-436F-8F4F-D8D149918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" y="3422"/>
              <a:ext cx="25" cy="2"/>
            </a:xfrm>
            <a:custGeom>
              <a:avLst/>
              <a:gdLst>
                <a:gd name="T0" fmla="*/ 29 w 29"/>
                <a:gd name="T1" fmla="*/ 0 h 2"/>
                <a:gd name="T2" fmla="*/ 22 w 29"/>
                <a:gd name="T3" fmla="*/ 2 h 2"/>
                <a:gd name="T4" fmla="*/ 13 w 29"/>
                <a:gd name="T5" fmla="*/ 2 h 2"/>
                <a:gd name="T6" fmla="*/ 7 w 29"/>
                <a:gd name="T7" fmla="*/ 2 h 2"/>
                <a:gd name="T8" fmla="*/ 0 w 29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">
                  <a:moveTo>
                    <a:pt x="29" y="0"/>
                  </a:moveTo>
                  <a:lnTo>
                    <a:pt x="22" y="2"/>
                  </a:lnTo>
                  <a:lnTo>
                    <a:pt x="13" y="2"/>
                  </a:lnTo>
                  <a:lnTo>
                    <a:pt x="7" y="2"/>
                  </a:lnTo>
                  <a:lnTo>
                    <a:pt x="0" y="2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16" name="Freeform 440">
              <a:extLst>
                <a:ext uri="{FF2B5EF4-FFF2-40B4-BE49-F238E27FC236}">
                  <a16:creationId xmlns:a16="http://schemas.microsoft.com/office/drawing/2014/main" id="{A251FED1-17A9-49C8-A2A3-F6AF26739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9" y="3424"/>
              <a:ext cx="23" cy="9"/>
            </a:xfrm>
            <a:custGeom>
              <a:avLst/>
              <a:gdLst>
                <a:gd name="T0" fmla="*/ 27 w 27"/>
                <a:gd name="T1" fmla="*/ 0 h 13"/>
                <a:gd name="T2" fmla="*/ 20 w 27"/>
                <a:gd name="T3" fmla="*/ 2 h 13"/>
                <a:gd name="T4" fmla="*/ 14 w 27"/>
                <a:gd name="T5" fmla="*/ 6 h 13"/>
                <a:gd name="T6" fmla="*/ 0 w 2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3">
                  <a:moveTo>
                    <a:pt x="27" y="0"/>
                  </a:moveTo>
                  <a:lnTo>
                    <a:pt x="20" y="2"/>
                  </a:lnTo>
                  <a:lnTo>
                    <a:pt x="14" y="6"/>
                  </a:lnTo>
                  <a:lnTo>
                    <a:pt x="0" y="13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17" name="Freeform 441">
              <a:extLst>
                <a:ext uri="{FF2B5EF4-FFF2-40B4-BE49-F238E27FC236}">
                  <a16:creationId xmlns:a16="http://schemas.microsoft.com/office/drawing/2014/main" id="{30847E33-6D7C-47EC-B674-885CB8B1A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5" y="3433"/>
              <a:ext cx="24" cy="7"/>
            </a:xfrm>
            <a:custGeom>
              <a:avLst/>
              <a:gdLst>
                <a:gd name="T0" fmla="*/ 28 w 28"/>
                <a:gd name="T1" fmla="*/ 0 h 9"/>
                <a:gd name="T2" fmla="*/ 13 w 28"/>
                <a:gd name="T3" fmla="*/ 4 h 9"/>
                <a:gd name="T4" fmla="*/ 0 w 28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9">
                  <a:moveTo>
                    <a:pt x="28" y="0"/>
                  </a:moveTo>
                  <a:lnTo>
                    <a:pt x="13" y="4"/>
                  </a:lnTo>
                  <a:lnTo>
                    <a:pt x="0" y="9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18" name="Freeform 442">
              <a:extLst>
                <a:ext uri="{FF2B5EF4-FFF2-40B4-BE49-F238E27FC236}">
                  <a16:creationId xmlns:a16="http://schemas.microsoft.com/office/drawing/2014/main" id="{2257A371-D32E-455B-A4FB-1FB7A5A92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" y="3438"/>
              <a:ext cx="24" cy="2"/>
            </a:xfrm>
            <a:custGeom>
              <a:avLst/>
              <a:gdLst>
                <a:gd name="T0" fmla="*/ 27 w 27"/>
                <a:gd name="T1" fmla="*/ 3 h 3"/>
                <a:gd name="T2" fmla="*/ 13 w 27"/>
                <a:gd name="T3" fmla="*/ 3 h 3"/>
                <a:gd name="T4" fmla="*/ 0 w 27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13" y="3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19" name="Freeform 443">
              <a:extLst>
                <a:ext uri="{FF2B5EF4-FFF2-40B4-BE49-F238E27FC236}">
                  <a16:creationId xmlns:a16="http://schemas.microsoft.com/office/drawing/2014/main" id="{8C2E6461-D3D5-4334-8750-81977E174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" y="3438"/>
              <a:ext cx="24" cy="2"/>
            </a:xfrm>
            <a:custGeom>
              <a:avLst/>
              <a:gdLst>
                <a:gd name="T0" fmla="*/ 29 w 29"/>
                <a:gd name="T1" fmla="*/ 0 h 3"/>
                <a:gd name="T2" fmla="*/ 16 w 29"/>
                <a:gd name="T3" fmla="*/ 0 h 3"/>
                <a:gd name="T4" fmla="*/ 0 w 2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3">
                  <a:moveTo>
                    <a:pt x="29" y="0"/>
                  </a:moveTo>
                  <a:lnTo>
                    <a:pt x="16" y="0"/>
                  </a:lnTo>
                  <a:lnTo>
                    <a:pt x="0" y="3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20" name="Line 444">
              <a:extLst>
                <a:ext uri="{FF2B5EF4-FFF2-40B4-BE49-F238E27FC236}">
                  <a16:creationId xmlns:a16="http://schemas.microsoft.com/office/drawing/2014/main" id="{41867EEF-D945-44B3-8AB2-E2B7B278E3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73" y="3440"/>
              <a:ext cx="24" cy="1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21" name="Freeform 445">
              <a:extLst>
                <a:ext uri="{FF2B5EF4-FFF2-40B4-BE49-F238E27FC236}">
                  <a16:creationId xmlns:a16="http://schemas.microsoft.com/office/drawing/2014/main" id="{A3EEEF1D-67B1-4934-B652-B8B670607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9" y="3438"/>
              <a:ext cx="24" cy="2"/>
            </a:xfrm>
            <a:custGeom>
              <a:avLst/>
              <a:gdLst>
                <a:gd name="T0" fmla="*/ 27 w 27"/>
                <a:gd name="T1" fmla="*/ 3 h 3"/>
                <a:gd name="T2" fmla="*/ 13 w 27"/>
                <a:gd name="T3" fmla="*/ 3 h 3"/>
                <a:gd name="T4" fmla="*/ 7 w 27"/>
                <a:gd name="T5" fmla="*/ 3 h 3"/>
                <a:gd name="T6" fmla="*/ 0 w 2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13" y="3"/>
                  </a:lnTo>
                  <a:lnTo>
                    <a:pt x="7" y="3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22" name="Freeform 446">
              <a:extLst>
                <a:ext uri="{FF2B5EF4-FFF2-40B4-BE49-F238E27FC236}">
                  <a16:creationId xmlns:a16="http://schemas.microsoft.com/office/drawing/2014/main" id="{791A6362-2230-4B9B-93AC-8401F8CE5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" y="3424"/>
              <a:ext cx="24" cy="14"/>
            </a:xfrm>
            <a:custGeom>
              <a:avLst/>
              <a:gdLst>
                <a:gd name="T0" fmla="*/ 29 w 29"/>
                <a:gd name="T1" fmla="*/ 19 h 19"/>
                <a:gd name="T2" fmla="*/ 23 w 29"/>
                <a:gd name="T3" fmla="*/ 15 h 19"/>
                <a:gd name="T4" fmla="*/ 14 w 29"/>
                <a:gd name="T5" fmla="*/ 9 h 19"/>
                <a:gd name="T6" fmla="*/ 7 w 29"/>
                <a:gd name="T7" fmla="*/ 2 h 19"/>
                <a:gd name="T8" fmla="*/ 0 w 2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9">
                  <a:moveTo>
                    <a:pt x="29" y="19"/>
                  </a:moveTo>
                  <a:lnTo>
                    <a:pt x="23" y="15"/>
                  </a:lnTo>
                  <a:lnTo>
                    <a:pt x="14" y="9"/>
                  </a:lnTo>
                  <a:lnTo>
                    <a:pt x="7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23" name="Freeform 447">
              <a:extLst>
                <a:ext uri="{FF2B5EF4-FFF2-40B4-BE49-F238E27FC236}">
                  <a16:creationId xmlns:a16="http://schemas.microsoft.com/office/drawing/2014/main" id="{67F47E12-0B6A-4F82-98A5-76ED52A12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" y="3424"/>
              <a:ext cx="23" cy="11"/>
            </a:xfrm>
            <a:custGeom>
              <a:avLst/>
              <a:gdLst>
                <a:gd name="T0" fmla="*/ 26 w 26"/>
                <a:gd name="T1" fmla="*/ 0 h 15"/>
                <a:gd name="T2" fmla="*/ 22 w 26"/>
                <a:gd name="T3" fmla="*/ 0 h 15"/>
                <a:gd name="T4" fmla="*/ 20 w 26"/>
                <a:gd name="T5" fmla="*/ 2 h 15"/>
                <a:gd name="T6" fmla="*/ 13 w 26"/>
                <a:gd name="T7" fmla="*/ 9 h 15"/>
                <a:gd name="T8" fmla="*/ 11 w 26"/>
                <a:gd name="T9" fmla="*/ 13 h 15"/>
                <a:gd name="T10" fmla="*/ 7 w 26"/>
                <a:gd name="T11" fmla="*/ 15 h 15"/>
                <a:gd name="T12" fmla="*/ 4 w 26"/>
                <a:gd name="T13" fmla="*/ 15 h 15"/>
                <a:gd name="T14" fmla="*/ 0 w 26"/>
                <a:gd name="T15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5">
                  <a:moveTo>
                    <a:pt x="26" y="0"/>
                  </a:moveTo>
                  <a:lnTo>
                    <a:pt x="22" y="0"/>
                  </a:lnTo>
                  <a:lnTo>
                    <a:pt x="20" y="2"/>
                  </a:lnTo>
                  <a:lnTo>
                    <a:pt x="13" y="9"/>
                  </a:lnTo>
                  <a:lnTo>
                    <a:pt x="11" y="13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0" y="13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24" name="Freeform 448">
              <a:extLst>
                <a:ext uri="{FF2B5EF4-FFF2-40B4-BE49-F238E27FC236}">
                  <a16:creationId xmlns:a16="http://schemas.microsoft.com/office/drawing/2014/main" id="{74C7DF46-75A0-4CF8-93B9-A6D12C484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8" y="3380"/>
              <a:ext cx="24" cy="53"/>
            </a:xfrm>
            <a:custGeom>
              <a:avLst/>
              <a:gdLst>
                <a:gd name="T0" fmla="*/ 29 w 29"/>
                <a:gd name="T1" fmla="*/ 72 h 72"/>
                <a:gd name="T2" fmla="*/ 25 w 29"/>
                <a:gd name="T3" fmla="*/ 65 h 72"/>
                <a:gd name="T4" fmla="*/ 22 w 29"/>
                <a:gd name="T5" fmla="*/ 57 h 72"/>
                <a:gd name="T6" fmla="*/ 18 w 29"/>
                <a:gd name="T7" fmla="*/ 46 h 72"/>
                <a:gd name="T8" fmla="*/ 13 w 29"/>
                <a:gd name="T9" fmla="*/ 33 h 72"/>
                <a:gd name="T10" fmla="*/ 11 w 29"/>
                <a:gd name="T11" fmla="*/ 22 h 72"/>
                <a:gd name="T12" fmla="*/ 7 w 29"/>
                <a:gd name="T13" fmla="*/ 11 h 72"/>
                <a:gd name="T14" fmla="*/ 5 w 29"/>
                <a:gd name="T15" fmla="*/ 3 h 72"/>
                <a:gd name="T16" fmla="*/ 0 w 29"/>
                <a:gd name="T1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2">
                  <a:moveTo>
                    <a:pt x="29" y="72"/>
                  </a:moveTo>
                  <a:lnTo>
                    <a:pt x="25" y="65"/>
                  </a:lnTo>
                  <a:lnTo>
                    <a:pt x="22" y="57"/>
                  </a:lnTo>
                  <a:lnTo>
                    <a:pt x="18" y="46"/>
                  </a:lnTo>
                  <a:lnTo>
                    <a:pt x="13" y="33"/>
                  </a:lnTo>
                  <a:lnTo>
                    <a:pt x="11" y="22"/>
                  </a:lnTo>
                  <a:lnTo>
                    <a:pt x="7" y="11"/>
                  </a:lnTo>
                  <a:lnTo>
                    <a:pt x="5" y="3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25" name="Freeform 449">
              <a:extLst>
                <a:ext uri="{FF2B5EF4-FFF2-40B4-BE49-F238E27FC236}">
                  <a16:creationId xmlns:a16="http://schemas.microsoft.com/office/drawing/2014/main" id="{C08C02DD-540D-4D86-B778-130190A33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" y="3380"/>
              <a:ext cx="23" cy="45"/>
            </a:xfrm>
            <a:custGeom>
              <a:avLst/>
              <a:gdLst>
                <a:gd name="T0" fmla="*/ 26 w 26"/>
                <a:gd name="T1" fmla="*/ 0 h 61"/>
                <a:gd name="T2" fmla="*/ 22 w 26"/>
                <a:gd name="T3" fmla="*/ 3 h 61"/>
                <a:gd name="T4" fmla="*/ 20 w 26"/>
                <a:gd name="T5" fmla="*/ 7 h 61"/>
                <a:gd name="T6" fmla="*/ 15 w 26"/>
                <a:gd name="T7" fmla="*/ 16 h 61"/>
                <a:gd name="T8" fmla="*/ 13 w 26"/>
                <a:gd name="T9" fmla="*/ 26 h 61"/>
                <a:gd name="T10" fmla="*/ 11 w 26"/>
                <a:gd name="T11" fmla="*/ 37 h 61"/>
                <a:gd name="T12" fmla="*/ 6 w 26"/>
                <a:gd name="T13" fmla="*/ 48 h 61"/>
                <a:gd name="T14" fmla="*/ 4 w 26"/>
                <a:gd name="T15" fmla="*/ 57 h 61"/>
                <a:gd name="T16" fmla="*/ 0 w 26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61">
                  <a:moveTo>
                    <a:pt x="26" y="0"/>
                  </a:moveTo>
                  <a:lnTo>
                    <a:pt x="22" y="3"/>
                  </a:lnTo>
                  <a:lnTo>
                    <a:pt x="20" y="7"/>
                  </a:lnTo>
                  <a:lnTo>
                    <a:pt x="15" y="16"/>
                  </a:lnTo>
                  <a:lnTo>
                    <a:pt x="13" y="26"/>
                  </a:lnTo>
                  <a:lnTo>
                    <a:pt x="11" y="37"/>
                  </a:lnTo>
                  <a:lnTo>
                    <a:pt x="6" y="48"/>
                  </a:lnTo>
                  <a:lnTo>
                    <a:pt x="4" y="57"/>
                  </a:lnTo>
                  <a:lnTo>
                    <a:pt x="0" y="61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26" name="Freeform 450">
              <a:extLst>
                <a:ext uri="{FF2B5EF4-FFF2-40B4-BE49-F238E27FC236}">
                  <a16:creationId xmlns:a16="http://schemas.microsoft.com/office/drawing/2014/main" id="{AFF9E88F-561E-4BD6-91A4-E210E5615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3421"/>
              <a:ext cx="25" cy="5"/>
            </a:xfrm>
            <a:custGeom>
              <a:avLst/>
              <a:gdLst>
                <a:gd name="T0" fmla="*/ 29 w 29"/>
                <a:gd name="T1" fmla="*/ 6 h 8"/>
                <a:gd name="T2" fmla="*/ 24 w 29"/>
                <a:gd name="T3" fmla="*/ 8 h 8"/>
                <a:gd name="T4" fmla="*/ 22 w 29"/>
                <a:gd name="T5" fmla="*/ 8 h 8"/>
                <a:gd name="T6" fmla="*/ 13 w 29"/>
                <a:gd name="T7" fmla="*/ 6 h 8"/>
                <a:gd name="T8" fmla="*/ 7 w 29"/>
                <a:gd name="T9" fmla="*/ 2 h 8"/>
                <a:gd name="T10" fmla="*/ 0 w 29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8">
                  <a:moveTo>
                    <a:pt x="29" y="6"/>
                  </a:moveTo>
                  <a:lnTo>
                    <a:pt x="24" y="8"/>
                  </a:lnTo>
                  <a:lnTo>
                    <a:pt x="22" y="8"/>
                  </a:lnTo>
                  <a:lnTo>
                    <a:pt x="13" y="6"/>
                  </a:lnTo>
                  <a:lnTo>
                    <a:pt x="7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27" name="Freeform 451">
              <a:extLst>
                <a:ext uri="{FF2B5EF4-FFF2-40B4-BE49-F238E27FC236}">
                  <a16:creationId xmlns:a16="http://schemas.microsoft.com/office/drawing/2014/main" id="{7FCDA9FD-1B5B-41BC-9FC0-7C5304A42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" y="3421"/>
              <a:ext cx="23" cy="5"/>
            </a:xfrm>
            <a:custGeom>
              <a:avLst/>
              <a:gdLst>
                <a:gd name="T0" fmla="*/ 27 w 27"/>
                <a:gd name="T1" fmla="*/ 0 h 8"/>
                <a:gd name="T2" fmla="*/ 20 w 27"/>
                <a:gd name="T3" fmla="*/ 2 h 8"/>
                <a:gd name="T4" fmla="*/ 14 w 27"/>
                <a:gd name="T5" fmla="*/ 4 h 8"/>
                <a:gd name="T6" fmla="*/ 7 w 27"/>
                <a:gd name="T7" fmla="*/ 6 h 8"/>
                <a:gd name="T8" fmla="*/ 0 w 27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27" y="0"/>
                  </a:moveTo>
                  <a:lnTo>
                    <a:pt x="20" y="2"/>
                  </a:lnTo>
                  <a:lnTo>
                    <a:pt x="14" y="4"/>
                  </a:lnTo>
                  <a:lnTo>
                    <a:pt x="7" y="6"/>
                  </a:lnTo>
                  <a:lnTo>
                    <a:pt x="0" y="8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28" name="Freeform 452">
              <a:extLst>
                <a:ext uri="{FF2B5EF4-FFF2-40B4-BE49-F238E27FC236}">
                  <a16:creationId xmlns:a16="http://schemas.microsoft.com/office/drawing/2014/main" id="{38106DA1-0F4D-4BCD-BB70-59D3D07C9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" y="3425"/>
              <a:ext cx="24" cy="1"/>
            </a:xfrm>
            <a:custGeom>
              <a:avLst/>
              <a:gdLst>
                <a:gd name="T0" fmla="*/ 28 w 28"/>
                <a:gd name="T1" fmla="*/ 2 h 2"/>
                <a:gd name="T2" fmla="*/ 13 w 28"/>
                <a:gd name="T3" fmla="*/ 2 h 2"/>
                <a:gd name="T4" fmla="*/ 0 w 28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">
                  <a:moveTo>
                    <a:pt x="28" y="2"/>
                  </a:moveTo>
                  <a:lnTo>
                    <a:pt x="13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29" name="Freeform 453">
              <a:extLst>
                <a:ext uri="{FF2B5EF4-FFF2-40B4-BE49-F238E27FC236}">
                  <a16:creationId xmlns:a16="http://schemas.microsoft.com/office/drawing/2014/main" id="{4FDF8270-E4F7-498D-B27F-849EA7736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0" y="3425"/>
              <a:ext cx="23" cy="1"/>
            </a:xfrm>
            <a:custGeom>
              <a:avLst/>
              <a:gdLst>
                <a:gd name="T0" fmla="*/ 27 w 27"/>
                <a:gd name="T1" fmla="*/ 0 h 2"/>
                <a:gd name="T2" fmla="*/ 13 w 27"/>
                <a:gd name="T3" fmla="*/ 0 h 2"/>
                <a:gd name="T4" fmla="*/ 0 w 27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">
                  <a:moveTo>
                    <a:pt x="27" y="0"/>
                  </a:moveTo>
                  <a:lnTo>
                    <a:pt x="13" y="0"/>
                  </a:lnTo>
                  <a:lnTo>
                    <a:pt x="0" y="2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30" name="Freeform 454">
              <a:extLst>
                <a:ext uri="{FF2B5EF4-FFF2-40B4-BE49-F238E27FC236}">
                  <a16:creationId xmlns:a16="http://schemas.microsoft.com/office/drawing/2014/main" id="{C971A9D8-1F2D-4B4B-879C-1E0A76D32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3426"/>
              <a:ext cx="24" cy="14"/>
            </a:xfrm>
            <a:custGeom>
              <a:avLst/>
              <a:gdLst>
                <a:gd name="T0" fmla="*/ 28 w 28"/>
                <a:gd name="T1" fmla="*/ 0 h 18"/>
                <a:gd name="T2" fmla="*/ 22 w 28"/>
                <a:gd name="T3" fmla="*/ 5 h 18"/>
                <a:gd name="T4" fmla="*/ 13 w 28"/>
                <a:gd name="T5" fmla="*/ 9 h 18"/>
                <a:gd name="T6" fmla="*/ 6 w 28"/>
                <a:gd name="T7" fmla="*/ 13 h 18"/>
                <a:gd name="T8" fmla="*/ 0 w 28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8">
                  <a:moveTo>
                    <a:pt x="28" y="0"/>
                  </a:moveTo>
                  <a:lnTo>
                    <a:pt x="22" y="5"/>
                  </a:lnTo>
                  <a:lnTo>
                    <a:pt x="13" y="9"/>
                  </a:lnTo>
                  <a:lnTo>
                    <a:pt x="6" y="13"/>
                  </a:lnTo>
                  <a:lnTo>
                    <a:pt x="0" y="18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31" name="Freeform 455">
              <a:extLst>
                <a:ext uri="{FF2B5EF4-FFF2-40B4-BE49-F238E27FC236}">
                  <a16:creationId xmlns:a16="http://schemas.microsoft.com/office/drawing/2014/main" id="{D606D3FC-5A54-426C-9F2B-2486E3965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" y="3440"/>
              <a:ext cx="23" cy="1"/>
            </a:xfrm>
            <a:custGeom>
              <a:avLst/>
              <a:gdLst>
                <a:gd name="T0" fmla="*/ 27 w 27"/>
                <a:gd name="T1" fmla="*/ 0 h 2"/>
                <a:gd name="T2" fmla="*/ 20 w 27"/>
                <a:gd name="T3" fmla="*/ 2 h 2"/>
                <a:gd name="T4" fmla="*/ 13 w 27"/>
                <a:gd name="T5" fmla="*/ 0 h 2"/>
                <a:gd name="T6" fmla="*/ 0 w 2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">
                  <a:moveTo>
                    <a:pt x="27" y="0"/>
                  </a:moveTo>
                  <a:lnTo>
                    <a:pt x="20" y="2"/>
                  </a:ln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32" name="Freeform 456">
              <a:extLst>
                <a:ext uri="{FF2B5EF4-FFF2-40B4-BE49-F238E27FC236}">
                  <a16:creationId xmlns:a16="http://schemas.microsoft.com/office/drawing/2014/main" id="{59DB04AD-0D8C-495D-8EE9-508065E36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440"/>
              <a:ext cx="25" cy="1"/>
            </a:xfrm>
            <a:custGeom>
              <a:avLst/>
              <a:gdLst>
                <a:gd name="T0" fmla="*/ 29 w 29"/>
                <a:gd name="T1" fmla="*/ 0 h 2"/>
                <a:gd name="T2" fmla="*/ 16 w 29"/>
                <a:gd name="T3" fmla="*/ 2 h 2"/>
                <a:gd name="T4" fmla="*/ 0 w 29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">
                  <a:moveTo>
                    <a:pt x="29" y="0"/>
                  </a:moveTo>
                  <a:lnTo>
                    <a:pt x="16" y="2"/>
                  </a:lnTo>
                  <a:lnTo>
                    <a:pt x="0" y="2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33" name="Line 457">
              <a:extLst>
                <a:ext uri="{FF2B5EF4-FFF2-40B4-BE49-F238E27FC236}">
                  <a16:creationId xmlns:a16="http://schemas.microsoft.com/office/drawing/2014/main" id="{F1064CCB-AF04-49BA-9D3E-80D61C44DE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64" y="3440"/>
              <a:ext cx="24" cy="1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34" name="Line 458">
              <a:extLst>
                <a:ext uri="{FF2B5EF4-FFF2-40B4-BE49-F238E27FC236}">
                  <a16:creationId xmlns:a16="http://schemas.microsoft.com/office/drawing/2014/main" id="{3512A064-FBA0-45B6-96B1-0AB83CC639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41" y="3436"/>
              <a:ext cx="23" cy="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35" name="Freeform 459">
              <a:extLst>
                <a:ext uri="{FF2B5EF4-FFF2-40B4-BE49-F238E27FC236}">
                  <a16:creationId xmlns:a16="http://schemas.microsoft.com/office/drawing/2014/main" id="{41474B3F-660E-48ED-90C1-B03D3CA0A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6" y="3433"/>
              <a:ext cx="25" cy="3"/>
            </a:xfrm>
            <a:custGeom>
              <a:avLst/>
              <a:gdLst>
                <a:gd name="T0" fmla="*/ 29 w 29"/>
                <a:gd name="T1" fmla="*/ 4 h 4"/>
                <a:gd name="T2" fmla="*/ 14 w 29"/>
                <a:gd name="T3" fmla="*/ 2 h 4"/>
                <a:gd name="T4" fmla="*/ 0 w 29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4">
                  <a:moveTo>
                    <a:pt x="29" y="4"/>
                  </a:moveTo>
                  <a:lnTo>
                    <a:pt x="14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36" name="Freeform 460">
              <a:extLst>
                <a:ext uri="{FF2B5EF4-FFF2-40B4-BE49-F238E27FC236}">
                  <a16:creationId xmlns:a16="http://schemas.microsoft.com/office/drawing/2014/main" id="{456952B1-12C1-43F6-8D4A-1E96147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" y="3424"/>
              <a:ext cx="22" cy="9"/>
            </a:xfrm>
            <a:custGeom>
              <a:avLst/>
              <a:gdLst>
                <a:gd name="T0" fmla="*/ 26 w 26"/>
                <a:gd name="T1" fmla="*/ 13 h 13"/>
                <a:gd name="T2" fmla="*/ 20 w 26"/>
                <a:gd name="T3" fmla="*/ 11 h 13"/>
                <a:gd name="T4" fmla="*/ 13 w 26"/>
                <a:gd name="T5" fmla="*/ 6 h 13"/>
                <a:gd name="T6" fmla="*/ 6 w 26"/>
                <a:gd name="T7" fmla="*/ 2 h 13"/>
                <a:gd name="T8" fmla="*/ 0 w 26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26" y="13"/>
                  </a:moveTo>
                  <a:lnTo>
                    <a:pt x="20" y="11"/>
                  </a:lnTo>
                  <a:lnTo>
                    <a:pt x="13" y="6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37" name="Freeform 461">
              <a:extLst>
                <a:ext uri="{FF2B5EF4-FFF2-40B4-BE49-F238E27FC236}">
                  <a16:creationId xmlns:a16="http://schemas.microsoft.com/office/drawing/2014/main" id="{7452D94E-0C20-4D29-B697-C9FD28C4A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9" y="3422"/>
              <a:ext cx="25" cy="2"/>
            </a:xfrm>
            <a:custGeom>
              <a:avLst/>
              <a:gdLst>
                <a:gd name="T0" fmla="*/ 29 w 29"/>
                <a:gd name="T1" fmla="*/ 2 h 2"/>
                <a:gd name="T2" fmla="*/ 13 w 29"/>
                <a:gd name="T3" fmla="*/ 0 h 2"/>
                <a:gd name="T4" fmla="*/ 0 w 29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">
                  <a:moveTo>
                    <a:pt x="29" y="2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38" name="Freeform 462">
              <a:extLst>
                <a:ext uri="{FF2B5EF4-FFF2-40B4-BE49-F238E27FC236}">
                  <a16:creationId xmlns:a16="http://schemas.microsoft.com/office/drawing/2014/main" id="{D93DDDBC-AFCB-4E98-88B2-4FE2A1BFB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3422"/>
              <a:ext cx="22" cy="2"/>
            </a:xfrm>
            <a:custGeom>
              <a:avLst/>
              <a:gdLst>
                <a:gd name="T0" fmla="*/ 26 w 26"/>
                <a:gd name="T1" fmla="*/ 0 h 2"/>
                <a:gd name="T2" fmla="*/ 13 w 26"/>
                <a:gd name="T3" fmla="*/ 2 h 2"/>
                <a:gd name="T4" fmla="*/ 0 w 26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">
                  <a:moveTo>
                    <a:pt x="26" y="0"/>
                  </a:moveTo>
                  <a:lnTo>
                    <a:pt x="13" y="2"/>
                  </a:lnTo>
                  <a:lnTo>
                    <a:pt x="0" y="2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39" name="Freeform 463">
              <a:extLst>
                <a:ext uri="{FF2B5EF4-FFF2-40B4-BE49-F238E27FC236}">
                  <a16:creationId xmlns:a16="http://schemas.microsoft.com/office/drawing/2014/main" id="{51975178-9F85-452C-B258-3E8592D6A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" y="3417"/>
              <a:ext cx="25" cy="7"/>
            </a:xfrm>
            <a:custGeom>
              <a:avLst/>
              <a:gdLst>
                <a:gd name="T0" fmla="*/ 29 w 29"/>
                <a:gd name="T1" fmla="*/ 9 h 9"/>
                <a:gd name="T2" fmla="*/ 22 w 29"/>
                <a:gd name="T3" fmla="*/ 7 h 9"/>
                <a:gd name="T4" fmla="*/ 13 w 29"/>
                <a:gd name="T5" fmla="*/ 5 h 9"/>
                <a:gd name="T6" fmla="*/ 6 w 29"/>
                <a:gd name="T7" fmla="*/ 0 h 9"/>
                <a:gd name="T8" fmla="*/ 0 w 2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29" y="9"/>
                  </a:moveTo>
                  <a:lnTo>
                    <a:pt x="22" y="7"/>
                  </a:lnTo>
                  <a:lnTo>
                    <a:pt x="13" y="5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40" name="Freeform 464">
              <a:extLst>
                <a:ext uri="{FF2B5EF4-FFF2-40B4-BE49-F238E27FC236}">
                  <a16:creationId xmlns:a16="http://schemas.microsoft.com/office/drawing/2014/main" id="{87C2056F-2D89-4DB9-A708-3E9B5ED18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9" y="3417"/>
              <a:ext cx="23" cy="9"/>
            </a:xfrm>
            <a:custGeom>
              <a:avLst/>
              <a:gdLst>
                <a:gd name="T0" fmla="*/ 27 w 27"/>
                <a:gd name="T1" fmla="*/ 0 h 13"/>
                <a:gd name="T2" fmla="*/ 20 w 27"/>
                <a:gd name="T3" fmla="*/ 2 h 13"/>
                <a:gd name="T4" fmla="*/ 14 w 27"/>
                <a:gd name="T5" fmla="*/ 7 h 13"/>
                <a:gd name="T6" fmla="*/ 7 w 27"/>
                <a:gd name="T7" fmla="*/ 11 h 13"/>
                <a:gd name="T8" fmla="*/ 0 w 27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3">
                  <a:moveTo>
                    <a:pt x="27" y="0"/>
                  </a:moveTo>
                  <a:lnTo>
                    <a:pt x="20" y="2"/>
                  </a:lnTo>
                  <a:lnTo>
                    <a:pt x="14" y="7"/>
                  </a:lnTo>
                  <a:lnTo>
                    <a:pt x="7" y="11"/>
                  </a:lnTo>
                  <a:lnTo>
                    <a:pt x="0" y="13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41" name="Freeform 465">
              <a:extLst>
                <a:ext uri="{FF2B5EF4-FFF2-40B4-BE49-F238E27FC236}">
                  <a16:creationId xmlns:a16="http://schemas.microsoft.com/office/drawing/2014/main" id="{E3FA846B-4E7B-4FF1-9F61-DABFEB6F0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" y="3424"/>
              <a:ext cx="24" cy="2"/>
            </a:xfrm>
            <a:custGeom>
              <a:avLst/>
              <a:gdLst>
                <a:gd name="T0" fmla="*/ 28 w 28"/>
                <a:gd name="T1" fmla="*/ 4 h 4"/>
                <a:gd name="T2" fmla="*/ 22 w 28"/>
                <a:gd name="T3" fmla="*/ 4 h 4"/>
                <a:gd name="T4" fmla="*/ 13 w 28"/>
                <a:gd name="T5" fmla="*/ 2 h 4"/>
                <a:gd name="T6" fmla="*/ 6 w 28"/>
                <a:gd name="T7" fmla="*/ 0 h 4"/>
                <a:gd name="T8" fmla="*/ 0 w 2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">
                  <a:moveTo>
                    <a:pt x="28" y="4"/>
                  </a:moveTo>
                  <a:lnTo>
                    <a:pt x="22" y="4"/>
                  </a:lnTo>
                  <a:lnTo>
                    <a:pt x="13" y="2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42" name="Freeform 466">
              <a:extLst>
                <a:ext uri="{FF2B5EF4-FFF2-40B4-BE49-F238E27FC236}">
                  <a16:creationId xmlns:a16="http://schemas.microsoft.com/office/drawing/2014/main" id="{196B957D-268B-47DB-86DF-CE2C2024F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3424"/>
              <a:ext cx="23" cy="2"/>
            </a:xfrm>
            <a:custGeom>
              <a:avLst/>
              <a:gdLst>
                <a:gd name="T0" fmla="*/ 27 w 27"/>
                <a:gd name="T1" fmla="*/ 0 h 4"/>
                <a:gd name="T2" fmla="*/ 13 w 27"/>
                <a:gd name="T3" fmla="*/ 0 h 4"/>
                <a:gd name="T4" fmla="*/ 0 w 27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4">
                  <a:moveTo>
                    <a:pt x="27" y="0"/>
                  </a:moveTo>
                  <a:lnTo>
                    <a:pt x="13" y="0"/>
                  </a:lnTo>
                  <a:lnTo>
                    <a:pt x="0" y="4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43" name="Freeform 467">
              <a:extLst>
                <a:ext uri="{FF2B5EF4-FFF2-40B4-BE49-F238E27FC236}">
                  <a16:creationId xmlns:a16="http://schemas.microsoft.com/office/drawing/2014/main" id="{D33F6907-9E0E-431B-BFCB-633B61B0E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" y="3426"/>
              <a:ext cx="25" cy="12"/>
            </a:xfrm>
            <a:custGeom>
              <a:avLst/>
              <a:gdLst>
                <a:gd name="T0" fmla="*/ 29 w 29"/>
                <a:gd name="T1" fmla="*/ 0 h 15"/>
                <a:gd name="T2" fmla="*/ 22 w 29"/>
                <a:gd name="T3" fmla="*/ 5 h 15"/>
                <a:gd name="T4" fmla="*/ 14 w 29"/>
                <a:gd name="T5" fmla="*/ 9 h 15"/>
                <a:gd name="T6" fmla="*/ 7 w 29"/>
                <a:gd name="T7" fmla="*/ 13 h 15"/>
                <a:gd name="T8" fmla="*/ 0 w 29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5">
                  <a:moveTo>
                    <a:pt x="29" y="0"/>
                  </a:moveTo>
                  <a:lnTo>
                    <a:pt x="22" y="5"/>
                  </a:lnTo>
                  <a:lnTo>
                    <a:pt x="14" y="9"/>
                  </a:lnTo>
                  <a:lnTo>
                    <a:pt x="7" y="13"/>
                  </a:lnTo>
                  <a:lnTo>
                    <a:pt x="0" y="15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44" name="Freeform 468">
              <a:extLst>
                <a:ext uri="{FF2B5EF4-FFF2-40B4-BE49-F238E27FC236}">
                  <a16:creationId xmlns:a16="http://schemas.microsoft.com/office/drawing/2014/main" id="{375341B6-D21E-444A-939F-8A1DB522E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4" y="3438"/>
              <a:ext cx="23" cy="2"/>
            </a:xfrm>
            <a:custGeom>
              <a:avLst/>
              <a:gdLst>
                <a:gd name="T0" fmla="*/ 26 w 26"/>
                <a:gd name="T1" fmla="*/ 0 h 3"/>
                <a:gd name="T2" fmla="*/ 13 w 26"/>
                <a:gd name="T3" fmla="*/ 3 h 3"/>
                <a:gd name="T4" fmla="*/ 0 w 2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">
                  <a:moveTo>
                    <a:pt x="26" y="0"/>
                  </a:moveTo>
                  <a:lnTo>
                    <a:pt x="13" y="3"/>
                  </a:lnTo>
                  <a:lnTo>
                    <a:pt x="0" y="3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45" name="Line 469">
              <a:extLst>
                <a:ext uri="{FF2B5EF4-FFF2-40B4-BE49-F238E27FC236}">
                  <a16:creationId xmlns:a16="http://schemas.microsoft.com/office/drawing/2014/main" id="{13E5307B-63EB-4879-9D30-A6EB280A99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0" y="3440"/>
              <a:ext cx="24" cy="1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46" name="Line 470">
              <a:extLst>
                <a:ext uri="{FF2B5EF4-FFF2-40B4-BE49-F238E27FC236}">
                  <a16:creationId xmlns:a16="http://schemas.microsoft.com/office/drawing/2014/main" id="{39756EE6-ED36-448C-ABDD-C8972D3AA3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55" y="3441"/>
              <a:ext cx="25" cy="1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47" name="Freeform 471">
              <a:extLst>
                <a:ext uri="{FF2B5EF4-FFF2-40B4-BE49-F238E27FC236}">
                  <a16:creationId xmlns:a16="http://schemas.microsoft.com/office/drawing/2014/main" id="{BE345C34-0E34-4345-93A8-3A02E88D4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440"/>
              <a:ext cx="22" cy="1"/>
            </a:xfrm>
            <a:custGeom>
              <a:avLst/>
              <a:gdLst>
                <a:gd name="T0" fmla="*/ 26 w 26"/>
                <a:gd name="T1" fmla="*/ 2 h 2"/>
                <a:gd name="T2" fmla="*/ 13 w 26"/>
                <a:gd name="T3" fmla="*/ 0 h 2"/>
                <a:gd name="T4" fmla="*/ 0 w 26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">
                  <a:moveTo>
                    <a:pt x="26" y="2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48" name="Freeform 472">
              <a:extLst>
                <a:ext uri="{FF2B5EF4-FFF2-40B4-BE49-F238E27FC236}">
                  <a16:creationId xmlns:a16="http://schemas.microsoft.com/office/drawing/2014/main" id="{51DF7922-9D24-4DB3-8AD9-D85B7D73D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3440"/>
              <a:ext cx="25" cy="1"/>
            </a:xfrm>
            <a:custGeom>
              <a:avLst/>
              <a:gdLst>
                <a:gd name="T0" fmla="*/ 29 w 29"/>
                <a:gd name="T1" fmla="*/ 0 h 2"/>
                <a:gd name="T2" fmla="*/ 22 w 29"/>
                <a:gd name="T3" fmla="*/ 0 h 2"/>
                <a:gd name="T4" fmla="*/ 13 w 29"/>
                <a:gd name="T5" fmla="*/ 2 h 2"/>
                <a:gd name="T6" fmla="*/ 7 w 29"/>
                <a:gd name="T7" fmla="*/ 2 h 2"/>
                <a:gd name="T8" fmla="*/ 0 w 2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">
                  <a:moveTo>
                    <a:pt x="29" y="0"/>
                  </a:moveTo>
                  <a:lnTo>
                    <a:pt x="22" y="0"/>
                  </a:lnTo>
                  <a:lnTo>
                    <a:pt x="13" y="2"/>
                  </a:lnTo>
                  <a:lnTo>
                    <a:pt x="7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49" name="Freeform 473">
              <a:extLst>
                <a:ext uri="{FF2B5EF4-FFF2-40B4-BE49-F238E27FC236}">
                  <a16:creationId xmlns:a16="http://schemas.microsoft.com/office/drawing/2014/main" id="{F6B75A96-3048-4900-8252-6D602141C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" y="3422"/>
              <a:ext cx="23" cy="18"/>
            </a:xfrm>
            <a:custGeom>
              <a:avLst/>
              <a:gdLst>
                <a:gd name="T0" fmla="*/ 26 w 26"/>
                <a:gd name="T1" fmla="*/ 24 h 24"/>
                <a:gd name="T2" fmla="*/ 20 w 26"/>
                <a:gd name="T3" fmla="*/ 19 h 24"/>
                <a:gd name="T4" fmla="*/ 13 w 26"/>
                <a:gd name="T5" fmla="*/ 15 h 24"/>
                <a:gd name="T6" fmla="*/ 0 w 2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4">
                  <a:moveTo>
                    <a:pt x="26" y="24"/>
                  </a:moveTo>
                  <a:lnTo>
                    <a:pt x="20" y="19"/>
                  </a:lnTo>
                  <a:lnTo>
                    <a:pt x="13" y="15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50" name="Freeform 474">
              <a:extLst>
                <a:ext uri="{FF2B5EF4-FFF2-40B4-BE49-F238E27FC236}">
                  <a16:creationId xmlns:a16="http://schemas.microsoft.com/office/drawing/2014/main" id="{C13CF3B4-4BEF-4E12-8ADA-841494C59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3392"/>
              <a:ext cx="24" cy="30"/>
            </a:xfrm>
            <a:custGeom>
              <a:avLst/>
              <a:gdLst>
                <a:gd name="T0" fmla="*/ 29 w 29"/>
                <a:gd name="T1" fmla="*/ 41 h 41"/>
                <a:gd name="T2" fmla="*/ 22 w 29"/>
                <a:gd name="T3" fmla="*/ 30 h 41"/>
                <a:gd name="T4" fmla="*/ 13 w 29"/>
                <a:gd name="T5" fmla="*/ 19 h 41"/>
                <a:gd name="T6" fmla="*/ 7 w 29"/>
                <a:gd name="T7" fmla="*/ 8 h 41"/>
                <a:gd name="T8" fmla="*/ 0 w 29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1">
                  <a:moveTo>
                    <a:pt x="29" y="41"/>
                  </a:moveTo>
                  <a:lnTo>
                    <a:pt x="22" y="30"/>
                  </a:lnTo>
                  <a:lnTo>
                    <a:pt x="13" y="19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51" name="Freeform 475">
              <a:extLst>
                <a:ext uri="{FF2B5EF4-FFF2-40B4-BE49-F238E27FC236}">
                  <a16:creationId xmlns:a16="http://schemas.microsoft.com/office/drawing/2014/main" id="{F75B2641-8A0A-4E3E-9CFE-B6C63F902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7" y="3390"/>
              <a:ext cx="24" cy="3"/>
            </a:xfrm>
            <a:custGeom>
              <a:avLst/>
              <a:gdLst>
                <a:gd name="T0" fmla="*/ 27 w 27"/>
                <a:gd name="T1" fmla="*/ 3 h 5"/>
                <a:gd name="T2" fmla="*/ 20 w 27"/>
                <a:gd name="T3" fmla="*/ 0 h 5"/>
                <a:gd name="T4" fmla="*/ 14 w 27"/>
                <a:gd name="T5" fmla="*/ 0 h 5"/>
                <a:gd name="T6" fmla="*/ 7 w 27"/>
                <a:gd name="T7" fmla="*/ 3 h 5"/>
                <a:gd name="T8" fmla="*/ 0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3"/>
                  </a:moveTo>
                  <a:lnTo>
                    <a:pt x="20" y="0"/>
                  </a:lnTo>
                  <a:lnTo>
                    <a:pt x="14" y="0"/>
                  </a:lnTo>
                  <a:lnTo>
                    <a:pt x="7" y="3"/>
                  </a:lnTo>
                  <a:lnTo>
                    <a:pt x="0" y="5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52" name="Freeform 476">
              <a:extLst>
                <a:ext uri="{FF2B5EF4-FFF2-40B4-BE49-F238E27FC236}">
                  <a16:creationId xmlns:a16="http://schemas.microsoft.com/office/drawing/2014/main" id="{AD5E3F2E-1622-49A7-B017-F9C942E7E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3392"/>
              <a:ext cx="24" cy="3"/>
            </a:xfrm>
            <a:custGeom>
              <a:avLst/>
              <a:gdLst>
                <a:gd name="T0" fmla="*/ 28 w 28"/>
                <a:gd name="T1" fmla="*/ 2 h 4"/>
                <a:gd name="T2" fmla="*/ 22 w 28"/>
                <a:gd name="T3" fmla="*/ 2 h 4"/>
                <a:gd name="T4" fmla="*/ 13 w 28"/>
                <a:gd name="T5" fmla="*/ 0 h 4"/>
                <a:gd name="T6" fmla="*/ 6 w 28"/>
                <a:gd name="T7" fmla="*/ 2 h 4"/>
                <a:gd name="T8" fmla="*/ 0 w 28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">
                  <a:moveTo>
                    <a:pt x="28" y="2"/>
                  </a:moveTo>
                  <a:lnTo>
                    <a:pt x="22" y="2"/>
                  </a:lnTo>
                  <a:lnTo>
                    <a:pt x="13" y="0"/>
                  </a:lnTo>
                  <a:lnTo>
                    <a:pt x="6" y="2"/>
                  </a:lnTo>
                  <a:lnTo>
                    <a:pt x="0" y="4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53" name="Freeform 477">
              <a:extLst>
                <a:ext uri="{FF2B5EF4-FFF2-40B4-BE49-F238E27FC236}">
                  <a16:creationId xmlns:a16="http://schemas.microsoft.com/office/drawing/2014/main" id="{21AD66CD-B6EF-42AC-A7E8-0CDBE143D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3395"/>
              <a:ext cx="23" cy="27"/>
            </a:xfrm>
            <a:custGeom>
              <a:avLst/>
              <a:gdLst>
                <a:gd name="T0" fmla="*/ 27 w 27"/>
                <a:gd name="T1" fmla="*/ 0 h 37"/>
                <a:gd name="T2" fmla="*/ 20 w 27"/>
                <a:gd name="T3" fmla="*/ 6 h 37"/>
                <a:gd name="T4" fmla="*/ 13 w 27"/>
                <a:gd name="T5" fmla="*/ 17 h 37"/>
                <a:gd name="T6" fmla="*/ 7 w 27"/>
                <a:gd name="T7" fmla="*/ 28 h 37"/>
                <a:gd name="T8" fmla="*/ 0 w 27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7">
                  <a:moveTo>
                    <a:pt x="27" y="0"/>
                  </a:moveTo>
                  <a:lnTo>
                    <a:pt x="20" y="6"/>
                  </a:lnTo>
                  <a:lnTo>
                    <a:pt x="13" y="17"/>
                  </a:lnTo>
                  <a:lnTo>
                    <a:pt x="7" y="28"/>
                  </a:lnTo>
                  <a:lnTo>
                    <a:pt x="0" y="37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54" name="Freeform 478">
              <a:extLst>
                <a:ext uri="{FF2B5EF4-FFF2-40B4-BE49-F238E27FC236}">
                  <a16:creationId xmlns:a16="http://schemas.microsoft.com/office/drawing/2014/main" id="{9624A3F8-1A6E-4406-80B0-354358994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" y="3422"/>
              <a:ext cx="25" cy="16"/>
            </a:xfrm>
            <a:custGeom>
              <a:avLst/>
              <a:gdLst>
                <a:gd name="T0" fmla="*/ 29 w 29"/>
                <a:gd name="T1" fmla="*/ 0 h 21"/>
                <a:gd name="T2" fmla="*/ 14 w 29"/>
                <a:gd name="T3" fmla="*/ 13 h 21"/>
                <a:gd name="T4" fmla="*/ 7 w 29"/>
                <a:gd name="T5" fmla="*/ 19 h 21"/>
                <a:gd name="T6" fmla="*/ 0 w 29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1">
                  <a:moveTo>
                    <a:pt x="29" y="0"/>
                  </a:moveTo>
                  <a:lnTo>
                    <a:pt x="14" y="13"/>
                  </a:lnTo>
                  <a:lnTo>
                    <a:pt x="7" y="19"/>
                  </a:lnTo>
                  <a:lnTo>
                    <a:pt x="0" y="21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55" name="Freeform 479">
              <a:extLst>
                <a:ext uri="{FF2B5EF4-FFF2-40B4-BE49-F238E27FC236}">
                  <a16:creationId xmlns:a16="http://schemas.microsoft.com/office/drawing/2014/main" id="{FCFBD674-8645-4903-89B4-3545942DD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" y="3435"/>
              <a:ext cx="22" cy="3"/>
            </a:xfrm>
            <a:custGeom>
              <a:avLst/>
              <a:gdLst>
                <a:gd name="T0" fmla="*/ 26 w 26"/>
                <a:gd name="T1" fmla="*/ 4 h 4"/>
                <a:gd name="T2" fmla="*/ 20 w 26"/>
                <a:gd name="T3" fmla="*/ 4 h 4"/>
                <a:gd name="T4" fmla="*/ 13 w 26"/>
                <a:gd name="T5" fmla="*/ 4 h 4"/>
                <a:gd name="T6" fmla="*/ 7 w 26"/>
                <a:gd name="T7" fmla="*/ 2 h 4"/>
                <a:gd name="T8" fmla="*/ 0 w 2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4">
                  <a:moveTo>
                    <a:pt x="26" y="4"/>
                  </a:moveTo>
                  <a:lnTo>
                    <a:pt x="20" y="4"/>
                  </a:lnTo>
                  <a:lnTo>
                    <a:pt x="13" y="4"/>
                  </a:lnTo>
                  <a:lnTo>
                    <a:pt x="7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56" name="Freeform 480">
              <a:extLst>
                <a:ext uri="{FF2B5EF4-FFF2-40B4-BE49-F238E27FC236}">
                  <a16:creationId xmlns:a16="http://schemas.microsoft.com/office/drawing/2014/main" id="{012ACE43-8AFE-4991-9733-A3F536373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" y="3435"/>
              <a:ext cx="25" cy="0"/>
            </a:xfrm>
            <a:custGeom>
              <a:avLst/>
              <a:gdLst>
                <a:gd name="T0" fmla="*/ 29 w 29"/>
                <a:gd name="T1" fmla="*/ 13 w 29"/>
                <a:gd name="T2" fmla="*/ 0 w 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9">
                  <a:moveTo>
                    <a:pt x="29" y="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57" name="Freeform 481">
              <a:extLst>
                <a:ext uri="{FF2B5EF4-FFF2-40B4-BE49-F238E27FC236}">
                  <a16:creationId xmlns:a16="http://schemas.microsoft.com/office/drawing/2014/main" id="{715DEAAC-5345-4BDD-8A86-916D37CCC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6" y="3435"/>
              <a:ext cx="22" cy="5"/>
            </a:xfrm>
            <a:custGeom>
              <a:avLst/>
              <a:gdLst>
                <a:gd name="T0" fmla="*/ 26 w 26"/>
                <a:gd name="T1" fmla="*/ 0 h 7"/>
                <a:gd name="T2" fmla="*/ 13 w 26"/>
                <a:gd name="T3" fmla="*/ 2 h 7"/>
                <a:gd name="T4" fmla="*/ 0 w 26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7">
                  <a:moveTo>
                    <a:pt x="26" y="0"/>
                  </a:moveTo>
                  <a:lnTo>
                    <a:pt x="13" y="2"/>
                  </a:lnTo>
                  <a:lnTo>
                    <a:pt x="0" y="7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58" name="Freeform 482">
              <a:extLst>
                <a:ext uri="{FF2B5EF4-FFF2-40B4-BE49-F238E27FC236}">
                  <a16:creationId xmlns:a16="http://schemas.microsoft.com/office/drawing/2014/main" id="{A5D75966-0BB9-494B-B869-0670627E1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" y="3440"/>
              <a:ext cx="25" cy="1"/>
            </a:xfrm>
            <a:custGeom>
              <a:avLst/>
              <a:gdLst>
                <a:gd name="T0" fmla="*/ 29 w 29"/>
                <a:gd name="T1" fmla="*/ 15 w 29"/>
                <a:gd name="T2" fmla="*/ 0 w 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9">
                  <a:moveTo>
                    <a:pt x="29" y="0"/>
                  </a:move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59" name="Freeform 483">
              <a:extLst>
                <a:ext uri="{FF2B5EF4-FFF2-40B4-BE49-F238E27FC236}">
                  <a16:creationId xmlns:a16="http://schemas.microsoft.com/office/drawing/2014/main" id="{5FEF306E-59C7-446A-9142-ADF9FB99A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3440"/>
              <a:ext cx="25" cy="1"/>
            </a:xfrm>
            <a:custGeom>
              <a:avLst/>
              <a:gdLst>
                <a:gd name="T0" fmla="*/ 29 w 29"/>
                <a:gd name="T1" fmla="*/ 0 h 2"/>
                <a:gd name="T2" fmla="*/ 14 w 29"/>
                <a:gd name="T3" fmla="*/ 2 h 2"/>
                <a:gd name="T4" fmla="*/ 0 w 29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">
                  <a:moveTo>
                    <a:pt x="29" y="0"/>
                  </a:moveTo>
                  <a:lnTo>
                    <a:pt x="14" y="2"/>
                  </a:lnTo>
                  <a:lnTo>
                    <a:pt x="0" y="2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60" name="Freeform 484">
              <a:extLst>
                <a:ext uri="{FF2B5EF4-FFF2-40B4-BE49-F238E27FC236}">
                  <a16:creationId xmlns:a16="http://schemas.microsoft.com/office/drawing/2014/main" id="{28803CD0-967B-4518-8414-180B7E46D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3440"/>
              <a:ext cx="22" cy="1"/>
            </a:xfrm>
            <a:custGeom>
              <a:avLst/>
              <a:gdLst>
                <a:gd name="T0" fmla="*/ 26 w 26"/>
                <a:gd name="T1" fmla="*/ 2 h 2"/>
                <a:gd name="T2" fmla="*/ 13 w 26"/>
                <a:gd name="T3" fmla="*/ 0 h 2"/>
                <a:gd name="T4" fmla="*/ 0 w 26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">
                  <a:moveTo>
                    <a:pt x="26" y="2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61" name="Freeform 485">
              <a:extLst>
                <a:ext uri="{FF2B5EF4-FFF2-40B4-BE49-F238E27FC236}">
                  <a16:creationId xmlns:a16="http://schemas.microsoft.com/office/drawing/2014/main" id="{405E4187-E6E4-4EE9-8BD8-4804A9BF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9" y="3440"/>
              <a:ext cx="25" cy="1"/>
            </a:xfrm>
            <a:custGeom>
              <a:avLst/>
              <a:gdLst>
                <a:gd name="T0" fmla="*/ 29 w 29"/>
                <a:gd name="T1" fmla="*/ 0 h 2"/>
                <a:gd name="T2" fmla="*/ 13 w 29"/>
                <a:gd name="T3" fmla="*/ 0 h 2"/>
                <a:gd name="T4" fmla="*/ 0 w 29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">
                  <a:moveTo>
                    <a:pt x="29" y="0"/>
                  </a:moveTo>
                  <a:lnTo>
                    <a:pt x="13" y="0"/>
                  </a:lnTo>
                  <a:lnTo>
                    <a:pt x="0" y="2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62" name="Freeform 486">
              <a:extLst>
                <a:ext uri="{FF2B5EF4-FFF2-40B4-BE49-F238E27FC236}">
                  <a16:creationId xmlns:a16="http://schemas.microsoft.com/office/drawing/2014/main" id="{F7A73018-93E2-4F27-B1A1-0243EC499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7" y="3440"/>
              <a:ext cx="22" cy="1"/>
            </a:xfrm>
            <a:custGeom>
              <a:avLst/>
              <a:gdLst>
                <a:gd name="T0" fmla="*/ 26 w 26"/>
                <a:gd name="T1" fmla="*/ 2 h 2"/>
                <a:gd name="T2" fmla="*/ 13 w 26"/>
                <a:gd name="T3" fmla="*/ 2 h 2"/>
                <a:gd name="T4" fmla="*/ 6 w 26"/>
                <a:gd name="T5" fmla="*/ 2 h 2"/>
                <a:gd name="T6" fmla="*/ 0 w 2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">
                  <a:moveTo>
                    <a:pt x="26" y="2"/>
                  </a:moveTo>
                  <a:lnTo>
                    <a:pt x="13" y="2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63" name="Freeform 487">
              <a:extLst>
                <a:ext uri="{FF2B5EF4-FFF2-40B4-BE49-F238E27FC236}">
                  <a16:creationId xmlns:a16="http://schemas.microsoft.com/office/drawing/2014/main" id="{9843C43E-DF2E-4EDB-A176-75D2F6240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2" y="3421"/>
              <a:ext cx="25" cy="19"/>
            </a:xfrm>
            <a:custGeom>
              <a:avLst/>
              <a:gdLst>
                <a:gd name="T0" fmla="*/ 29 w 29"/>
                <a:gd name="T1" fmla="*/ 26 h 26"/>
                <a:gd name="T2" fmla="*/ 22 w 29"/>
                <a:gd name="T3" fmla="*/ 21 h 26"/>
                <a:gd name="T4" fmla="*/ 13 w 29"/>
                <a:gd name="T5" fmla="*/ 13 h 26"/>
                <a:gd name="T6" fmla="*/ 6 w 29"/>
                <a:gd name="T7" fmla="*/ 6 h 26"/>
                <a:gd name="T8" fmla="*/ 0 w 29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6">
                  <a:moveTo>
                    <a:pt x="29" y="26"/>
                  </a:moveTo>
                  <a:lnTo>
                    <a:pt x="22" y="21"/>
                  </a:lnTo>
                  <a:lnTo>
                    <a:pt x="13" y="13"/>
                  </a:ln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64" name="Freeform 488">
              <a:extLst>
                <a:ext uri="{FF2B5EF4-FFF2-40B4-BE49-F238E27FC236}">
                  <a16:creationId xmlns:a16="http://schemas.microsoft.com/office/drawing/2014/main" id="{57229B38-4E8B-4EED-B81B-B982FEF84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3415"/>
              <a:ext cx="23" cy="6"/>
            </a:xfrm>
            <a:custGeom>
              <a:avLst/>
              <a:gdLst>
                <a:gd name="T0" fmla="*/ 27 w 27"/>
                <a:gd name="T1" fmla="*/ 7 h 7"/>
                <a:gd name="T2" fmla="*/ 14 w 27"/>
                <a:gd name="T3" fmla="*/ 2 h 7"/>
                <a:gd name="T4" fmla="*/ 7 w 27"/>
                <a:gd name="T5" fmla="*/ 0 h 7"/>
                <a:gd name="T6" fmla="*/ 0 w 27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7">
                  <a:moveTo>
                    <a:pt x="27" y="7"/>
                  </a:moveTo>
                  <a:lnTo>
                    <a:pt x="14" y="2"/>
                  </a:lnTo>
                  <a:lnTo>
                    <a:pt x="7" y="0"/>
                  </a:lnTo>
                  <a:lnTo>
                    <a:pt x="0" y="2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65" name="Freeform 489">
              <a:extLst>
                <a:ext uri="{FF2B5EF4-FFF2-40B4-BE49-F238E27FC236}">
                  <a16:creationId xmlns:a16="http://schemas.microsoft.com/office/drawing/2014/main" id="{C88AC171-0914-4E10-BCEB-745CFE476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5" y="3417"/>
              <a:ext cx="24" cy="18"/>
            </a:xfrm>
            <a:custGeom>
              <a:avLst/>
              <a:gdLst>
                <a:gd name="T0" fmla="*/ 28 w 28"/>
                <a:gd name="T1" fmla="*/ 0 h 24"/>
                <a:gd name="T2" fmla="*/ 22 w 28"/>
                <a:gd name="T3" fmla="*/ 5 h 24"/>
                <a:gd name="T4" fmla="*/ 13 w 28"/>
                <a:gd name="T5" fmla="*/ 11 h 24"/>
                <a:gd name="T6" fmla="*/ 6 w 28"/>
                <a:gd name="T7" fmla="*/ 20 h 24"/>
                <a:gd name="T8" fmla="*/ 0 w 2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4">
                  <a:moveTo>
                    <a:pt x="28" y="0"/>
                  </a:moveTo>
                  <a:lnTo>
                    <a:pt x="22" y="5"/>
                  </a:lnTo>
                  <a:lnTo>
                    <a:pt x="13" y="11"/>
                  </a:lnTo>
                  <a:lnTo>
                    <a:pt x="6" y="20"/>
                  </a:lnTo>
                  <a:lnTo>
                    <a:pt x="0" y="24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66" name="Freeform 490">
              <a:extLst>
                <a:ext uri="{FF2B5EF4-FFF2-40B4-BE49-F238E27FC236}">
                  <a16:creationId xmlns:a16="http://schemas.microsoft.com/office/drawing/2014/main" id="{1C9FAB1E-1273-47BE-9456-6A194CF53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" y="3435"/>
              <a:ext cx="23" cy="6"/>
            </a:xfrm>
            <a:custGeom>
              <a:avLst/>
              <a:gdLst>
                <a:gd name="T0" fmla="*/ 27 w 27"/>
                <a:gd name="T1" fmla="*/ 0 h 9"/>
                <a:gd name="T2" fmla="*/ 20 w 27"/>
                <a:gd name="T3" fmla="*/ 4 h 9"/>
                <a:gd name="T4" fmla="*/ 13 w 27"/>
                <a:gd name="T5" fmla="*/ 7 h 9"/>
                <a:gd name="T6" fmla="*/ 7 w 27"/>
                <a:gd name="T7" fmla="*/ 9 h 9"/>
                <a:gd name="T8" fmla="*/ 0 w 27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27" y="0"/>
                  </a:moveTo>
                  <a:lnTo>
                    <a:pt x="20" y="4"/>
                  </a:lnTo>
                  <a:lnTo>
                    <a:pt x="13" y="7"/>
                  </a:lnTo>
                  <a:lnTo>
                    <a:pt x="7" y="9"/>
                  </a:lnTo>
                  <a:lnTo>
                    <a:pt x="0" y="7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67" name="Freeform 491">
              <a:extLst>
                <a:ext uri="{FF2B5EF4-FFF2-40B4-BE49-F238E27FC236}">
                  <a16:creationId xmlns:a16="http://schemas.microsoft.com/office/drawing/2014/main" id="{74FACD1B-4BDC-4051-A3C2-52A5AE69A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" y="3409"/>
              <a:ext cx="25" cy="31"/>
            </a:xfrm>
            <a:custGeom>
              <a:avLst/>
              <a:gdLst>
                <a:gd name="T0" fmla="*/ 29 w 29"/>
                <a:gd name="T1" fmla="*/ 42 h 42"/>
                <a:gd name="T2" fmla="*/ 25 w 29"/>
                <a:gd name="T3" fmla="*/ 39 h 42"/>
                <a:gd name="T4" fmla="*/ 22 w 29"/>
                <a:gd name="T5" fmla="*/ 35 h 42"/>
                <a:gd name="T6" fmla="*/ 14 w 29"/>
                <a:gd name="T7" fmla="*/ 22 h 42"/>
                <a:gd name="T8" fmla="*/ 7 w 29"/>
                <a:gd name="T9" fmla="*/ 9 h 42"/>
                <a:gd name="T10" fmla="*/ 5 w 29"/>
                <a:gd name="T11" fmla="*/ 5 h 42"/>
                <a:gd name="T12" fmla="*/ 0 w 29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42">
                  <a:moveTo>
                    <a:pt x="29" y="42"/>
                  </a:moveTo>
                  <a:lnTo>
                    <a:pt x="25" y="39"/>
                  </a:lnTo>
                  <a:lnTo>
                    <a:pt x="22" y="35"/>
                  </a:lnTo>
                  <a:lnTo>
                    <a:pt x="14" y="22"/>
                  </a:lnTo>
                  <a:lnTo>
                    <a:pt x="7" y="9"/>
                  </a:lnTo>
                  <a:lnTo>
                    <a:pt x="5" y="5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68" name="Freeform 492">
              <a:extLst>
                <a:ext uri="{FF2B5EF4-FFF2-40B4-BE49-F238E27FC236}">
                  <a16:creationId xmlns:a16="http://schemas.microsoft.com/office/drawing/2014/main" id="{3CBB506B-39EB-4958-9D56-D31908402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" y="3399"/>
              <a:ext cx="22" cy="10"/>
            </a:xfrm>
            <a:custGeom>
              <a:avLst/>
              <a:gdLst>
                <a:gd name="T0" fmla="*/ 26 w 26"/>
                <a:gd name="T1" fmla="*/ 13 h 13"/>
                <a:gd name="T2" fmla="*/ 20 w 26"/>
                <a:gd name="T3" fmla="*/ 7 h 13"/>
                <a:gd name="T4" fmla="*/ 13 w 26"/>
                <a:gd name="T5" fmla="*/ 3 h 13"/>
                <a:gd name="T6" fmla="*/ 6 w 26"/>
                <a:gd name="T7" fmla="*/ 0 h 13"/>
                <a:gd name="T8" fmla="*/ 0 w 26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26" y="13"/>
                  </a:moveTo>
                  <a:lnTo>
                    <a:pt x="20" y="7"/>
                  </a:lnTo>
                  <a:lnTo>
                    <a:pt x="13" y="3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69" name="Freeform 493">
              <a:extLst>
                <a:ext uri="{FF2B5EF4-FFF2-40B4-BE49-F238E27FC236}">
                  <a16:creationId xmlns:a16="http://schemas.microsoft.com/office/drawing/2014/main" id="{11479518-A88D-4A24-A932-9C905DDC6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0" y="3399"/>
              <a:ext cx="25" cy="18"/>
            </a:xfrm>
            <a:custGeom>
              <a:avLst/>
              <a:gdLst>
                <a:gd name="T0" fmla="*/ 29 w 29"/>
                <a:gd name="T1" fmla="*/ 0 h 24"/>
                <a:gd name="T2" fmla="*/ 22 w 29"/>
                <a:gd name="T3" fmla="*/ 5 h 24"/>
                <a:gd name="T4" fmla="*/ 13 w 29"/>
                <a:gd name="T5" fmla="*/ 11 h 24"/>
                <a:gd name="T6" fmla="*/ 7 w 29"/>
                <a:gd name="T7" fmla="*/ 18 h 24"/>
                <a:gd name="T8" fmla="*/ 0 w 29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4">
                  <a:moveTo>
                    <a:pt x="29" y="0"/>
                  </a:moveTo>
                  <a:lnTo>
                    <a:pt x="22" y="5"/>
                  </a:lnTo>
                  <a:lnTo>
                    <a:pt x="13" y="11"/>
                  </a:lnTo>
                  <a:lnTo>
                    <a:pt x="7" y="18"/>
                  </a:lnTo>
                  <a:lnTo>
                    <a:pt x="0" y="24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70" name="Freeform 494">
              <a:extLst>
                <a:ext uri="{FF2B5EF4-FFF2-40B4-BE49-F238E27FC236}">
                  <a16:creationId xmlns:a16="http://schemas.microsoft.com/office/drawing/2014/main" id="{AF4F792A-8B06-448F-BA17-7CA86F7B1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3417"/>
              <a:ext cx="23" cy="8"/>
            </a:xfrm>
            <a:custGeom>
              <a:avLst/>
              <a:gdLst>
                <a:gd name="T0" fmla="*/ 26 w 26"/>
                <a:gd name="T1" fmla="*/ 0 h 11"/>
                <a:gd name="T2" fmla="*/ 13 w 26"/>
                <a:gd name="T3" fmla="*/ 7 h 11"/>
                <a:gd name="T4" fmla="*/ 0 w 26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1">
                  <a:moveTo>
                    <a:pt x="26" y="0"/>
                  </a:moveTo>
                  <a:lnTo>
                    <a:pt x="13" y="7"/>
                  </a:lnTo>
                  <a:lnTo>
                    <a:pt x="0" y="11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71" name="Line 495">
              <a:extLst>
                <a:ext uri="{FF2B5EF4-FFF2-40B4-BE49-F238E27FC236}">
                  <a16:creationId xmlns:a16="http://schemas.microsoft.com/office/drawing/2014/main" id="{53F74110-FE67-4022-B6A9-426D608551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63" y="3425"/>
              <a:ext cx="24" cy="7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72" name="Freeform 496">
              <a:extLst>
                <a:ext uri="{FF2B5EF4-FFF2-40B4-BE49-F238E27FC236}">
                  <a16:creationId xmlns:a16="http://schemas.microsoft.com/office/drawing/2014/main" id="{4C2E50A9-F358-49B8-A601-6E2BFC322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3432"/>
              <a:ext cx="25" cy="8"/>
            </a:xfrm>
            <a:custGeom>
              <a:avLst/>
              <a:gdLst>
                <a:gd name="T0" fmla="*/ 29 w 29"/>
                <a:gd name="T1" fmla="*/ 0 h 11"/>
                <a:gd name="T2" fmla="*/ 13 w 29"/>
                <a:gd name="T3" fmla="*/ 6 h 11"/>
                <a:gd name="T4" fmla="*/ 0 w 29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lnTo>
                    <a:pt x="13" y="6"/>
                  </a:lnTo>
                  <a:lnTo>
                    <a:pt x="0" y="11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73" name="Freeform 497">
              <a:extLst>
                <a:ext uri="{FF2B5EF4-FFF2-40B4-BE49-F238E27FC236}">
                  <a16:creationId xmlns:a16="http://schemas.microsoft.com/office/drawing/2014/main" id="{35BAC357-C891-44D8-8AB2-212263781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" y="3440"/>
              <a:ext cx="22" cy="1"/>
            </a:xfrm>
            <a:custGeom>
              <a:avLst/>
              <a:gdLst>
                <a:gd name="T0" fmla="*/ 26 w 26"/>
                <a:gd name="T1" fmla="*/ 0 h 2"/>
                <a:gd name="T2" fmla="*/ 13 w 26"/>
                <a:gd name="T3" fmla="*/ 2 h 2"/>
                <a:gd name="T4" fmla="*/ 0 w 26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">
                  <a:moveTo>
                    <a:pt x="26" y="0"/>
                  </a:moveTo>
                  <a:lnTo>
                    <a:pt x="13" y="2"/>
                  </a:lnTo>
                  <a:lnTo>
                    <a:pt x="0" y="2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74" name="Freeform 498">
              <a:extLst>
                <a:ext uri="{FF2B5EF4-FFF2-40B4-BE49-F238E27FC236}">
                  <a16:creationId xmlns:a16="http://schemas.microsoft.com/office/drawing/2014/main" id="{688756B3-173F-4D6B-BF54-F399836EE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1" y="3438"/>
              <a:ext cx="25" cy="3"/>
            </a:xfrm>
            <a:custGeom>
              <a:avLst/>
              <a:gdLst>
                <a:gd name="T0" fmla="*/ 29 w 29"/>
                <a:gd name="T1" fmla="*/ 5 h 5"/>
                <a:gd name="T2" fmla="*/ 13 w 29"/>
                <a:gd name="T3" fmla="*/ 3 h 5"/>
                <a:gd name="T4" fmla="*/ 0 w 29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5">
                  <a:moveTo>
                    <a:pt x="29" y="5"/>
                  </a:moveTo>
                  <a:lnTo>
                    <a:pt x="13" y="3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75" name="Freeform 499">
              <a:extLst>
                <a:ext uri="{FF2B5EF4-FFF2-40B4-BE49-F238E27FC236}">
                  <a16:creationId xmlns:a16="http://schemas.microsoft.com/office/drawing/2014/main" id="{D42B9D16-F56C-4891-9308-0B63A8FA3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" y="3438"/>
              <a:ext cx="23" cy="2"/>
            </a:xfrm>
            <a:custGeom>
              <a:avLst/>
              <a:gdLst>
                <a:gd name="T0" fmla="*/ 27 w 27"/>
                <a:gd name="T1" fmla="*/ 0 h 3"/>
                <a:gd name="T2" fmla="*/ 14 w 27"/>
                <a:gd name="T3" fmla="*/ 0 h 3"/>
                <a:gd name="T4" fmla="*/ 0 w 27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3">
                  <a:moveTo>
                    <a:pt x="27" y="0"/>
                  </a:moveTo>
                  <a:lnTo>
                    <a:pt x="14" y="0"/>
                  </a:lnTo>
                  <a:lnTo>
                    <a:pt x="0" y="3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76" name="Freeform 500">
              <a:extLst>
                <a:ext uri="{FF2B5EF4-FFF2-40B4-BE49-F238E27FC236}">
                  <a16:creationId xmlns:a16="http://schemas.microsoft.com/office/drawing/2014/main" id="{DA7C29A8-93C3-48F7-B950-72A43702F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3440"/>
              <a:ext cx="24" cy="1"/>
            </a:xfrm>
            <a:custGeom>
              <a:avLst/>
              <a:gdLst>
                <a:gd name="T0" fmla="*/ 28 w 28"/>
                <a:gd name="T1" fmla="*/ 13 w 28"/>
                <a:gd name="T2" fmla="*/ 0 w 2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8">
                  <a:moveTo>
                    <a:pt x="28" y="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77" name="Freeform 501">
              <a:extLst>
                <a:ext uri="{FF2B5EF4-FFF2-40B4-BE49-F238E27FC236}">
                  <a16:creationId xmlns:a16="http://schemas.microsoft.com/office/drawing/2014/main" id="{1128062F-8ACF-4BC3-A279-7C729B9FC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" y="3435"/>
              <a:ext cx="24" cy="5"/>
            </a:xfrm>
            <a:custGeom>
              <a:avLst/>
              <a:gdLst>
                <a:gd name="T0" fmla="*/ 27 w 27"/>
                <a:gd name="T1" fmla="*/ 7 h 7"/>
                <a:gd name="T2" fmla="*/ 20 w 27"/>
                <a:gd name="T3" fmla="*/ 7 h 7"/>
                <a:gd name="T4" fmla="*/ 13 w 27"/>
                <a:gd name="T5" fmla="*/ 7 h 7"/>
                <a:gd name="T6" fmla="*/ 7 w 27"/>
                <a:gd name="T7" fmla="*/ 4 h 7"/>
                <a:gd name="T8" fmla="*/ 0 w 2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">
                  <a:moveTo>
                    <a:pt x="27" y="7"/>
                  </a:moveTo>
                  <a:lnTo>
                    <a:pt x="20" y="7"/>
                  </a:lnTo>
                  <a:lnTo>
                    <a:pt x="13" y="7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78" name="Freeform 502">
              <a:extLst>
                <a:ext uri="{FF2B5EF4-FFF2-40B4-BE49-F238E27FC236}">
                  <a16:creationId xmlns:a16="http://schemas.microsoft.com/office/drawing/2014/main" id="{73D356CC-CD07-4D78-A7A5-E7886E1EE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3388"/>
              <a:ext cx="24" cy="47"/>
            </a:xfrm>
            <a:custGeom>
              <a:avLst/>
              <a:gdLst>
                <a:gd name="T0" fmla="*/ 29 w 29"/>
                <a:gd name="T1" fmla="*/ 63 h 63"/>
                <a:gd name="T2" fmla="*/ 25 w 29"/>
                <a:gd name="T3" fmla="*/ 59 h 63"/>
                <a:gd name="T4" fmla="*/ 23 w 29"/>
                <a:gd name="T5" fmla="*/ 50 h 63"/>
                <a:gd name="T6" fmla="*/ 14 w 29"/>
                <a:gd name="T7" fmla="*/ 33 h 63"/>
                <a:gd name="T8" fmla="*/ 7 w 29"/>
                <a:gd name="T9" fmla="*/ 15 h 63"/>
                <a:gd name="T10" fmla="*/ 5 w 29"/>
                <a:gd name="T11" fmla="*/ 7 h 63"/>
                <a:gd name="T12" fmla="*/ 0 w 29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63">
                  <a:moveTo>
                    <a:pt x="29" y="63"/>
                  </a:moveTo>
                  <a:lnTo>
                    <a:pt x="25" y="59"/>
                  </a:lnTo>
                  <a:lnTo>
                    <a:pt x="23" y="50"/>
                  </a:lnTo>
                  <a:lnTo>
                    <a:pt x="14" y="33"/>
                  </a:lnTo>
                  <a:lnTo>
                    <a:pt x="7" y="15"/>
                  </a:lnTo>
                  <a:lnTo>
                    <a:pt x="5" y="7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79" name="Freeform 503">
              <a:extLst>
                <a:ext uri="{FF2B5EF4-FFF2-40B4-BE49-F238E27FC236}">
                  <a16:creationId xmlns:a16="http://schemas.microsoft.com/office/drawing/2014/main" id="{0C7229C7-8694-4493-BD40-CFB0BA96B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" y="3370"/>
              <a:ext cx="23" cy="18"/>
            </a:xfrm>
            <a:custGeom>
              <a:avLst/>
              <a:gdLst>
                <a:gd name="T0" fmla="*/ 26 w 26"/>
                <a:gd name="T1" fmla="*/ 24 h 24"/>
                <a:gd name="T2" fmla="*/ 20 w 26"/>
                <a:gd name="T3" fmla="*/ 16 h 24"/>
                <a:gd name="T4" fmla="*/ 13 w 26"/>
                <a:gd name="T5" fmla="*/ 9 h 24"/>
                <a:gd name="T6" fmla="*/ 7 w 26"/>
                <a:gd name="T7" fmla="*/ 5 h 24"/>
                <a:gd name="T8" fmla="*/ 0 w 26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4">
                  <a:moveTo>
                    <a:pt x="26" y="24"/>
                  </a:moveTo>
                  <a:lnTo>
                    <a:pt x="20" y="16"/>
                  </a:lnTo>
                  <a:lnTo>
                    <a:pt x="13" y="9"/>
                  </a:lnTo>
                  <a:lnTo>
                    <a:pt x="7" y="5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80" name="Freeform 504">
              <a:extLst>
                <a:ext uri="{FF2B5EF4-FFF2-40B4-BE49-F238E27FC236}">
                  <a16:creationId xmlns:a16="http://schemas.microsoft.com/office/drawing/2014/main" id="{4B6BB51C-6381-4500-AFF3-453BBB10C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8" y="3366"/>
              <a:ext cx="25" cy="4"/>
            </a:xfrm>
            <a:custGeom>
              <a:avLst/>
              <a:gdLst>
                <a:gd name="T0" fmla="*/ 29 w 29"/>
                <a:gd name="T1" fmla="*/ 6 h 6"/>
                <a:gd name="T2" fmla="*/ 13 w 29"/>
                <a:gd name="T3" fmla="*/ 2 h 6"/>
                <a:gd name="T4" fmla="*/ 7 w 29"/>
                <a:gd name="T5" fmla="*/ 0 h 6"/>
                <a:gd name="T6" fmla="*/ 0 w 29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6">
                  <a:moveTo>
                    <a:pt x="29" y="6"/>
                  </a:moveTo>
                  <a:lnTo>
                    <a:pt x="13" y="2"/>
                  </a:lnTo>
                  <a:lnTo>
                    <a:pt x="7" y="0"/>
                  </a:lnTo>
                  <a:lnTo>
                    <a:pt x="0" y="2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81" name="Freeform 505">
              <a:extLst>
                <a:ext uri="{FF2B5EF4-FFF2-40B4-BE49-F238E27FC236}">
                  <a16:creationId xmlns:a16="http://schemas.microsoft.com/office/drawing/2014/main" id="{8E69F19A-886C-41BA-967D-3EB26C634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6" y="3367"/>
              <a:ext cx="22" cy="17"/>
            </a:xfrm>
            <a:custGeom>
              <a:avLst/>
              <a:gdLst>
                <a:gd name="T0" fmla="*/ 26 w 26"/>
                <a:gd name="T1" fmla="*/ 0 h 22"/>
                <a:gd name="T2" fmla="*/ 20 w 26"/>
                <a:gd name="T3" fmla="*/ 4 h 22"/>
                <a:gd name="T4" fmla="*/ 13 w 26"/>
                <a:gd name="T5" fmla="*/ 9 h 22"/>
                <a:gd name="T6" fmla="*/ 6 w 26"/>
                <a:gd name="T7" fmla="*/ 15 h 22"/>
                <a:gd name="T8" fmla="*/ 0 w 26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2">
                  <a:moveTo>
                    <a:pt x="26" y="0"/>
                  </a:moveTo>
                  <a:lnTo>
                    <a:pt x="20" y="4"/>
                  </a:lnTo>
                  <a:lnTo>
                    <a:pt x="13" y="9"/>
                  </a:lnTo>
                  <a:lnTo>
                    <a:pt x="6" y="15"/>
                  </a:lnTo>
                  <a:lnTo>
                    <a:pt x="0" y="22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82" name="Freeform 506">
              <a:extLst>
                <a:ext uri="{FF2B5EF4-FFF2-40B4-BE49-F238E27FC236}">
                  <a16:creationId xmlns:a16="http://schemas.microsoft.com/office/drawing/2014/main" id="{07A8C4A5-EE48-4EBC-9B4C-C3BB0493D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3384"/>
              <a:ext cx="25" cy="11"/>
            </a:xfrm>
            <a:custGeom>
              <a:avLst/>
              <a:gdLst>
                <a:gd name="T0" fmla="*/ 29 w 29"/>
                <a:gd name="T1" fmla="*/ 0 h 15"/>
                <a:gd name="T2" fmla="*/ 13 w 29"/>
                <a:gd name="T3" fmla="*/ 6 h 15"/>
                <a:gd name="T4" fmla="*/ 7 w 29"/>
                <a:gd name="T5" fmla="*/ 11 h 15"/>
                <a:gd name="T6" fmla="*/ 0 w 2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5">
                  <a:moveTo>
                    <a:pt x="29" y="0"/>
                  </a:moveTo>
                  <a:lnTo>
                    <a:pt x="13" y="6"/>
                  </a:lnTo>
                  <a:lnTo>
                    <a:pt x="7" y="11"/>
                  </a:lnTo>
                  <a:lnTo>
                    <a:pt x="0" y="15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83" name="Freeform 507">
              <a:extLst>
                <a:ext uri="{FF2B5EF4-FFF2-40B4-BE49-F238E27FC236}">
                  <a16:creationId xmlns:a16="http://schemas.microsoft.com/office/drawing/2014/main" id="{C8F4DDDD-F7F2-4C25-8C47-0BB01E1C6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" y="3395"/>
              <a:ext cx="23" cy="19"/>
            </a:xfrm>
            <a:custGeom>
              <a:avLst/>
              <a:gdLst>
                <a:gd name="T0" fmla="*/ 27 w 27"/>
                <a:gd name="T1" fmla="*/ 0 h 26"/>
                <a:gd name="T2" fmla="*/ 14 w 27"/>
                <a:gd name="T3" fmla="*/ 13 h 26"/>
                <a:gd name="T4" fmla="*/ 0 w 27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6">
                  <a:moveTo>
                    <a:pt x="27" y="0"/>
                  </a:moveTo>
                  <a:lnTo>
                    <a:pt x="14" y="13"/>
                  </a:lnTo>
                  <a:lnTo>
                    <a:pt x="0" y="26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84" name="Freeform 508">
              <a:extLst>
                <a:ext uri="{FF2B5EF4-FFF2-40B4-BE49-F238E27FC236}">
                  <a16:creationId xmlns:a16="http://schemas.microsoft.com/office/drawing/2014/main" id="{78D2C5D0-3E52-4943-BE8F-E69B99929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" y="3414"/>
              <a:ext cx="24" cy="21"/>
            </a:xfrm>
            <a:custGeom>
              <a:avLst/>
              <a:gdLst>
                <a:gd name="T0" fmla="*/ 28 w 28"/>
                <a:gd name="T1" fmla="*/ 0 h 28"/>
                <a:gd name="T2" fmla="*/ 22 w 28"/>
                <a:gd name="T3" fmla="*/ 6 h 28"/>
                <a:gd name="T4" fmla="*/ 13 w 28"/>
                <a:gd name="T5" fmla="*/ 15 h 28"/>
                <a:gd name="T6" fmla="*/ 6 w 28"/>
                <a:gd name="T7" fmla="*/ 22 h 28"/>
                <a:gd name="T8" fmla="*/ 0 w 28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0"/>
                  </a:moveTo>
                  <a:lnTo>
                    <a:pt x="22" y="6"/>
                  </a:lnTo>
                  <a:lnTo>
                    <a:pt x="13" y="15"/>
                  </a:lnTo>
                  <a:lnTo>
                    <a:pt x="6" y="22"/>
                  </a:lnTo>
                  <a:lnTo>
                    <a:pt x="0" y="28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85" name="Freeform 509">
              <a:extLst>
                <a:ext uri="{FF2B5EF4-FFF2-40B4-BE49-F238E27FC236}">
                  <a16:creationId xmlns:a16="http://schemas.microsoft.com/office/drawing/2014/main" id="{6BC2B133-A0B1-4EF9-8798-3A61091B1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1" y="3435"/>
              <a:ext cx="23" cy="5"/>
            </a:xfrm>
            <a:custGeom>
              <a:avLst/>
              <a:gdLst>
                <a:gd name="T0" fmla="*/ 27 w 27"/>
                <a:gd name="T1" fmla="*/ 0 h 7"/>
                <a:gd name="T2" fmla="*/ 20 w 27"/>
                <a:gd name="T3" fmla="*/ 4 h 7"/>
                <a:gd name="T4" fmla="*/ 13 w 27"/>
                <a:gd name="T5" fmla="*/ 4 h 7"/>
                <a:gd name="T6" fmla="*/ 0 w 2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7">
                  <a:moveTo>
                    <a:pt x="27" y="0"/>
                  </a:moveTo>
                  <a:lnTo>
                    <a:pt x="20" y="4"/>
                  </a:lnTo>
                  <a:lnTo>
                    <a:pt x="13" y="4"/>
                  </a:lnTo>
                  <a:lnTo>
                    <a:pt x="0" y="7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86" name="Freeform 510">
              <a:extLst>
                <a:ext uri="{FF2B5EF4-FFF2-40B4-BE49-F238E27FC236}">
                  <a16:creationId xmlns:a16="http://schemas.microsoft.com/office/drawing/2014/main" id="{99374423-3516-4F48-8CC6-EC83AA2B2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" y="3440"/>
              <a:ext cx="25" cy="1"/>
            </a:xfrm>
            <a:custGeom>
              <a:avLst/>
              <a:gdLst>
                <a:gd name="T0" fmla="*/ 29 w 29"/>
                <a:gd name="T1" fmla="*/ 16 w 29"/>
                <a:gd name="T2" fmla="*/ 0 w 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9">
                  <a:moveTo>
                    <a:pt x="29" y="0"/>
                  </a:move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87" name="Freeform 511">
              <a:extLst>
                <a:ext uri="{FF2B5EF4-FFF2-40B4-BE49-F238E27FC236}">
                  <a16:creationId xmlns:a16="http://schemas.microsoft.com/office/drawing/2014/main" id="{E5BB7121-1E9B-40EB-98C7-09106E80C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3436"/>
              <a:ext cx="24" cy="4"/>
            </a:xfrm>
            <a:custGeom>
              <a:avLst/>
              <a:gdLst>
                <a:gd name="T0" fmla="*/ 28 w 28"/>
                <a:gd name="T1" fmla="*/ 5 h 5"/>
                <a:gd name="T2" fmla="*/ 13 w 28"/>
                <a:gd name="T3" fmla="*/ 2 h 5"/>
                <a:gd name="T4" fmla="*/ 0 w 2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5">
                  <a:moveTo>
                    <a:pt x="28" y="5"/>
                  </a:moveTo>
                  <a:lnTo>
                    <a:pt x="13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88" name="Freeform 512">
              <a:extLst>
                <a:ext uri="{FF2B5EF4-FFF2-40B4-BE49-F238E27FC236}">
                  <a16:creationId xmlns:a16="http://schemas.microsoft.com/office/drawing/2014/main" id="{F5A39E4D-EF96-49BB-A14B-6A468BF94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3436"/>
              <a:ext cx="23" cy="4"/>
            </a:xfrm>
            <a:custGeom>
              <a:avLst/>
              <a:gdLst>
                <a:gd name="T0" fmla="*/ 27 w 27"/>
                <a:gd name="T1" fmla="*/ 0 h 5"/>
                <a:gd name="T2" fmla="*/ 14 w 27"/>
                <a:gd name="T3" fmla="*/ 2 h 5"/>
                <a:gd name="T4" fmla="*/ 0 w 2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5">
                  <a:moveTo>
                    <a:pt x="27" y="0"/>
                  </a:moveTo>
                  <a:lnTo>
                    <a:pt x="14" y="2"/>
                  </a:lnTo>
                  <a:lnTo>
                    <a:pt x="0" y="5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89" name="Freeform 513">
              <a:extLst>
                <a:ext uri="{FF2B5EF4-FFF2-40B4-BE49-F238E27FC236}">
                  <a16:creationId xmlns:a16="http://schemas.microsoft.com/office/drawing/2014/main" id="{11863688-ED28-4FAC-BDE3-B6F31B404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3438"/>
              <a:ext cx="24" cy="2"/>
            </a:xfrm>
            <a:custGeom>
              <a:avLst/>
              <a:gdLst>
                <a:gd name="T0" fmla="*/ 28 w 28"/>
                <a:gd name="T1" fmla="*/ 3 h 3"/>
                <a:gd name="T2" fmla="*/ 13 w 28"/>
                <a:gd name="T3" fmla="*/ 3 h 3"/>
                <a:gd name="T4" fmla="*/ 0 w 2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3">
                  <a:moveTo>
                    <a:pt x="28" y="3"/>
                  </a:moveTo>
                  <a:lnTo>
                    <a:pt x="13" y="3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90" name="Freeform 514">
              <a:extLst>
                <a:ext uri="{FF2B5EF4-FFF2-40B4-BE49-F238E27FC236}">
                  <a16:creationId xmlns:a16="http://schemas.microsoft.com/office/drawing/2014/main" id="{DB0E19DA-955B-45EA-9CA6-573D528BD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3425"/>
              <a:ext cx="23" cy="13"/>
            </a:xfrm>
            <a:custGeom>
              <a:avLst/>
              <a:gdLst>
                <a:gd name="T0" fmla="*/ 27 w 27"/>
                <a:gd name="T1" fmla="*/ 17 h 17"/>
                <a:gd name="T2" fmla="*/ 20 w 27"/>
                <a:gd name="T3" fmla="*/ 13 h 17"/>
                <a:gd name="T4" fmla="*/ 13 w 27"/>
                <a:gd name="T5" fmla="*/ 9 h 17"/>
                <a:gd name="T6" fmla="*/ 7 w 27"/>
                <a:gd name="T7" fmla="*/ 4 h 17"/>
                <a:gd name="T8" fmla="*/ 0 w 2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7">
                  <a:moveTo>
                    <a:pt x="27" y="17"/>
                  </a:moveTo>
                  <a:lnTo>
                    <a:pt x="20" y="13"/>
                  </a:lnTo>
                  <a:lnTo>
                    <a:pt x="13" y="9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91" name="Freeform 515">
              <a:extLst>
                <a:ext uri="{FF2B5EF4-FFF2-40B4-BE49-F238E27FC236}">
                  <a16:creationId xmlns:a16="http://schemas.microsoft.com/office/drawing/2014/main" id="{90735E35-6D95-4379-B7D2-0570CC160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3424"/>
              <a:ext cx="25" cy="1"/>
            </a:xfrm>
            <a:custGeom>
              <a:avLst/>
              <a:gdLst>
                <a:gd name="T0" fmla="*/ 29 w 29"/>
                <a:gd name="T1" fmla="*/ 2 h 2"/>
                <a:gd name="T2" fmla="*/ 22 w 29"/>
                <a:gd name="T3" fmla="*/ 0 h 2"/>
                <a:gd name="T4" fmla="*/ 14 w 29"/>
                <a:gd name="T5" fmla="*/ 2 h 2"/>
                <a:gd name="T6" fmla="*/ 0 w 2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29" y="2"/>
                  </a:moveTo>
                  <a:lnTo>
                    <a:pt x="22" y="0"/>
                  </a:lnTo>
                  <a:lnTo>
                    <a:pt x="14" y="2"/>
                  </a:lnTo>
                  <a:lnTo>
                    <a:pt x="0" y="2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92" name="Freeform 516">
              <a:extLst>
                <a:ext uri="{FF2B5EF4-FFF2-40B4-BE49-F238E27FC236}">
                  <a16:creationId xmlns:a16="http://schemas.microsoft.com/office/drawing/2014/main" id="{E7AB5D73-AAB4-4D96-9EB6-9408AB42E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3424"/>
              <a:ext cx="22" cy="1"/>
            </a:xfrm>
            <a:custGeom>
              <a:avLst/>
              <a:gdLst>
                <a:gd name="T0" fmla="*/ 26 w 26"/>
                <a:gd name="T1" fmla="*/ 2 h 2"/>
                <a:gd name="T2" fmla="*/ 13 w 26"/>
                <a:gd name="T3" fmla="*/ 2 h 2"/>
                <a:gd name="T4" fmla="*/ 0 w 26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">
                  <a:moveTo>
                    <a:pt x="26" y="2"/>
                  </a:moveTo>
                  <a:lnTo>
                    <a:pt x="13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93" name="Freeform 517">
              <a:extLst>
                <a:ext uri="{FF2B5EF4-FFF2-40B4-BE49-F238E27FC236}">
                  <a16:creationId xmlns:a16="http://schemas.microsoft.com/office/drawing/2014/main" id="{4E2E0C36-EC60-4BA8-AEB8-F9461C2A9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" y="3417"/>
              <a:ext cx="25" cy="7"/>
            </a:xfrm>
            <a:custGeom>
              <a:avLst/>
              <a:gdLst>
                <a:gd name="T0" fmla="*/ 29 w 29"/>
                <a:gd name="T1" fmla="*/ 9 h 9"/>
                <a:gd name="T2" fmla="*/ 22 w 29"/>
                <a:gd name="T3" fmla="*/ 7 h 9"/>
                <a:gd name="T4" fmla="*/ 13 w 29"/>
                <a:gd name="T5" fmla="*/ 2 h 9"/>
                <a:gd name="T6" fmla="*/ 7 w 29"/>
                <a:gd name="T7" fmla="*/ 0 h 9"/>
                <a:gd name="T8" fmla="*/ 0 w 2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">
                  <a:moveTo>
                    <a:pt x="29" y="9"/>
                  </a:moveTo>
                  <a:lnTo>
                    <a:pt x="22" y="7"/>
                  </a:ln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94" name="Freeform 518">
              <a:extLst>
                <a:ext uri="{FF2B5EF4-FFF2-40B4-BE49-F238E27FC236}">
                  <a16:creationId xmlns:a16="http://schemas.microsoft.com/office/drawing/2014/main" id="{20046A99-DAA6-4014-A539-6BAE3EF50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" y="3417"/>
              <a:ext cx="22" cy="15"/>
            </a:xfrm>
            <a:custGeom>
              <a:avLst/>
              <a:gdLst>
                <a:gd name="T0" fmla="*/ 26 w 26"/>
                <a:gd name="T1" fmla="*/ 0 h 20"/>
                <a:gd name="T2" fmla="*/ 19 w 26"/>
                <a:gd name="T3" fmla="*/ 2 h 20"/>
                <a:gd name="T4" fmla="*/ 13 w 26"/>
                <a:gd name="T5" fmla="*/ 9 h 20"/>
                <a:gd name="T6" fmla="*/ 6 w 26"/>
                <a:gd name="T7" fmla="*/ 15 h 20"/>
                <a:gd name="T8" fmla="*/ 0 w 26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0">
                  <a:moveTo>
                    <a:pt x="26" y="0"/>
                  </a:moveTo>
                  <a:lnTo>
                    <a:pt x="19" y="2"/>
                  </a:lnTo>
                  <a:lnTo>
                    <a:pt x="13" y="9"/>
                  </a:lnTo>
                  <a:lnTo>
                    <a:pt x="6" y="15"/>
                  </a:lnTo>
                  <a:lnTo>
                    <a:pt x="0" y="2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95" name="Freeform 519">
              <a:extLst>
                <a:ext uri="{FF2B5EF4-FFF2-40B4-BE49-F238E27FC236}">
                  <a16:creationId xmlns:a16="http://schemas.microsoft.com/office/drawing/2014/main" id="{F06F1C22-578D-49BB-BDE3-DDEC07B80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3" y="3432"/>
              <a:ext cx="25" cy="8"/>
            </a:xfrm>
            <a:custGeom>
              <a:avLst/>
              <a:gdLst>
                <a:gd name="T0" fmla="*/ 29 w 29"/>
                <a:gd name="T1" fmla="*/ 0 h 11"/>
                <a:gd name="T2" fmla="*/ 13 w 29"/>
                <a:gd name="T3" fmla="*/ 6 h 11"/>
                <a:gd name="T4" fmla="*/ 0 w 29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lnTo>
                    <a:pt x="13" y="6"/>
                  </a:lnTo>
                  <a:lnTo>
                    <a:pt x="0" y="11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96" name="Freeform 520">
              <a:extLst>
                <a:ext uri="{FF2B5EF4-FFF2-40B4-BE49-F238E27FC236}">
                  <a16:creationId xmlns:a16="http://schemas.microsoft.com/office/drawing/2014/main" id="{28127883-B8A4-41D5-B069-FE453D7A8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0" y="3440"/>
              <a:ext cx="23" cy="1"/>
            </a:xfrm>
            <a:custGeom>
              <a:avLst/>
              <a:gdLst>
                <a:gd name="T0" fmla="*/ 27 w 27"/>
                <a:gd name="T1" fmla="*/ 14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97" name="Freeform 521">
              <a:extLst>
                <a:ext uri="{FF2B5EF4-FFF2-40B4-BE49-F238E27FC236}">
                  <a16:creationId xmlns:a16="http://schemas.microsoft.com/office/drawing/2014/main" id="{59AFA804-9816-43B2-B265-E8AC7F4AA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6" y="3438"/>
              <a:ext cx="24" cy="2"/>
            </a:xfrm>
            <a:custGeom>
              <a:avLst/>
              <a:gdLst>
                <a:gd name="T0" fmla="*/ 28 w 28"/>
                <a:gd name="T1" fmla="*/ 3 h 3"/>
                <a:gd name="T2" fmla="*/ 13 w 28"/>
                <a:gd name="T3" fmla="*/ 0 h 3"/>
                <a:gd name="T4" fmla="*/ 0 w 2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3">
                  <a:moveTo>
                    <a:pt x="28" y="3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98" name="Freeform 522">
              <a:extLst>
                <a:ext uri="{FF2B5EF4-FFF2-40B4-BE49-F238E27FC236}">
                  <a16:creationId xmlns:a16="http://schemas.microsoft.com/office/drawing/2014/main" id="{11061E5A-8A83-4E90-9DC8-40F5116E7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" y="3438"/>
              <a:ext cx="23" cy="3"/>
            </a:xfrm>
            <a:custGeom>
              <a:avLst/>
              <a:gdLst>
                <a:gd name="T0" fmla="*/ 27 w 27"/>
                <a:gd name="T1" fmla="*/ 0 h 5"/>
                <a:gd name="T2" fmla="*/ 13 w 27"/>
                <a:gd name="T3" fmla="*/ 3 h 5"/>
                <a:gd name="T4" fmla="*/ 0 w 2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5">
                  <a:moveTo>
                    <a:pt x="27" y="0"/>
                  </a:moveTo>
                  <a:lnTo>
                    <a:pt x="13" y="3"/>
                  </a:lnTo>
                  <a:lnTo>
                    <a:pt x="0" y="5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899" name="Freeform 523">
              <a:extLst>
                <a:ext uri="{FF2B5EF4-FFF2-40B4-BE49-F238E27FC236}">
                  <a16:creationId xmlns:a16="http://schemas.microsoft.com/office/drawing/2014/main" id="{3ABC37B5-0517-47A4-950A-82D5B302B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" y="3440"/>
              <a:ext cx="25" cy="1"/>
            </a:xfrm>
            <a:custGeom>
              <a:avLst/>
              <a:gdLst>
                <a:gd name="T0" fmla="*/ 29 w 29"/>
                <a:gd name="T1" fmla="*/ 2 h 2"/>
                <a:gd name="T2" fmla="*/ 16 w 29"/>
                <a:gd name="T3" fmla="*/ 2 h 2"/>
                <a:gd name="T4" fmla="*/ 0 w 29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">
                  <a:moveTo>
                    <a:pt x="29" y="2"/>
                  </a:moveTo>
                  <a:lnTo>
                    <a:pt x="16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00" name="Freeform 524">
              <a:extLst>
                <a:ext uri="{FF2B5EF4-FFF2-40B4-BE49-F238E27FC236}">
                  <a16:creationId xmlns:a16="http://schemas.microsoft.com/office/drawing/2014/main" id="{D277B81A-B872-40B2-BC00-7E6965435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" y="3436"/>
              <a:ext cx="24" cy="4"/>
            </a:xfrm>
            <a:custGeom>
              <a:avLst/>
              <a:gdLst>
                <a:gd name="T0" fmla="*/ 28 w 28"/>
                <a:gd name="T1" fmla="*/ 5 h 5"/>
                <a:gd name="T2" fmla="*/ 13 w 28"/>
                <a:gd name="T3" fmla="*/ 2 h 5"/>
                <a:gd name="T4" fmla="*/ 0 w 2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5">
                  <a:moveTo>
                    <a:pt x="28" y="5"/>
                  </a:moveTo>
                  <a:lnTo>
                    <a:pt x="13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01" name="Freeform 525">
              <a:extLst>
                <a:ext uri="{FF2B5EF4-FFF2-40B4-BE49-F238E27FC236}">
                  <a16:creationId xmlns:a16="http://schemas.microsoft.com/office/drawing/2014/main" id="{BD4688BF-D6A0-40C5-B87B-D16F8339A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1" y="3436"/>
              <a:ext cx="23" cy="4"/>
            </a:xfrm>
            <a:custGeom>
              <a:avLst/>
              <a:gdLst>
                <a:gd name="T0" fmla="*/ 27 w 27"/>
                <a:gd name="T1" fmla="*/ 0 h 5"/>
                <a:gd name="T2" fmla="*/ 20 w 27"/>
                <a:gd name="T3" fmla="*/ 2 h 5"/>
                <a:gd name="T4" fmla="*/ 13 w 27"/>
                <a:gd name="T5" fmla="*/ 5 h 5"/>
                <a:gd name="T6" fmla="*/ 7 w 27"/>
                <a:gd name="T7" fmla="*/ 5 h 5"/>
                <a:gd name="T8" fmla="*/ 5 w 27"/>
                <a:gd name="T9" fmla="*/ 5 h 5"/>
                <a:gd name="T10" fmla="*/ 0 w 27"/>
                <a:gd name="T1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">
                  <a:moveTo>
                    <a:pt x="27" y="0"/>
                  </a:moveTo>
                  <a:lnTo>
                    <a:pt x="20" y="2"/>
                  </a:lnTo>
                  <a:lnTo>
                    <a:pt x="13" y="5"/>
                  </a:lnTo>
                  <a:lnTo>
                    <a:pt x="7" y="5"/>
                  </a:lnTo>
                  <a:lnTo>
                    <a:pt x="5" y="5"/>
                  </a:lnTo>
                  <a:lnTo>
                    <a:pt x="0" y="2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02" name="Freeform 526">
              <a:extLst>
                <a:ext uri="{FF2B5EF4-FFF2-40B4-BE49-F238E27FC236}">
                  <a16:creationId xmlns:a16="http://schemas.microsoft.com/office/drawing/2014/main" id="{ADE37095-01F6-4562-A07B-53F71E405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6" y="3401"/>
              <a:ext cx="25" cy="37"/>
            </a:xfrm>
            <a:custGeom>
              <a:avLst/>
              <a:gdLst>
                <a:gd name="T0" fmla="*/ 29 w 29"/>
                <a:gd name="T1" fmla="*/ 49 h 49"/>
                <a:gd name="T2" fmla="*/ 25 w 29"/>
                <a:gd name="T3" fmla="*/ 45 h 49"/>
                <a:gd name="T4" fmla="*/ 22 w 29"/>
                <a:gd name="T5" fmla="*/ 39 h 49"/>
                <a:gd name="T6" fmla="*/ 14 w 29"/>
                <a:gd name="T7" fmla="*/ 21 h 49"/>
                <a:gd name="T8" fmla="*/ 11 w 29"/>
                <a:gd name="T9" fmla="*/ 13 h 49"/>
                <a:gd name="T10" fmla="*/ 7 w 29"/>
                <a:gd name="T11" fmla="*/ 6 h 49"/>
                <a:gd name="T12" fmla="*/ 5 w 29"/>
                <a:gd name="T13" fmla="*/ 2 h 49"/>
                <a:gd name="T14" fmla="*/ 0 w 29"/>
                <a:gd name="T1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49">
                  <a:moveTo>
                    <a:pt x="29" y="49"/>
                  </a:moveTo>
                  <a:lnTo>
                    <a:pt x="25" y="45"/>
                  </a:lnTo>
                  <a:lnTo>
                    <a:pt x="22" y="39"/>
                  </a:lnTo>
                  <a:lnTo>
                    <a:pt x="14" y="21"/>
                  </a:lnTo>
                  <a:lnTo>
                    <a:pt x="11" y="13"/>
                  </a:lnTo>
                  <a:lnTo>
                    <a:pt x="7" y="6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03" name="Freeform 527">
              <a:extLst>
                <a:ext uri="{FF2B5EF4-FFF2-40B4-BE49-F238E27FC236}">
                  <a16:creationId xmlns:a16="http://schemas.microsoft.com/office/drawing/2014/main" id="{DD08F655-A6AF-4226-A3A1-1648389B1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" y="3401"/>
              <a:ext cx="23" cy="35"/>
            </a:xfrm>
            <a:custGeom>
              <a:avLst/>
              <a:gdLst>
                <a:gd name="T0" fmla="*/ 26 w 26"/>
                <a:gd name="T1" fmla="*/ 0 h 47"/>
                <a:gd name="T2" fmla="*/ 22 w 26"/>
                <a:gd name="T3" fmla="*/ 2 h 47"/>
                <a:gd name="T4" fmla="*/ 20 w 26"/>
                <a:gd name="T5" fmla="*/ 6 h 47"/>
                <a:gd name="T6" fmla="*/ 15 w 26"/>
                <a:gd name="T7" fmla="*/ 13 h 47"/>
                <a:gd name="T8" fmla="*/ 13 w 26"/>
                <a:gd name="T9" fmla="*/ 19 h 47"/>
                <a:gd name="T10" fmla="*/ 7 w 26"/>
                <a:gd name="T11" fmla="*/ 36 h 47"/>
                <a:gd name="T12" fmla="*/ 4 w 26"/>
                <a:gd name="T13" fmla="*/ 43 h 47"/>
                <a:gd name="T14" fmla="*/ 0 w 26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22" y="2"/>
                  </a:lnTo>
                  <a:lnTo>
                    <a:pt x="20" y="6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7" y="36"/>
                  </a:lnTo>
                  <a:lnTo>
                    <a:pt x="4" y="43"/>
                  </a:lnTo>
                  <a:lnTo>
                    <a:pt x="0" y="47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04" name="Freeform 528">
              <a:extLst>
                <a:ext uri="{FF2B5EF4-FFF2-40B4-BE49-F238E27FC236}">
                  <a16:creationId xmlns:a16="http://schemas.microsoft.com/office/drawing/2014/main" id="{38596A01-E08A-4ED2-9DD7-D09B56A2C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3436"/>
              <a:ext cx="24" cy="4"/>
            </a:xfrm>
            <a:custGeom>
              <a:avLst/>
              <a:gdLst>
                <a:gd name="T0" fmla="*/ 29 w 29"/>
                <a:gd name="T1" fmla="*/ 0 h 5"/>
                <a:gd name="T2" fmla="*/ 22 w 29"/>
                <a:gd name="T3" fmla="*/ 5 h 5"/>
                <a:gd name="T4" fmla="*/ 13 w 29"/>
                <a:gd name="T5" fmla="*/ 5 h 5"/>
                <a:gd name="T6" fmla="*/ 7 w 29"/>
                <a:gd name="T7" fmla="*/ 5 h 5"/>
                <a:gd name="T8" fmla="*/ 0 w 2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29" y="0"/>
                  </a:moveTo>
                  <a:lnTo>
                    <a:pt x="22" y="5"/>
                  </a:lnTo>
                  <a:lnTo>
                    <a:pt x="13" y="5"/>
                  </a:lnTo>
                  <a:lnTo>
                    <a:pt x="7" y="5"/>
                  </a:lnTo>
                  <a:lnTo>
                    <a:pt x="0" y="5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05" name="Freeform 529">
              <a:extLst>
                <a:ext uri="{FF2B5EF4-FFF2-40B4-BE49-F238E27FC236}">
                  <a16:creationId xmlns:a16="http://schemas.microsoft.com/office/drawing/2014/main" id="{E0FEA7E9-DD4F-4FF8-9579-904B98927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" y="3438"/>
              <a:ext cx="23" cy="2"/>
            </a:xfrm>
            <a:custGeom>
              <a:avLst/>
              <a:gdLst>
                <a:gd name="T0" fmla="*/ 26 w 26"/>
                <a:gd name="T1" fmla="*/ 3 h 3"/>
                <a:gd name="T2" fmla="*/ 13 w 26"/>
                <a:gd name="T3" fmla="*/ 3 h 3"/>
                <a:gd name="T4" fmla="*/ 0 w 2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">
                  <a:moveTo>
                    <a:pt x="26" y="3"/>
                  </a:moveTo>
                  <a:lnTo>
                    <a:pt x="13" y="3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06" name="Freeform 530">
              <a:extLst>
                <a:ext uri="{FF2B5EF4-FFF2-40B4-BE49-F238E27FC236}">
                  <a16:creationId xmlns:a16="http://schemas.microsoft.com/office/drawing/2014/main" id="{CEEAC023-1D41-4E1E-876F-918EBA8F2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" y="3438"/>
              <a:ext cx="25" cy="2"/>
            </a:xfrm>
            <a:custGeom>
              <a:avLst/>
              <a:gdLst>
                <a:gd name="T0" fmla="*/ 29 w 29"/>
                <a:gd name="T1" fmla="*/ 0 h 3"/>
                <a:gd name="T2" fmla="*/ 13 w 29"/>
                <a:gd name="T3" fmla="*/ 0 h 3"/>
                <a:gd name="T4" fmla="*/ 0 w 2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3">
                  <a:moveTo>
                    <a:pt x="29" y="0"/>
                  </a:moveTo>
                  <a:lnTo>
                    <a:pt x="13" y="0"/>
                  </a:lnTo>
                  <a:lnTo>
                    <a:pt x="0" y="3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07" name="Freeform 531">
              <a:extLst>
                <a:ext uri="{FF2B5EF4-FFF2-40B4-BE49-F238E27FC236}">
                  <a16:creationId xmlns:a16="http://schemas.microsoft.com/office/drawing/2014/main" id="{82C9F862-84C2-4C71-9D4C-07E536C7E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3440"/>
              <a:ext cx="23" cy="1"/>
            </a:xfrm>
            <a:custGeom>
              <a:avLst/>
              <a:gdLst>
                <a:gd name="T0" fmla="*/ 27 w 27"/>
                <a:gd name="T1" fmla="*/ 14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08" name="Freeform 532">
              <a:extLst>
                <a:ext uri="{FF2B5EF4-FFF2-40B4-BE49-F238E27FC236}">
                  <a16:creationId xmlns:a16="http://schemas.microsoft.com/office/drawing/2014/main" id="{5F65A4B2-DE89-437F-83BE-3720DBF2B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4" y="3435"/>
              <a:ext cx="24" cy="5"/>
            </a:xfrm>
            <a:custGeom>
              <a:avLst/>
              <a:gdLst>
                <a:gd name="T0" fmla="*/ 28 w 28"/>
                <a:gd name="T1" fmla="*/ 7 h 7"/>
                <a:gd name="T2" fmla="*/ 13 w 28"/>
                <a:gd name="T3" fmla="*/ 4 h 7"/>
                <a:gd name="T4" fmla="*/ 0 w 28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7">
                  <a:moveTo>
                    <a:pt x="28" y="7"/>
                  </a:moveTo>
                  <a:lnTo>
                    <a:pt x="13" y="4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09" name="Freeform 533">
              <a:extLst>
                <a:ext uri="{FF2B5EF4-FFF2-40B4-BE49-F238E27FC236}">
                  <a16:creationId xmlns:a16="http://schemas.microsoft.com/office/drawing/2014/main" id="{182A34C6-D8F6-4983-8882-53E6F9041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1" y="3432"/>
              <a:ext cx="23" cy="4"/>
            </a:xfrm>
            <a:custGeom>
              <a:avLst/>
              <a:gdLst>
                <a:gd name="T0" fmla="*/ 27 w 27"/>
                <a:gd name="T1" fmla="*/ 4 h 6"/>
                <a:gd name="T2" fmla="*/ 20 w 27"/>
                <a:gd name="T3" fmla="*/ 4 h 6"/>
                <a:gd name="T4" fmla="*/ 13 w 27"/>
                <a:gd name="T5" fmla="*/ 6 h 6"/>
                <a:gd name="T6" fmla="*/ 7 w 27"/>
                <a:gd name="T7" fmla="*/ 6 h 6"/>
                <a:gd name="T8" fmla="*/ 2 w 27"/>
                <a:gd name="T9" fmla="*/ 4 h 6"/>
                <a:gd name="T10" fmla="*/ 0 w 27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6">
                  <a:moveTo>
                    <a:pt x="27" y="4"/>
                  </a:moveTo>
                  <a:lnTo>
                    <a:pt x="20" y="4"/>
                  </a:lnTo>
                  <a:lnTo>
                    <a:pt x="13" y="6"/>
                  </a:lnTo>
                  <a:lnTo>
                    <a:pt x="7" y="6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10" name="Freeform 534">
              <a:extLst>
                <a:ext uri="{FF2B5EF4-FFF2-40B4-BE49-F238E27FC236}">
                  <a16:creationId xmlns:a16="http://schemas.microsoft.com/office/drawing/2014/main" id="{11C225C6-EF4F-43E1-B446-69E50F46C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3355"/>
              <a:ext cx="25" cy="77"/>
            </a:xfrm>
            <a:custGeom>
              <a:avLst/>
              <a:gdLst>
                <a:gd name="T0" fmla="*/ 29 w 29"/>
                <a:gd name="T1" fmla="*/ 104 h 104"/>
                <a:gd name="T2" fmla="*/ 25 w 29"/>
                <a:gd name="T3" fmla="*/ 95 h 104"/>
                <a:gd name="T4" fmla="*/ 23 w 29"/>
                <a:gd name="T5" fmla="*/ 80 h 104"/>
                <a:gd name="T6" fmla="*/ 18 w 29"/>
                <a:gd name="T7" fmla="*/ 63 h 104"/>
                <a:gd name="T8" fmla="*/ 14 w 29"/>
                <a:gd name="T9" fmla="*/ 45 h 104"/>
                <a:gd name="T10" fmla="*/ 12 w 29"/>
                <a:gd name="T11" fmla="*/ 28 h 104"/>
                <a:gd name="T12" fmla="*/ 7 w 29"/>
                <a:gd name="T13" fmla="*/ 15 h 104"/>
                <a:gd name="T14" fmla="*/ 5 w 29"/>
                <a:gd name="T15" fmla="*/ 4 h 104"/>
                <a:gd name="T16" fmla="*/ 3 w 29"/>
                <a:gd name="T17" fmla="*/ 2 h 104"/>
                <a:gd name="T18" fmla="*/ 0 w 29"/>
                <a:gd name="T1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04">
                  <a:moveTo>
                    <a:pt x="29" y="104"/>
                  </a:moveTo>
                  <a:lnTo>
                    <a:pt x="25" y="95"/>
                  </a:lnTo>
                  <a:lnTo>
                    <a:pt x="23" y="80"/>
                  </a:lnTo>
                  <a:lnTo>
                    <a:pt x="18" y="63"/>
                  </a:lnTo>
                  <a:lnTo>
                    <a:pt x="14" y="45"/>
                  </a:lnTo>
                  <a:lnTo>
                    <a:pt x="12" y="28"/>
                  </a:lnTo>
                  <a:lnTo>
                    <a:pt x="7" y="15"/>
                  </a:lnTo>
                  <a:lnTo>
                    <a:pt x="5" y="4"/>
                  </a:lnTo>
                  <a:lnTo>
                    <a:pt x="3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11" name="Freeform 535">
              <a:extLst>
                <a:ext uri="{FF2B5EF4-FFF2-40B4-BE49-F238E27FC236}">
                  <a16:creationId xmlns:a16="http://schemas.microsoft.com/office/drawing/2014/main" id="{96678474-C8E5-4E6E-B66B-D997DD80D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4" y="3355"/>
              <a:ext cx="22" cy="66"/>
            </a:xfrm>
            <a:custGeom>
              <a:avLst/>
              <a:gdLst>
                <a:gd name="T0" fmla="*/ 26 w 26"/>
                <a:gd name="T1" fmla="*/ 0 h 89"/>
                <a:gd name="T2" fmla="*/ 24 w 26"/>
                <a:gd name="T3" fmla="*/ 0 h 89"/>
                <a:gd name="T4" fmla="*/ 22 w 26"/>
                <a:gd name="T5" fmla="*/ 2 h 89"/>
                <a:gd name="T6" fmla="*/ 20 w 26"/>
                <a:gd name="T7" fmla="*/ 11 h 89"/>
                <a:gd name="T8" fmla="*/ 15 w 26"/>
                <a:gd name="T9" fmla="*/ 24 h 89"/>
                <a:gd name="T10" fmla="*/ 13 w 26"/>
                <a:gd name="T11" fmla="*/ 39 h 89"/>
                <a:gd name="T12" fmla="*/ 11 w 26"/>
                <a:gd name="T13" fmla="*/ 54 h 89"/>
                <a:gd name="T14" fmla="*/ 7 w 26"/>
                <a:gd name="T15" fmla="*/ 69 h 89"/>
                <a:gd name="T16" fmla="*/ 4 w 26"/>
                <a:gd name="T17" fmla="*/ 80 h 89"/>
                <a:gd name="T18" fmla="*/ 0 w 26"/>
                <a:gd name="T1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89">
                  <a:moveTo>
                    <a:pt x="26" y="0"/>
                  </a:moveTo>
                  <a:lnTo>
                    <a:pt x="24" y="0"/>
                  </a:lnTo>
                  <a:lnTo>
                    <a:pt x="22" y="2"/>
                  </a:lnTo>
                  <a:lnTo>
                    <a:pt x="20" y="11"/>
                  </a:lnTo>
                  <a:lnTo>
                    <a:pt x="15" y="24"/>
                  </a:lnTo>
                  <a:lnTo>
                    <a:pt x="13" y="39"/>
                  </a:lnTo>
                  <a:lnTo>
                    <a:pt x="11" y="54"/>
                  </a:lnTo>
                  <a:lnTo>
                    <a:pt x="7" y="69"/>
                  </a:lnTo>
                  <a:lnTo>
                    <a:pt x="4" y="80"/>
                  </a:lnTo>
                  <a:lnTo>
                    <a:pt x="0" y="89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12" name="Freeform 536">
              <a:extLst>
                <a:ext uri="{FF2B5EF4-FFF2-40B4-BE49-F238E27FC236}">
                  <a16:creationId xmlns:a16="http://schemas.microsoft.com/office/drawing/2014/main" id="{17978A6B-BA15-4BD9-8D6F-A6885FDAE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" y="3414"/>
              <a:ext cx="25" cy="10"/>
            </a:xfrm>
            <a:custGeom>
              <a:avLst/>
              <a:gdLst>
                <a:gd name="T0" fmla="*/ 29 w 29"/>
                <a:gd name="T1" fmla="*/ 9 h 13"/>
                <a:gd name="T2" fmla="*/ 27 w 29"/>
                <a:gd name="T3" fmla="*/ 11 h 13"/>
                <a:gd name="T4" fmla="*/ 22 w 29"/>
                <a:gd name="T5" fmla="*/ 13 h 13"/>
                <a:gd name="T6" fmla="*/ 18 w 29"/>
                <a:gd name="T7" fmla="*/ 11 h 13"/>
                <a:gd name="T8" fmla="*/ 16 w 29"/>
                <a:gd name="T9" fmla="*/ 9 h 13"/>
                <a:gd name="T10" fmla="*/ 7 w 29"/>
                <a:gd name="T11" fmla="*/ 2 h 13"/>
                <a:gd name="T12" fmla="*/ 5 w 29"/>
                <a:gd name="T13" fmla="*/ 0 h 13"/>
                <a:gd name="T14" fmla="*/ 0 w 29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3">
                  <a:moveTo>
                    <a:pt x="29" y="9"/>
                  </a:moveTo>
                  <a:lnTo>
                    <a:pt x="27" y="11"/>
                  </a:lnTo>
                  <a:lnTo>
                    <a:pt x="22" y="13"/>
                  </a:lnTo>
                  <a:lnTo>
                    <a:pt x="18" y="11"/>
                  </a:lnTo>
                  <a:lnTo>
                    <a:pt x="16" y="9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13" name="Freeform 537">
              <a:extLst>
                <a:ext uri="{FF2B5EF4-FFF2-40B4-BE49-F238E27FC236}">
                  <a16:creationId xmlns:a16="http://schemas.microsoft.com/office/drawing/2014/main" id="{2237F7E2-027C-4C91-A54F-141512B7F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" y="3414"/>
              <a:ext cx="24" cy="10"/>
            </a:xfrm>
            <a:custGeom>
              <a:avLst/>
              <a:gdLst>
                <a:gd name="T0" fmla="*/ 28 w 28"/>
                <a:gd name="T1" fmla="*/ 0 h 13"/>
                <a:gd name="T2" fmla="*/ 22 w 28"/>
                <a:gd name="T3" fmla="*/ 2 h 13"/>
                <a:gd name="T4" fmla="*/ 13 w 28"/>
                <a:gd name="T5" fmla="*/ 6 h 13"/>
                <a:gd name="T6" fmla="*/ 6 w 28"/>
                <a:gd name="T7" fmla="*/ 11 h 13"/>
                <a:gd name="T8" fmla="*/ 0 w 28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">
                  <a:moveTo>
                    <a:pt x="28" y="0"/>
                  </a:moveTo>
                  <a:lnTo>
                    <a:pt x="22" y="2"/>
                  </a:lnTo>
                  <a:lnTo>
                    <a:pt x="13" y="6"/>
                  </a:lnTo>
                  <a:lnTo>
                    <a:pt x="6" y="11"/>
                  </a:lnTo>
                  <a:lnTo>
                    <a:pt x="0" y="13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14" name="Freeform 538">
              <a:extLst>
                <a:ext uri="{FF2B5EF4-FFF2-40B4-BE49-F238E27FC236}">
                  <a16:creationId xmlns:a16="http://schemas.microsoft.com/office/drawing/2014/main" id="{AB9099BF-2C6A-4D9D-AEA6-FBBAF0049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" y="3407"/>
              <a:ext cx="23" cy="17"/>
            </a:xfrm>
            <a:custGeom>
              <a:avLst/>
              <a:gdLst>
                <a:gd name="T0" fmla="*/ 27 w 27"/>
                <a:gd name="T1" fmla="*/ 22 h 22"/>
                <a:gd name="T2" fmla="*/ 20 w 27"/>
                <a:gd name="T3" fmla="*/ 18 h 22"/>
                <a:gd name="T4" fmla="*/ 13 w 27"/>
                <a:gd name="T5" fmla="*/ 13 h 22"/>
                <a:gd name="T6" fmla="*/ 7 w 27"/>
                <a:gd name="T7" fmla="*/ 5 h 22"/>
                <a:gd name="T8" fmla="*/ 0 w 27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2">
                  <a:moveTo>
                    <a:pt x="27" y="22"/>
                  </a:moveTo>
                  <a:lnTo>
                    <a:pt x="20" y="18"/>
                  </a:lnTo>
                  <a:lnTo>
                    <a:pt x="13" y="13"/>
                  </a:lnTo>
                  <a:lnTo>
                    <a:pt x="7" y="5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15" name="Freeform 539">
              <a:extLst>
                <a:ext uri="{FF2B5EF4-FFF2-40B4-BE49-F238E27FC236}">
                  <a16:creationId xmlns:a16="http://schemas.microsoft.com/office/drawing/2014/main" id="{C9A0B745-DF32-4932-B239-8D792A16C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" y="3399"/>
              <a:ext cx="25" cy="8"/>
            </a:xfrm>
            <a:custGeom>
              <a:avLst/>
              <a:gdLst>
                <a:gd name="T0" fmla="*/ 29 w 29"/>
                <a:gd name="T1" fmla="*/ 11 h 11"/>
                <a:gd name="T2" fmla="*/ 22 w 29"/>
                <a:gd name="T3" fmla="*/ 7 h 11"/>
                <a:gd name="T4" fmla="*/ 14 w 29"/>
                <a:gd name="T5" fmla="*/ 3 h 11"/>
                <a:gd name="T6" fmla="*/ 7 w 29"/>
                <a:gd name="T7" fmla="*/ 0 h 11"/>
                <a:gd name="T8" fmla="*/ 0 w 29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29" y="11"/>
                  </a:moveTo>
                  <a:lnTo>
                    <a:pt x="22" y="7"/>
                  </a:lnTo>
                  <a:lnTo>
                    <a:pt x="14" y="3"/>
                  </a:lnTo>
                  <a:lnTo>
                    <a:pt x="7" y="0"/>
                  </a:lnTo>
                  <a:lnTo>
                    <a:pt x="0" y="3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16" name="Freeform 540">
              <a:extLst>
                <a:ext uri="{FF2B5EF4-FFF2-40B4-BE49-F238E27FC236}">
                  <a16:creationId xmlns:a16="http://schemas.microsoft.com/office/drawing/2014/main" id="{F9A66D5D-B7C9-4D47-9A75-B67ADB040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" y="3401"/>
              <a:ext cx="22" cy="35"/>
            </a:xfrm>
            <a:custGeom>
              <a:avLst/>
              <a:gdLst>
                <a:gd name="T0" fmla="*/ 26 w 26"/>
                <a:gd name="T1" fmla="*/ 0 h 47"/>
                <a:gd name="T2" fmla="*/ 22 w 26"/>
                <a:gd name="T3" fmla="*/ 4 h 47"/>
                <a:gd name="T4" fmla="*/ 20 w 26"/>
                <a:gd name="T5" fmla="*/ 8 h 47"/>
                <a:gd name="T6" fmla="*/ 13 w 26"/>
                <a:gd name="T7" fmla="*/ 23 h 47"/>
                <a:gd name="T8" fmla="*/ 6 w 26"/>
                <a:gd name="T9" fmla="*/ 36 h 47"/>
                <a:gd name="T10" fmla="*/ 4 w 26"/>
                <a:gd name="T11" fmla="*/ 43 h 47"/>
                <a:gd name="T12" fmla="*/ 0 w 26"/>
                <a:gd name="T1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47">
                  <a:moveTo>
                    <a:pt x="26" y="0"/>
                  </a:moveTo>
                  <a:lnTo>
                    <a:pt x="22" y="4"/>
                  </a:lnTo>
                  <a:lnTo>
                    <a:pt x="20" y="8"/>
                  </a:lnTo>
                  <a:lnTo>
                    <a:pt x="13" y="23"/>
                  </a:lnTo>
                  <a:lnTo>
                    <a:pt x="6" y="36"/>
                  </a:lnTo>
                  <a:lnTo>
                    <a:pt x="4" y="43"/>
                  </a:lnTo>
                  <a:lnTo>
                    <a:pt x="0" y="47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17" name="Freeform 541">
              <a:extLst>
                <a:ext uri="{FF2B5EF4-FFF2-40B4-BE49-F238E27FC236}">
                  <a16:creationId xmlns:a16="http://schemas.microsoft.com/office/drawing/2014/main" id="{7DFB4E32-8C34-406D-A069-69990318F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0" y="3436"/>
              <a:ext cx="25" cy="5"/>
            </a:xfrm>
            <a:custGeom>
              <a:avLst/>
              <a:gdLst>
                <a:gd name="T0" fmla="*/ 29 w 29"/>
                <a:gd name="T1" fmla="*/ 0 h 7"/>
                <a:gd name="T2" fmla="*/ 22 w 29"/>
                <a:gd name="T3" fmla="*/ 5 h 7"/>
                <a:gd name="T4" fmla="*/ 13 w 29"/>
                <a:gd name="T5" fmla="*/ 7 h 7"/>
                <a:gd name="T6" fmla="*/ 0 w 29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7">
                  <a:moveTo>
                    <a:pt x="29" y="0"/>
                  </a:moveTo>
                  <a:lnTo>
                    <a:pt x="22" y="5"/>
                  </a:lnTo>
                  <a:lnTo>
                    <a:pt x="13" y="7"/>
                  </a:lnTo>
                  <a:lnTo>
                    <a:pt x="0" y="7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18" name="Freeform 542">
              <a:extLst>
                <a:ext uri="{FF2B5EF4-FFF2-40B4-BE49-F238E27FC236}">
                  <a16:creationId xmlns:a16="http://schemas.microsoft.com/office/drawing/2014/main" id="{652CFF0D-A264-4B09-BA91-A5FA560C9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8" y="3440"/>
              <a:ext cx="22" cy="1"/>
            </a:xfrm>
            <a:custGeom>
              <a:avLst/>
              <a:gdLst>
                <a:gd name="T0" fmla="*/ 26 w 26"/>
                <a:gd name="T1" fmla="*/ 2 h 2"/>
                <a:gd name="T2" fmla="*/ 13 w 26"/>
                <a:gd name="T3" fmla="*/ 2 h 2"/>
                <a:gd name="T4" fmla="*/ 0 w 26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">
                  <a:moveTo>
                    <a:pt x="26" y="2"/>
                  </a:moveTo>
                  <a:lnTo>
                    <a:pt x="13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19" name="Freeform 543">
              <a:extLst>
                <a:ext uri="{FF2B5EF4-FFF2-40B4-BE49-F238E27FC236}">
                  <a16:creationId xmlns:a16="http://schemas.microsoft.com/office/drawing/2014/main" id="{FA221219-77F7-4815-82C3-8A0228A54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" y="3440"/>
              <a:ext cx="25" cy="1"/>
            </a:xfrm>
            <a:custGeom>
              <a:avLst/>
              <a:gdLst>
                <a:gd name="T0" fmla="*/ 29 w 29"/>
                <a:gd name="T1" fmla="*/ 13 w 29"/>
                <a:gd name="T2" fmla="*/ 0 w 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9">
                  <a:moveTo>
                    <a:pt x="29" y="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20" name="Line 544">
              <a:extLst>
                <a:ext uri="{FF2B5EF4-FFF2-40B4-BE49-F238E27FC236}">
                  <a16:creationId xmlns:a16="http://schemas.microsoft.com/office/drawing/2014/main" id="{9AD1486D-C1EA-401D-B3C2-B3438848B6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0" y="3440"/>
              <a:ext cx="23" cy="1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21" name="Freeform 545">
              <a:extLst>
                <a:ext uri="{FF2B5EF4-FFF2-40B4-BE49-F238E27FC236}">
                  <a16:creationId xmlns:a16="http://schemas.microsoft.com/office/drawing/2014/main" id="{5D452014-24FA-4CF3-985B-01BD2A143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" y="3438"/>
              <a:ext cx="24" cy="2"/>
            </a:xfrm>
            <a:custGeom>
              <a:avLst/>
              <a:gdLst>
                <a:gd name="T0" fmla="*/ 28 w 28"/>
                <a:gd name="T1" fmla="*/ 3 h 3"/>
                <a:gd name="T2" fmla="*/ 13 w 28"/>
                <a:gd name="T3" fmla="*/ 0 h 3"/>
                <a:gd name="T4" fmla="*/ 0 w 2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3">
                  <a:moveTo>
                    <a:pt x="28" y="3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22" name="Freeform 546">
              <a:extLst>
                <a:ext uri="{FF2B5EF4-FFF2-40B4-BE49-F238E27FC236}">
                  <a16:creationId xmlns:a16="http://schemas.microsoft.com/office/drawing/2014/main" id="{02F708F2-D251-4E45-846A-1099DF080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3" y="3438"/>
              <a:ext cx="23" cy="2"/>
            </a:xfrm>
            <a:custGeom>
              <a:avLst/>
              <a:gdLst>
                <a:gd name="T0" fmla="*/ 27 w 27"/>
                <a:gd name="T1" fmla="*/ 0 h 3"/>
                <a:gd name="T2" fmla="*/ 13 w 27"/>
                <a:gd name="T3" fmla="*/ 3 h 3"/>
                <a:gd name="T4" fmla="*/ 7 w 27"/>
                <a:gd name="T5" fmla="*/ 3 h 3"/>
                <a:gd name="T6" fmla="*/ 0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0"/>
                  </a:moveTo>
                  <a:lnTo>
                    <a:pt x="13" y="3"/>
                  </a:lnTo>
                  <a:lnTo>
                    <a:pt x="7" y="3"/>
                  </a:lnTo>
                  <a:lnTo>
                    <a:pt x="0" y="3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23" name="Freeform 547">
              <a:extLst>
                <a:ext uri="{FF2B5EF4-FFF2-40B4-BE49-F238E27FC236}">
                  <a16:creationId xmlns:a16="http://schemas.microsoft.com/office/drawing/2014/main" id="{2AE4BA6B-2314-44BB-8537-D3720B440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8" y="3432"/>
              <a:ext cx="25" cy="8"/>
            </a:xfrm>
            <a:custGeom>
              <a:avLst/>
              <a:gdLst>
                <a:gd name="T0" fmla="*/ 29 w 29"/>
                <a:gd name="T1" fmla="*/ 11 h 11"/>
                <a:gd name="T2" fmla="*/ 22 w 29"/>
                <a:gd name="T3" fmla="*/ 11 h 11"/>
                <a:gd name="T4" fmla="*/ 14 w 29"/>
                <a:gd name="T5" fmla="*/ 8 h 11"/>
                <a:gd name="T6" fmla="*/ 7 w 29"/>
                <a:gd name="T7" fmla="*/ 6 h 11"/>
                <a:gd name="T8" fmla="*/ 0 w 2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29" y="11"/>
                  </a:moveTo>
                  <a:lnTo>
                    <a:pt x="22" y="11"/>
                  </a:lnTo>
                  <a:lnTo>
                    <a:pt x="14" y="8"/>
                  </a:lnTo>
                  <a:lnTo>
                    <a:pt x="7" y="6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24" name="Freeform 548">
              <a:extLst>
                <a:ext uri="{FF2B5EF4-FFF2-40B4-BE49-F238E27FC236}">
                  <a16:creationId xmlns:a16="http://schemas.microsoft.com/office/drawing/2014/main" id="{43CA3AB4-0EFD-4B28-BD11-A17C4223A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" y="3393"/>
              <a:ext cx="22" cy="39"/>
            </a:xfrm>
            <a:custGeom>
              <a:avLst/>
              <a:gdLst>
                <a:gd name="T0" fmla="*/ 26 w 26"/>
                <a:gd name="T1" fmla="*/ 52 h 52"/>
                <a:gd name="T2" fmla="*/ 22 w 26"/>
                <a:gd name="T3" fmla="*/ 47 h 52"/>
                <a:gd name="T4" fmla="*/ 20 w 26"/>
                <a:gd name="T5" fmla="*/ 41 h 52"/>
                <a:gd name="T6" fmla="*/ 13 w 26"/>
                <a:gd name="T7" fmla="*/ 26 h 52"/>
                <a:gd name="T8" fmla="*/ 6 w 26"/>
                <a:gd name="T9" fmla="*/ 13 h 52"/>
                <a:gd name="T10" fmla="*/ 0 w 26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52">
                  <a:moveTo>
                    <a:pt x="26" y="52"/>
                  </a:moveTo>
                  <a:lnTo>
                    <a:pt x="22" y="47"/>
                  </a:lnTo>
                  <a:lnTo>
                    <a:pt x="20" y="41"/>
                  </a:lnTo>
                  <a:lnTo>
                    <a:pt x="13" y="26"/>
                  </a:lnTo>
                  <a:lnTo>
                    <a:pt x="6" y="13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25" name="Freeform 549">
              <a:extLst>
                <a:ext uri="{FF2B5EF4-FFF2-40B4-BE49-F238E27FC236}">
                  <a16:creationId xmlns:a16="http://schemas.microsoft.com/office/drawing/2014/main" id="{BBE69E2D-3012-4222-8E75-0C5400F94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" y="3374"/>
              <a:ext cx="25" cy="19"/>
            </a:xfrm>
            <a:custGeom>
              <a:avLst/>
              <a:gdLst>
                <a:gd name="T0" fmla="*/ 29 w 29"/>
                <a:gd name="T1" fmla="*/ 26 h 26"/>
                <a:gd name="T2" fmla="*/ 22 w 29"/>
                <a:gd name="T3" fmla="*/ 17 h 26"/>
                <a:gd name="T4" fmla="*/ 16 w 29"/>
                <a:gd name="T5" fmla="*/ 11 h 26"/>
                <a:gd name="T6" fmla="*/ 7 w 29"/>
                <a:gd name="T7" fmla="*/ 6 h 26"/>
                <a:gd name="T8" fmla="*/ 0 w 29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6">
                  <a:moveTo>
                    <a:pt x="29" y="26"/>
                  </a:moveTo>
                  <a:lnTo>
                    <a:pt x="22" y="17"/>
                  </a:lnTo>
                  <a:lnTo>
                    <a:pt x="16" y="11"/>
                  </a:lnTo>
                  <a:lnTo>
                    <a:pt x="7" y="6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26" name="Freeform 550">
              <a:extLst>
                <a:ext uri="{FF2B5EF4-FFF2-40B4-BE49-F238E27FC236}">
                  <a16:creationId xmlns:a16="http://schemas.microsoft.com/office/drawing/2014/main" id="{67ACD3C3-C0F1-40E7-8EBB-0C70CA6FC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" y="3350"/>
              <a:ext cx="25" cy="24"/>
            </a:xfrm>
            <a:custGeom>
              <a:avLst/>
              <a:gdLst>
                <a:gd name="T0" fmla="*/ 29 w 29"/>
                <a:gd name="T1" fmla="*/ 33 h 33"/>
                <a:gd name="T2" fmla="*/ 22 w 29"/>
                <a:gd name="T3" fmla="*/ 24 h 33"/>
                <a:gd name="T4" fmla="*/ 14 w 29"/>
                <a:gd name="T5" fmla="*/ 13 h 33"/>
                <a:gd name="T6" fmla="*/ 7 w 29"/>
                <a:gd name="T7" fmla="*/ 5 h 33"/>
                <a:gd name="T8" fmla="*/ 5 w 29"/>
                <a:gd name="T9" fmla="*/ 2 h 33"/>
                <a:gd name="T10" fmla="*/ 0 w 29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3">
                  <a:moveTo>
                    <a:pt x="29" y="33"/>
                  </a:moveTo>
                  <a:lnTo>
                    <a:pt x="22" y="24"/>
                  </a:lnTo>
                  <a:lnTo>
                    <a:pt x="14" y="13"/>
                  </a:lnTo>
                  <a:lnTo>
                    <a:pt x="7" y="5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27" name="Freeform 551">
              <a:extLst>
                <a:ext uri="{FF2B5EF4-FFF2-40B4-BE49-F238E27FC236}">
                  <a16:creationId xmlns:a16="http://schemas.microsoft.com/office/drawing/2014/main" id="{12DAA5D2-09CE-431D-8C4A-E0C8D732F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3350"/>
              <a:ext cx="22" cy="14"/>
            </a:xfrm>
            <a:custGeom>
              <a:avLst/>
              <a:gdLst>
                <a:gd name="T0" fmla="*/ 26 w 26"/>
                <a:gd name="T1" fmla="*/ 0 h 20"/>
                <a:gd name="T2" fmla="*/ 20 w 26"/>
                <a:gd name="T3" fmla="*/ 0 h 20"/>
                <a:gd name="T4" fmla="*/ 13 w 26"/>
                <a:gd name="T5" fmla="*/ 5 h 20"/>
                <a:gd name="T6" fmla="*/ 6 w 26"/>
                <a:gd name="T7" fmla="*/ 11 h 20"/>
                <a:gd name="T8" fmla="*/ 0 w 26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0">
                  <a:moveTo>
                    <a:pt x="26" y="0"/>
                  </a:moveTo>
                  <a:lnTo>
                    <a:pt x="20" y="0"/>
                  </a:lnTo>
                  <a:lnTo>
                    <a:pt x="13" y="5"/>
                  </a:lnTo>
                  <a:lnTo>
                    <a:pt x="6" y="11"/>
                  </a:lnTo>
                  <a:lnTo>
                    <a:pt x="0" y="2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28" name="Freeform 552">
              <a:extLst>
                <a:ext uri="{FF2B5EF4-FFF2-40B4-BE49-F238E27FC236}">
                  <a16:creationId xmlns:a16="http://schemas.microsoft.com/office/drawing/2014/main" id="{6CCC5586-1DB1-4054-AA18-E6B26F403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" y="3364"/>
              <a:ext cx="25" cy="42"/>
            </a:xfrm>
            <a:custGeom>
              <a:avLst/>
              <a:gdLst>
                <a:gd name="T0" fmla="*/ 29 w 29"/>
                <a:gd name="T1" fmla="*/ 0 h 56"/>
                <a:gd name="T2" fmla="*/ 24 w 29"/>
                <a:gd name="T3" fmla="*/ 6 h 56"/>
                <a:gd name="T4" fmla="*/ 22 w 29"/>
                <a:gd name="T5" fmla="*/ 15 h 56"/>
                <a:gd name="T6" fmla="*/ 18 w 29"/>
                <a:gd name="T7" fmla="*/ 28 h 56"/>
                <a:gd name="T8" fmla="*/ 13 w 29"/>
                <a:gd name="T9" fmla="*/ 39 h 56"/>
                <a:gd name="T10" fmla="*/ 11 w 29"/>
                <a:gd name="T11" fmla="*/ 47 h 56"/>
                <a:gd name="T12" fmla="*/ 7 w 29"/>
                <a:gd name="T13" fmla="*/ 54 h 56"/>
                <a:gd name="T14" fmla="*/ 5 w 29"/>
                <a:gd name="T15" fmla="*/ 56 h 56"/>
                <a:gd name="T16" fmla="*/ 5 w 29"/>
                <a:gd name="T17" fmla="*/ 56 h 56"/>
                <a:gd name="T18" fmla="*/ 2 w 29"/>
                <a:gd name="T19" fmla="*/ 54 h 56"/>
                <a:gd name="T20" fmla="*/ 0 w 29"/>
                <a:gd name="T21" fmla="*/ 5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56">
                  <a:moveTo>
                    <a:pt x="29" y="0"/>
                  </a:moveTo>
                  <a:lnTo>
                    <a:pt x="24" y="6"/>
                  </a:lnTo>
                  <a:lnTo>
                    <a:pt x="22" y="15"/>
                  </a:lnTo>
                  <a:lnTo>
                    <a:pt x="18" y="28"/>
                  </a:lnTo>
                  <a:lnTo>
                    <a:pt x="13" y="39"/>
                  </a:lnTo>
                  <a:lnTo>
                    <a:pt x="11" y="47"/>
                  </a:lnTo>
                  <a:lnTo>
                    <a:pt x="7" y="54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2" y="54"/>
                  </a:lnTo>
                  <a:lnTo>
                    <a:pt x="0" y="5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29" name="Freeform 553">
              <a:extLst>
                <a:ext uri="{FF2B5EF4-FFF2-40B4-BE49-F238E27FC236}">
                  <a16:creationId xmlns:a16="http://schemas.microsoft.com/office/drawing/2014/main" id="{99000EA1-C3D5-4CC6-936A-6F870E391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6" y="3251"/>
              <a:ext cx="23" cy="150"/>
            </a:xfrm>
            <a:custGeom>
              <a:avLst/>
              <a:gdLst>
                <a:gd name="T0" fmla="*/ 26 w 26"/>
                <a:gd name="T1" fmla="*/ 204 h 204"/>
                <a:gd name="T2" fmla="*/ 24 w 26"/>
                <a:gd name="T3" fmla="*/ 197 h 204"/>
                <a:gd name="T4" fmla="*/ 22 w 26"/>
                <a:gd name="T5" fmla="*/ 188 h 204"/>
                <a:gd name="T6" fmla="*/ 22 w 26"/>
                <a:gd name="T7" fmla="*/ 175 h 204"/>
                <a:gd name="T8" fmla="*/ 20 w 26"/>
                <a:gd name="T9" fmla="*/ 162 h 204"/>
                <a:gd name="T10" fmla="*/ 15 w 26"/>
                <a:gd name="T11" fmla="*/ 130 h 204"/>
                <a:gd name="T12" fmla="*/ 13 w 26"/>
                <a:gd name="T13" fmla="*/ 95 h 204"/>
                <a:gd name="T14" fmla="*/ 11 w 26"/>
                <a:gd name="T15" fmla="*/ 61 h 204"/>
                <a:gd name="T16" fmla="*/ 8 w 26"/>
                <a:gd name="T17" fmla="*/ 45 h 204"/>
                <a:gd name="T18" fmla="*/ 6 w 26"/>
                <a:gd name="T19" fmla="*/ 32 h 204"/>
                <a:gd name="T20" fmla="*/ 4 w 26"/>
                <a:gd name="T21" fmla="*/ 19 h 204"/>
                <a:gd name="T22" fmla="*/ 4 w 26"/>
                <a:gd name="T23" fmla="*/ 11 h 204"/>
                <a:gd name="T24" fmla="*/ 2 w 26"/>
                <a:gd name="T25" fmla="*/ 4 h 204"/>
                <a:gd name="T26" fmla="*/ 0 w 26"/>
                <a:gd name="T2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04">
                  <a:moveTo>
                    <a:pt x="26" y="204"/>
                  </a:moveTo>
                  <a:lnTo>
                    <a:pt x="24" y="197"/>
                  </a:lnTo>
                  <a:lnTo>
                    <a:pt x="22" y="188"/>
                  </a:lnTo>
                  <a:lnTo>
                    <a:pt x="22" y="175"/>
                  </a:lnTo>
                  <a:lnTo>
                    <a:pt x="20" y="162"/>
                  </a:lnTo>
                  <a:lnTo>
                    <a:pt x="15" y="130"/>
                  </a:lnTo>
                  <a:lnTo>
                    <a:pt x="13" y="95"/>
                  </a:lnTo>
                  <a:lnTo>
                    <a:pt x="11" y="61"/>
                  </a:lnTo>
                  <a:lnTo>
                    <a:pt x="8" y="45"/>
                  </a:lnTo>
                  <a:lnTo>
                    <a:pt x="6" y="32"/>
                  </a:lnTo>
                  <a:lnTo>
                    <a:pt x="4" y="19"/>
                  </a:lnTo>
                  <a:lnTo>
                    <a:pt x="4" y="11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30" name="Freeform 554">
              <a:extLst>
                <a:ext uri="{FF2B5EF4-FFF2-40B4-BE49-F238E27FC236}">
                  <a16:creationId xmlns:a16="http://schemas.microsoft.com/office/drawing/2014/main" id="{E05BD8AE-D660-4E12-9359-77814E098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" y="3251"/>
              <a:ext cx="24" cy="115"/>
            </a:xfrm>
            <a:custGeom>
              <a:avLst/>
              <a:gdLst>
                <a:gd name="T0" fmla="*/ 29 w 29"/>
                <a:gd name="T1" fmla="*/ 0 h 156"/>
                <a:gd name="T2" fmla="*/ 26 w 29"/>
                <a:gd name="T3" fmla="*/ 0 h 156"/>
                <a:gd name="T4" fmla="*/ 24 w 29"/>
                <a:gd name="T5" fmla="*/ 2 h 156"/>
                <a:gd name="T6" fmla="*/ 24 w 29"/>
                <a:gd name="T7" fmla="*/ 9 h 156"/>
                <a:gd name="T8" fmla="*/ 22 w 29"/>
                <a:gd name="T9" fmla="*/ 15 h 156"/>
                <a:gd name="T10" fmla="*/ 20 w 29"/>
                <a:gd name="T11" fmla="*/ 24 h 156"/>
                <a:gd name="T12" fmla="*/ 18 w 29"/>
                <a:gd name="T13" fmla="*/ 35 h 156"/>
                <a:gd name="T14" fmla="*/ 13 w 29"/>
                <a:gd name="T15" fmla="*/ 58 h 156"/>
                <a:gd name="T16" fmla="*/ 11 w 29"/>
                <a:gd name="T17" fmla="*/ 87 h 156"/>
                <a:gd name="T18" fmla="*/ 7 w 29"/>
                <a:gd name="T19" fmla="*/ 113 h 156"/>
                <a:gd name="T20" fmla="*/ 4 w 29"/>
                <a:gd name="T21" fmla="*/ 136 h 156"/>
                <a:gd name="T22" fmla="*/ 2 w 29"/>
                <a:gd name="T23" fmla="*/ 147 h 156"/>
                <a:gd name="T24" fmla="*/ 0 w 29"/>
                <a:gd name="T2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156">
                  <a:moveTo>
                    <a:pt x="29" y="0"/>
                  </a:moveTo>
                  <a:lnTo>
                    <a:pt x="26" y="0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22" y="15"/>
                  </a:lnTo>
                  <a:lnTo>
                    <a:pt x="20" y="24"/>
                  </a:lnTo>
                  <a:lnTo>
                    <a:pt x="18" y="35"/>
                  </a:lnTo>
                  <a:lnTo>
                    <a:pt x="13" y="58"/>
                  </a:lnTo>
                  <a:lnTo>
                    <a:pt x="11" y="87"/>
                  </a:lnTo>
                  <a:lnTo>
                    <a:pt x="7" y="113"/>
                  </a:lnTo>
                  <a:lnTo>
                    <a:pt x="4" y="136"/>
                  </a:lnTo>
                  <a:lnTo>
                    <a:pt x="2" y="147"/>
                  </a:lnTo>
                  <a:lnTo>
                    <a:pt x="0" y="156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31" name="Freeform 555">
              <a:extLst>
                <a:ext uri="{FF2B5EF4-FFF2-40B4-BE49-F238E27FC236}">
                  <a16:creationId xmlns:a16="http://schemas.microsoft.com/office/drawing/2014/main" id="{58047D1F-1B69-4BCB-9A4A-F14BD66CB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" y="3366"/>
              <a:ext cx="24" cy="69"/>
            </a:xfrm>
            <a:custGeom>
              <a:avLst/>
              <a:gdLst>
                <a:gd name="T0" fmla="*/ 27 w 27"/>
                <a:gd name="T1" fmla="*/ 0 h 93"/>
                <a:gd name="T2" fmla="*/ 20 w 27"/>
                <a:gd name="T3" fmla="*/ 30 h 93"/>
                <a:gd name="T4" fmla="*/ 14 w 27"/>
                <a:gd name="T5" fmla="*/ 56 h 93"/>
                <a:gd name="T6" fmla="*/ 7 w 27"/>
                <a:gd name="T7" fmla="*/ 78 h 93"/>
                <a:gd name="T8" fmla="*/ 5 w 27"/>
                <a:gd name="T9" fmla="*/ 87 h 93"/>
                <a:gd name="T10" fmla="*/ 0 w 27"/>
                <a:gd name="T1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93">
                  <a:moveTo>
                    <a:pt x="27" y="0"/>
                  </a:moveTo>
                  <a:lnTo>
                    <a:pt x="20" y="30"/>
                  </a:lnTo>
                  <a:lnTo>
                    <a:pt x="14" y="56"/>
                  </a:lnTo>
                  <a:lnTo>
                    <a:pt x="7" y="78"/>
                  </a:lnTo>
                  <a:lnTo>
                    <a:pt x="5" y="87"/>
                  </a:lnTo>
                  <a:lnTo>
                    <a:pt x="0" y="93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32" name="Freeform 556">
              <a:extLst>
                <a:ext uri="{FF2B5EF4-FFF2-40B4-BE49-F238E27FC236}">
                  <a16:creationId xmlns:a16="http://schemas.microsoft.com/office/drawing/2014/main" id="{9BC1F670-F875-4440-A9EB-724C6B2C5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4" y="3435"/>
              <a:ext cx="24" cy="5"/>
            </a:xfrm>
            <a:custGeom>
              <a:avLst/>
              <a:gdLst>
                <a:gd name="T0" fmla="*/ 28 w 28"/>
                <a:gd name="T1" fmla="*/ 0 h 7"/>
                <a:gd name="T2" fmla="*/ 26 w 28"/>
                <a:gd name="T3" fmla="*/ 4 h 7"/>
                <a:gd name="T4" fmla="*/ 22 w 28"/>
                <a:gd name="T5" fmla="*/ 7 h 7"/>
                <a:gd name="T6" fmla="*/ 13 w 28"/>
                <a:gd name="T7" fmla="*/ 7 h 7"/>
                <a:gd name="T8" fmla="*/ 6 w 28"/>
                <a:gd name="T9" fmla="*/ 4 h 7"/>
                <a:gd name="T10" fmla="*/ 0 w 28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7">
                  <a:moveTo>
                    <a:pt x="28" y="0"/>
                  </a:moveTo>
                  <a:lnTo>
                    <a:pt x="26" y="4"/>
                  </a:lnTo>
                  <a:lnTo>
                    <a:pt x="22" y="7"/>
                  </a:lnTo>
                  <a:lnTo>
                    <a:pt x="13" y="7"/>
                  </a:lnTo>
                  <a:lnTo>
                    <a:pt x="6" y="4"/>
                  </a:lnTo>
                  <a:lnTo>
                    <a:pt x="0" y="4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33" name="Line 557">
              <a:extLst>
                <a:ext uri="{FF2B5EF4-FFF2-40B4-BE49-F238E27FC236}">
                  <a16:creationId xmlns:a16="http://schemas.microsoft.com/office/drawing/2014/main" id="{797ED85A-B7C2-44AB-8629-38B7C22F2D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91" y="3438"/>
              <a:ext cx="23" cy="2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34" name="Freeform 558">
              <a:extLst>
                <a:ext uri="{FF2B5EF4-FFF2-40B4-BE49-F238E27FC236}">
                  <a16:creationId xmlns:a16="http://schemas.microsoft.com/office/drawing/2014/main" id="{A1EBE267-FCEC-49F6-97EC-D62EB1E9C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6" y="3440"/>
              <a:ext cx="25" cy="1"/>
            </a:xfrm>
            <a:custGeom>
              <a:avLst/>
              <a:gdLst>
                <a:gd name="T0" fmla="*/ 29 w 29"/>
                <a:gd name="T1" fmla="*/ 14 w 29"/>
                <a:gd name="T2" fmla="*/ 0 w 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9">
                  <a:moveTo>
                    <a:pt x="29" y="0"/>
                  </a:move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35" name="Freeform 559">
              <a:extLst>
                <a:ext uri="{FF2B5EF4-FFF2-40B4-BE49-F238E27FC236}">
                  <a16:creationId xmlns:a16="http://schemas.microsoft.com/office/drawing/2014/main" id="{97DB9CA4-04DA-4C8A-9633-C11EA952C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" y="3435"/>
              <a:ext cx="22" cy="5"/>
            </a:xfrm>
            <a:custGeom>
              <a:avLst/>
              <a:gdLst>
                <a:gd name="T0" fmla="*/ 26 w 26"/>
                <a:gd name="T1" fmla="*/ 7 h 7"/>
                <a:gd name="T2" fmla="*/ 13 w 26"/>
                <a:gd name="T3" fmla="*/ 2 h 7"/>
                <a:gd name="T4" fmla="*/ 7 w 26"/>
                <a:gd name="T5" fmla="*/ 0 h 7"/>
                <a:gd name="T6" fmla="*/ 0 w 2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7">
                  <a:moveTo>
                    <a:pt x="26" y="7"/>
                  </a:move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36" name="Freeform 560">
              <a:extLst>
                <a:ext uri="{FF2B5EF4-FFF2-40B4-BE49-F238E27FC236}">
                  <a16:creationId xmlns:a16="http://schemas.microsoft.com/office/drawing/2014/main" id="{9972C676-EDAB-4E2E-A3A4-CD228CFB0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" y="3435"/>
              <a:ext cx="25" cy="5"/>
            </a:xfrm>
            <a:custGeom>
              <a:avLst/>
              <a:gdLst>
                <a:gd name="T0" fmla="*/ 29 w 29"/>
                <a:gd name="T1" fmla="*/ 0 h 7"/>
                <a:gd name="T2" fmla="*/ 22 w 29"/>
                <a:gd name="T3" fmla="*/ 2 h 7"/>
                <a:gd name="T4" fmla="*/ 13 w 29"/>
                <a:gd name="T5" fmla="*/ 4 h 7"/>
                <a:gd name="T6" fmla="*/ 7 w 29"/>
                <a:gd name="T7" fmla="*/ 7 h 7"/>
                <a:gd name="T8" fmla="*/ 5 w 29"/>
                <a:gd name="T9" fmla="*/ 7 h 7"/>
                <a:gd name="T10" fmla="*/ 0 w 29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7">
                  <a:moveTo>
                    <a:pt x="29" y="0"/>
                  </a:moveTo>
                  <a:lnTo>
                    <a:pt x="22" y="2"/>
                  </a:lnTo>
                  <a:lnTo>
                    <a:pt x="13" y="4"/>
                  </a:lnTo>
                  <a:lnTo>
                    <a:pt x="7" y="7"/>
                  </a:lnTo>
                  <a:lnTo>
                    <a:pt x="5" y="7"/>
                  </a:lnTo>
                  <a:lnTo>
                    <a:pt x="0" y="4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37" name="Freeform 561">
              <a:extLst>
                <a:ext uri="{FF2B5EF4-FFF2-40B4-BE49-F238E27FC236}">
                  <a16:creationId xmlns:a16="http://schemas.microsoft.com/office/drawing/2014/main" id="{87F6D37F-5592-467E-925B-325469DCD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" y="3398"/>
              <a:ext cx="22" cy="40"/>
            </a:xfrm>
            <a:custGeom>
              <a:avLst/>
              <a:gdLst>
                <a:gd name="T0" fmla="*/ 26 w 26"/>
                <a:gd name="T1" fmla="*/ 54 h 54"/>
                <a:gd name="T2" fmla="*/ 22 w 26"/>
                <a:gd name="T3" fmla="*/ 50 h 54"/>
                <a:gd name="T4" fmla="*/ 20 w 26"/>
                <a:gd name="T5" fmla="*/ 44 h 54"/>
                <a:gd name="T6" fmla="*/ 13 w 26"/>
                <a:gd name="T7" fmla="*/ 31 h 54"/>
                <a:gd name="T8" fmla="*/ 6 w 26"/>
                <a:gd name="T9" fmla="*/ 13 h 54"/>
                <a:gd name="T10" fmla="*/ 0 w 26"/>
                <a:gd name="T1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54">
                  <a:moveTo>
                    <a:pt x="26" y="54"/>
                  </a:moveTo>
                  <a:lnTo>
                    <a:pt x="22" y="50"/>
                  </a:lnTo>
                  <a:lnTo>
                    <a:pt x="20" y="44"/>
                  </a:lnTo>
                  <a:lnTo>
                    <a:pt x="13" y="31"/>
                  </a:lnTo>
                  <a:lnTo>
                    <a:pt x="6" y="13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38" name="Freeform 562">
              <a:extLst>
                <a:ext uri="{FF2B5EF4-FFF2-40B4-BE49-F238E27FC236}">
                  <a16:creationId xmlns:a16="http://schemas.microsoft.com/office/drawing/2014/main" id="{0F94FF3E-C19A-4AA1-9329-DD1EB7A3E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" y="3370"/>
              <a:ext cx="25" cy="28"/>
            </a:xfrm>
            <a:custGeom>
              <a:avLst/>
              <a:gdLst>
                <a:gd name="T0" fmla="*/ 29 w 29"/>
                <a:gd name="T1" fmla="*/ 37 h 37"/>
                <a:gd name="T2" fmla="*/ 22 w 29"/>
                <a:gd name="T3" fmla="*/ 26 h 37"/>
                <a:gd name="T4" fmla="*/ 15 w 29"/>
                <a:gd name="T5" fmla="*/ 18 h 37"/>
                <a:gd name="T6" fmla="*/ 0 w 29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7">
                  <a:moveTo>
                    <a:pt x="29" y="37"/>
                  </a:moveTo>
                  <a:lnTo>
                    <a:pt x="22" y="26"/>
                  </a:lnTo>
                  <a:lnTo>
                    <a:pt x="15" y="18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39" name="Freeform 563">
              <a:extLst>
                <a:ext uri="{FF2B5EF4-FFF2-40B4-BE49-F238E27FC236}">
                  <a16:creationId xmlns:a16="http://schemas.microsoft.com/office/drawing/2014/main" id="{1AB96A7B-6415-4607-A9CD-777457593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" y="3345"/>
              <a:ext cx="25" cy="25"/>
            </a:xfrm>
            <a:custGeom>
              <a:avLst/>
              <a:gdLst>
                <a:gd name="T0" fmla="*/ 29 w 29"/>
                <a:gd name="T1" fmla="*/ 34 h 34"/>
                <a:gd name="T2" fmla="*/ 25 w 29"/>
                <a:gd name="T3" fmla="*/ 30 h 34"/>
                <a:gd name="T4" fmla="*/ 22 w 29"/>
                <a:gd name="T5" fmla="*/ 24 h 34"/>
                <a:gd name="T6" fmla="*/ 13 w 29"/>
                <a:gd name="T7" fmla="*/ 8 h 34"/>
                <a:gd name="T8" fmla="*/ 11 w 29"/>
                <a:gd name="T9" fmla="*/ 4 h 34"/>
                <a:gd name="T10" fmla="*/ 7 w 29"/>
                <a:gd name="T11" fmla="*/ 2 h 34"/>
                <a:gd name="T12" fmla="*/ 5 w 29"/>
                <a:gd name="T13" fmla="*/ 0 h 34"/>
                <a:gd name="T14" fmla="*/ 0 w 29"/>
                <a:gd name="T15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4">
                  <a:moveTo>
                    <a:pt x="29" y="34"/>
                  </a:moveTo>
                  <a:lnTo>
                    <a:pt x="25" y="30"/>
                  </a:lnTo>
                  <a:lnTo>
                    <a:pt x="22" y="24"/>
                  </a:lnTo>
                  <a:lnTo>
                    <a:pt x="13" y="8"/>
                  </a:lnTo>
                  <a:lnTo>
                    <a:pt x="11" y="4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4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40" name="Freeform 564">
              <a:extLst>
                <a:ext uri="{FF2B5EF4-FFF2-40B4-BE49-F238E27FC236}">
                  <a16:creationId xmlns:a16="http://schemas.microsoft.com/office/drawing/2014/main" id="{7E0D98EC-F92C-46E9-B6B8-2CAD901FA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" y="3348"/>
              <a:ext cx="22" cy="90"/>
            </a:xfrm>
            <a:custGeom>
              <a:avLst/>
              <a:gdLst>
                <a:gd name="T0" fmla="*/ 26 w 26"/>
                <a:gd name="T1" fmla="*/ 0 h 121"/>
                <a:gd name="T2" fmla="*/ 24 w 26"/>
                <a:gd name="T3" fmla="*/ 4 h 121"/>
                <a:gd name="T4" fmla="*/ 22 w 26"/>
                <a:gd name="T5" fmla="*/ 9 h 121"/>
                <a:gd name="T6" fmla="*/ 20 w 26"/>
                <a:gd name="T7" fmla="*/ 22 h 121"/>
                <a:gd name="T8" fmla="*/ 15 w 26"/>
                <a:gd name="T9" fmla="*/ 39 h 121"/>
                <a:gd name="T10" fmla="*/ 13 w 26"/>
                <a:gd name="T11" fmla="*/ 59 h 121"/>
                <a:gd name="T12" fmla="*/ 11 w 26"/>
                <a:gd name="T13" fmla="*/ 78 h 121"/>
                <a:gd name="T14" fmla="*/ 6 w 26"/>
                <a:gd name="T15" fmla="*/ 95 h 121"/>
                <a:gd name="T16" fmla="*/ 4 w 26"/>
                <a:gd name="T17" fmla="*/ 111 h 121"/>
                <a:gd name="T18" fmla="*/ 0 w 26"/>
                <a:gd name="T1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21">
                  <a:moveTo>
                    <a:pt x="26" y="0"/>
                  </a:moveTo>
                  <a:lnTo>
                    <a:pt x="24" y="4"/>
                  </a:lnTo>
                  <a:lnTo>
                    <a:pt x="22" y="9"/>
                  </a:lnTo>
                  <a:lnTo>
                    <a:pt x="20" y="22"/>
                  </a:lnTo>
                  <a:lnTo>
                    <a:pt x="15" y="39"/>
                  </a:lnTo>
                  <a:lnTo>
                    <a:pt x="13" y="59"/>
                  </a:lnTo>
                  <a:lnTo>
                    <a:pt x="11" y="78"/>
                  </a:lnTo>
                  <a:lnTo>
                    <a:pt x="6" y="95"/>
                  </a:lnTo>
                  <a:lnTo>
                    <a:pt x="4" y="111"/>
                  </a:lnTo>
                  <a:lnTo>
                    <a:pt x="0" y="121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41" name="Freeform 565">
              <a:extLst>
                <a:ext uri="{FF2B5EF4-FFF2-40B4-BE49-F238E27FC236}">
                  <a16:creationId xmlns:a16="http://schemas.microsoft.com/office/drawing/2014/main" id="{A9373D1C-61A6-47C7-8158-E0182B89D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3438"/>
              <a:ext cx="25" cy="5"/>
            </a:xfrm>
            <a:custGeom>
              <a:avLst/>
              <a:gdLst>
                <a:gd name="T0" fmla="*/ 29 w 29"/>
                <a:gd name="T1" fmla="*/ 0 h 7"/>
                <a:gd name="T2" fmla="*/ 27 w 29"/>
                <a:gd name="T3" fmla="*/ 5 h 7"/>
                <a:gd name="T4" fmla="*/ 22 w 29"/>
                <a:gd name="T5" fmla="*/ 7 h 7"/>
                <a:gd name="T6" fmla="*/ 13 w 29"/>
                <a:gd name="T7" fmla="*/ 7 h 7"/>
                <a:gd name="T8" fmla="*/ 7 w 29"/>
                <a:gd name="T9" fmla="*/ 5 h 7"/>
                <a:gd name="T10" fmla="*/ 0 w 29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7">
                  <a:moveTo>
                    <a:pt x="29" y="0"/>
                  </a:moveTo>
                  <a:lnTo>
                    <a:pt x="27" y="5"/>
                  </a:lnTo>
                  <a:lnTo>
                    <a:pt x="22" y="7"/>
                  </a:lnTo>
                  <a:lnTo>
                    <a:pt x="13" y="7"/>
                  </a:lnTo>
                  <a:lnTo>
                    <a:pt x="7" y="5"/>
                  </a:lnTo>
                  <a:lnTo>
                    <a:pt x="0" y="3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42" name="Freeform 566">
              <a:extLst>
                <a:ext uri="{FF2B5EF4-FFF2-40B4-BE49-F238E27FC236}">
                  <a16:creationId xmlns:a16="http://schemas.microsoft.com/office/drawing/2014/main" id="{8FF63A77-6F0E-458F-AB17-3DFF1F55D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7" y="3438"/>
              <a:ext cx="23" cy="2"/>
            </a:xfrm>
            <a:custGeom>
              <a:avLst/>
              <a:gdLst>
                <a:gd name="T0" fmla="*/ 27 w 27"/>
                <a:gd name="T1" fmla="*/ 3 h 3"/>
                <a:gd name="T2" fmla="*/ 14 w 27"/>
                <a:gd name="T3" fmla="*/ 3 h 3"/>
                <a:gd name="T4" fmla="*/ 0 w 27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43" name="Freeform 567">
              <a:extLst>
                <a:ext uri="{FF2B5EF4-FFF2-40B4-BE49-F238E27FC236}">
                  <a16:creationId xmlns:a16="http://schemas.microsoft.com/office/drawing/2014/main" id="{5808122A-CA72-405D-B0A8-CFE2C5ECB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" y="3438"/>
              <a:ext cx="24" cy="0"/>
            </a:xfrm>
            <a:custGeom>
              <a:avLst/>
              <a:gdLst>
                <a:gd name="T0" fmla="*/ 28 w 28"/>
                <a:gd name="T1" fmla="*/ 13 w 28"/>
                <a:gd name="T2" fmla="*/ 0 w 2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8">
                  <a:moveTo>
                    <a:pt x="28" y="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44" name="Freeform 568">
              <a:extLst>
                <a:ext uri="{FF2B5EF4-FFF2-40B4-BE49-F238E27FC236}">
                  <a16:creationId xmlns:a16="http://schemas.microsoft.com/office/drawing/2014/main" id="{C83766C5-92EE-4890-BE56-6A614AEB5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3438"/>
              <a:ext cx="23" cy="2"/>
            </a:xfrm>
            <a:custGeom>
              <a:avLst/>
              <a:gdLst>
                <a:gd name="T0" fmla="*/ 27 w 27"/>
                <a:gd name="T1" fmla="*/ 0 h 3"/>
                <a:gd name="T2" fmla="*/ 20 w 27"/>
                <a:gd name="T3" fmla="*/ 0 h 3"/>
                <a:gd name="T4" fmla="*/ 14 w 27"/>
                <a:gd name="T5" fmla="*/ 3 h 3"/>
                <a:gd name="T6" fmla="*/ 7 w 27"/>
                <a:gd name="T7" fmla="*/ 3 h 3"/>
                <a:gd name="T8" fmla="*/ 0 w 27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27" y="0"/>
                  </a:moveTo>
                  <a:lnTo>
                    <a:pt x="20" y="0"/>
                  </a:lnTo>
                  <a:lnTo>
                    <a:pt x="14" y="3"/>
                  </a:lnTo>
                  <a:lnTo>
                    <a:pt x="7" y="3"/>
                  </a:lnTo>
                  <a:lnTo>
                    <a:pt x="0" y="3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45" name="Freeform 569">
              <a:extLst>
                <a:ext uri="{FF2B5EF4-FFF2-40B4-BE49-F238E27FC236}">
                  <a16:creationId xmlns:a16="http://schemas.microsoft.com/office/drawing/2014/main" id="{580640C0-5710-4A4C-8F36-48A062433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3425"/>
              <a:ext cx="24" cy="15"/>
            </a:xfrm>
            <a:custGeom>
              <a:avLst/>
              <a:gdLst>
                <a:gd name="T0" fmla="*/ 28 w 28"/>
                <a:gd name="T1" fmla="*/ 20 h 20"/>
                <a:gd name="T2" fmla="*/ 22 w 28"/>
                <a:gd name="T3" fmla="*/ 15 h 20"/>
                <a:gd name="T4" fmla="*/ 13 w 28"/>
                <a:gd name="T5" fmla="*/ 9 h 20"/>
                <a:gd name="T6" fmla="*/ 6 w 28"/>
                <a:gd name="T7" fmla="*/ 2 h 20"/>
                <a:gd name="T8" fmla="*/ 0 w 28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0">
                  <a:moveTo>
                    <a:pt x="28" y="20"/>
                  </a:moveTo>
                  <a:lnTo>
                    <a:pt x="22" y="15"/>
                  </a:lnTo>
                  <a:lnTo>
                    <a:pt x="13" y="9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46" name="Freeform 570">
              <a:extLst>
                <a:ext uri="{FF2B5EF4-FFF2-40B4-BE49-F238E27FC236}">
                  <a16:creationId xmlns:a16="http://schemas.microsoft.com/office/drawing/2014/main" id="{8B0529F8-08CB-40F9-8AB8-EC30EEF19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3425"/>
              <a:ext cx="23" cy="15"/>
            </a:xfrm>
            <a:custGeom>
              <a:avLst/>
              <a:gdLst>
                <a:gd name="T0" fmla="*/ 27 w 27"/>
                <a:gd name="T1" fmla="*/ 0 h 20"/>
                <a:gd name="T2" fmla="*/ 22 w 27"/>
                <a:gd name="T3" fmla="*/ 0 h 20"/>
                <a:gd name="T4" fmla="*/ 20 w 27"/>
                <a:gd name="T5" fmla="*/ 2 h 20"/>
                <a:gd name="T6" fmla="*/ 13 w 27"/>
                <a:gd name="T7" fmla="*/ 9 h 20"/>
                <a:gd name="T8" fmla="*/ 7 w 27"/>
                <a:gd name="T9" fmla="*/ 17 h 20"/>
                <a:gd name="T10" fmla="*/ 4 w 27"/>
                <a:gd name="T11" fmla="*/ 20 h 20"/>
                <a:gd name="T12" fmla="*/ 0 w 27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20">
                  <a:moveTo>
                    <a:pt x="27" y="0"/>
                  </a:moveTo>
                  <a:lnTo>
                    <a:pt x="22" y="0"/>
                  </a:lnTo>
                  <a:lnTo>
                    <a:pt x="20" y="2"/>
                  </a:lnTo>
                  <a:lnTo>
                    <a:pt x="13" y="9"/>
                  </a:lnTo>
                  <a:lnTo>
                    <a:pt x="7" y="17"/>
                  </a:lnTo>
                  <a:lnTo>
                    <a:pt x="4" y="20"/>
                  </a:lnTo>
                  <a:lnTo>
                    <a:pt x="0" y="2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47" name="Freeform 571">
              <a:extLst>
                <a:ext uri="{FF2B5EF4-FFF2-40B4-BE49-F238E27FC236}">
                  <a16:creationId xmlns:a16="http://schemas.microsoft.com/office/drawing/2014/main" id="{312E286E-BA41-411B-BC60-915BA2B40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" y="3425"/>
              <a:ext cx="25" cy="15"/>
            </a:xfrm>
            <a:custGeom>
              <a:avLst/>
              <a:gdLst>
                <a:gd name="T0" fmla="*/ 29 w 29"/>
                <a:gd name="T1" fmla="*/ 20 h 20"/>
                <a:gd name="T2" fmla="*/ 22 w 29"/>
                <a:gd name="T3" fmla="*/ 17 h 20"/>
                <a:gd name="T4" fmla="*/ 14 w 29"/>
                <a:gd name="T5" fmla="*/ 13 h 20"/>
                <a:gd name="T6" fmla="*/ 7 w 29"/>
                <a:gd name="T7" fmla="*/ 7 h 20"/>
                <a:gd name="T8" fmla="*/ 0 w 29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0">
                  <a:moveTo>
                    <a:pt x="29" y="20"/>
                  </a:moveTo>
                  <a:lnTo>
                    <a:pt x="22" y="17"/>
                  </a:lnTo>
                  <a:lnTo>
                    <a:pt x="14" y="13"/>
                  </a:lnTo>
                  <a:lnTo>
                    <a:pt x="7" y="7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48" name="Freeform 572">
              <a:extLst>
                <a:ext uri="{FF2B5EF4-FFF2-40B4-BE49-F238E27FC236}">
                  <a16:creationId xmlns:a16="http://schemas.microsoft.com/office/drawing/2014/main" id="{842BD08A-678A-466C-A794-2CD0DAF6A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" y="3396"/>
              <a:ext cx="22" cy="29"/>
            </a:xfrm>
            <a:custGeom>
              <a:avLst/>
              <a:gdLst>
                <a:gd name="T0" fmla="*/ 26 w 26"/>
                <a:gd name="T1" fmla="*/ 39 h 39"/>
                <a:gd name="T2" fmla="*/ 22 w 26"/>
                <a:gd name="T3" fmla="*/ 35 h 39"/>
                <a:gd name="T4" fmla="*/ 20 w 26"/>
                <a:gd name="T5" fmla="*/ 28 h 39"/>
                <a:gd name="T6" fmla="*/ 13 w 26"/>
                <a:gd name="T7" fmla="*/ 15 h 39"/>
                <a:gd name="T8" fmla="*/ 6 w 26"/>
                <a:gd name="T9" fmla="*/ 4 h 39"/>
                <a:gd name="T10" fmla="*/ 4 w 26"/>
                <a:gd name="T11" fmla="*/ 2 h 39"/>
                <a:gd name="T12" fmla="*/ 0 w 26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9">
                  <a:moveTo>
                    <a:pt x="26" y="39"/>
                  </a:moveTo>
                  <a:lnTo>
                    <a:pt x="22" y="35"/>
                  </a:lnTo>
                  <a:lnTo>
                    <a:pt x="20" y="28"/>
                  </a:lnTo>
                  <a:lnTo>
                    <a:pt x="13" y="15"/>
                  </a:lnTo>
                  <a:lnTo>
                    <a:pt x="6" y="4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49" name="Freeform 573">
              <a:extLst>
                <a:ext uri="{FF2B5EF4-FFF2-40B4-BE49-F238E27FC236}">
                  <a16:creationId xmlns:a16="http://schemas.microsoft.com/office/drawing/2014/main" id="{CA1C22BB-38DC-41D5-BA55-0B8D0C76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3396"/>
              <a:ext cx="25" cy="28"/>
            </a:xfrm>
            <a:custGeom>
              <a:avLst/>
              <a:gdLst>
                <a:gd name="T0" fmla="*/ 29 w 29"/>
                <a:gd name="T1" fmla="*/ 0 h 37"/>
                <a:gd name="T2" fmla="*/ 24 w 29"/>
                <a:gd name="T3" fmla="*/ 2 h 37"/>
                <a:gd name="T4" fmla="*/ 22 w 29"/>
                <a:gd name="T5" fmla="*/ 7 h 37"/>
                <a:gd name="T6" fmla="*/ 18 w 29"/>
                <a:gd name="T7" fmla="*/ 11 h 37"/>
                <a:gd name="T8" fmla="*/ 13 w 29"/>
                <a:gd name="T9" fmla="*/ 17 h 37"/>
                <a:gd name="T10" fmla="*/ 11 w 29"/>
                <a:gd name="T11" fmla="*/ 26 h 37"/>
                <a:gd name="T12" fmla="*/ 7 w 29"/>
                <a:gd name="T13" fmla="*/ 30 h 37"/>
                <a:gd name="T14" fmla="*/ 4 w 29"/>
                <a:gd name="T15" fmla="*/ 35 h 37"/>
                <a:gd name="T16" fmla="*/ 0 w 29"/>
                <a:gd name="T1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7">
                  <a:moveTo>
                    <a:pt x="29" y="0"/>
                  </a:moveTo>
                  <a:lnTo>
                    <a:pt x="24" y="2"/>
                  </a:lnTo>
                  <a:lnTo>
                    <a:pt x="22" y="7"/>
                  </a:lnTo>
                  <a:lnTo>
                    <a:pt x="18" y="11"/>
                  </a:lnTo>
                  <a:lnTo>
                    <a:pt x="13" y="17"/>
                  </a:lnTo>
                  <a:lnTo>
                    <a:pt x="11" y="26"/>
                  </a:lnTo>
                  <a:lnTo>
                    <a:pt x="7" y="30"/>
                  </a:lnTo>
                  <a:lnTo>
                    <a:pt x="4" y="35"/>
                  </a:lnTo>
                  <a:lnTo>
                    <a:pt x="0" y="37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50" name="Freeform 574">
              <a:extLst>
                <a:ext uri="{FF2B5EF4-FFF2-40B4-BE49-F238E27FC236}">
                  <a16:creationId xmlns:a16="http://schemas.microsoft.com/office/drawing/2014/main" id="{F6C1D83E-DBCC-4A15-B431-D31AF41A6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" y="3395"/>
              <a:ext cx="22" cy="29"/>
            </a:xfrm>
            <a:custGeom>
              <a:avLst/>
              <a:gdLst>
                <a:gd name="T0" fmla="*/ 26 w 26"/>
                <a:gd name="T1" fmla="*/ 39 h 39"/>
                <a:gd name="T2" fmla="*/ 22 w 26"/>
                <a:gd name="T3" fmla="*/ 37 h 39"/>
                <a:gd name="T4" fmla="*/ 19 w 26"/>
                <a:gd name="T5" fmla="*/ 35 h 39"/>
                <a:gd name="T6" fmla="*/ 13 w 26"/>
                <a:gd name="T7" fmla="*/ 22 h 39"/>
                <a:gd name="T8" fmla="*/ 6 w 26"/>
                <a:gd name="T9" fmla="*/ 11 h 39"/>
                <a:gd name="T10" fmla="*/ 4 w 26"/>
                <a:gd name="T11" fmla="*/ 4 h 39"/>
                <a:gd name="T12" fmla="*/ 0 w 26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9">
                  <a:moveTo>
                    <a:pt x="26" y="39"/>
                  </a:moveTo>
                  <a:lnTo>
                    <a:pt x="22" y="37"/>
                  </a:lnTo>
                  <a:lnTo>
                    <a:pt x="19" y="35"/>
                  </a:lnTo>
                  <a:lnTo>
                    <a:pt x="13" y="22"/>
                  </a:lnTo>
                  <a:lnTo>
                    <a:pt x="6" y="11"/>
                  </a:ln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51" name="Freeform 575">
              <a:extLst>
                <a:ext uri="{FF2B5EF4-FFF2-40B4-BE49-F238E27FC236}">
                  <a16:creationId xmlns:a16="http://schemas.microsoft.com/office/drawing/2014/main" id="{E00437F6-043B-411C-8C22-8AD4406E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" y="3382"/>
              <a:ext cx="25" cy="13"/>
            </a:xfrm>
            <a:custGeom>
              <a:avLst/>
              <a:gdLst>
                <a:gd name="T0" fmla="*/ 29 w 29"/>
                <a:gd name="T1" fmla="*/ 17 h 17"/>
                <a:gd name="T2" fmla="*/ 22 w 29"/>
                <a:gd name="T3" fmla="*/ 10 h 17"/>
                <a:gd name="T4" fmla="*/ 15 w 29"/>
                <a:gd name="T5" fmla="*/ 2 h 17"/>
                <a:gd name="T6" fmla="*/ 6 w 29"/>
                <a:gd name="T7" fmla="*/ 0 h 17"/>
                <a:gd name="T8" fmla="*/ 4 w 29"/>
                <a:gd name="T9" fmla="*/ 0 h 17"/>
                <a:gd name="T10" fmla="*/ 0 w 29"/>
                <a:gd name="T11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">
                  <a:moveTo>
                    <a:pt x="29" y="17"/>
                  </a:moveTo>
                  <a:lnTo>
                    <a:pt x="22" y="10"/>
                  </a:lnTo>
                  <a:lnTo>
                    <a:pt x="15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2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52" name="Freeform 576">
              <a:extLst>
                <a:ext uri="{FF2B5EF4-FFF2-40B4-BE49-F238E27FC236}">
                  <a16:creationId xmlns:a16="http://schemas.microsoft.com/office/drawing/2014/main" id="{F522F526-43B9-4D8D-957D-059CA2AE7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" y="3384"/>
              <a:ext cx="25" cy="52"/>
            </a:xfrm>
            <a:custGeom>
              <a:avLst/>
              <a:gdLst>
                <a:gd name="T0" fmla="*/ 29 w 29"/>
                <a:gd name="T1" fmla="*/ 0 h 71"/>
                <a:gd name="T2" fmla="*/ 24 w 29"/>
                <a:gd name="T3" fmla="*/ 4 h 71"/>
                <a:gd name="T4" fmla="*/ 22 w 29"/>
                <a:gd name="T5" fmla="*/ 13 h 71"/>
                <a:gd name="T6" fmla="*/ 18 w 29"/>
                <a:gd name="T7" fmla="*/ 24 h 71"/>
                <a:gd name="T8" fmla="*/ 13 w 29"/>
                <a:gd name="T9" fmla="*/ 34 h 71"/>
                <a:gd name="T10" fmla="*/ 11 w 29"/>
                <a:gd name="T11" fmla="*/ 47 h 71"/>
                <a:gd name="T12" fmla="*/ 7 w 29"/>
                <a:gd name="T13" fmla="*/ 56 h 71"/>
                <a:gd name="T14" fmla="*/ 5 w 29"/>
                <a:gd name="T15" fmla="*/ 65 h 71"/>
                <a:gd name="T16" fmla="*/ 0 w 29"/>
                <a:gd name="T1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1">
                  <a:moveTo>
                    <a:pt x="29" y="0"/>
                  </a:moveTo>
                  <a:lnTo>
                    <a:pt x="24" y="4"/>
                  </a:lnTo>
                  <a:lnTo>
                    <a:pt x="22" y="13"/>
                  </a:lnTo>
                  <a:lnTo>
                    <a:pt x="18" y="24"/>
                  </a:lnTo>
                  <a:lnTo>
                    <a:pt x="13" y="34"/>
                  </a:lnTo>
                  <a:lnTo>
                    <a:pt x="11" y="47"/>
                  </a:lnTo>
                  <a:lnTo>
                    <a:pt x="7" y="56"/>
                  </a:lnTo>
                  <a:lnTo>
                    <a:pt x="5" y="65"/>
                  </a:lnTo>
                  <a:lnTo>
                    <a:pt x="0" y="71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53" name="Freeform 577">
              <a:extLst>
                <a:ext uri="{FF2B5EF4-FFF2-40B4-BE49-F238E27FC236}">
                  <a16:creationId xmlns:a16="http://schemas.microsoft.com/office/drawing/2014/main" id="{06352B21-0C54-413E-9C35-C323B3B8B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" y="3428"/>
              <a:ext cx="22" cy="10"/>
            </a:xfrm>
            <a:custGeom>
              <a:avLst/>
              <a:gdLst>
                <a:gd name="T0" fmla="*/ 26 w 26"/>
                <a:gd name="T1" fmla="*/ 11 h 13"/>
                <a:gd name="T2" fmla="*/ 22 w 26"/>
                <a:gd name="T3" fmla="*/ 13 h 13"/>
                <a:gd name="T4" fmla="*/ 19 w 26"/>
                <a:gd name="T5" fmla="*/ 13 h 13"/>
                <a:gd name="T6" fmla="*/ 15 w 26"/>
                <a:gd name="T7" fmla="*/ 13 h 13"/>
                <a:gd name="T8" fmla="*/ 13 w 26"/>
                <a:gd name="T9" fmla="*/ 9 h 13"/>
                <a:gd name="T10" fmla="*/ 6 w 26"/>
                <a:gd name="T11" fmla="*/ 5 h 13"/>
                <a:gd name="T12" fmla="*/ 4 w 26"/>
                <a:gd name="T13" fmla="*/ 3 h 13"/>
                <a:gd name="T14" fmla="*/ 0 w 26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3">
                  <a:moveTo>
                    <a:pt x="26" y="11"/>
                  </a:moveTo>
                  <a:lnTo>
                    <a:pt x="22" y="13"/>
                  </a:lnTo>
                  <a:lnTo>
                    <a:pt x="19" y="13"/>
                  </a:lnTo>
                  <a:lnTo>
                    <a:pt x="15" y="13"/>
                  </a:lnTo>
                  <a:lnTo>
                    <a:pt x="13" y="9"/>
                  </a:lnTo>
                  <a:lnTo>
                    <a:pt x="6" y="5"/>
                  </a:lnTo>
                  <a:lnTo>
                    <a:pt x="4" y="3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54" name="Freeform 578">
              <a:extLst>
                <a:ext uri="{FF2B5EF4-FFF2-40B4-BE49-F238E27FC236}">
                  <a16:creationId xmlns:a16="http://schemas.microsoft.com/office/drawing/2014/main" id="{B52997CE-2858-4260-AADD-4B1E474BB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" y="3428"/>
              <a:ext cx="25" cy="2"/>
            </a:xfrm>
            <a:custGeom>
              <a:avLst/>
              <a:gdLst>
                <a:gd name="T0" fmla="*/ 29 w 29"/>
                <a:gd name="T1" fmla="*/ 0 h 3"/>
                <a:gd name="T2" fmla="*/ 13 w 29"/>
                <a:gd name="T3" fmla="*/ 0 h 3"/>
                <a:gd name="T4" fmla="*/ 0 w 2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3">
                  <a:moveTo>
                    <a:pt x="29" y="0"/>
                  </a:moveTo>
                  <a:lnTo>
                    <a:pt x="13" y="0"/>
                  </a:lnTo>
                  <a:lnTo>
                    <a:pt x="0" y="3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55" name="Freeform 579">
              <a:extLst>
                <a:ext uri="{FF2B5EF4-FFF2-40B4-BE49-F238E27FC236}">
                  <a16:creationId xmlns:a16="http://schemas.microsoft.com/office/drawing/2014/main" id="{8CFC0430-C740-405A-932E-DEE30A1CA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" y="3430"/>
              <a:ext cx="23" cy="11"/>
            </a:xfrm>
            <a:custGeom>
              <a:avLst/>
              <a:gdLst>
                <a:gd name="T0" fmla="*/ 27 w 27"/>
                <a:gd name="T1" fmla="*/ 0 h 15"/>
                <a:gd name="T2" fmla="*/ 20 w 27"/>
                <a:gd name="T3" fmla="*/ 4 h 15"/>
                <a:gd name="T4" fmla="*/ 14 w 27"/>
                <a:gd name="T5" fmla="*/ 8 h 15"/>
                <a:gd name="T6" fmla="*/ 7 w 27"/>
                <a:gd name="T7" fmla="*/ 15 h 15"/>
                <a:gd name="T8" fmla="*/ 0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0"/>
                  </a:moveTo>
                  <a:lnTo>
                    <a:pt x="20" y="4"/>
                  </a:lnTo>
                  <a:lnTo>
                    <a:pt x="14" y="8"/>
                  </a:lnTo>
                  <a:lnTo>
                    <a:pt x="7" y="15"/>
                  </a:lnTo>
                  <a:lnTo>
                    <a:pt x="0" y="15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56" name="Freeform 580">
              <a:extLst>
                <a:ext uri="{FF2B5EF4-FFF2-40B4-BE49-F238E27FC236}">
                  <a16:creationId xmlns:a16="http://schemas.microsoft.com/office/drawing/2014/main" id="{EEE0F099-1413-4C8D-8F29-D06C9F99B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" y="3421"/>
              <a:ext cx="24" cy="20"/>
            </a:xfrm>
            <a:custGeom>
              <a:avLst/>
              <a:gdLst>
                <a:gd name="T0" fmla="*/ 28 w 28"/>
                <a:gd name="T1" fmla="*/ 28 h 28"/>
                <a:gd name="T2" fmla="*/ 24 w 28"/>
                <a:gd name="T3" fmla="*/ 26 h 28"/>
                <a:gd name="T4" fmla="*/ 22 w 28"/>
                <a:gd name="T5" fmla="*/ 23 h 28"/>
                <a:gd name="T6" fmla="*/ 13 w 28"/>
                <a:gd name="T7" fmla="*/ 13 h 28"/>
                <a:gd name="T8" fmla="*/ 6 w 28"/>
                <a:gd name="T9" fmla="*/ 4 h 28"/>
                <a:gd name="T10" fmla="*/ 4 w 28"/>
                <a:gd name="T11" fmla="*/ 2 h 28"/>
                <a:gd name="T12" fmla="*/ 0 w 2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28" y="28"/>
                  </a:moveTo>
                  <a:lnTo>
                    <a:pt x="24" y="26"/>
                  </a:lnTo>
                  <a:lnTo>
                    <a:pt x="22" y="23"/>
                  </a:lnTo>
                  <a:lnTo>
                    <a:pt x="13" y="13"/>
                  </a:lnTo>
                  <a:lnTo>
                    <a:pt x="6" y="4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57" name="Freeform 581">
              <a:extLst>
                <a:ext uri="{FF2B5EF4-FFF2-40B4-BE49-F238E27FC236}">
                  <a16:creationId xmlns:a16="http://schemas.microsoft.com/office/drawing/2014/main" id="{B1A25D1F-7186-4899-A294-9B9CF00C2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" y="3421"/>
              <a:ext cx="24" cy="15"/>
            </a:xfrm>
            <a:custGeom>
              <a:avLst/>
              <a:gdLst>
                <a:gd name="T0" fmla="*/ 27 w 27"/>
                <a:gd name="T1" fmla="*/ 0 h 21"/>
                <a:gd name="T2" fmla="*/ 22 w 27"/>
                <a:gd name="T3" fmla="*/ 0 h 21"/>
                <a:gd name="T4" fmla="*/ 20 w 27"/>
                <a:gd name="T5" fmla="*/ 2 h 21"/>
                <a:gd name="T6" fmla="*/ 13 w 27"/>
                <a:gd name="T7" fmla="*/ 8 h 21"/>
                <a:gd name="T8" fmla="*/ 7 w 27"/>
                <a:gd name="T9" fmla="*/ 15 h 21"/>
                <a:gd name="T10" fmla="*/ 0 w 27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1">
                  <a:moveTo>
                    <a:pt x="27" y="0"/>
                  </a:moveTo>
                  <a:lnTo>
                    <a:pt x="22" y="0"/>
                  </a:lnTo>
                  <a:lnTo>
                    <a:pt x="20" y="2"/>
                  </a:lnTo>
                  <a:lnTo>
                    <a:pt x="13" y="8"/>
                  </a:lnTo>
                  <a:lnTo>
                    <a:pt x="7" y="15"/>
                  </a:lnTo>
                  <a:lnTo>
                    <a:pt x="0" y="21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58" name="Freeform 582">
              <a:extLst>
                <a:ext uri="{FF2B5EF4-FFF2-40B4-BE49-F238E27FC236}">
                  <a16:creationId xmlns:a16="http://schemas.microsoft.com/office/drawing/2014/main" id="{1075A608-2380-4AFE-846D-DA187AA40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" y="3436"/>
              <a:ext cx="24" cy="5"/>
            </a:xfrm>
            <a:custGeom>
              <a:avLst/>
              <a:gdLst>
                <a:gd name="T0" fmla="*/ 29 w 29"/>
                <a:gd name="T1" fmla="*/ 0 h 7"/>
                <a:gd name="T2" fmla="*/ 14 w 29"/>
                <a:gd name="T3" fmla="*/ 5 h 7"/>
                <a:gd name="T4" fmla="*/ 0 w 2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7">
                  <a:moveTo>
                    <a:pt x="29" y="0"/>
                  </a:moveTo>
                  <a:lnTo>
                    <a:pt x="14" y="5"/>
                  </a:lnTo>
                  <a:lnTo>
                    <a:pt x="0" y="7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59" name="Freeform 583">
              <a:extLst>
                <a:ext uri="{FF2B5EF4-FFF2-40B4-BE49-F238E27FC236}">
                  <a16:creationId xmlns:a16="http://schemas.microsoft.com/office/drawing/2014/main" id="{F25B57DE-8B38-4006-AA3C-EF7DE6455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436"/>
              <a:ext cx="23" cy="5"/>
            </a:xfrm>
            <a:custGeom>
              <a:avLst/>
              <a:gdLst>
                <a:gd name="T0" fmla="*/ 26 w 26"/>
                <a:gd name="T1" fmla="*/ 7 h 7"/>
                <a:gd name="T2" fmla="*/ 13 w 26"/>
                <a:gd name="T3" fmla="*/ 5 h 7"/>
                <a:gd name="T4" fmla="*/ 0 w 26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7">
                  <a:moveTo>
                    <a:pt x="26" y="7"/>
                  </a:moveTo>
                  <a:lnTo>
                    <a:pt x="13" y="5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60" name="Freeform 584">
              <a:extLst>
                <a:ext uri="{FF2B5EF4-FFF2-40B4-BE49-F238E27FC236}">
                  <a16:creationId xmlns:a16="http://schemas.microsoft.com/office/drawing/2014/main" id="{58F22370-4EBB-4949-922F-00ABBEB1E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" y="3430"/>
              <a:ext cx="25" cy="6"/>
            </a:xfrm>
            <a:custGeom>
              <a:avLst/>
              <a:gdLst>
                <a:gd name="T0" fmla="*/ 29 w 29"/>
                <a:gd name="T1" fmla="*/ 8 h 8"/>
                <a:gd name="T2" fmla="*/ 22 w 29"/>
                <a:gd name="T3" fmla="*/ 6 h 8"/>
                <a:gd name="T4" fmla="*/ 13 w 29"/>
                <a:gd name="T5" fmla="*/ 2 h 8"/>
                <a:gd name="T6" fmla="*/ 7 w 29"/>
                <a:gd name="T7" fmla="*/ 0 h 8"/>
                <a:gd name="T8" fmla="*/ 0 w 2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9" y="8"/>
                  </a:moveTo>
                  <a:lnTo>
                    <a:pt x="22" y="6"/>
                  </a:ln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61" name="Freeform 585">
              <a:extLst>
                <a:ext uri="{FF2B5EF4-FFF2-40B4-BE49-F238E27FC236}">
                  <a16:creationId xmlns:a16="http://schemas.microsoft.com/office/drawing/2014/main" id="{E88B4EC6-3045-4B27-A139-2530FBC69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" y="3430"/>
              <a:ext cx="22" cy="10"/>
            </a:xfrm>
            <a:custGeom>
              <a:avLst/>
              <a:gdLst>
                <a:gd name="T0" fmla="*/ 26 w 26"/>
                <a:gd name="T1" fmla="*/ 0 h 13"/>
                <a:gd name="T2" fmla="*/ 20 w 26"/>
                <a:gd name="T3" fmla="*/ 2 h 13"/>
                <a:gd name="T4" fmla="*/ 13 w 26"/>
                <a:gd name="T5" fmla="*/ 6 h 13"/>
                <a:gd name="T6" fmla="*/ 6 w 26"/>
                <a:gd name="T7" fmla="*/ 13 h 13"/>
                <a:gd name="T8" fmla="*/ 0 w 26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26" y="0"/>
                  </a:moveTo>
                  <a:lnTo>
                    <a:pt x="20" y="2"/>
                  </a:lnTo>
                  <a:lnTo>
                    <a:pt x="13" y="6"/>
                  </a:lnTo>
                  <a:lnTo>
                    <a:pt x="6" y="13"/>
                  </a:lnTo>
                  <a:lnTo>
                    <a:pt x="0" y="13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62" name="Freeform 586">
              <a:extLst>
                <a:ext uri="{FF2B5EF4-FFF2-40B4-BE49-F238E27FC236}">
                  <a16:creationId xmlns:a16="http://schemas.microsoft.com/office/drawing/2014/main" id="{540FE40F-AC7A-4866-9FEA-ACDECD2BE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" y="3421"/>
              <a:ext cx="25" cy="19"/>
            </a:xfrm>
            <a:custGeom>
              <a:avLst/>
              <a:gdLst>
                <a:gd name="T0" fmla="*/ 29 w 29"/>
                <a:gd name="T1" fmla="*/ 26 h 26"/>
                <a:gd name="T2" fmla="*/ 24 w 29"/>
                <a:gd name="T3" fmla="*/ 23 h 26"/>
                <a:gd name="T4" fmla="*/ 22 w 29"/>
                <a:gd name="T5" fmla="*/ 21 h 26"/>
                <a:gd name="T6" fmla="*/ 13 w 29"/>
                <a:gd name="T7" fmla="*/ 13 h 26"/>
                <a:gd name="T8" fmla="*/ 7 w 29"/>
                <a:gd name="T9" fmla="*/ 4 h 26"/>
                <a:gd name="T10" fmla="*/ 4 w 29"/>
                <a:gd name="T11" fmla="*/ 2 h 26"/>
                <a:gd name="T12" fmla="*/ 0 w 2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6">
                  <a:moveTo>
                    <a:pt x="29" y="26"/>
                  </a:moveTo>
                  <a:lnTo>
                    <a:pt x="24" y="23"/>
                  </a:lnTo>
                  <a:lnTo>
                    <a:pt x="22" y="21"/>
                  </a:lnTo>
                  <a:lnTo>
                    <a:pt x="13" y="13"/>
                  </a:lnTo>
                  <a:lnTo>
                    <a:pt x="7" y="4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63" name="Freeform 587">
              <a:extLst>
                <a:ext uri="{FF2B5EF4-FFF2-40B4-BE49-F238E27FC236}">
                  <a16:creationId xmlns:a16="http://schemas.microsoft.com/office/drawing/2014/main" id="{2627D0BF-3593-476C-8C36-002688A27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" y="3421"/>
              <a:ext cx="23" cy="9"/>
            </a:xfrm>
            <a:custGeom>
              <a:avLst/>
              <a:gdLst>
                <a:gd name="T0" fmla="*/ 27 w 27"/>
                <a:gd name="T1" fmla="*/ 0 h 13"/>
                <a:gd name="T2" fmla="*/ 23 w 27"/>
                <a:gd name="T3" fmla="*/ 0 h 13"/>
                <a:gd name="T4" fmla="*/ 20 w 27"/>
                <a:gd name="T5" fmla="*/ 2 h 13"/>
                <a:gd name="T6" fmla="*/ 14 w 27"/>
                <a:gd name="T7" fmla="*/ 6 h 13"/>
                <a:gd name="T8" fmla="*/ 7 w 27"/>
                <a:gd name="T9" fmla="*/ 10 h 13"/>
                <a:gd name="T10" fmla="*/ 5 w 27"/>
                <a:gd name="T11" fmla="*/ 13 h 13"/>
                <a:gd name="T12" fmla="*/ 0 w 27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3">
                  <a:moveTo>
                    <a:pt x="27" y="0"/>
                  </a:moveTo>
                  <a:lnTo>
                    <a:pt x="23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7" y="10"/>
                  </a:lnTo>
                  <a:lnTo>
                    <a:pt x="5" y="13"/>
                  </a:lnTo>
                  <a:lnTo>
                    <a:pt x="0" y="13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64" name="Freeform 588">
              <a:extLst>
                <a:ext uri="{FF2B5EF4-FFF2-40B4-BE49-F238E27FC236}">
                  <a16:creationId xmlns:a16="http://schemas.microsoft.com/office/drawing/2014/main" id="{B8BFBE71-1023-4FDF-BE19-A97E8F9C2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3409"/>
              <a:ext cx="24" cy="21"/>
            </a:xfrm>
            <a:custGeom>
              <a:avLst/>
              <a:gdLst>
                <a:gd name="T0" fmla="*/ 28 w 28"/>
                <a:gd name="T1" fmla="*/ 29 h 29"/>
                <a:gd name="T2" fmla="*/ 22 w 28"/>
                <a:gd name="T3" fmla="*/ 24 h 29"/>
                <a:gd name="T4" fmla="*/ 15 w 28"/>
                <a:gd name="T5" fmla="*/ 18 h 29"/>
                <a:gd name="T6" fmla="*/ 6 w 28"/>
                <a:gd name="T7" fmla="*/ 9 h 29"/>
                <a:gd name="T8" fmla="*/ 0 w 2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8" y="29"/>
                  </a:moveTo>
                  <a:lnTo>
                    <a:pt x="22" y="24"/>
                  </a:lnTo>
                  <a:lnTo>
                    <a:pt x="15" y="18"/>
                  </a:lnTo>
                  <a:lnTo>
                    <a:pt x="6" y="9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1965" name="Rectangle 589">
              <a:extLst>
                <a:ext uri="{FF2B5EF4-FFF2-40B4-BE49-F238E27FC236}">
                  <a16:creationId xmlns:a16="http://schemas.microsoft.com/office/drawing/2014/main" id="{EABCFDA9-EC5D-4E9C-852B-97AFF796B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3422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300" b="1">
                  <a:solidFill>
                    <a:srgbClr val="FFFF00"/>
                  </a:solidFill>
                  <a:latin typeface="Arial" panose="020B0604020202020204" pitchFamily="34" charset="0"/>
                </a:rPr>
                <a:t>0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1966" name="Rectangle 590">
              <a:extLst>
                <a:ext uri="{FF2B5EF4-FFF2-40B4-BE49-F238E27FC236}">
                  <a16:creationId xmlns:a16="http://schemas.microsoft.com/office/drawing/2014/main" id="{2FF6E241-0DA9-4E97-9388-843FD5A4D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" y="3241"/>
              <a:ext cx="11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300" b="1">
                  <a:solidFill>
                    <a:srgbClr val="FFFF00"/>
                  </a:solidFill>
                  <a:latin typeface="Arial" panose="020B0604020202020204" pitchFamily="34" charset="0"/>
                </a:rPr>
                <a:t>25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1967" name="Rectangle 591">
              <a:extLst>
                <a:ext uri="{FF2B5EF4-FFF2-40B4-BE49-F238E27FC236}">
                  <a16:creationId xmlns:a16="http://schemas.microsoft.com/office/drawing/2014/main" id="{9934321F-3ECA-4412-AD08-36A75F862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" y="3059"/>
              <a:ext cx="11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300" b="1">
                  <a:solidFill>
                    <a:srgbClr val="FFFF00"/>
                  </a:solidFill>
                  <a:latin typeface="Arial" panose="020B0604020202020204" pitchFamily="34" charset="0"/>
                </a:rPr>
                <a:t>50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1968" name="Rectangle 592">
              <a:extLst>
                <a:ext uri="{FF2B5EF4-FFF2-40B4-BE49-F238E27FC236}">
                  <a16:creationId xmlns:a16="http://schemas.microsoft.com/office/drawing/2014/main" id="{95B0AA11-4074-4BD8-81C7-514455681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" y="2876"/>
              <a:ext cx="11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300" b="1">
                  <a:solidFill>
                    <a:srgbClr val="FFFF00"/>
                  </a:solidFill>
                  <a:latin typeface="Arial" panose="020B0604020202020204" pitchFamily="34" charset="0"/>
                </a:rPr>
                <a:t>75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1969" name="Rectangle 593">
              <a:extLst>
                <a:ext uri="{FF2B5EF4-FFF2-40B4-BE49-F238E27FC236}">
                  <a16:creationId xmlns:a16="http://schemas.microsoft.com/office/drawing/2014/main" id="{09EA6EF1-B0B0-4F37-B200-CC9624A0A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" y="2695"/>
              <a:ext cx="17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300" b="1">
                  <a:solidFill>
                    <a:srgbClr val="FFFF00"/>
                  </a:solidFill>
                  <a:latin typeface="Arial" panose="020B0604020202020204" pitchFamily="34" charset="0"/>
                </a:rPr>
                <a:t>100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1970" name="Rectangle 594">
              <a:extLst>
                <a:ext uri="{FF2B5EF4-FFF2-40B4-BE49-F238E27FC236}">
                  <a16:creationId xmlns:a16="http://schemas.microsoft.com/office/drawing/2014/main" id="{34D66A81-4BA0-486E-ADB0-1E5A6DAB2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" y="2513"/>
              <a:ext cx="17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300" b="1">
                  <a:solidFill>
                    <a:srgbClr val="FFFF00"/>
                  </a:solidFill>
                  <a:latin typeface="Arial" panose="020B0604020202020204" pitchFamily="34" charset="0"/>
                </a:rPr>
                <a:t>125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1971" name="Rectangle 595">
              <a:extLst>
                <a:ext uri="{FF2B5EF4-FFF2-40B4-BE49-F238E27FC236}">
                  <a16:creationId xmlns:a16="http://schemas.microsoft.com/office/drawing/2014/main" id="{31020F53-57F7-4CC2-B346-0FECC930F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" y="2332"/>
              <a:ext cx="174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300" b="1">
                  <a:solidFill>
                    <a:srgbClr val="FFFF00"/>
                  </a:solidFill>
                  <a:latin typeface="Arial" panose="020B0604020202020204" pitchFamily="34" charset="0"/>
                </a:rPr>
                <a:t>150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1972" name="Rectangle 596">
              <a:extLst>
                <a:ext uri="{FF2B5EF4-FFF2-40B4-BE49-F238E27FC236}">
                  <a16:creationId xmlns:a16="http://schemas.microsoft.com/office/drawing/2014/main" id="{0948993F-0865-47AA-861D-29F6F9675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" y="2150"/>
              <a:ext cx="17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300" b="1">
                  <a:solidFill>
                    <a:srgbClr val="FFFF00"/>
                  </a:solidFill>
                  <a:latin typeface="Arial" panose="020B0604020202020204" pitchFamily="34" charset="0"/>
                </a:rPr>
                <a:t>175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1973" name="Rectangle 597">
              <a:extLst>
                <a:ext uri="{FF2B5EF4-FFF2-40B4-BE49-F238E27FC236}">
                  <a16:creationId xmlns:a16="http://schemas.microsoft.com/office/drawing/2014/main" id="{FCA8772F-AAE1-40C5-BE5D-0ABE80B4D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" y="1968"/>
              <a:ext cx="17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300" b="1">
                  <a:solidFill>
                    <a:srgbClr val="FFFF00"/>
                  </a:solidFill>
                  <a:latin typeface="Arial" panose="020B0604020202020204" pitchFamily="34" charset="0"/>
                </a:rPr>
                <a:t>200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1974" name="Rectangle 598">
              <a:extLst>
                <a:ext uri="{FF2B5EF4-FFF2-40B4-BE49-F238E27FC236}">
                  <a16:creationId xmlns:a16="http://schemas.microsoft.com/office/drawing/2014/main" id="{9950C49E-CE16-4CC5-BB9B-D592676CA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" y="1787"/>
              <a:ext cx="17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300" b="1">
                  <a:solidFill>
                    <a:srgbClr val="FFFF00"/>
                  </a:solidFill>
                  <a:latin typeface="Arial" panose="020B0604020202020204" pitchFamily="34" charset="0"/>
                </a:rPr>
                <a:t>225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1975" name="Rectangle 599">
              <a:extLst>
                <a:ext uri="{FF2B5EF4-FFF2-40B4-BE49-F238E27FC236}">
                  <a16:creationId xmlns:a16="http://schemas.microsoft.com/office/drawing/2014/main" id="{CADAF53F-2AD9-4A20-92B7-8E0AFF352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" y="1604"/>
              <a:ext cx="17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300" b="1">
                  <a:solidFill>
                    <a:srgbClr val="FFFF00"/>
                  </a:solidFill>
                  <a:latin typeface="Arial" panose="020B0604020202020204" pitchFamily="34" charset="0"/>
                </a:rPr>
                <a:t>250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1976" name="Rectangle 600">
              <a:extLst>
                <a:ext uri="{FF2B5EF4-FFF2-40B4-BE49-F238E27FC236}">
                  <a16:creationId xmlns:a16="http://schemas.microsoft.com/office/drawing/2014/main" id="{68D9C118-E49B-49C8-B147-417A03156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" y="1424"/>
              <a:ext cx="17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300" b="1">
                  <a:solidFill>
                    <a:srgbClr val="FFFF00"/>
                  </a:solidFill>
                  <a:latin typeface="Arial" panose="020B0604020202020204" pitchFamily="34" charset="0"/>
                </a:rPr>
                <a:t>275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1977" name="Rectangle 601">
              <a:extLst>
                <a:ext uri="{FF2B5EF4-FFF2-40B4-BE49-F238E27FC236}">
                  <a16:creationId xmlns:a16="http://schemas.microsoft.com/office/drawing/2014/main" id="{DC6F28C3-174F-4490-9E04-8F5DC25856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847" y="3556"/>
              <a:ext cx="35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30-Jun-96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78" name="Rectangle 602">
              <a:extLst>
                <a:ext uri="{FF2B5EF4-FFF2-40B4-BE49-F238E27FC236}">
                  <a16:creationId xmlns:a16="http://schemas.microsoft.com/office/drawing/2014/main" id="{6A3C032A-9046-4D87-AC44-E014F2C3D3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704" y="3550"/>
              <a:ext cx="35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24-Jun-96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79" name="Rectangle 603">
              <a:extLst>
                <a:ext uri="{FF2B5EF4-FFF2-40B4-BE49-F238E27FC236}">
                  <a16:creationId xmlns:a16="http://schemas.microsoft.com/office/drawing/2014/main" id="{C4BC6E68-CF0A-42C3-9E64-639D247FB2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562" y="3556"/>
              <a:ext cx="35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18-Jun-96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80" name="Rectangle 604">
              <a:extLst>
                <a:ext uri="{FF2B5EF4-FFF2-40B4-BE49-F238E27FC236}">
                  <a16:creationId xmlns:a16="http://schemas.microsoft.com/office/drawing/2014/main" id="{EECCEF76-E200-45EE-90C8-358F26D6A5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418" y="3556"/>
              <a:ext cx="35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12-Jun-96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81" name="Rectangle 605">
              <a:extLst>
                <a:ext uri="{FF2B5EF4-FFF2-40B4-BE49-F238E27FC236}">
                  <a16:creationId xmlns:a16="http://schemas.microsoft.com/office/drawing/2014/main" id="{745DBFD4-9E44-487E-93E2-E453EA20AC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298" y="3545"/>
              <a:ext cx="31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5-Jun-96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82" name="Rectangle 606">
              <a:extLst>
                <a:ext uri="{FF2B5EF4-FFF2-40B4-BE49-F238E27FC236}">
                  <a16:creationId xmlns:a16="http://schemas.microsoft.com/office/drawing/2014/main" id="{BD10271C-6978-478A-AE6C-865227CC09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14" y="3563"/>
              <a:ext cx="39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30-May-96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83" name="Rectangle 607">
              <a:extLst>
                <a:ext uri="{FF2B5EF4-FFF2-40B4-BE49-F238E27FC236}">
                  <a16:creationId xmlns:a16="http://schemas.microsoft.com/office/drawing/2014/main" id="{C5402CF9-6926-4BBC-A7CD-133988810E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972" y="3564"/>
              <a:ext cx="39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18-May-96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84" name="Rectangle 608">
              <a:extLst>
                <a:ext uri="{FF2B5EF4-FFF2-40B4-BE49-F238E27FC236}">
                  <a16:creationId xmlns:a16="http://schemas.microsoft.com/office/drawing/2014/main" id="{7F179C62-AAC4-4753-ACFC-7D2324FA34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828" y="3564"/>
              <a:ext cx="39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11-May-96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85" name="Rectangle 609">
              <a:extLst>
                <a:ext uri="{FF2B5EF4-FFF2-40B4-BE49-F238E27FC236}">
                  <a16:creationId xmlns:a16="http://schemas.microsoft.com/office/drawing/2014/main" id="{AA1E7965-271E-47A5-AB18-426BDA4B1D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8" y="3552"/>
              <a:ext cx="35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5-May-96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86" name="Rectangle 610">
              <a:extLst>
                <a:ext uri="{FF2B5EF4-FFF2-40B4-BE49-F238E27FC236}">
                  <a16:creationId xmlns:a16="http://schemas.microsoft.com/office/drawing/2014/main" id="{D5921269-5033-467B-9315-8F2A39382A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56" y="3561"/>
              <a:ext cx="37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29-Apr-96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87" name="Rectangle 611">
              <a:extLst>
                <a:ext uri="{FF2B5EF4-FFF2-40B4-BE49-F238E27FC236}">
                  <a16:creationId xmlns:a16="http://schemas.microsoft.com/office/drawing/2014/main" id="{C29952A8-9287-4E6A-B52F-358FB67417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414" y="3561"/>
              <a:ext cx="37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22-Apr-96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88" name="Rectangle 612">
              <a:extLst>
                <a:ext uri="{FF2B5EF4-FFF2-40B4-BE49-F238E27FC236}">
                  <a16:creationId xmlns:a16="http://schemas.microsoft.com/office/drawing/2014/main" id="{F529ECD9-9E34-4DBD-9D3C-6CE2016559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270" y="3561"/>
              <a:ext cx="37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16-Apr-96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89" name="Rectangle 613">
              <a:extLst>
                <a:ext uri="{FF2B5EF4-FFF2-40B4-BE49-F238E27FC236}">
                  <a16:creationId xmlns:a16="http://schemas.microsoft.com/office/drawing/2014/main" id="{D123365D-1E66-441A-9572-0D86F5EC36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128" y="3561"/>
              <a:ext cx="37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10-Apr-96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90" name="Rectangle 614">
              <a:extLst>
                <a:ext uri="{FF2B5EF4-FFF2-40B4-BE49-F238E27FC236}">
                  <a16:creationId xmlns:a16="http://schemas.microsoft.com/office/drawing/2014/main" id="{21262AD7-D586-4F9E-800B-2E706CA357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08" y="3551"/>
              <a:ext cx="32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4-Apr-96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91" name="Rectangle 615">
              <a:extLst>
                <a:ext uri="{FF2B5EF4-FFF2-40B4-BE49-F238E27FC236}">
                  <a16:creationId xmlns:a16="http://schemas.microsoft.com/office/drawing/2014/main" id="{0714F0B2-E354-4E34-86C6-01D022A5B6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840" y="3565"/>
              <a:ext cx="38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29-Mar-96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92" name="Rectangle 616">
              <a:extLst>
                <a:ext uri="{FF2B5EF4-FFF2-40B4-BE49-F238E27FC236}">
                  <a16:creationId xmlns:a16="http://schemas.microsoft.com/office/drawing/2014/main" id="{BCCF5652-8F4A-4337-8EF0-0CD6C687F7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698" y="3565"/>
              <a:ext cx="38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23-Mar-96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93" name="Rectangle 617">
              <a:extLst>
                <a:ext uri="{FF2B5EF4-FFF2-40B4-BE49-F238E27FC236}">
                  <a16:creationId xmlns:a16="http://schemas.microsoft.com/office/drawing/2014/main" id="{3AFF5E25-7DE2-4FC5-A3B8-59337BADD2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554" y="3565"/>
              <a:ext cx="38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17-Mar-96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94" name="Rectangle 618">
              <a:extLst>
                <a:ext uri="{FF2B5EF4-FFF2-40B4-BE49-F238E27FC236}">
                  <a16:creationId xmlns:a16="http://schemas.microsoft.com/office/drawing/2014/main" id="{621B6CC8-1712-490A-9E12-DDFF5606C0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412" y="3565"/>
              <a:ext cx="38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11-Mar-96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95" name="Rectangle 619">
              <a:extLst>
                <a:ext uri="{FF2B5EF4-FFF2-40B4-BE49-F238E27FC236}">
                  <a16:creationId xmlns:a16="http://schemas.microsoft.com/office/drawing/2014/main" id="{9C182F9C-9E5B-43F9-8F44-9F3AA39243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293" y="3552"/>
              <a:ext cx="33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5-Mar-96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96" name="Rectangle 620">
              <a:extLst>
                <a:ext uri="{FF2B5EF4-FFF2-40B4-BE49-F238E27FC236}">
                  <a16:creationId xmlns:a16="http://schemas.microsoft.com/office/drawing/2014/main" id="{00724D76-6E1C-40B3-9F09-C218961B88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135" y="3556"/>
              <a:ext cx="36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24-Feb-96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97" name="Rectangle 621">
              <a:extLst>
                <a:ext uri="{FF2B5EF4-FFF2-40B4-BE49-F238E27FC236}">
                  <a16:creationId xmlns:a16="http://schemas.microsoft.com/office/drawing/2014/main" id="{2CDED2C8-8DA2-4C24-8A27-F01600F1A2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991" y="3556"/>
              <a:ext cx="36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18-Feb-96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98" name="Rectangle 622">
              <a:extLst>
                <a:ext uri="{FF2B5EF4-FFF2-40B4-BE49-F238E27FC236}">
                  <a16:creationId xmlns:a16="http://schemas.microsoft.com/office/drawing/2014/main" id="{AECEA275-0C0E-45B9-9266-ABF50CF088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71" y="3544"/>
              <a:ext cx="32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6-Feb-96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1999" name="Rectangle 623">
              <a:extLst>
                <a:ext uri="{FF2B5EF4-FFF2-40B4-BE49-F238E27FC236}">
                  <a16:creationId xmlns:a16="http://schemas.microsoft.com/office/drawing/2014/main" id="{D6454456-B816-43F7-8126-7B414B77E3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15" y="3557"/>
              <a:ext cx="35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31-Jan-96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2000" name="Rectangle 624">
              <a:extLst>
                <a:ext uri="{FF2B5EF4-FFF2-40B4-BE49-F238E27FC236}">
                  <a16:creationId xmlns:a16="http://schemas.microsoft.com/office/drawing/2014/main" id="{B62443B4-0463-4C7C-8AFA-8AB5299451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572" y="3557"/>
              <a:ext cx="35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25-Jan-96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2001" name="Rectangle 625">
              <a:extLst>
                <a:ext uri="{FF2B5EF4-FFF2-40B4-BE49-F238E27FC236}">
                  <a16:creationId xmlns:a16="http://schemas.microsoft.com/office/drawing/2014/main" id="{BA0A0B3F-9320-460A-A17C-C35195E745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30" y="3557"/>
              <a:ext cx="35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19-Jan-96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2002" name="Rectangle 626">
              <a:extLst>
                <a:ext uri="{FF2B5EF4-FFF2-40B4-BE49-F238E27FC236}">
                  <a16:creationId xmlns:a16="http://schemas.microsoft.com/office/drawing/2014/main" id="{812177E8-0B68-4DB8-8767-5BA36B51B4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286" y="3557"/>
              <a:ext cx="35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13-Jan-96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2003" name="Rectangle 627">
              <a:extLst>
                <a:ext uri="{FF2B5EF4-FFF2-40B4-BE49-F238E27FC236}">
                  <a16:creationId xmlns:a16="http://schemas.microsoft.com/office/drawing/2014/main" id="{7C12FC32-6B11-4B6E-81AF-CEB5A2DD51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67" y="3546"/>
              <a:ext cx="30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7-Jan-96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2004" name="Rectangle 628">
              <a:extLst>
                <a:ext uri="{FF2B5EF4-FFF2-40B4-BE49-F238E27FC236}">
                  <a16:creationId xmlns:a16="http://schemas.microsoft.com/office/drawing/2014/main" id="{F17A9278-8D6D-41D1-9970-D47BBED9CA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91" y="3558"/>
              <a:ext cx="37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26-Dec-95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2005" name="Rectangle 629">
              <a:extLst>
                <a:ext uri="{FF2B5EF4-FFF2-40B4-BE49-F238E27FC236}">
                  <a16:creationId xmlns:a16="http://schemas.microsoft.com/office/drawing/2014/main" id="{EC352C40-518E-444C-B31E-E538EB879D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47" y="3558"/>
              <a:ext cx="37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20-Dec-95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2006" name="Rectangle 630">
              <a:extLst>
                <a:ext uri="{FF2B5EF4-FFF2-40B4-BE49-F238E27FC236}">
                  <a16:creationId xmlns:a16="http://schemas.microsoft.com/office/drawing/2014/main" id="{43FF5C6C-2695-43A6-8B75-650787925E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03" y="3558"/>
              <a:ext cx="37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14-Dec-95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2007" name="Rectangle 631">
              <a:extLst>
                <a:ext uri="{FF2B5EF4-FFF2-40B4-BE49-F238E27FC236}">
                  <a16:creationId xmlns:a16="http://schemas.microsoft.com/office/drawing/2014/main" id="{1238D6D6-774D-4416-B544-8BCA42A049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84" y="3547"/>
              <a:ext cx="3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100">
                  <a:solidFill>
                    <a:srgbClr val="FFFF00"/>
                  </a:solidFill>
                  <a:latin typeface="Times New Roman" panose="02020603050405020304" pitchFamily="18" charset="0"/>
                </a:rPr>
                <a:t>7-Dec-95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2008" name="Rectangle 632">
              <a:extLst>
                <a:ext uri="{FF2B5EF4-FFF2-40B4-BE49-F238E27FC236}">
                  <a16:creationId xmlns:a16="http://schemas.microsoft.com/office/drawing/2014/main" id="{B718A894-9DF9-4E1A-9ADC-03F547AA4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3884"/>
              <a:ext cx="9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2000" b="1">
                  <a:solidFill>
                    <a:srgbClr val="FFFF00"/>
                  </a:solidFill>
                  <a:latin typeface="Arial" panose="020B0604020202020204" pitchFamily="34" charset="0"/>
                </a:rPr>
                <a:t>Tempo (dias)</a:t>
              </a:r>
              <a:endParaRPr lang="en-US" altLang="pt-BR" sz="4000" b="1">
                <a:latin typeface="Arial" panose="020B0604020202020204" pitchFamily="34" charset="0"/>
              </a:endParaRPr>
            </a:p>
          </p:txBody>
        </p:sp>
        <p:sp>
          <p:nvSpPr>
            <p:cNvPr id="102009" name="Rectangle 633">
              <a:extLst>
                <a:ext uri="{FF2B5EF4-FFF2-40B4-BE49-F238E27FC236}">
                  <a16:creationId xmlns:a16="http://schemas.microsoft.com/office/drawing/2014/main" id="{DBEA00C9-2732-4AA1-86EA-AF220494B5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587" y="2409"/>
              <a:ext cx="16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b="1">
                  <a:solidFill>
                    <a:srgbClr val="FFFF00"/>
                  </a:solidFill>
                  <a:latin typeface="Arial" panose="020B0604020202020204" pitchFamily="34" charset="0"/>
                </a:rPr>
                <a:t>Turbidez afluente (UNT) </a:t>
              </a:r>
              <a:endParaRPr lang="en-US" altLang="pt-BR" b="1">
                <a:latin typeface="Arial" panose="020B0604020202020204" pitchFamily="34" charset="0"/>
              </a:endParaRPr>
            </a:p>
          </p:txBody>
        </p:sp>
        <p:sp>
          <p:nvSpPr>
            <p:cNvPr id="102010" name="Rectangle 634">
              <a:extLst>
                <a:ext uri="{FF2B5EF4-FFF2-40B4-BE49-F238E27FC236}">
                  <a16:creationId xmlns:a16="http://schemas.microsoft.com/office/drawing/2014/main" id="{28C1B4FE-879A-42B2-9C22-0C25F02FB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3" y="3418"/>
              <a:ext cx="19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0.00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2011" name="Rectangle 635">
              <a:extLst>
                <a:ext uri="{FF2B5EF4-FFF2-40B4-BE49-F238E27FC236}">
                  <a16:creationId xmlns:a16="http://schemas.microsoft.com/office/drawing/2014/main" id="{1707DAAB-1D70-44D3-8DCA-42E019C07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3" y="3219"/>
              <a:ext cx="19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0.10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2012" name="Rectangle 636">
              <a:extLst>
                <a:ext uri="{FF2B5EF4-FFF2-40B4-BE49-F238E27FC236}">
                  <a16:creationId xmlns:a16="http://schemas.microsoft.com/office/drawing/2014/main" id="{C80CDA1A-7177-4CF9-9F14-89EC25580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3" y="3018"/>
              <a:ext cx="19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0.20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2013" name="Rectangle 637">
              <a:extLst>
                <a:ext uri="{FF2B5EF4-FFF2-40B4-BE49-F238E27FC236}">
                  <a16:creationId xmlns:a16="http://schemas.microsoft.com/office/drawing/2014/main" id="{99F95E84-0E18-4AF5-BAF6-5E23F3AD9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3" y="2820"/>
              <a:ext cx="19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0.30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2014" name="Rectangle 638">
              <a:extLst>
                <a:ext uri="{FF2B5EF4-FFF2-40B4-BE49-F238E27FC236}">
                  <a16:creationId xmlns:a16="http://schemas.microsoft.com/office/drawing/2014/main" id="{6DA20635-2971-446B-80AB-E163A6BFC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3" y="2619"/>
              <a:ext cx="19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0.40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2015" name="Rectangle 639">
              <a:extLst>
                <a:ext uri="{FF2B5EF4-FFF2-40B4-BE49-F238E27FC236}">
                  <a16:creationId xmlns:a16="http://schemas.microsoft.com/office/drawing/2014/main" id="{3C41279D-7864-4346-B004-E3CB942D6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3" y="2420"/>
              <a:ext cx="19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0.50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2016" name="Rectangle 640">
              <a:extLst>
                <a:ext uri="{FF2B5EF4-FFF2-40B4-BE49-F238E27FC236}">
                  <a16:creationId xmlns:a16="http://schemas.microsoft.com/office/drawing/2014/main" id="{02EE2D55-3549-4F67-9779-85493F321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3" y="2219"/>
              <a:ext cx="19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0.60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2017" name="Rectangle 641">
              <a:extLst>
                <a:ext uri="{FF2B5EF4-FFF2-40B4-BE49-F238E27FC236}">
                  <a16:creationId xmlns:a16="http://schemas.microsoft.com/office/drawing/2014/main" id="{749B3D2A-FF8C-4695-ABDB-0DD3A39F2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3" y="2018"/>
              <a:ext cx="19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0.70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2018" name="Rectangle 642">
              <a:extLst>
                <a:ext uri="{FF2B5EF4-FFF2-40B4-BE49-F238E27FC236}">
                  <a16:creationId xmlns:a16="http://schemas.microsoft.com/office/drawing/2014/main" id="{800DFE76-615E-4D96-908B-EE5238B57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3" y="1821"/>
              <a:ext cx="19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0.80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2019" name="Rectangle 643">
              <a:extLst>
                <a:ext uri="{FF2B5EF4-FFF2-40B4-BE49-F238E27FC236}">
                  <a16:creationId xmlns:a16="http://schemas.microsoft.com/office/drawing/2014/main" id="{EECFCDAF-CA36-4C14-A838-65A1FC7D4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3" y="1620"/>
              <a:ext cx="19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0.90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2020" name="Rectangle 644">
              <a:extLst>
                <a:ext uri="{FF2B5EF4-FFF2-40B4-BE49-F238E27FC236}">
                  <a16:creationId xmlns:a16="http://schemas.microsoft.com/office/drawing/2014/main" id="{32289A87-4DCB-483D-A24C-782F214BF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3" y="1420"/>
              <a:ext cx="19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1.00</a:t>
              </a:r>
              <a:endParaRPr lang="en-US" altLang="pt-BR" sz="3200" b="1">
                <a:latin typeface="Arial" panose="020B0604020202020204" pitchFamily="34" charset="0"/>
              </a:endParaRPr>
            </a:p>
          </p:txBody>
        </p:sp>
        <p:sp>
          <p:nvSpPr>
            <p:cNvPr id="102021" name="Rectangle 645">
              <a:extLst>
                <a:ext uri="{FF2B5EF4-FFF2-40B4-BE49-F238E27FC236}">
                  <a16:creationId xmlns:a16="http://schemas.microsoft.com/office/drawing/2014/main" id="{95199C28-C3AA-47EE-B9B9-7A7242DCC3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584" y="2362"/>
              <a:ext cx="16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b="1">
                  <a:solidFill>
                    <a:srgbClr val="FFFF00"/>
                  </a:solidFill>
                  <a:latin typeface="Arial" panose="020B0604020202020204" pitchFamily="34" charset="0"/>
                </a:rPr>
                <a:t>Turbidez efluente (UNT) </a:t>
              </a:r>
              <a:endParaRPr lang="en-US" altLang="pt-BR" b="1">
                <a:latin typeface="Arial" panose="020B0604020202020204" pitchFamily="34" charset="0"/>
              </a:endParaRPr>
            </a:p>
          </p:txBody>
        </p:sp>
        <p:sp>
          <p:nvSpPr>
            <p:cNvPr id="102022" name="Rectangle 646">
              <a:extLst>
                <a:ext uri="{FF2B5EF4-FFF2-40B4-BE49-F238E27FC236}">
                  <a16:creationId xmlns:a16="http://schemas.microsoft.com/office/drawing/2014/main" id="{E1518287-1215-4A96-B905-B10479FD2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1842"/>
              <a:ext cx="1451" cy="32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2023" name="Line 647">
              <a:extLst>
                <a:ext uri="{FF2B5EF4-FFF2-40B4-BE49-F238E27FC236}">
                  <a16:creationId xmlns:a16="http://schemas.microsoft.com/office/drawing/2014/main" id="{F6E84D2B-179E-47F2-9790-0DA9972A7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4" y="1920"/>
              <a:ext cx="158" cy="1"/>
            </a:xfrm>
            <a:prstGeom prst="line">
              <a:avLst/>
            </a:prstGeom>
            <a:noFill/>
            <a:ln w="42863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2024" name="Rectangle 648">
              <a:extLst>
                <a:ext uri="{FF2B5EF4-FFF2-40B4-BE49-F238E27FC236}">
                  <a16:creationId xmlns:a16="http://schemas.microsoft.com/office/drawing/2014/main" id="{D93E85DB-91E7-40E9-A4D5-482A04521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1852"/>
              <a:ext cx="109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>
                  <a:solidFill>
                    <a:srgbClr val="000000"/>
                  </a:solidFill>
                  <a:latin typeface="Arial" panose="020B0604020202020204" pitchFamily="34" charset="0"/>
                </a:rPr>
                <a:t>Afluente – Água Bruta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102025" name="Line 649">
              <a:extLst>
                <a:ext uri="{FF2B5EF4-FFF2-40B4-BE49-F238E27FC236}">
                  <a16:creationId xmlns:a16="http://schemas.microsoft.com/office/drawing/2014/main" id="{63FFF498-6660-4F00-8B09-7641308F73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3" y="2075"/>
              <a:ext cx="158" cy="1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2026" name="Rectangle 650">
              <a:extLst>
                <a:ext uri="{FF2B5EF4-FFF2-40B4-BE49-F238E27FC236}">
                  <a16:creationId xmlns:a16="http://schemas.microsoft.com/office/drawing/2014/main" id="{C8761338-DA94-42E0-8CCF-55E50DE55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1996"/>
              <a:ext cx="41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pt-BR" sz="1400">
                  <a:solidFill>
                    <a:srgbClr val="000000"/>
                  </a:solidFill>
                  <a:latin typeface="Arial" panose="020B0604020202020204" pitchFamily="34" charset="0"/>
                </a:rPr>
                <a:t>Efluente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42D8E105-D7C4-4450-B551-572314110FA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4" b="3775"/>
          <a:stretch>
            <a:fillRect/>
          </a:stretch>
        </p:blipFill>
        <p:spPr bwMode="auto">
          <a:xfrm>
            <a:off x="250825" y="1773238"/>
            <a:ext cx="4392613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7" name="Picture 3">
            <a:extLst>
              <a:ext uri="{FF2B5EF4-FFF2-40B4-BE49-F238E27FC236}">
                <a16:creationId xmlns:a16="http://schemas.microsoft.com/office/drawing/2014/main" id="{2E61B8C8-10A5-48D7-B754-06755BE91BC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8" name="Rectangle 4">
            <a:extLst>
              <a:ext uri="{FF2B5EF4-FFF2-40B4-BE49-F238E27FC236}">
                <a16:creationId xmlns:a16="http://schemas.microsoft.com/office/drawing/2014/main" id="{A2A39A05-99FF-4C83-B5E2-48A8FA1BAF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68425"/>
          </a:xfrm>
        </p:spPr>
        <p:txBody>
          <a:bodyPr/>
          <a:lstStyle/>
          <a:p>
            <a:r>
              <a:rPr lang="pt-BR" altLang="pt-BR"/>
              <a:t>PROCESSOS DE MEMBRANA</a:t>
            </a:r>
            <a:br>
              <a:rPr lang="pt-BR" altLang="pt-BR"/>
            </a:br>
            <a:r>
              <a:rPr lang="pt-BR" altLang="pt-BR"/>
              <a:t>MICRO E ULTRAFILTRAÇÃO</a:t>
            </a:r>
          </a:p>
        </p:txBody>
      </p:sp>
      <p:sp>
        <p:nvSpPr>
          <p:cNvPr id="103429" name="Rectangle 5">
            <a:extLst>
              <a:ext uri="{FF2B5EF4-FFF2-40B4-BE49-F238E27FC236}">
                <a16:creationId xmlns:a16="http://schemas.microsoft.com/office/drawing/2014/main" id="{EF4B2F6B-FA00-4C65-914B-5DFDF2EBA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1844675"/>
            <a:ext cx="4681538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3600"/>
              <a:t>DESINFECÇÃO </a:t>
            </a:r>
          </a:p>
          <a:p>
            <a:endParaRPr lang="pt-BR" altLang="pt-BR" sz="3600"/>
          </a:p>
        </p:txBody>
      </p:sp>
      <p:sp>
        <p:nvSpPr>
          <p:cNvPr id="103430" name="Rectangle 6">
            <a:extLst>
              <a:ext uri="{FF2B5EF4-FFF2-40B4-BE49-F238E27FC236}">
                <a16:creationId xmlns:a16="http://schemas.microsoft.com/office/drawing/2014/main" id="{A2DF1973-97E2-4415-8578-69F7512E5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2781300"/>
            <a:ext cx="532765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3200"/>
              <a:t>Baixa capacidade de inativação de determinados cistos de protozoários quando do emprego dos agentes desinfetantes tradicionais </a:t>
            </a:r>
          </a:p>
          <a:p>
            <a:endParaRPr lang="pt-BR" altLang="pt-BR" sz="3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F4E0B462-B287-4CF1-A274-9131FCC7564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7" name="Rectangle 3">
            <a:extLst>
              <a:ext uri="{FF2B5EF4-FFF2-40B4-BE49-F238E27FC236}">
                <a16:creationId xmlns:a16="http://schemas.microsoft.com/office/drawing/2014/main" id="{E1F277D3-A6E1-4496-B4B5-BD1906CACE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pt-BR" altLang="pt-BR"/>
              <a:t>PROCESSOS DE MEMBRANA</a:t>
            </a:r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id="{7639D0B9-4D82-4E4A-9575-7BCE7FA166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844675"/>
            <a:ext cx="8713788" cy="4608513"/>
          </a:xfrm>
        </p:spPr>
        <p:txBody>
          <a:bodyPr/>
          <a:lstStyle/>
          <a:p>
            <a:pPr marL="609600" indent="-609600"/>
            <a:r>
              <a:rPr lang="pt-BR" altLang="pt-BR" sz="3600"/>
              <a:t>Concepção de Processos de Membrana em Engenharia Sanitária e Ambiental</a:t>
            </a:r>
          </a:p>
          <a:p>
            <a:pPr marL="609600" indent="-609600"/>
            <a:r>
              <a:rPr lang="pt-BR" altLang="pt-BR" sz="3600"/>
              <a:t>Modelação matemática de Processos de Osmose Reversa</a:t>
            </a:r>
          </a:p>
          <a:p>
            <a:pPr marL="609600" indent="-609600"/>
            <a:r>
              <a:rPr lang="pt-BR" altLang="pt-BR" sz="3600"/>
              <a:t>Estudos de caso em Engenharia Sanitária e Ambiental</a:t>
            </a:r>
          </a:p>
          <a:p>
            <a:pPr marL="609600" indent="-609600"/>
            <a:r>
              <a:rPr lang="pt-BR" altLang="pt-BR" sz="3600"/>
              <a:t>Comentários Finais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ryptoPhoto">
            <a:extLst>
              <a:ext uri="{FF2B5EF4-FFF2-40B4-BE49-F238E27FC236}">
                <a16:creationId xmlns:a16="http://schemas.microsoft.com/office/drawing/2014/main" id="{E72197F5-431E-445C-8FC0-ED4B4F7DE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73213"/>
            <a:ext cx="7993062" cy="511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Rectangle 3">
            <a:extLst>
              <a:ext uri="{FF2B5EF4-FFF2-40B4-BE49-F238E27FC236}">
                <a16:creationId xmlns:a16="http://schemas.microsoft.com/office/drawing/2014/main" id="{4EE4F710-C46E-48CF-A4A8-24CEACD90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3644900"/>
            <a:ext cx="26384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en-US" altLang="pt-BR" sz="2000" b="1">
                <a:solidFill>
                  <a:srgbClr val="FAFD00"/>
                </a:solidFill>
                <a:latin typeface="Arial" panose="020B0604020202020204" pitchFamily="34" charset="0"/>
              </a:rPr>
              <a:t>Giardia </a:t>
            </a:r>
            <a:r>
              <a:rPr lang="en-US" altLang="pt-BR" sz="2000" b="1">
                <a:solidFill>
                  <a:schemeClr val="tx1"/>
                </a:solidFill>
                <a:latin typeface="Arial" panose="020B0604020202020204" pitchFamily="34" charset="0"/>
              </a:rPr>
              <a:t>(7 - 14 um )</a:t>
            </a:r>
            <a:endParaRPr lang="en-US" altLang="pt-BR" b="1">
              <a:solidFill>
                <a:srgbClr val="FAFD00"/>
              </a:solidFill>
              <a:latin typeface="Arial" panose="020B0604020202020204" pitchFamily="34" charset="0"/>
            </a:endParaRPr>
          </a:p>
        </p:txBody>
      </p:sp>
      <p:sp>
        <p:nvSpPr>
          <p:cNvPr id="107524" name="Rectangle 4">
            <a:extLst>
              <a:ext uri="{FF2B5EF4-FFF2-40B4-BE49-F238E27FC236}">
                <a16:creationId xmlns:a16="http://schemas.microsoft.com/office/drawing/2014/main" id="{36E66B42-2ED5-478A-9166-54EC3782A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5757863"/>
            <a:ext cx="3546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en-US" altLang="pt-BR" sz="2000" b="1">
                <a:solidFill>
                  <a:srgbClr val="FAFD00"/>
                </a:solidFill>
                <a:latin typeface="Arial" panose="020B0604020202020204" pitchFamily="34" charset="0"/>
              </a:rPr>
              <a:t>Cryptosporidium </a:t>
            </a:r>
            <a:r>
              <a:rPr lang="en-US" altLang="pt-BR" sz="2000" b="1">
                <a:solidFill>
                  <a:schemeClr val="tx1"/>
                </a:solidFill>
                <a:latin typeface="Arial" panose="020B0604020202020204" pitchFamily="34" charset="0"/>
              </a:rPr>
              <a:t>(3 - 5 um)</a:t>
            </a:r>
            <a:endParaRPr lang="en-US" altLang="pt-BR" b="1">
              <a:solidFill>
                <a:srgbClr val="FAFD00"/>
              </a:solidFill>
              <a:latin typeface="Arial" panose="020B0604020202020204" pitchFamily="34" charset="0"/>
            </a:endParaRPr>
          </a:p>
        </p:txBody>
      </p:sp>
      <p:sp>
        <p:nvSpPr>
          <p:cNvPr id="107525" name="Line 5">
            <a:extLst>
              <a:ext uri="{FF2B5EF4-FFF2-40B4-BE49-F238E27FC236}">
                <a16:creationId xmlns:a16="http://schemas.microsoft.com/office/drawing/2014/main" id="{A23762ED-D174-4E24-B239-C6923420BD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92275" y="5300663"/>
            <a:ext cx="239713" cy="5048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7526" name="Line 6">
            <a:extLst>
              <a:ext uri="{FF2B5EF4-FFF2-40B4-BE49-F238E27FC236}">
                <a16:creationId xmlns:a16="http://schemas.microsoft.com/office/drawing/2014/main" id="{049E7DAE-1A72-4D4F-A09F-00E1F0A41A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64163" y="3933825"/>
            <a:ext cx="647700" cy="158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107527" name="Picture 7">
            <a:extLst>
              <a:ext uri="{FF2B5EF4-FFF2-40B4-BE49-F238E27FC236}">
                <a16:creationId xmlns:a16="http://schemas.microsoft.com/office/drawing/2014/main" id="{88B6E493-C11A-4A62-82A2-68C1DC49652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8" name="Rectangle 8">
            <a:extLst>
              <a:ext uri="{FF2B5EF4-FFF2-40B4-BE49-F238E27FC236}">
                <a16:creationId xmlns:a16="http://schemas.microsoft.com/office/drawing/2014/main" id="{26C7AFE3-6F9B-4A07-B171-D03ADCFBA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4450"/>
            <a:ext cx="8642350" cy="1371600"/>
          </a:xfrm>
        </p:spPr>
        <p:txBody>
          <a:bodyPr/>
          <a:lstStyle/>
          <a:p>
            <a:r>
              <a:rPr lang="en-US" altLang="pt-BR" sz="3600"/>
              <a:t>CISTOS DE </a:t>
            </a:r>
            <a:r>
              <a:rPr lang="en-US" altLang="pt-BR" sz="3600" i="1"/>
              <a:t>Giardia muris E OOCYSTOS DE </a:t>
            </a:r>
            <a:r>
              <a:rPr lang="en-US" altLang="pt-BR" sz="3600"/>
              <a:t> </a:t>
            </a:r>
            <a:r>
              <a:rPr lang="en-US" altLang="pt-BR" sz="3600" i="1"/>
              <a:t>Cryptosporidium parvum</a:t>
            </a:r>
            <a:endParaRPr lang="pt-BR" altLang="pt-BR" sz="3600" i="1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2552ACA2-E465-4555-8586-1E29BCC7D98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4" b="3775"/>
          <a:stretch>
            <a:fillRect/>
          </a:stretch>
        </p:blipFill>
        <p:spPr bwMode="auto">
          <a:xfrm>
            <a:off x="250825" y="1773238"/>
            <a:ext cx="4392613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5" name="Picture 3">
            <a:extLst>
              <a:ext uri="{FF2B5EF4-FFF2-40B4-BE49-F238E27FC236}">
                <a16:creationId xmlns:a16="http://schemas.microsoft.com/office/drawing/2014/main" id="{48390CBA-5D10-401F-97F2-1A1FB8BC15C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6" name="Rectangle 4">
            <a:extLst>
              <a:ext uri="{FF2B5EF4-FFF2-40B4-BE49-F238E27FC236}">
                <a16:creationId xmlns:a16="http://schemas.microsoft.com/office/drawing/2014/main" id="{DA6D7719-47EE-4C33-B10D-0EB70380DB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68425"/>
          </a:xfrm>
        </p:spPr>
        <p:txBody>
          <a:bodyPr/>
          <a:lstStyle/>
          <a:p>
            <a:r>
              <a:rPr lang="pt-BR" altLang="pt-BR"/>
              <a:t>PROCESSOS DE MEMBRANA</a:t>
            </a:r>
            <a:br>
              <a:rPr lang="pt-BR" altLang="pt-BR"/>
            </a:br>
            <a:r>
              <a:rPr lang="pt-BR" altLang="pt-BR"/>
              <a:t>MICRO E ULTRAFILTRAÇÃO</a:t>
            </a:r>
          </a:p>
        </p:txBody>
      </p:sp>
      <p:sp>
        <p:nvSpPr>
          <p:cNvPr id="105477" name="Rectangle 5">
            <a:extLst>
              <a:ext uri="{FF2B5EF4-FFF2-40B4-BE49-F238E27FC236}">
                <a16:creationId xmlns:a16="http://schemas.microsoft.com/office/drawing/2014/main" id="{B3152A51-1105-4065-9506-E91F6632B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916113"/>
            <a:ext cx="468153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3600"/>
              <a:t>DESINFECÇÃO </a:t>
            </a:r>
          </a:p>
          <a:p>
            <a:endParaRPr lang="pt-BR" altLang="pt-BR" sz="3600"/>
          </a:p>
        </p:txBody>
      </p:sp>
      <p:sp>
        <p:nvSpPr>
          <p:cNvPr id="105478" name="Rectangle 6">
            <a:extLst>
              <a:ext uri="{FF2B5EF4-FFF2-40B4-BE49-F238E27FC236}">
                <a16:creationId xmlns:a16="http://schemas.microsoft.com/office/drawing/2014/main" id="{BA4D5741-F937-45DA-A027-6C698DB1A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2781300"/>
            <a:ext cx="6192838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3200"/>
              <a:t>Menor aplicação de produtos químicos que objetivem a remoção e inativação de microrganismos quando comparado com os processos convencionais de tratamento </a:t>
            </a:r>
          </a:p>
          <a:p>
            <a:endParaRPr lang="pt-BR" altLang="pt-BR" sz="3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45BBF59E-7C9C-4438-8C75-76B4C499CE8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4" b="3775"/>
          <a:stretch>
            <a:fillRect/>
          </a:stretch>
        </p:blipFill>
        <p:spPr bwMode="auto">
          <a:xfrm>
            <a:off x="250825" y="1773238"/>
            <a:ext cx="4392613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99" name="Picture 3">
            <a:extLst>
              <a:ext uri="{FF2B5EF4-FFF2-40B4-BE49-F238E27FC236}">
                <a16:creationId xmlns:a16="http://schemas.microsoft.com/office/drawing/2014/main" id="{FBB29407-9C41-4CF2-880D-76533CC0D7F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00" name="Rectangle 4">
            <a:extLst>
              <a:ext uri="{FF2B5EF4-FFF2-40B4-BE49-F238E27FC236}">
                <a16:creationId xmlns:a16="http://schemas.microsoft.com/office/drawing/2014/main" id="{0FA3C538-8FF1-4724-A4D4-96E4212EAA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68425"/>
          </a:xfrm>
        </p:spPr>
        <p:txBody>
          <a:bodyPr/>
          <a:lstStyle/>
          <a:p>
            <a:r>
              <a:rPr lang="pt-BR" altLang="pt-BR"/>
              <a:t>PROCESSOS DE MEMBRANA</a:t>
            </a:r>
            <a:br>
              <a:rPr lang="pt-BR" altLang="pt-BR"/>
            </a:br>
            <a:r>
              <a:rPr lang="pt-BR" altLang="pt-BR"/>
              <a:t>MICRO E ULTRAFILTRAÇÃO</a:t>
            </a:r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0ACBCD94-3252-444D-9AF0-5820376C2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916113"/>
            <a:ext cx="468153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3600"/>
              <a:t>DESINFECÇÃO </a:t>
            </a:r>
          </a:p>
          <a:p>
            <a:endParaRPr lang="pt-BR" altLang="pt-BR" sz="3600"/>
          </a:p>
        </p:txBody>
      </p:sp>
      <p:sp>
        <p:nvSpPr>
          <p:cNvPr id="106502" name="Rectangle 6">
            <a:extLst>
              <a:ext uri="{FF2B5EF4-FFF2-40B4-BE49-F238E27FC236}">
                <a16:creationId xmlns:a16="http://schemas.microsoft.com/office/drawing/2014/main" id="{8DF6BDD1-16AD-4E9C-81D2-4749A6CEA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2924175"/>
            <a:ext cx="5688012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3200"/>
              <a:t>Menor formação de sub-produtos da desinfecção</a:t>
            </a:r>
          </a:p>
          <a:p>
            <a:r>
              <a:rPr lang="pt-BR" altLang="pt-BR" sz="3200"/>
              <a:t>Combinação de ambos os processos de clarificação e desinfecção </a:t>
            </a:r>
          </a:p>
          <a:p>
            <a:endParaRPr lang="pt-BR" altLang="pt-BR" sz="3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Picture 3">
            <a:extLst>
              <a:ext uri="{FF2B5EF4-FFF2-40B4-BE49-F238E27FC236}">
                <a16:creationId xmlns:a16="http://schemas.microsoft.com/office/drawing/2014/main" id="{E5E47339-39FA-44A6-918E-2B7FE733813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8" name="Rectangle 4">
            <a:extLst>
              <a:ext uri="{FF2B5EF4-FFF2-40B4-BE49-F238E27FC236}">
                <a16:creationId xmlns:a16="http://schemas.microsoft.com/office/drawing/2014/main" id="{F42F9A91-5CF0-40A3-80AF-FDA0E8276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68425"/>
          </a:xfrm>
        </p:spPr>
        <p:txBody>
          <a:bodyPr/>
          <a:lstStyle/>
          <a:p>
            <a:r>
              <a:rPr lang="pt-BR" altLang="pt-BR"/>
              <a:t>PROCESSOS DE MEMBRANA</a:t>
            </a:r>
            <a:br>
              <a:rPr lang="pt-BR" altLang="pt-BR"/>
            </a:br>
            <a:r>
              <a:rPr lang="pt-BR" altLang="pt-BR"/>
              <a:t>MICRO E ULTRAFILTRAÇÃO</a:t>
            </a:r>
          </a:p>
        </p:txBody>
      </p:sp>
      <p:sp>
        <p:nvSpPr>
          <p:cNvPr id="108551" name="Rectangle 7">
            <a:extLst>
              <a:ext uri="{FF2B5EF4-FFF2-40B4-BE49-F238E27FC236}">
                <a16:creationId xmlns:a16="http://schemas.microsoft.com/office/drawing/2014/main" id="{0C595074-3EB9-4B86-BA01-ED72B694B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725" y="1784350"/>
            <a:ext cx="7191375" cy="44323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8552" name="Rectangle 8">
            <a:extLst>
              <a:ext uri="{FF2B5EF4-FFF2-40B4-BE49-F238E27FC236}">
                <a16:creationId xmlns:a16="http://schemas.microsoft.com/office/drawing/2014/main" id="{FF907FEC-8E82-4540-849C-1606A8D72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725" y="1789113"/>
            <a:ext cx="7191375" cy="914400"/>
          </a:xfrm>
          <a:prstGeom prst="rect">
            <a:avLst/>
          </a:prstGeom>
          <a:solidFill>
            <a:srgbClr val="4D4D4D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8553" name="Rectangle 9">
            <a:extLst>
              <a:ext uri="{FF2B5EF4-FFF2-40B4-BE49-F238E27FC236}">
                <a16:creationId xmlns:a16="http://schemas.microsoft.com/office/drawing/2014/main" id="{D06034A2-4697-4931-AAD4-C4209AA93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775" y="1974850"/>
            <a:ext cx="854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2000" b="1">
                <a:solidFill>
                  <a:schemeClr val="hlink"/>
                </a:solidFill>
                <a:latin typeface="Arial (PCL6)" pitchFamily="34" charset="0"/>
                <a:ea typeface="新細明體" panose="020B0604030504040204" pitchFamily="18" charset="-120"/>
              </a:rPr>
              <a:t>Grupo</a:t>
            </a:r>
            <a:endParaRPr lang="en-US" altLang="zh-TW" sz="3200">
              <a:solidFill>
                <a:schemeClr val="hlink"/>
              </a:solidFill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54" name="Rectangle 10">
            <a:extLst>
              <a:ext uri="{FF2B5EF4-FFF2-40B4-BE49-F238E27FC236}">
                <a16:creationId xmlns:a16="http://schemas.microsoft.com/office/drawing/2014/main" id="{6B7AEAD8-11A8-4281-9BED-8D8E8515B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989138"/>
            <a:ext cx="243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2000" b="1">
                <a:solidFill>
                  <a:schemeClr val="hlink"/>
                </a:solidFill>
                <a:latin typeface="Arial (PCL6)" pitchFamily="34" charset="0"/>
                <a:ea typeface="新細明體" panose="020B0604030504040204" pitchFamily="18" charset="-120"/>
              </a:rPr>
              <a:t>Microorganismos</a:t>
            </a:r>
            <a:endParaRPr lang="en-US" altLang="zh-TW" sz="3200">
              <a:solidFill>
                <a:schemeClr val="hlink"/>
              </a:solidFill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55" name="Rectangle 11">
            <a:extLst>
              <a:ext uri="{FF2B5EF4-FFF2-40B4-BE49-F238E27FC236}">
                <a16:creationId xmlns:a16="http://schemas.microsoft.com/office/drawing/2014/main" id="{ABA61875-C115-4635-BE65-6B99E2EF2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063" y="1974850"/>
            <a:ext cx="2309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2000" b="1">
                <a:solidFill>
                  <a:schemeClr val="hlink"/>
                </a:solidFill>
                <a:latin typeface="Arial (PCL6)" pitchFamily="34" charset="0"/>
                <a:ea typeface="新細明體" panose="020B0604030504040204" pitchFamily="18" charset="-120"/>
              </a:rPr>
              <a:t>Tamanho aprox.</a:t>
            </a:r>
            <a:endParaRPr lang="en-US" altLang="zh-TW" sz="3200">
              <a:solidFill>
                <a:schemeClr val="hlink"/>
              </a:solidFill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56" name="Rectangle 12">
            <a:extLst>
              <a:ext uri="{FF2B5EF4-FFF2-40B4-BE49-F238E27FC236}">
                <a16:creationId xmlns:a16="http://schemas.microsoft.com/office/drawing/2014/main" id="{A1281D42-D7FC-4CE0-BE5B-F67953DFF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2271713"/>
            <a:ext cx="414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2000" b="1">
                <a:solidFill>
                  <a:srgbClr val="FF0000"/>
                </a:solidFill>
                <a:latin typeface="Arial (PCL6)" pitchFamily="34" charset="0"/>
                <a:ea typeface="新細明體" panose="020B0604030504040204" pitchFamily="18" charset="-120"/>
                <a:sym typeface="Symbol" panose="05050102010706020507" pitchFamily="18" charset="2"/>
              </a:rPr>
              <a:t>m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59" name="Rectangle 15">
            <a:extLst>
              <a:ext uri="{FF2B5EF4-FFF2-40B4-BE49-F238E27FC236}">
                <a16:creationId xmlns:a16="http://schemas.microsoft.com/office/drawing/2014/main" id="{AFFD38D6-999E-4BBA-BEC3-2ADAF86A4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388" y="2816225"/>
            <a:ext cx="61277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Virus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60" name="Rectangle 16">
            <a:extLst>
              <a:ext uri="{FF2B5EF4-FFF2-40B4-BE49-F238E27FC236}">
                <a16:creationId xmlns:a16="http://schemas.microsoft.com/office/drawing/2014/main" id="{BB49A272-78AD-422F-8BC9-A89C8D6D4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3950" y="2816225"/>
            <a:ext cx="1201738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poliovirus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61" name="Rectangle 17">
            <a:extLst>
              <a:ext uri="{FF2B5EF4-FFF2-40B4-BE49-F238E27FC236}">
                <a16:creationId xmlns:a16="http://schemas.microsoft.com/office/drawing/2014/main" id="{347C141F-E9F5-492D-8E6A-8C0C077D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3975" y="2816225"/>
            <a:ext cx="649288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0,025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62" name="Rectangle 18">
            <a:extLst>
              <a:ext uri="{FF2B5EF4-FFF2-40B4-BE49-F238E27FC236}">
                <a16:creationId xmlns:a16="http://schemas.microsoft.com/office/drawing/2014/main" id="{24173CAC-1C34-471E-85A9-FA3E0C1ED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113" y="3065463"/>
            <a:ext cx="176371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hepatitis virus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63" name="Rectangle 19">
            <a:extLst>
              <a:ext uri="{FF2B5EF4-FFF2-40B4-BE49-F238E27FC236}">
                <a16:creationId xmlns:a16="http://schemas.microsoft.com/office/drawing/2014/main" id="{BC72B869-9595-40AF-A263-F5C5A6FAE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3975" y="3065463"/>
            <a:ext cx="6492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0,025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64" name="Rectangle 20">
            <a:extLst>
              <a:ext uri="{FF2B5EF4-FFF2-40B4-BE49-F238E27FC236}">
                <a16:creationId xmlns:a16="http://schemas.microsoft.com/office/drawing/2014/main" id="{3D3440E1-7386-4B26-BB15-0B2023A94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425" y="3314700"/>
            <a:ext cx="120967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calicivirus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65" name="Rectangle 21">
            <a:extLst>
              <a:ext uri="{FF2B5EF4-FFF2-40B4-BE49-F238E27FC236}">
                <a16:creationId xmlns:a16="http://schemas.microsoft.com/office/drawing/2014/main" id="{9E651667-0464-4E4D-826E-DC62E07B2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3" y="3563938"/>
            <a:ext cx="13493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adenovirus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66" name="Rectangle 22">
            <a:extLst>
              <a:ext uri="{FF2B5EF4-FFF2-40B4-BE49-F238E27FC236}">
                <a16:creationId xmlns:a16="http://schemas.microsoft.com/office/drawing/2014/main" id="{7D417A71-DC2E-49A1-AD3F-1BF34637D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500" y="3576638"/>
            <a:ext cx="6492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0,075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67" name="Rectangle 23">
            <a:extLst>
              <a:ext uri="{FF2B5EF4-FFF2-40B4-BE49-F238E27FC236}">
                <a16:creationId xmlns:a16="http://schemas.microsoft.com/office/drawing/2014/main" id="{07189807-702C-4C03-BE9A-D508E2FC5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638" y="4062413"/>
            <a:ext cx="10001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Bacteria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68" name="Rectangle 24">
            <a:extLst>
              <a:ext uri="{FF2B5EF4-FFF2-40B4-BE49-F238E27FC236}">
                <a16:creationId xmlns:a16="http://schemas.microsoft.com/office/drawing/2014/main" id="{B53BE430-3AD8-4521-9D43-5D6BA7040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2488" y="4062413"/>
            <a:ext cx="14319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Escherichia 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69" name="Rectangle 25">
            <a:extLst>
              <a:ext uri="{FF2B5EF4-FFF2-40B4-BE49-F238E27FC236}">
                <a16:creationId xmlns:a16="http://schemas.microsoft.com/office/drawing/2014/main" id="{B63DC927-EBE7-45BE-A32C-DC7A872D2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9963" y="4062413"/>
            <a:ext cx="42068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coli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70" name="Rectangle 26">
            <a:extLst>
              <a:ext uri="{FF2B5EF4-FFF2-40B4-BE49-F238E27FC236}">
                <a16:creationId xmlns:a16="http://schemas.microsoft.com/office/drawing/2014/main" id="{35DA6E92-5550-4D37-AC77-0005AE55C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8" y="4062413"/>
            <a:ext cx="50323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1 - 3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71" name="Rectangle 27">
            <a:extLst>
              <a:ext uri="{FF2B5EF4-FFF2-40B4-BE49-F238E27FC236}">
                <a16:creationId xmlns:a16="http://schemas.microsoft.com/office/drawing/2014/main" id="{DC5D579A-AEBC-4AE6-BBC2-0BCECD89E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4563" y="4311650"/>
            <a:ext cx="1639887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Legionella sp.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72" name="Rectangle 28">
            <a:extLst>
              <a:ext uri="{FF2B5EF4-FFF2-40B4-BE49-F238E27FC236}">
                <a16:creationId xmlns:a16="http://schemas.microsoft.com/office/drawing/2014/main" id="{39CC31EA-4474-4DE6-B50A-FA0A78D1F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8" y="4311650"/>
            <a:ext cx="503237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1 - 3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73" name="Rectangle 29">
            <a:extLst>
              <a:ext uri="{FF2B5EF4-FFF2-40B4-BE49-F238E27FC236}">
                <a16:creationId xmlns:a16="http://schemas.microsoft.com/office/drawing/2014/main" id="{FA5F76A0-0068-4078-92EC-504F8700C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4560888"/>
            <a:ext cx="17049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Mycobacteria 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74" name="Rectangle 30">
            <a:extLst>
              <a:ext uri="{FF2B5EF4-FFF2-40B4-BE49-F238E27FC236}">
                <a16:creationId xmlns:a16="http://schemas.microsoft.com/office/drawing/2014/main" id="{76E28072-86C5-4B8C-81EC-88AD16BF0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425" y="4560888"/>
            <a:ext cx="2762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sp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75" name="Rectangle 31">
            <a:extLst>
              <a:ext uri="{FF2B5EF4-FFF2-40B4-BE49-F238E27FC236}">
                <a16:creationId xmlns:a16="http://schemas.microsoft.com/office/drawing/2014/main" id="{D74E54CA-E324-4BAD-B2BD-BEF81EA85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4560888"/>
            <a:ext cx="8636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0,2 - 10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76" name="Rectangle 32">
            <a:extLst>
              <a:ext uri="{FF2B5EF4-FFF2-40B4-BE49-F238E27FC236}">
                <a16:creationId xmlns:a16="http://schemas.microsoft.com/office/drawing/2014/main" id="{ACD472B7-2AB5-4477-BDDB-D2F12D32C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300" y="5057775"/>
            <a:ext cx="15589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Protozoarios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77" name="Rectangle 33">
            <a:extLst>
              <a:ext uri="{FF2B5EF4-FFF2-40B4-BE49-F238E27FC236}">
                <a16:creationId xmlns:a16="http://schemas.microsoft.com/office/drawing/2014/main" id="{E4B86899-94FF-4347-8D21-63B1D5EDE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38" y="5057775"/>
            <a:ext cx="9144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Giardia 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78" name="Rectangle 34">
            <a:extLst>
              <a:ext uri="{FF2B5EF4-FFF2-40B4-BE49-F238E27FC236}">
                <a16:creationId xmlns:a16="http://schemas.microsoft.com/office/drawing/2014/main" id="{E0450454-AB4F-4D80-9B17-24BB9505C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5057775"/>
            <a:ext cx="871537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lamblia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79" name="Rectangle 35">
            <a:extLst>
              <a:ext uri="{FF2B5EF4-FFF2-40B4-BE49-F238E27FC236}">
                <a16:creationId xmlns:a16="http://schemas.microsoft.com/office/drawing/2014/main" id="{4502B20E-17DF-42D7-8AFA-A7FA55248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057775"/>
            <a:ext cx="6477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7 - 14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80" name="Rectangle 36">
            <a:extLst>
              <a:ext uri="{FF2B5EF4-FFF2-40B4-BE49-F238E27FC236}">
                <a16:creationId xmlns:a16="http://schemas.microsoft.com/office/drawing/2014/main" id="{03862E13-38DD-49EC-A394-74148A772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150" y="5307013"/>
            <a:ext cx="21129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Cryptosporidium 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81" name="Rectangle 37">
            <a:extLst>
              <a:ext uri="{FF2B5EF4-FFF2-40B4-BE49-F238E27FC236}">
                <a16:creationId xmlns:a16="http://schemas.microsoft.com/office/drawing/2014/main" id="{F62B90F8-952A-4D84-8ED8-8363618B8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2538" y="5307013"/>
            <a:ext cx="9334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parvum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82" name="Rectangle 38">
            <a:extLst>
              <a:ext uri="{FF2B5EF4-FFF2-40B4-BE49-F238E27FC236}">
                <a16:creationId xmlns:a16="http://schemas.microsoft.com/office/drawing/2014/main" id="{C32671E1-B5B5-4BF0-99E1-6B60BF1A9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8" y="5307013"/>
            <a:ext cx="50323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3 - 5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83" name="Rectangle 39">
            <a:extLst>
              <a:ext uri="{FF2B5EF4-FFF2-40B4-BE49-F238E27FC236}">
                <a16:creationId xmlns:a16="http://schemas.microsoft.com/office/drawing/2014/main" id="{85CBA4F8-184C-4FBB-B05D-3F9923643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575" y="5556250"/>
            <a:ext cx="20637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Microsporidia sp.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84" name="Rectangle 40">
            <a:extLst>
              <a:ext uri="{FF2B5EF4-FFF2-40B4-BE49-F238E27FC236}">
                <a16:creationId xmlns:a16="http://schemas.microsoft.com/office/drawing/2014/main" id="{871CE5C6-FE42-40AE-A150-CB81FD4EE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8" y="5556250"/>
            <a:ext cx="503237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1 - 3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85" name="Rectangle 41">
            <a:extLst>
              <a:ext uri="{FF2B5EF4-FFF2-40B4-BE49-F238E27FC236}">
                <a16:creationId xmlns:a16="http://schemas.microsoft.com/office/drawing/2014/main" id="{7ABA9490-1119-4EFA-9FCC-76E19B1AB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500" y="3322638"/>
            <a:ext cx="6492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700" b="1">
                <a:latin typeface="Arial (PCL6)" pitchFamily="34" charset="0"/>
                <a:ea typeface="新細明體" panose="020B0604030504040204" pitchFamily="18" charset="-120"/>
              </a:rPr>
              <a:t>0,033</a:t>
            </a:r>
            <a:endParaRPr lang="en-US" altLang="zh-TW" sz="3200">
              <a:latin typeface="Arial (PCL6)" pitchFamily="34" charset="0"/>
              <a:ea typeface="新細明體" panose="020B0604030504040204" pitchFamily="18" charset="-120"/>
            </a:endParaRPr>
          </a:p>
        </p:txBody>
      </p:sp>
      <p:sp>
        <p:nvSpPr>
          <p:cNvPr id="108586" name="Rectangle 42">
            <a:extLst>
              <a:ext uri="{FF2B5EF4-FFF2-40B4-BE49-F238E27FC236}">
                <a16:creationId xmlns:a16="http://schemas.microsoft.com/office/drawing/2014/main" id="{3499E74E-1461-4B72-82E1-40C5234CB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6315075"/>
            <a:ext cx="8893175" cy="4270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pt-BR" altLang="zh-TW" sz="2200" b="1">
                <a:solidFill>
                  <a:srgbClr val="FCF305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Diâmetro dos poros :     </a:t>
            </a:r>
            <a:r>
              <a:rPr lang="pt-BR" altLang="zh-TW" sz="2200" b="1">
                <a:latin typeface="Arial" panose="020B0604020202020204" pitchFamily="34" charset="0"/>
                <a:ea typeface="新細明體" panose="020B0604030504040204" pitchFamily="18" charset="-120"/>
              </a:rPr>
              <a:t>MF = 0,05-0,2 um    UF = 0,005 – 0,05 um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721BD20A-BEF8-4790-9380-6441A240AFE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1" name="Rectangle 3">
            <a:extLst>
              <a:ext uri="{FF2B5EF4-FFF2-40B4-BE49-F238E27FC236}">
                <a16:creationId xmlns:a16="http://schemas.microsoft.com/office/drawing/2014/main" id="{D84C852D-3455-4E87-BE58-991ED61181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507413" cy="1368425"/>
          </a:xfrm>
        </p:spPr>
        <p:txBody>
          <a:bodyPr/>
          <a:lstStyle/>
          <a:p>
            <a:r>
              <a:rPr lang="pt-BR" altLang="pt-BR" sz="4000"/>
              <a:t>REMOÇÃO DE </a:t>
            </a:r>
            <a:r>
              <a:rPr lang="en-US" altLang="pt-BR" sz="4000" i="1"/>
              <a:t>Cryptosporidium parvum </a:t>
            </a:r>
            <a:r>
              <a:rPr lang="en-US" altLang="pt-BR" sz="4000"/>
              <a:t>POR SISTEMAS DE UF E MF</a:t>
            </a:r>
            <a:endParaRPr lang="pt-BR" altLang="pt-BR" sz="4000"/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id="{D6600E85-18DA-483C-9209-4CC421916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63" y="2438400"/>
            <a:ext cx="7735887" cy="3967163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id="{3C2FD5BA-2A83-46E4-8238-9D1C154D1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63" y="1719263"/>
            <a:ext cx="7743825" cy="692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9574" name="Rectangle 6">
            <a:extLst>
              <a:ext uri="{FF2B5EF4-FFF2-40B4-BE49-F238E27FC236}">
                <a16:creationId xmlns:a16="http://schemas.microsoft.com/office/drawing/2014/main" id="{4DC036FA-1365-4802-A42E-376E61A09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3" y="1827213"/>
            <a:ext cx="7691437" cy="465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638" tIns="30162" rIns="20638" bIns="30162"/>
          <a:lstStyle>
            <a:lvl1pPr defTabSz="1014413">
              <a:tabLst>
                <a:tab pos="2212975" algn="l"/>
                <a:tab pos="4243388" algn="l"/>
                <a:tab pos="6343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08000" defTabSz="1014413">
              <a:tabLst>
                <a:tab pos="2212975" algn="l"/>
                <a:tab pos="4243388" algn="l"/>
                <a:tab pos="6343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14413" defTabSz="1014413">
              <a:tabLst>
                <a:tab pos="2212975" algn="l"/>
                <a:tab pos="4243388" algn="l"/>
                <a:tab pos="6343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2413" defTabSz="1014413">
              <a:tabLst>
                <a:tab pos="2212975" algn="l"/>
                <a:tab pos="4243388" algn="l"/>
                <a:tab pos="6343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0413" defTabSz="1014413">
              <a:tabLst>
                <a:tab pos="2212975" algn="l"/>
                <a:tab pos="4243388" algn="l"/>
                <a:tab pos="6343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7613" defTabSz="1014413" fontAlgn="base">
              <a:spcBef>
                <a:spcPct val="0"/>
              </a:spcBef>
              <a:spcAft>
                <a:spcPct val="0"/>
              </a:spcAft>
              <a:tabLst>
                <a:tab pos="2212975" algn="l"/>
                <a:tab pos="4243388" algn="l"/>
                <a:tab pos="6343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4813" defTabSz="1014413" fontAlgn="base">
              <a:spcBef>
                <a:spcPct val="0"/>
              </a:spcBef>
              <a:spcAft>
                <a:spcPct val="0"/>
              </a:spcAft>
              <a:tabLst>
                <a:tab pos="2212975" algn="l"/>
                <a:tab pos="4243388" algn="l"/>
                <a:tab pos="6343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2013" defTabSz="1014413" fontAlgn="base">
              <a:spcBef>
                <a:spcPct val="0"/>
              </a:spcBef>
              <a:spcAft>
                <a:spcPct val="0"/>
              </a:spcAft>
              <a:tabLst>
                <a:tab pos="2212975" algn="l"/>
                <a:tab pos="4243388" algn="l"/>
                <a:tab pos="6343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9213" defTabSz="1014413" fontAlgn="base">
              <a:spcBef>
                <a:spcPct val="0"/>
              </a:spcBef>
              <a:spcAft>
                <a:spcPct val="0"/>
              </a:spcAft>
              <a:tabLst>
                <a:tab pos="2212975" algn="l"/>
                <a:tab pos="4243388" algn="l"/>
                <a:tab pos="6343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altLang="zh-TW" sz="2000" b="1">
                <a:solidFill>
                  <a:srgbClr val="FFFFFF"/>
                </a:solidFill>
                <a:ea typeface="新細明體" panose="020B0604030504040204" pitchFamily="18" charset="-120"/>
              </a:rPr>
              <a:t>Membrana	Cutoff	Permeado	Log de</a:t>
            </a:r>
          </a:p>
          <a:p>
            <a:pPr eaLnBrk="0" hangingPunct="0">
              <a:lnSpc>
                <a:spcPts val="1800"/>
              </a:lnSpc>
            </a:pPr>
            <a:r>
              <a:rPr lang="en-US" altLang="zh-TW" sz="2000" b="1">
                <a:solidFill>
                  <a:srgbClr val="FFFFFF"/>
                </a:solidFill>
                <a:ea typeface="新細明體" panose="020B0604030504040204" pitchFamily="18" charset="-120"/>
              </a:rPr>
              <a:t>		oocyst/L	Remoção</a:t>
            </a:r>
          </a:p>
          <a:p>
            <a:pPr eaLnBrk="0" hangingPunct="0">
              <a:lnSpc>
                <a:spcPts val="1800"/>
              </a:lnSpc>
            </a:pPr>
            <a:endParaRPr lang="en-US" altLang="zh-TW" sz="2000" b="1">
              <a:solidFill>
                <a:srgbClr val="FFFFFF"/>
              </a:solidFill>
              <a:ea typeface="新細明體" panose="020B0604030504040204" pitchFamily="18" charset="-120"/>
            </a:endParaRPr>
          </a:p>
          <a:p>
            <a:pPr eaLnBrk="0" hangingPunct="0">
              <a:lnSpc>
                <a:spcPts val="1800"/>
              </a:lnSpc>
            </a:pPr>
            <a:r>
              <a:rPr lang="en-US" altLang="zh-TW" sz="2000" b="1">
                <a:solidFill>
                  <a:srgbClr val="FFFFFF"/>
                </a:solidFill>
                <a:ea typeface="新細明體" panose="020B0604030504040204" pitchFamily="18" charset="-120"/>
              </a:rPr>
              <a:t>MF-A	0.2 µm	      &lt;1	&gt;4.4</a:t>
            </a:r>
          </a:p>
          <a:p>
            <a:pPr eaLnBrk="0" hangingPunct="0">
              <a:lnSpc>
                <a:spcPts val="1800"/>
              </a:lnSpc>
            </a:pPr>
            <a:r>
              <a:rPr lang="en-US" altLang="zh-TW" sz="2000" b="1">
                <a:solidFill>
                  <a:srgbClr val="FFFFFF"/>
                </a:solidFill>
                <a:ea typeface="新細明體" panose="020B0604030504040204" pitchFamily="18" charset="-120"/>
              </a:rPr>
              <a:t>		      &lt;1	&gt;4.9</a:t>
            </a:r>
          </a:p>
          <a:p>
            <a:pPr eaLnBrk="0" hangingPunct="0">
              <a:lnSpc>
                <a:spcPts val="1800"/>
              </a:lnSpc>
            </a:pPr>
            <a:endParaRPr lang="en-US" altLang="zh-TW" sz="2000" b="1">
              <a:solidFill>
                <a:srgbClr val="FFFFFF"/>
              </a:solidFill>
              <a:ea typeface="新細明體" panose="020B0604030504040204" pitchFamily="18" charset="-120"/>
            </a:endParaRPr>
          </a:p>
          <a:p>
            <a:pPr eaLnBrk="0" hangingPunct="0">
              <a:lnSpc>
                <a:spcPts val="1800"/>
              </a:lnSpc>
            </a:pPr>
            <a:r>
              <a:rPr lang="en-US" altLang="zh-TW" sz="2000" b="1">
                <a:solidFill>
                  <a:srgbClr val="FFFFFF"/>
                </a:solidFill>
                <a:ea typeface="新細明體" panose="020B0604030504040204" pitchFamily="18" charset="-120"/>
              </a:rPr>
              <a:t>MF-B	0.2 µm	      &lt;1	&gt;4.4</a:t>
            </a:r>
          </a:p>
          <a:p>
            <a:pPr eaLnBrk="0" hangingPunct="0">
              <a:lnSpc>
                <a:spcPts val="1800"/>
              </a:lnSpc>
            </a:pPr>
            <a:r>
              <a:rPr lang="en-US" altLang="zh-TW" sz="2000" b="1">
                <a:solidFill>
                  <a:srgbClr val="FFFFFF"/>
                </a:solidFill>
                <a:ea typeface="新細明體" panose="020B0604030504040204" pitchFamily="18" charset="-120"/>
              </a:rPr>
              <a:t>		      &lt;1	&gt;4.9</a:t>
            </a:r>
          </a:p>
          <a:p>
            <a:pPr eaLnBrk="0" hangingPunct="0">
              <a:lnSpc>
                <a:spcPts val="1800"/>
              </a:lnSpc>
            </a:pPr>
            <a:endParaRPr lang="en-US" altLang="zh-TW" sz="2000" b="1">
              <a:solidFill>
                <a:srgbClr val="FFFFFF"/>
              </a:solidFill>
              <a:ea typeface="新細明體" panose="020B0604030504040204" pitchFamily="18" charset="-120"/>
            </a:endParaRPr>
          </a:p>
          <a:p>
            <a:pPr eaLnBrk="0" hangingPunct="0">
              <a:lnSpc>
                <a:spcPts val="1800"/>
              </a:lnSpc>
            </a:pPr>
            <a:r>
              <a:rPr lang="en-US" altLang="zh-TW" sz="2000" b="1">
                <a:solidFill>
                  <a:srgbClr val="FFFFFF"/>
                </a:solidFill>
                <a:ea typeface="新細明體" panose="020B0604030504040204" pitchFamily="18" charset="-120"/>
              </a:rPr>
              <a:t>MF-C	0.1 µm	      5</a:t>
            </a:r>
            <a:r>
              <a:rPr lang="en-US" altLang="zh-TW" sz="2000" b="1" baseline="30000">
                <a:solidFill>
                  <a:srgbClr val="FFFFFF"/>
                </a:solidFill>
                <a:ea typeface="新細明體" panose="020B0604030504040204" pitchFamily="18" charset="-120"/>
              </a:rPr>
              <a:t>ø</a:t>
            </a:r>
            <a:r>
              <a:rPr lang="en-US" altLang="zh-TW" sz="2000" b="1">
                <a:solidFill>
                  <a:srgbClr val="FFFFFF"/>
                </a:solidFill>
                <a:ea typeface="新細明體" panose="020B0604030504040204" pitchFamily="18" charset="-120"/>
              </a:rPr>
              <a:t>	  4.2</a:t>
            </a:r>
          </a:p>
          <a:p>
            <a:pPr eaLnBrk="0" hangingPunct="0">
              <a:lnSpc>
                <a:spcPts val="1800"/>
              </a:lnSpc>
            </a:pPr>
            <a:r>
              <a:rPr lang="en-US" altLang="zh-TW" sz="2000" b="1">
                <a:solidFill>
                  <a:srgbClr val="FFFFFF"/>
                </a:solidFill>
                <a:ea typeface="新細明體" panose="020B0604030504040204" pitchFamily="18" charset="-120"/>
              </a:rPr>
              <a:t>		      &lt;1	&gt;4.8</a:t>
            </a:r>
          </a:p>
          <a:p>
            <a:pPr eaLnBrk="0" hangingPunct="0">
              <a:lnSpc>
                <a:spcPts val="1800"/>
              </a:lnSpc>
            </a:pPr>
            <a:endParaRPr lang="en-US" altLang="zh-TW" sz="2000" b="1">
              <a:solidFill>
                <a:srgbClr val="AAFFFA"/>
              </a:solidFill>
              <a:ea typeface="新細明體" panose="020B0604030504040204" pitchFamily="18" charset="-120"/>
            </a:endParaRPr>
          </a:p>
          <a:p>
            <a:pPr eaLnBrk="0" hangingPunct="0">
              <a:lnSpc>
                <a:spcPts val="1800"/>
              </a:lnSpc>
            </a:pPr>
            <a:r>
              <a:rPr lang="en-US" altLang="zh-TW" sz="2000" b="1">
                <a:solidFill>
                  <a:srgbClr val="AAFFFA"/>
                </a:solidFill>
                <a:ea typeface="新細明體" panose="020B0604030504040204" pitchFamily="18" charset="-120"/>
              </a:rPr>
              <a:t>UF-A	500 kD	      &lt;1	&gt;4.8</a:t>
            </a:r>
          </a:p>
          <a:p>
            <a:pPr eaLnBrk="0" hangingPunct="0">
              <a:lnSpc>
                <a:spcPts val="1800"/>
              </a:lnSpc>
            </a:pPr>
            <a:r>
              <a:rPr lang="en-US" altLang="zh-TW" sz="2000" b="1">
                <a:solidFill>
                  <a:srgbClr val="AAFFFA"/>
                </a:solidFill>
                <a:ea typeface="新細明體" panose="020B0604030504040204" pitchFamily="18" charset="-120"/>
              </a:rPr>
              <a:t>		      &lt;1	&gt;4.9</a:t>
            </a:r>
          </a:p>
          <a:p>
            <a:pPr eaLnBrk="0" hangingPunct="0">
              <a:lnSpc>
                <a:spcPts val="1800"/>
              </a:lnSpc>
            </a:pPr>
            <a:endParaRPr lang="en-US" altLang="zh-TW" sz="2000" b="1">
              <a:solidFill>
                <a:srgbClr val="AAFFFA"/>
              </a:solidFill>
              <a:ea typeface="新細明體" panose="020B0604030504040204" pitchFamily="18" charset="-120"/>
            </a:endParaRPr>
          </a:p>
          <a:p>
            <a:pPr eaLnBrk="0" hangingPunct="0">
              <a:lnSpc>
                <a:spcPts val="1800"/>
              </a:lnSpc>
            </a:pPr>
            <a:r>
              <a:rPr lang="en-US" altLang="zh-TW" sz="2000" b="1">
                <a:solidFill>
                  <a:srgbClr val="AAFFFA"/>
                </a:solidFill>
                <a:ea typeface="新細明體" panose="020B0604030504040204" pitchFamily="18" charset="-120"/>
              </a:rPr>
              <a:t>UF-B	300 kD	      &lt;1	&gt;4.8</a:t>
            </a:r>
          </a:p>
          <a:p>
            <a:pPr eaLnBrk="0" hangingPunct="0">
              <a:lnSpc>
                <a:spcPts val="1800"/>
              </a:lnSpc>
            </a:pPr>
            <a:r>
              <a:rPr lang="en-US" altLang="zh-TW" sz="2000" b="1">
                <a:solidFill>
                  <a:srgbClr val="AAFFFA"/>
                </a:solidFill>
                <a:ea typeface="新細明體" panose="020B0604030504040204" pitchFamily="18" charset="-120"/>
              </a:rPr>
              <a:t>			</a:t>
            </a:r>
          </a:p>
          <a:p>
            <a:pPr eaLnBrk="0" hangingPunct="0">
              <a:lnSpc>
                <a:spcPts val="1800"/>
              </a:lnSpc>
            </a:pPr>
            <a:r>
              <a:rPr lang="en-US" altLang="zh-TW" sz="2000" b="1">
                <a:solidFill>
                  <a:srgbClr val="AAFFFA"/>
                </a:solidFill>
                <a:ea typeface="新細明體" panose="020B0604030504040204" pitchFamily="18" charset="-120"/>
              </a:rPr>
              <a:t>UF-C	100 kD	      &lt;1	&gt;4.4</a:t>
            </a:r>
            <a:endParaRPr lang="en-US" altLang="zh-TW" sz="2000" b="1">
              <a:solidFill>
                <a:srgbClr val="FFFFFF"/>
              </a:solidFill>
              <a:ea typeface="新細明體" panose="020B0604030504040204" pitchFamily="18" charset="-120"/>
            </a:endParaRPr>
          </a:p>
          <a:p>
            <a:pPr eaLnBrk="0" hangingPunct="0">
              <a:lnSpc>
                <a:spcPts val="1800"/>
              </a:lnSpc>
            </a:pPr>
            <a:r>
              <a:rPr lang="en-US" altLang="zh-TW" sz="2000" b="1">
                <a:solidFill>
                  <a:srgbClr val="FFFFFF"/>
                </a:solidFill>
                <a:ea typeface="新細明體" panose="020B0604030504040204" pitchFamily="18" charset="-120"/>
              </a:rPr>
              <a:t>		      </a:t>
            </a:r>
            <a:r>
              <a:rPr lang="en-US" altLang="zh-TW" sz="2000" b="1">
                <a:solidFill>
                  <a:srgbClr val="AAFFFA"/>
                </a:solidFill>
                <a:ea typeface="新細明體" panose="020B0604030504040204" pitchFamily="18" charset="-120"/>
              </a:rPr>
              <a:t>&lt;1	&gt;4.9</a:t>
            </a:r>
          </a:p>
        </p:txBody>
      </p:sp>
      <p:sp>
        <p:nvSpPr>
          <p:cNvPr id="109575" name="Line 7">
            <a:extLst>
              <a:ext uri="{FF2B5EF4-FFF2-40B4-BE49-F238E27FC236}">
                <a16:creationId xmlns:a16="http://schemas.microsoft.com/office/drawing/2014/main" id="{6AE921C8-2E27-450F-9A5E-E0AD03CC5919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013" y="3067050"/>
            <a:ext cx="7693025" cy="0"/>
          </a:xfrm>
          <a:prstGeom prst="line">
            <a:avLst/>
          </a:prstGeom>
          <a:noFill/>
          <a:ln w="25400">
            <a:solidFill>
              <a:srgbClr val="FFA3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9576" name="Line 8">
            <a:extLst>
              <a:ext uri="{FF2B5EF4-FFF2-40B4-BE49-F238E27FC236}">
                <a16:creationId xmlns:a16="http://schemas.microsoft.com/office/drawing/2014/main" id="{687CDE74-FF6A-496B-8E1F-6A2AF50046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200" y="2409825"/>
            <a:ext cx="0" cy="3995738"/>
          </a:xfrm>
          <a:prstGeom prst="line">
            <a:avLst/>
          </a:prstGeom>
          <a:noFill/>
          <a:ln w="12700">
            <a:solidFill>
              <a:srgbClr val="FFA3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9577" name="Line 9">
            <a:extLst>
              <a:ext uri="{FF2B5EF4-FFF2-40B4-BE49-F238E27FC236}">
                <a16:creationId xmlns:a16="http://schemas.microsoft.com/office/drawing/2014/main" id="{E985B0B3-28D1-47F1-855A-491C8266AF65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1850" y="2381250"/>
            <a:ext cx="0" cy="4010025"/>
          </a:xfrm>
          <a:prstGeom prst="line">
            <a:avLst/>
          </a:prstGeom>
          <a:noFill/>
          <a:ln w="12700">
            <a:solidFill>
              <a:srgbClr val="FFA3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9578" name="Line 10">
            <a:extLst>
              <a:ext uri="{FF2B5EF4-FFF2-40B4-BE49-F238E27FC236}">
                <a16:creationId xmlns:a16="http://schemas.microsoft.com/office/drawing/2014/main" id="{8EF7F532-0344-4A4E-9805-BB0455EBB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0338" y="2424113"/>
            <a:ext cx="0" cy="3995737"/>
          </a:xfrm>
          <a:prstGeom prst="line">
            <a:avLst/>
          </a:prstGeom>
          <a:noFill/>
          <a:ln w="12700">
            <a:solidFill>
              <a:srgbClr val="FFA3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9579" name="Line 11">
            <a:extLst>
              <a:ext uri="{FF2B5EF4-FFF2-40B4-BE49-F238E27FC236}">
                <a16:creationId xmlns:a16="http://schemas.microsoft.com/office/drawing/2014/main" id="{0B69569D-86EC-44EF-8E12-4E6D3C5D8B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1525" y="2395538"/>
            <a:ext cx="0" cy="4010025"/>
          </a:xfrm>
          <a:prstGeom prst="line">
            <a:avLst/>
          </a:prstGeom>
          <a:noFill/>
          <a:ln w="12700">
            <a:solidFill>
              <a:srgbClr val="FFA3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9580" name="Line 12">
            <a:extLst>
              <a:ext uri="{FF2B5EF4-FFF2-40B4-BE49-F238E27FC236}">
                <a16:creationId xmlns:a16="http://schemas.microsoft.com/office/drawing/2014/main" id="{9EA284A0-9110-4DB7-A463-0CE39F0B4A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2713" y="2424113"/>
            <a:ext cx="0" cy="3981450"/>
          </a:xfrm>
          <a:prstGeom prst="line">
            <a:avLst/>
          </a:prstGeom>
          <a:noFill/>
          <a:ln w="12700">
            <a:solidFill>
              <a:srgbClr val="FFA3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9581" name="Line 13">
            <a:extLst>
              <a:ext uri="{FF2B5EF4-FFF2-40B4-BE49-F238E27FC236}">
                <a16:creationId xmlns:a16="http://schemas.microsoft.com/office/drawing/2014/main" id="{359A7C40-340E-4C7C-9E2C-87100A6004D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313" y="3800475"/>
            <a:ext cx="7693025" cy="0"/>
          </a:xfrm>
          <a:prstGeom prst="line">
            <a:avLst/>
          </a:prstGeom>
          <a:noFill/>
          <a:ln w="25400">
            <a:solidFill>
              <a:srgbClr val="FFA3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9582" name="Line 14">
            <a:extLst>
              <a:ext uri="{FF2B5EF4-FFF2-40B4-BE49-F238E27FC236}">
                <a16:creationId xmlns:a16="http://schemas.microsoft.com/office/drawing/2014/main" id="{93EAEFED-AE07-473D-9C7F-BFC2CFAFB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313" y="4449763"/>
            <a:ext cx="7693025" cy="0"/>
          </a:xfrm>
          <a:prstGeom prst="line">
            <a:avLst/>
          </a:prstGeom>
          <a:noFill/>
          <a:ln w="25400">
            <a:solidFill>
              <a:srgbClr val="FFA3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9583" name="Line 15">
            <a:extLst>
              <a:ext uri="{FF2B5EF4-FFF2-40B4-BE49-F238E27FC236}">
                <a16:creationId xmlns:a16="http://schemas.microsoft.com/office/drawing/2014/main" id="{5B790310-676A-4BD4-A80F-1504BD47A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713" y="5056188"/>
            <a:ext cx="7693025" cy="0"/>
          </a:xfrm>
          <a:prstGeom prst="line">
            <a:avLst/>
          </a:prstGeom>
          <a:noFill/>
          <a:ln w="25400">
            <a:solidFill>
              <a:srgbClr val="FFA3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9584" name="Line 16">
            <a:extLst>
              <a:ext uri="{FF2B5EF4-FFF2-40B4-BE49-F238E27FC236}">
                <a16:creationId xmlns:a16="http://schemas.microsoft.com/office/drawing/2014/main" id="{55F52AC6-7090-40F3-B1FC-17FA944C639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013" y="5664200"/>
            <a:ext cx="7693025" cy="0"/>
          </a:xfrm>
          <a:prstGeom prst="line">
            <a:avLst/>
          </a:prstGeom>
          <a:noFill/>
          <a:ln w="25400">
            <a:solidFill>
              <a:srgbClr val="FFA3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9585" name="Line 17">
            <a:extLst>
              <a:ext uri="{FF2B5EF4-FFF2-40B4-BE49-F238E27FC236}">
                <a16:creationId xmlns:a16="http://schemas.microsoft.com/office/drawing/2014/main" id="{E2CF1239-7B60-4DD4-ADFF-EF65334AF75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013" y="6426200"/>
            <a:ext cx="7693025" cy="0"/>
          </a:xfrm>
          <a:prstGeom prst="line">
            <a:avLst/>
          </a:prstGeom>
          <a:noFill/>
          <a:ln w="25400">
            <a:solidFill>
              <a:srgbClr val="FFA3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9586" name="Rectangle 18">
            <a:extLst>
              <a:ext uri="{FF2B5EF4-FFF2-40B4-BE49-F238E27FC236}">
                <a16:creationId xmlns:a16="http://schemas.microsoft.com/office/drawing/2014/main" id="{AAA254D5-1AED-4AFF-B5A7-C7088119C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" y="6475413"/>
            <a:ext cx="67754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638" tIns="30162" rIns="20638" bIns="30162"/>
          <a:lstStyle>
            <a:lvl1pPr defTabSz="1014413">
              <a:tabLst>
                <a:tab pos="508000" algn="l"/>
                <a:tab pos="1014413" algn="l"/>
                <a:tab pos="1522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08000" defTabSz="1014413">
              <a:tabLst>
                <a:tab pos="508000" algn="l"/>
                <a:tab pos="1014413" algn="l"/>
                <a:tab pos="1522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14413" defTabSz="1014413">
              <a:tabLst>
                <a:tab pos="508000" algn="l"/>
                <a:tab pos="1014413" algn="l"/>
                <a:tab pos="1522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2413" defTabSz="1014413">
              <a:tabLst>
                <a:tab pos="508000" algn="l"/>
                <a:tab pos="1014413" algn="l"/>
                <a:tab pos="1522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0413" defTabSz="1014413">
              <a:tabLst>
                <a:tab pos="508000" algn="l"/>
                <a:tab pos="1014413" algn="l"/>
                <a:tab pos="1522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7613" defTabSz="1014413" fontAlgn="base">
              <a:spcBef>
                <a:spcPct val="0"/>
              </a:spcBef>
              <a:spcAft>
                <a:spcPct val="0"/>
              </a:spcAft>
              <a:tabLst>
                <a:tab pos="508000" algn="l"/>
                <a:tab pos="1014413" algn="l"/>
                <a:tab pos="1522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4813" defTabSz="1014413" fontAlgn="base">
              <a:spcBef>
                <a:spcPct val="0"/>
              </a:spcBef>
              <a:spcAft>
                <a:spcPct val="0"/>
              </a:spcAft>
              <a:tabLst>
                <a:tab pos="508000" algn="l"/>
                <a:tab pos="1014413" algn="l"/>
                <a:tab pos="1522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2013" defTabSz="1014413" fontAlgn="base">
              <a:spcBef>
                <a:spcPct val="0"/>
              </a:spcBef>
              <a:spcAft>
                <a:spcPct val="0"/>
              </a:spcAft>
              <a:tabLst>
                <a:tab pos="508000" algn="l"/>
                <a:tab pos="1014413" algn="l"/>
                <a:tab pos="1522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9213" defTabSz="1014413" fontAlgn="base">
              <a:spcBef>
                <a:spcPct val="0"/>
              </a:spcBef>
              <a:spcAft>
                <a:spcPct val="0"/>
              </a:spcAft>
              <a:tabLst>
                <a:tab pos="508000" algn="l"/>
                <a:tab pos="1014413" algn="l"/>
                <a:tab pos="1522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pt-BR" altLang="zh-TW" sz="1400" b="1">
                <a:solidFill>
                  <a:srgbClr val="FFFFFF"/>
                </a:solidFill>
                <a:ea typeface="新細明體" panose="020B0604030504040204" pitchFamily="18" charset="-120"/>
              </a:rPr>
              <a:t>* Concentração na alimentação = 1.0E+4 oocyst/L         Ø Vedação das membranas com defeito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B41640B8-785D-4A1B-B6A5-A093B54FD4D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19" name="Rectangle 3">
            <a:extLst>
              <a:ext uri="{FF2B5EF4-FFF2-40B4-BE49-F238E27FC236}">
                <a16:creationId xmlns:a16="http://schemas.microsoft.com/office/drawing/2014/main" id="{E96D1667-CEF3-4AEB-92BA-EA46C4D97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507413" cy="1368425"/>
          </a:xfrm>
        </p:spPr>
        <p:txBody>
          <a:bodyPr/>
          <a:lstStyle/>
          <a:p>
            <a:r>
              <a:rPr lang="pt-BR" altLang="pt-BR" sz="4000"/>
              <a:t>REMOÇÃO DE COLIFAGOS (MS2) </a:t>
            </a:r>
            <a:r>
              <a:rPr lang="en-US" altLang="pt-BR" sz="4000"/>
              <a:t>POR SISTEMAS DE UF E MF</a:t>
            </a:r>
            <a:endParaRPr lang="pt-BR" altLang="pt-BR" sz="4000"/>
          </a:p>
        </p:txBody>
      </p:sp>
      <p:sp>
        <p:nvSpPr>
          <p:cNvPr id="111636" name="Rectangle 20">
            <a:extLst>
              <a:ext uri="{FF2B5EF4-FFF2-40B4-BE49-F238E27FC236}">
                <a16:creationId xmlns:a16="http://schemas.microsoft.com/office/drawing/2014/main" id="{91F26336-7821-481C-A2C4-C15909BD7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838" y="1831975"/>
            <a:ext cx="5862637" cy="415607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1637" name="Line 21">
            <a:extLst>
              <a:ext uri="{FF2B5EF4-FFF2-40B4-BE49-F238E27FC236}">
                <a16:creationId xmlns:a16="http://schemas.microsoft.com/office/drawing/2014/main" id="{2DFA2B95-D7C9-4E91-AD2D-74396012F7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6400" y="6030913"/>
            <a:ext cx="1588" cy="3492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38" name="Line 22">
            <a:extLst>
              <a:ext uri="{FF2B5EF4-FFF2-40B4-BE49-F238E27FC236}">
                <a16:creationId xmlns:a16="http://schemas.microsoft.com/office/drawing/2014/main" id="{2BBC0681-98D5-4D8B-8AAF-AACD18ECEE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57475" y="6030913"/>
            <a:ext cx="1588" cy="3492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39" name="Line 23">
            <a:extLst>
              <a:ext uri="{FF2B5EF4-FFF2-40B4-BE49-F238E27FC236}">
                <a16:creationId xmlns:a16="http://schemas.microsoft.com/office/drawing/2014/main" id="{711026CD-8092-4E1E-872F-655DC32F72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5375" y="6030913"/>
            <a:ext cx="1588" cy="3492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40" name="Line 24">
            <a:extLst>
              <a:ext uri="{FF2B5EF4-FFF2-40B4-BE49-F238E27FC236}">
                <a16:creationId xmlns:a16="http://schemas.microsoft.com/office/drawing/2014/main" id="{0FAE0976-27CF-48A9-A43E-F82EC48972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16450" y="6030913"/>
            <a:ext cx="1588" cy="3492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41" name="Line 25">
            <a:extLst>
              <a:ext uri="{FF2B5EF4-FFF2-40B4-BE49-F238E27FC236}">
                <a16:creationId xmlns:a16="http://schemas.microsoft.com/office/drawing/2014/main" id="{A9DF043E-EC90-4657-8910-B7266593A8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7525" y="6030913"/>
            <a:ext cx="1588" cy="3492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42" name="Line 26">
            <a:extLst>
              <a:ext uri="{FF2B5EF4-FFF2-40B4-BE49-F238E27FC236}">
                <a16:creationId xmlns:a16="http://schemas.microsoft.com/office/drawing/2014/main" id="{9659F278-BA42-4781-AFA3-BEBACC243D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77013" y="6030913"/>
            <a:ext cx="1587" cy="3492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43" name="Line 27">
            <a:extLst>
              <a:ext uri="{FF2B5EF4-FFF2-40B4-BE49-F238E27FC236}">
                <a16:creationId xmlns:a16="http://schemas.microsoft.com/office/drawing/2014/main" id="{3BCFAD3D-2A64-4943-8ECA-EF40400AFB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56500" y="6030913"/>
            <a:ext cx="1588" cy="3492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45" name="Rectangle 29">
            <a:extLst>
              <a:ext uri="{FF2B5EF4-FFF2-40B4-BE49-F238E27FC236}">
                <a16:creationId xmlns:a16="http://schemas.microsoft.com/office/drawing/2014/main" id="{C376B9EE-E1F4-45C2-A255-BD0265EF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263" y="5837238"/>
            <a:ext cx="1349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0</a:t>
            </a:r>
            <a:endParaRPr lang="en-US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46" name="Rectangle 30">
            <a:extLst>
              <a:ext uri="{FF2B5EF4-FFF2-40B4-BE49-F238E27FC236}">
                <a16:creationId xmlns:a16="http://schemas.microsoft.com/office/drawing/2014/main" id="{6E85F8AA-D966-464D-97C1-AC49EB9F9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263" y="4802188"/>
            <a:ext cx="1349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2</a:t>
            </a:r>
            <a:endParaRPr lang="en-US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47" name="Rectangle 31">
            <a:extLst>
              <a:ext uri="{FF2B5EF4-FFF2-40B4-BE49-F238E27FC236}">
                <a16:creationId xmlns:a16="http://schemas.microsoft.com/office/drawing/2014/main" id="{C5D57D5B-D616-4CCB-A7DD-E21E129CE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263" y="3765550"/>
            <a:ext cx="1349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4</a:t>
            </a:r>
            <a:endParaRPr lang="en-US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48" name="Rectangle 32">
            <a:extLst>
              <a:ext uri="{FF2B5EF4-FFF2-40B4-BE49-F238E27FC236}">
                <a16:creationId xmlns:a16="http://schemas.microsoft.com/office/drawing/2014/main" id="{4FCE9B1F-EEA8-4C9A-B5E5-5F06CCE6E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263" y="2746375"/>
            <a:ext cx="1349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6</a:t>
            </a:r>
            <a:endParaRPr lang="en-US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49" name="Rectangle 33">
            <a:extLst>
              <a:ext uri="{FF2B5EF4-FFF2-40B4-BE49-F238E27FC236}">
                <a16:creationId xmlns:a16="http://schemas.microsoft.com/office/drawing/2014/main" id="{1792626D-123D-4B28-93E7-FEB6D7905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263" y="1711325"/>
            <a:ext cx="1349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8</a:t>
            </a:r>
            <a:endParaRPr lang="en-US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50" name="Line 34">
            <a:extLst>
              <a:ext uri="{FF2B5EF4-FFF2-40B4-BE49-F238E27FC236}">
                <a16:creationId xmlns:a16="http://schemas.microsoft.com/office/drawing/2014/main" id="{A5225E45-95F2-4983-A475-5EA871AE17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19250" y="6030913"/>
            <a:ext cx="57150" cy="1587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51" name="Line 35">
            <a:extLst>
              <a:ext uri="{FF2B5EF4-FFF2-40B4-BE49-F238E27FC236}">
                <a16:creationId xmlns:a16="http://schemas.microsoft.com/office/drawing/2014/main" id="{AD2B258B-D1F2-4D1A-8ED8-0AD642AD8C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3225" y="4921250"/>
            <a:ext cx="57150" cy="1588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52" name="Line 36">
            <a:extLst>
              <a:ext uri="{FF2B5EF4-FFF2-40B4-BE49-F238E27FC236}">
                <a16:creationId xmlns:a16="http://schemas.microsoft.com/office/drawing/2014/main" id="{8D15C4E1-81DD-467D-8975-E565D38D4B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3225" y="3886200"/>
            <a:ext cx="57150" cy="1588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53" name="Line 37">
            <a:extLst>
              <a:ext uri="{FF2B5EF4-FFF2-40B4-BE49-F238E27FC236}">
                <a16:creationId xmlns:a16="http://schemas.microsoft.com/office/drawing/2014/main" id="{DC2ED01A-A952-4F77-B1C4-10160B8F2B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3225" y="2867025"/>
            <a:ext cx="57150" cy="1588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54" name="Line 38">
            <a:extLst>
              <a:ext uri="{FF2B5EF4-FFF2-40B4-BE49-F238E27FC236}">
                <a16:creationId xmlns:a16="http://schemas.microsoft.com/office/drawing/2014/main" id="{239D72B1-FA33-4CF3-B8A0-0274E170CD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3225" y="1830388"/>
            <a:ext cx="57150" cy="1587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56" name="Rectangle 40">
            <a:extLst>
              <a:ext uri="{FF2B5EF4-FFF2-40B4-BE49-F238E27FC236}">
                <a16:creationId xmlns:a16="http://schemas.microsoft.com/office/drawing/2014/main" id="{436CD55E-2A08-4FF6-9E5D-2E9EB13C0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802313"/>
            <a:ext cx="782638" cy="15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57" name="Rectangle 41">
            <a:extLst>
              <a:ext uri="{FF2B5EF4-FFF2-40B4-BE49-F238E27FC236}">
                <a16:creationId xmlns:a16="http://schemas.microsoft.com/office/drawing/2014/main" id="{8B2D5877-AD4C-40B6-8E52-382174563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088" y="5818188"/>
            <a:ext cx="755650" cy="123825"/>
          </a:xfrm>
          <a:prstGeom prst="rect">
            <a:avLst/>
          </a:prstGeom>
          <a:solidFill>
            <a:schemeClr val="hlink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11658" name="Line 42">
            <a:extLst>
              <a:ext uri="{FF2B5EF4-FFF2-40B4-BE49-F238E27FC236}">
                <a16:creationId xmlns:a16="http://schemas.microsoft.com/office/drawing/2014/main" id="{B6B44CA7-5A44-420A-8118-5681B23818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19325" y="5646738"/>
            <a:ext cx="1588" cy="15557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59" name="Line 43">
            <a:extLst>
              <a:ext uri="{FF2B5EF4-FFF2-40B4-BE49-F238E27FC236}">
                <a16:creationId xmlns:a16="http://schemas.microsoft.com/office/drawing/2014/main" id="{BB270081-29F8-4B41-BD56-8AAFD6F56D9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25650" y="5646738"/>
            <a:ext cx="390525" cy="1587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60" name="Rectangle 44">
            <a:extLst>
              <a:ext uri="{FF2B5EF4-FFF2-40B4-BE49-F238E27FC236}">
                <a16:creationId xmlns:a16="http://schemas.microsoft.com/office/drawing/2014/main" id="{19DD7A52-5C87-4BF4-A487-4EEEC2A35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288" y="5491163"/>
            <a:ext cx="784225" cy="46672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61" name="Rectangle 45">
            <a:extLst>
              <a:ext uri="{FF2B5EF4-FFF2-40B4-BE49-F238E27FC236}">
                <a16:creationId xmlns:a16="http://schemas.microsoft.com/office/drawing/2014/main" id="{899080D9-44B1-45F3-A9F8-49B340C92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575" y="5507038"/>
            <a:ext cx="755650" cy="434975"/>
          </a:xfrm>
          <a:prstGeom prst="rect">
            <a:avLst/>
          </a:prstGeom>
          <a:solidFill>
            <a:schemeClr val="hlink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11662" name="Rectangle 46">
            <a:extLst>
              <a:ext uri="{FF2B5EF4-FFF2-40B4-BE49-F238E27FC236}">
                <a16:creationId xmlns:a16="http://schemas.microsoft.com/office/drawing/2014/main" id="{CB3E9DB3-0AEE-466D-891B-9A776092D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5802313"/>
            <a:ext cx="784225" cy="15557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63" name="Rectangle 47">
            <a:extLst>
              <a:ext uri="{FF2B5EF4-FFF2-40B4-BE49-F238E27FC236}">
                <a16:creationId xmlns:a16="http://schemas.microsoft.com/office/drawing/2014/main" id="{37EA481F-41E1-42BD-802B-379B2C30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3650" y="5818188"/>
            <a:ext cx="755650" cy="123825"/>
          </a:xfrm>
          <a:prstGeom prst="rect">
            <a:avLst/>
          </a:prstGeom>
          <a:solidFill>
            <a:schemeClr val="hlink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11664" name="Rectangle 48">
            <a:extLst>
              <a:ext uri="{FF2B5EF4-FFF2-40B4-BE49-F238E27FC236}">
                <a16:creationId xmlns:a16="http://schemas.microsoft.com/office/drawing/2014/main" id="{723B0E76-1D0A-4BE8-9ED5-6B939EC22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850" y="5337175"/>
            <a:ext cx="784225" cy="620713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65" name="Rectangle 49">
            <a:extLst>
              <a:ext uri="{FF2B5EF4-FFF2-40B4-BE49-F238E27FC236}">
                <a16:creationId xmlns:a16="http://schemas.microsoft.com/office/drawing/2014/main" id="{675AED48-4C54-44D6-9608-78342CA16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138" y="5353050"/>
            <a:ext cx="755650" cy="588963"/>
          </a:xfrm>
          <a:prstGeom prst="rect">
            <a:avLst/>
          </a:prstGeom>
          <a:solidFill>
            <a:schemeClr val="hlink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11666" name="Line 50">
            <a:extLst>
              <a:ext uri="{FF2B5EF4-FFF2-40B4-BE49-F238E27FC236}">
                <a16:creationId xmlns:a16="http://schemas.microsoft.com/office/drawing/2014/main" id="{C57A3902-4E69-4D7C-A5EF-D076C47607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60963" y="5181600"/>
            <a:ext cx="1587" cy="15557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67" name="Line 51">
            <a:extLst>
              <a:ext uri="{FF2B5EF4-FFF2-40B4-BE49-F238E27FC236}">
                <a16:creationId xmlns:a16="http://schemas.microsoft.com/office/drawing/2014/main" id="{4FC6F3A6-54AF-40A7-937D-3631ED03CC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5700" y="5181600"/>
            <a:ext cx="390525" cy="1588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68" name="Rectangle 52">
            <a:extLst>
              <a:ext uri="{FF2B5EF4-FFF2-40B4-BE49-F238E27FC236}">
                <a16:creationId xmlns:a16="http://schemas.microsoft.com/office/drawing/2014/main" id="{AC2A77F1-E08C-4504-8B9F-EAD530042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3886200"/>
            <a:ext cx="784225" cy="2071688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69" name="Rectangle 53">
            <a:extLst>
              <a:ext uri="{FF2B5EF4-FFF2-40B4-BE49-F238E27FC236}">
                <a16:creationId xmlns:a16="http://schemas.microsoft.com/office/drawing/2014/main" id="{B7499B10-996C-4216-A5AC-9A2948F0A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25" y="3902075"/>
            <a:ext cx="755650" cy="2039938"/>
          </a:xfrm>
          <a:prstGeom prst="rect">
            <a:avLst/>
          </a:prstGeom>
          <a:solidFill>
            <a:schemeClr val="hlink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11670" name="Rectangle 54">
            <a:extLst>
              <a:ext uri="{FF2B5EF4-FFF2-40B4-BE49-F238E27FC236}">
                <a16:creationId xmlns:a16="http://schemas.microsoft.com/office/drawing/2014/main" id="{33194B70-F730-46B1-8195-B339980B6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413" y="2452688"/>
            <a:ext cx="784225" cy="3505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71" name="Rectangle 55">
            <a:extLst>
              <a:ext uri="{FF2B5EF4-FFF2-40B4-BE49-F238E27FC236}">
                <a16:creationId xmlns:a16="http://schemas.microsoft.com/office/drawing/2014/main" id="{E505AAD7-9B7F-44E2-A219-7CE0D1CA5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2468563"/>
            <a:ext cx="755650" cy="3473450"/>
          </a:xfrm>
          <a:prstGeom prst="rect">
            <a:avLst/>
          </a:prstGeom>
          <a:solidFill>
            <a:schemeClr val="hlink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11672" name="Rectangle 56">
            <a:extLst>
              <a:ext uri="{FF2B5EF4-FFF2-40B4-BE49-F238E27FC236}">
                <a16:creationId xmlns:a16="http://schemas.microsoft.com/office/drawing/2014/main" id="{971380C1-0900-4CA2-BDC2-3E34E5A11B5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296068" y="3845719"/>
            <a:ext cx="28463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Log de remoção de MS2 </a:t>
            </a:r>
            <a:endParaRPr lang="pt-BR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73" name="Rectangle 57">
            <a:extLst>
              <a:ext uri="{FF2B5EF4-FFF2-40B4-BE49-F238E27FC236}">
                <a16:creationId xmlns:a16="http://schemas.microsoft.com/office/drawing/2014/main" id="{781D9DEA-7B0A-4F4F-94E4-953B35AFF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388" y="6048375"/>
            <a:ext cx="7381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  MF-A</a:t>
            </a:r>
            <a:endParaRPr lang="en-US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74" name="Rectangle 58">
            <a:extLst>
              <a:ext uri="{FF2B5EF4-FFF2-40B4-BE49-F238E27FC236}">
                <a16:creationId xmlns:a16="http://schemas.microsoft.com/office/drawing/2014/main" id="{26C07BD9-3566-4B0C-B08B-09694C109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163" y="6083300"/>
            <a:ext cx="7381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  MF-B</a:t>
            </a:r>
            <a:endParaRPr lang="en-US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75" name="Rectangle 59">
            <a:extLst>
              <a:ext uri="{FF2B5EF4-FFF2-40B4-BE49-F238E27FC236}">
                <a16:creationId xmlns:a16="http://schemas.microsoft.com/office/drawing/2014/main" id="{12EAB2D7-67ED-48C6-92D0-7B3DE87BB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75" y="6048375"/>
            <a:ext cx="7381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  MF-C</a:t>
            </a:r>
            <a:endParaRPr lang="en-US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76" name="Rectangle 60">
            <a:extLst>
              <a:ext uri="{FF2B5EF4-FFF2-40B4-BE49-F238E27FC236}">
                <a16:creationId xmlns:a16="http://schemas.microsoft.com/office/drawing/2014/main" id="{5EE280C2-533C-4494-A060-046D24581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3" y="6048375"/>
            <a:ext cx="711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  UF-A</a:t>
            </a:r>
            <a:endParaRPr lang="en-US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77" name="Rectangle 61">
            <a:extLst>
              <a:ext uri="{FF2B5EF4-FFF2-40B4-BE49-F238E27FC236}">
                <a16:creationId xmlns:a16="http://schemas.microsoft.com/office/drawing/2014/main" id="{30F44542-E7FD-47FE-AC23-5A3E1EE06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500" y="6048375"/>
            <a:ext cx="711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  UF-B</a:t>
            </a:r>
            <a:endParaRPr lang="en-US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78" name="Rectangle 62">
            <a:extLst>
              <a:ext uri="{FF2B5EF4-FFF2-40B4-BE49-F238E27FC236}">
                <a16:creationId xmlns:a16="http://schemas.microsoft.com/office/drawing/2014/main" id="{E046C2C2-964A-4F9C-A62C-E1E090ABE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575" y="6032500"/>
            <a:ext cx="711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  UF-C</a:t>
            </a:r>
            <a:endParaRPr lang="en-US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79" name="Rectangle 63">
            <a:extLst>
              <a:ext uri="{FF2B5EF4-FFF2-40B4-BE49-F238E27FC236}">
                <a16:creationId xmlns:a16="http://schemas.microsoft.com/office/drawing/2014/main" id="{36D6102E-1361-46A4-A3D7-94757AF80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813" y="6308725"/>
            <a:ext cx="919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(0.2 µm)</a:t>
            </a:r>
            <a:endParaRPr lang="en-US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80" name="Rectangle 64">
            <a:extLst>
              <a:ext uri="{FF2B5EF4-FFF2-40B4-BE49-F238E27FC236}">
                <a16:creationId xmlns:a16="http://schemas.microsoft.com/office/drawing/2014/main" id="{A668BF8A-C927-43EA-9C9A-E85D7D85F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463" y="6308725"/>
            <a:ext cx="919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(0.2 µm)</a:t>
            </a:r>
            <a:endParaRPr lang="en-US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81" name="Rectangle 65">
            <a:extLst>
              <a:ext uri="{FF2B5EF4-FFF2-40B4-BE49-F238E27FC236}">
                <a16:creationId xmlns:a16="http://schemas.microsoft.com/office/drawing/2014/main" id="{6A0F2FF5-6335-4E38-B686-B136C7917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9525" y="6308725"/>
            <a:ext cx="919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(0.1 µm)</a:t>
            </a:r>
            <a:endParaRPr lang="en-US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82" name="Rectangle 66">
            <a:extLst>
              <a:ext uri="{FF2B5EF4-FFF2-40B4-BE49-F238E27FC236}">
                <a16:creationId xmlns:a16="http://schemas.microsoft.com/office/drawing/2014/main" id="{5ECAB365-1772-4112-BC37-BA2AC71EC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6308725"/>
            <a:ext cx="9429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(500 kD)</a:t>
            </a:r>
            <a:endParaRPr lang="en-US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83" name="Rectangle 67">
            <a:extLst>
              <a:ext uri="{FF2B5EF4-FFF2-40B4-BE49-F238E27FC236}">
                <a16:creationId xmlns:a16="http://schemas.microsoft.com/office/drawing/2014/main" id="{DE9D12F0-8D51-4DCA-877C-D18A36A8A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650" y="6308725"/>
            <a:ext cx="9429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(300 kD)</a:t>
            </a:r>
            <a:endParaRPr lang="en-US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84" name="Rectangle 68">
            <a:extLst>
              <a:ext uri="{FF2B5EF4-FFF2-40B4-BE49-F238E27FC236}">
                <a16:creationId xmlns:a16="http://schemas.microsoft.com/office/drawing/2014/main" id="{37073E1D-6A22-421B-837C-F6C333416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713" y="6308725"/>
            <a:ext cx="9429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(100 kD)</a:t>
            </a:r>
            <a:endParaRPr lang="en-US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  <p:sp>
        <p:nvSpPr>
          <p:cNvPr id="111685" name="Freeform 69">
            <a:extLst>
              <a:ext uri="{FF2B5EF4-FFF2-40B4-BE49-F238E27FC236}">
                <a16:creationId xmlns:a16="http://schemas.microsoft.com/office/drawing/2014/main" id="{DCD0FE13-919D-4E17-833A-FD6AAB8F3221}"/>
              </a:ext>
            </a:extLst>
          </p:cNvPr>
          <p:cNvSpPr>
            <a:spLocks/>
          </p:cNvSpPr>
          <p:nvPr/>
        </p:nvSpPr>
        <p:spPr bwMode="auto">
          <a:xfrm>
            <a:off x="7064375" y="1968500"/>
            <a:ext cx="112713" cy="293688"/>
          </a:xfrm>
          <a:custGeom>
            <a:avLst/>
            <a:gdLst>
              <a:gd name="T0" fmla="*/ 40 w 80"/>
              <a:gd name="T1" fmla="*/ 0 h 185"/>
              <a:gd name="T2" fmla="*/ 80 w 80"/>
              <a:gd name="T3" fmla="*/ 185 h 185"/>
              <a:gd name="T4" fmla="*/ 40 w 80"/>
              <a:gd name="T5" fmla="*/ 185 h 185"/>
              <a:gd name="T6" fmla="*/ 0 w 80"/>
              <a:gd name="T7" fmla="*/ 185 h 185"/>
              <a:gd name="T8" fmla="*/ 40 w 80"/>
              <a:gd name="T9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185">
                <a:moveTo>
                  <a:pt x="40" y="0"/>
                </a:moveTo>
                <a:lnTo>
                  <a:pt x="80" y="185"/>
                </a:lnTo>
                <a:lnTo>
                  <a:pt x="40" y="185"/>
                </a:lnTo>
                <a:lnTo>
                  <a:pt x="0" y="185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86" name="Line 70">
            <a:extLst>
              <a:ext uri="{FF2B5EF4-FFF2-40B4-BE49-F238E27FC236}">
                <a16:creationId xmlns:a16="http://schemas.microsoft.com/office/drawing/2014/main" id="{C34CE501-D7E6-446B-91E0-89ABCCE102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21525" y="2262188"/>
            <a:ext cx="1588" cy="173037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87" name="Line 71">
            <a:extLst>
              <a:ext uri="{FF2B5EF4-FFF2-40B4-BE49-F238E27FC236}">
                <a16:creationId xmlns:a16="http://schemas.microsoft.com/office/drawing/2014/main" id="{402A77BB-E451-4D23-A958-EC9699D1D0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1475" y="5526088"/>
            <a:ext cx="1588" cy="258762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88" name="Line 72">
            <a:extLst>
              <a:ext uri="{FF2B5EF4-FFF2-40B4-BE49-F238E27FC236}">
                <a16:creationId xmlns:a16="http://schemas.microsoft.com/office/drawing/2014/main" id="{9EC625AF-96C5-4036-9C80-9984364C1B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4625" y="5526088"/>
            <a:ext cx="392113" cy="1587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89" name="Line 73">
            <a:extLst>
              <a:ext uri="{FF2B5EF4-FFF2-40B4-BE49-F238E27FC236}">
                <a16:creationId xmlns:a16="http://schemas.microsoft.com/office/drawing/2014/main" id="{4FDFE4AC-8618-47FB-8FD0-6FCE42B144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00" y="5181600"/>
            <a:ext cx="1588" cy="309563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90" name="Line 74">
            <a:extLst>
              <a:ext uri="{FF2B5EF4-FFF2-40B4-BE49-F238E27FC236}">
                <a16:creationId xmlns:a16="http://schemas.microsoft.com/office/drawing/2014/main" id="{47466C28-8B8B-41BF-9E2F-324B4B38C0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5138" y="5181600"/>
            <a:ext cx="392112" cy="1588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91" name="Line 75">
            <a:extLst>
              <a:ext uri="{FF2B5EF4-FFF2-40B4-BE49-F238E27FC236}">
                <a16:creationId xmlns:a16="http://schemas.microsoft.com/office/drawing/2014/main" id="{DC61967F-9ACE-4455-9BAD-480E40050E7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5508625"/>
            <a:ext cx="1588" cy="311150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92" name="Line 76">
            <a:extLst>
              <a:ext uri="{FF2B5EF4-FFF2-40B4-BE49-F238E27FC236}">
                <a16:creationId xmlns:a16="http://schemas.microsoft.com/office/drawing/2014/main" id="{057E616D-182C-44C1-A64D-14003A0B11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5138" y="5819775"/>
            <a:ext cx="392112" cy="1588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93" name="Line 77">
            <a:extLst>
              <a:ext uri="{FF2B5EF4-FFF2-40B4-BE49-F238E27FC236}">
                <a16:creationId xmlns:a16="http://schemas.microsoft.com/office/drawing/2014/main" id="{3EE1F0CF-E496-48F8-8AD6-4DC32D7CB8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9325" y="5802313"/>
            <a:ext cx="1588" cy="15557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94" name="Line 78">
            <a:extLst>
              <a:ext uri="{FF2B5EF4-FFF2-40B4-BE49-F238E27FC236}">
                <a16:creationId xmlns:a16="http://schemas.microsoft.com/office/drawing/2014/main" id="{E1B23AC4-3A26-41D5-A17F-AE5B955D05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1675" y="6030913"/>
            <a:ext cx="390525" cy="1587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95" name="Line 79">
            <a:extLst>
              <a:ext uri="{FF2B5EF4-FFF2-40B4-BE49-F238E27FC236}">
                <a16:creationId xmlns:a16="http://schemas.microsoft.com/office/drawing/2014/main" id="{C957676D-FAE2-4721-B25E-68E1F0FACCA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0963" y="5337175"/>
            <a:ext cx="1587" cy="153988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96" name="Line 80">
            <a:extLst>
              <a:ext uri="{FF2B5EF4-FFF2-40B4-BE49-F238E27FC236}">
                <a16:creationId xmlns:a16="http://schemas.microsoft.com/office/drawing/2014/main" id="{E2130D25-3036-41A1-9795-0891814365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65700" y="5491163"/>
            <a:ext cx="390525" cy="1587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97" name="Line 81">
            <a:extLst>
              <a:ext uri="{FF2B5EF4-FFF2-40B4-BE49-F238E27FC236}">
                <a16:creationId xmlns:a16="http://schemas.microsoft.com/office/drawing/2014/main" id="{3889143B-396C-445A-B202-96908979CAC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5819775"/>
            <a:ext cx="1588" cy="138113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98" name="Line 82">
            <a:extLst>
              <a:ext uri="{FF2B5EF4-FFF2-40B4-BE49-F238E27FC236}">
                <a16:creationId xmlns:a16="http://schemas.microsoft.com/office/drawing/2014/main" id="{F7CC5FDA-3C20-440A-8DDB-3259CA3D46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11875" y="3489325"/>
            <a:ext cx="1588" cy="39687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99" name="Line 83">
            <a:extLst>
              <a:ext uri="{FF2B5EF4-FFF2-40B4-BE49-F238E27FC236}">
                <a16:creationId xmlns:a16="http://schemas.microsoft.com/office/drawing/2014/main" id="{B39F14C4-DB80-44FD-B755-DFE48BD6DDB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6613" y="3489325"/>
            <a:ext cx="392112" cy="1588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700" name="Line 84">
            <a:extLst>
              <a:ext uri="{FF2B5EF4-FFF2-40B4-BE49-F238E27FC236}">
                <a16:creationId xmlns:a16="http://schemas.microsoft.com/office/drawing/2014/main" id="{B58DE887-35DC-4251-8A85-8A95BE2935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75" y="3886200"/>
            <a:ext cx="1588" cy="39687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701" name="Line 85">
            <a:extLst>
              <a:ext uri="{FF2B5EF4-FFF2-40B4-BE49-F238E27FC236}">
                <a16:creationId xmlns:a16="http://schemas.microsoft.com/office/drawing/2014/main" id="{C23777A6-FEDB-469C-938D-C1AC115C2A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16613" y="4283075"/>
            <a:ext cx="392112" cy="1588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702" name="Freeform 86">
            <a:extLst>
              <a:ext uri="{FF2B5EF4-FFF2-40B4-BE49-F238E27FC236}">
                <a16:creationId xmlns:a16="http://schemas.microsoft.com/office/drawing/2014/main" id="{E8D52B50-E957-47DF-BF61-03C938C18E08}"/>
              </a:ext>
            </a:extLst>
          </p:cNvPr>
          <p:cNvSpPr>
            <a:spLocks/>
          </p:cNvSpPr>
          <p:nvPr/>
        </p:nvSpPr>
        <p:spPr bwMode="auto">
          <a:xfrm>
            <a:off x="1855788" y="2038350"/>
            <a:ext cx="112712" cy="293688"/>
          </a:xfrm>
          <a:custGeom>
            <a:avLst/>
            <a:gdLst>
              <a:gd name="T0" fmla="*/ 40 w 80"/>
              <a:gd name="T1" fmla="*/ 0 h 185"/>
              <a:gd name="T2" fmla="*/ 80 w 80"/>
              <a:gd name="T3" fmla="*/ 185 h 185"/>
              <a:gd name="T4" fmla="*/ 40 w 80"/>
              <a:gd name="T5" fmla="*/ 185 h 185"/>
              <a:gd name="T6" fmla="*/ 0 w 80"/>
              <a:gd name="T7" fmla="*/ 185 h 185"/>
              <a:gd name="T8" fmla="*/ 40 w 80"/>
              <a:gd name="T9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185">
                <a:moveTo>
                  <a:pt x="40" y="0"/>
                </a:moveTo>
                <a:lnTo>
                  <a:pt x="80" y="185"/>
                </a:lnTo>
                <a:lnTo>
                  <a:pt x="40" y="185"/>
                </a:lnTo>
                <a:lnTo>
                  <a:pt x="0" y="185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703" name="Line 87">
            <a:extLst>
              <a:ext uri="{FF2B5EF4-FFF2-40B4-BE49-F238E27FC236}">
                <a16:creationId xmlns:a16="http://schemas.microsoft.com/office/drawing/2014/main" id="{E717DF67-2D0D-4CD7-9245-35C143E5EC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2938" y="2332038"/>
            <a:ext cx="1587" cy="20637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704" name="Rectangle 88">
            <a:extLst>
              <a:ext uri="{FF2B5EF4-FFF2-40B4-BE49-F238E27FC236}">
                <a16:creationId xmlns:a16="http://schemas.microsoft.com/office/drawing/2014/main" id="{D2A735EF-480E-410E-BC1E-01F0A7CC1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2160588"/>
            <a:ext cx="41338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altLang="zh-TW" sz="1900" b="1">
                <a:solidFill>
                  <a:srgbClr val="FFFFFF"/>
                </a:solidFill>
                <a:latin typeface="Arial" panose="020B0604020202020204" pitchFamily="34" charset="0"/>
                <a:ea typeface="新細明體" panose="020B0604030504040204" pitchFamily="18" charset="-120"/>
              </a:rPr>
              <a:t>Seta indica maior do que o indicado</a:t>
            </a:r>
            <a:endParaRPr lang="pt-BR" altLang="zh-TW" sz="3200">
              <a:latin typeface="Arial" panose="020B0604020202020204" pitchFamily="34" charset="0"/>
              <a:ea typeface="新細明體" panose="020B0604030504040204" pitchFamily="18" charset="-12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>
            <a:extLst>
              <a:ext uri="{FF2B5EF4-FFF2-40B4-BE49-F238E27FC236}">
                <a16:creationId xmlns:a16="http://schemas.microsoft.com/office/drawing/2014/main" id="{305D9BE1-F34D-43C8-9BF4-39BDEC248F4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07" name="Rectangle 3">
            <a:extLst>
              <a:ext uri="{FF2B5EF4-FFF2-40B4-BE49-F238E27FC236}">
                <a16:creationId xmlns:a16="http://schemas.microsoft.com/office/drawing/2014/main" id="{A56C5A43-11E0-4B1D-8BE6-4FE8C2B9F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</p:spPr>
        <p:txBody>
          <a:bodyPr/>
          <a:lstStyle/>
          <a:p>
            <a:r>
              <a:rPr lang="pt-BR" altLang="pt-BR"/>
              <a:t>PROCESSOS DE MEMBRANA</a:t>
            </a:r>
          </a:p>
        </p:txBody>
      </p:sp>
      <p:grpSp>
        <p:nvGrpSpPr>
          <p:cNvPr id="149508" name="Group 4">
            <a:extLst>
              <a:ext uri="{FF2B5EF4-FFF2-40B4-BE49-F238E27FC236}">
                <a16:creationId xmlns:a16="http://schemas.microsoft.com/office/drawing/2014/main" id="{BA53A52B-9949-48A0-ABEA-95E6F6131B72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276475"/>
            <a:ext cx="7777163" cy="3889375"/>
            <a:chOff x="476" y="1434"/>
            <a:chExt cx="4899" cy="2450"/>
          </a:xfrm>
        </p:grpSpPr>
        <p:sp>
          <p:nvSpPr>
            <p:cNvPr id="149509" name="Rectangle 5">
              <a:extLst>
                <a:ext uri="{FF2B5EF4-FFF2-40B4-BE49-F238E27FC236}">
                  <a16:creationId xmlns:a16="http://schemas.microsoft.com/office/drawing/2014/main" id="{23D89943-5999-4CC7-A1FF-80B1F216D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" y="2145"/>
              <a:ext cx="1360" cy="589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9510" name="Line 6">
              <a:extLst>
                <a:ext uri="{FF2B5EF4-FFF2-40B4-BE49-F238E27FC236}">
                  <a16:creationId xmlns:a16="http://schemas.microsoft.com/office/drawing/2014/main" id="{42B92DFC-D74A-434B-A8B2-9CDB6F7EB3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0" y="2145"/>
              <a:ext cx="1361" cy="58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49511" name="AutoShape 7">
              <a:extLst>
                <a:ext uri="{FF2B5EF4-FFF2-40B4-BE49-F238E27FC236}">
                  <a16:creationId xmlns:a16="http://schemas.microsoft.com/office/drawing/2014/main" id="{29C4A241-AE1A-46CD-AEDC-A8A82817EEAC}"/>
                </a:ext>
              </a:extLst>
            </p:cNvPr>
            <p:cNvCxnSpPr>
              <a:cxnSpLocks noChangeShapeType="1"/>
              <a:stCxn id="149509" idx="2"/>
            </p:cNvCxnSpPr>
            <p:nvPr/>
          </p:nvCxnSpPr>
          <p:spPr bwMode="auto">
            <a:xfrm>
              <a:off x="2680" y="2742"/>
              <a:ext cx="1" cy="71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9512" name="Line 8">
              <a:extLst>
                <a:ext uri="{FF2B5EF4-FFF2-40B4-BE49-F238E27FC236}">
                  <a16:creationId xmlns:a16="http://schemas.microsoft.com/office/drawing/2014/main" id="{9978C4A0-E3AD-41AA-BF68-EEFE69895C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1" y="2437"/>
              <a:ext cx="95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9513" name="Line 9">
              <a:extLst>
                <a:ext uri="{FF2B5EF4-FFF2-40B4-BE49-F238E27FC236}">
                  <a16:creationId xmlns:a16="http://schemas.microsoft.com/office/drawing/2014/main" id="{8D8C0731-EB8B-4268-955F-48163D977E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2442"/>
              <a:ext cx="95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49514" name="Object 10">
              <a:extLst>
                <a:ext uri="{FF2B5EF4-FFF2-40B4-BE49-F238E27FC236}">
                  <a16:creationId xmlns:a16="http://schemas.microsoft.com/office/drawing/2014/main" id="{9E70BE1E-9DCE-414A-A7D1-20E1A92CE46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84" y="2069"/>
            <a:ext cx="952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9526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" y="2069"/>
                          <a:ext cx="952" cy="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9515" name="Object 11">
              <a:extLst>
                <a:ext uri="{FF2B5EF4-FFF2-40B4-BE49-F238E27FC236}">
                  <a16:creationId xmlns:a16="http://schemas.microsoft.com/office/drawing/2014/main" id="{D6043CB7-C834-4209-A6D2-8E52EEA44E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60" y="2024"/>
            <a:ext cx="912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9527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0" y="2024"/>
                          <a:ext cx="912" cy="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9516" name="Object 12">
              <a:extLst>
                <a:ext uri="{FF2B5EF4-FFF2-40B4-BE49-F238E27FC236}">
                  <a16:creationId xmlns:a16="http://schemas.microsoft.com/office/drawing/2014/main" id="{79765162-98EC-458E-9E01-70F4A935FDA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35" y="2976"/>
            <a:ext cx="840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9528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5" y="2976"/>
                          <a:ext cx="840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9517" name="Text Box 13">
              <a:extLst>
                <a:ext uri="{FF2B5EF4-FFF2-40B4-BE49-F238E27FC236}">
                  <a16:creationId xmlns:a16="http://schemas.microsoft.com/office/drawing/2014/main" id="{7DB1E2AD-C6EE-4A9F-A0D1-E557B3CB4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3" y="3596"/>
              <a:ext cx="23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49518" name="Text Box 14">
              <a:extLst>
                <a:ext uri="{FF2B5EF4-FFF2-40B4-BE49-F238E27FC236}">
                  <a16:creationId xmlns:a16="http://schemas.microsoft.com/office/drawing/2014/main" id="{F759B740-10F3-4A0B-9FB1-7FA723E2B3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1434"/>
              <a:ext cx="10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49519" name="Text Box 15">
              <a:extLst>
                <a:ext uri="{FF2B5EF4-FFF2-40B4-BE49-F238E27FC236}">
                  <a16:creationId xmlns:a16="http://schemas.microsoft.com/office/drawing/2014/main" id="{1B0A53FF-88A5-4CAB-AB78-05F0A7554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525"/>
              <a:ext cx="12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49520" name="AutoShape 16">
              <a:extLst>
                <a:ext uri="{FF2B5EF4-FFF2-40B4-BE49-F238E27FC236}">
                  <a16:creationId xmlns:a16="http://schemas.microsoft.com/office/drawing/2014/main" id="{03C41228-3790-434F-8F10-B948C71164CC}"/>
                </a:ext>
              </a:extLst>
            </p:cNvPr>
            <p:cNvCxnSpPr>
              <a:cxnSpLocks noChangeShapeType="1"/>
              <a:stCxn id="149519" idx="1"/>
              <a:endCxn id="0" idx="0"/>
            </p:cNvCxnSpPr>
            <p:nvPr/>
          </p:nvCxnSpPr>
          <p:spPr bwMode="auto">
            <a:xfrm rot="10800000" flipH="1" flipV="1">
              <a:off x="476" y="1669"/>
              <a:ext cx="884" cy="400"/>
            </a:xfrm>
            <a:prstGeom prst="curvedConnector4">
              <a:avLst>
                <a:gd name="adj1" fmla="val -16292"/>
                <a:gd name="adj2" fmla="val 68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9521" name="AutoShape 17">
              <a:extLst>
                <a:ext uri="{FF2B5EF4-FFF2-40B4-BE49-F238E27FC236}">
                  <a16:creationId xmlns:a16="http://schemas.microsoft.com/office/drawing/2014/main" id="{8BF53B4B-A57A-42A7-A54C-35C61A3AFDF9}"/>
                </a:ext>
              </a:extLst>
            </p:cNvPr>
            <p:cNvCxnSpPr>
              <a:cxnSpLocks noChangeShapeType="1"/>
              <a:stCxn id="149517" idx="0"/>
              <a:endCxn id="0" idx="2"/>
            </p:cNvCxnSpPr>
            <p:nvPr/>
          </p:nvCxnSpPr>
          <p:spPr bwMode="auto">
            <a:xfrm rot="5400000" flipH="1">
              <a:off x="3558" y="2945"/>
              <a:ext cx="348" cy="954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9522" name="AutoShape 18">
              <a:extLst>
                <a:ext uri="{FF2B5EF4-FFF2-40B4-BE49-F238E27FC236}">
                  <a16:creationId xmlns:a16="http://schemas.microsoft.com/office/drawing/2014/main" id="{D8A5E3CE-DA76-496C-97C7-CC6B9F599239}"/>
                </a:ext>
              </a:extLst>
            </p:cNvPr>
            <p:cNvCxnSpPr>
              <a:cxnSpLocks noChangeShapeType="1"/>
              <a:stCxn id="149518" idx="2"/>
              <a:endCxn id="0" idx="0"/>
            </p:cNvCxnSpPr>
            <p:nvPr/>
          </p:nvCxnSpPr>
          <p:spPr bwMode="auto">
            <a:xfrm rot="5400000">
              <a:off x="4203" y="1535"/>
              <a:ext cx="302" cy="675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>
            <a:extLst>
              <a:ext uri="{FF2B5EF4-FFF2-40B4-BE49-F238E27FC236}">
                <a16:creationId xmlns:a16="http://schemas.microsoft.com/office/drawing/2014/main" id="{282F5B89-F34D-4661-B03A-736D650E0E5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82" name="Rectangle 2">
            <a:extLst>
              <a:ext uri="{FF2B5EF4-FFF2-40B4-BE49-F238E27FC236}">
                <a16:creationId xmlns:a16="http://schemas.microsoft.com/office/drawing/2014/main" id="{9D63115F-C497-45A6-98A4-82A3809B4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PRESSÕES DE TRABALHO</a:t>
            </a: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D88AF04C-8737-4059-9749-2362862273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2347913"/>
            <a:ext cx="8507412" cy="3529012"/>
          </a:xfrm>
        </p:spPr>
        <p:txBody>
          <a:bodyPr/>
          <a:lstStyle/>
          <a:p>
            <a:r>
              <a:rPr lang="pt-BR" altLang="pt-BR" sz="3600"/>
              <a:t>As pressões de trabalho de sistemas de micro-filtração situam-se na faixa de 10 psi a 50 psi (7,1 m.c.a a 35,2 m.c.a), sendo o fluxo de operação da ordem de 4,1 m</a:t>
            </a:r>
            <a:r>
              <a:rPr lang="pt-BR" altLang="pt-BR" sz="3600" baseline="30000"/>
              <a:t>3</a:t>
            </a:r>
            <a:r>
              <a:rPr lang="pt-BR" altLang="pt-BR" sz="3600"/>
              <a:t>/m</a:t>
            </a:r>
            <a:r>
              <a:rPr lang="pt-BR" altLang="pt-BR" sz="3600" baseline="30000"/>
              <a:t>2</a:t>
            </a:r>
            <a:r>
              <a:rPr lang="pt-BR" altLang="pt-BR" sz="3600"/>
              <a:t>/dia a 41,0 m</a:t>
            </a:r>
            <a:r>
              <a:rPr lang="pt-BR" altLang="pt-BR" sz="3600" baseline="30000"/>
              <a:t>3</a:t>
            </a:r>
            <a:r>
              <a:rPr lang="pt-BR" altLang="pt-BR" sz="3600"/>
              <a:t>/m</a:t>
            </a:r>
            <a:r>
              <a:rPr lang="pt-BR" altLang="pt-BR" sz="3600" baseline="30000"/>
              <a:t>2</a:t>
            </a:r>
            <a:r>
              <a:rPr lang="pt-BR" altLang="pt-BR" sz="3600"/>
              <a:t>/dia.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>
            <a:extLst>
              <a:ext uri="{FF2B5EF4-FFF2-40B4-BE49-F238E27FC236}">
                <a16:creationId xmlns:a16="http://schemas.microsoft.com/office/drawing/2014/main" id="{8FF06BAA-5885-41A4-8734-C0463BD6A0A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530" name="Rectangle 2">
            <a:extLst>
              <a:ext uri="{FF2B5EF4-FFF2-40B4-BE49-F238E27FC236}">
                <a16:creationId xmlns:a16="http://schemas.microsoft.com/office/drawing/2014/main" id="{79018875-54A7-401B-B2AB-18B1791AA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PRESSÕES DE TRABALHO</a:t>
            </a:r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2DC64F14-72B6-40F3-BFF0-7AB8AD4CFA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2565400"/>
            <a:ext cx="8507413" cy="3240088"/>
          </a:xfrm>
        </p:spPr>
        <p:txBody>
          <a:bodyPr/>
          <a:lstStyle/>
          <a:p>
            <a:r>
              <a:rPr lang="pt-BR" altLang="pt-BR" sz="3600"/>
              <a:t>As pressões de trabalho de sistemas de ultra-filtração situam-se na faixa de 50 psi a 100 psi (35,2 m.c.a a 70,4 m.c.a), sendo o fluxo de operação da ordem de 0,8 m</a:t>
            </a:r>
            <a:r>
              <a:rPr lang="pt-BR" altLang="pt-BR" sz="3600" baseline="30000"/>
              <a:t>3</a:t>
            </a:r>
            <a:r>
              <a:rPr lang="pt-BR" altLang="pt-BR" sz="3600"/>
              <a:t>/m</a:t>
            </a:r>
            <a:r>
              <a:rPr lang="pt-BR" altLang="pt-BR" sz="3600" baseline="30000"/>
              <a:t>2</a:t>
            </a:r>
            <a:r>
              <a:rPr lang="pt-BR" altLang="pt-BR" sz="3600"/>
              <a:t>/dia a 12,3 m</a:t>
            </a:r>
            <a:r>
              <a:rPr lang="pt-BR" altLang="pt-BR" sz="3600" baseline="30000"/>
              <a:t>3</a:t>
            </a:r>
            <a:r>
              <a:rPr lang="pt-BR" altLang="pt-BR" sz="3600"/>
              <a:t>/m</a:t>
            </a:r>
            <a:r>
              <a:rPr lang="pt-BR" altLang="pt-BR" sz="3600" baseline="30000"/>
              <a:t>2</a:t>
            </a:r>
            <a:r>
              <a:rPr lang="pt-BR" altLang="pt-BR" sz="3600"/>
              <a:t>/dia.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id="{B48306FD-9553-4E13-B82C-A0073BD2638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3" name="Rectangle 3">
            <a:extLst>
              <a:ext uri="{FF2B5EF4-FFF2-40B4-BE49-F238E27FC236}">
                <a16:creationId xmlns:a16="http://schemas.microsoft.com/office/drawing/2014/main" id="{197D0D04-0B43-47B9-99CA-B2542E7B22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511300"/>
          </a:xfrm>
        </p:spPr>
        <p:txBody>
          <a:bodyPr/>
          <a:lstStyle/>
          <a:p>
            <a:r>
              <a:rPr lang="pt-BR" altLang="pt-BR"/>
              <a:t>CONFIGURAÇÃO DE SISTEMAS DE ULTRA E MICRO-FILTRAÇÃO</a:t>
            </a:r>
          </a:p>
        </p:txBody>
      </p:sp>
      <p:pic>
        <p:nvPicPr>
          <p:cNvPr id="112658" name="Picture 18" descr="img004">
            <a:extLst>
              <a:ext uri="{FF2B5EF4-FFF2-40B4-BE49-F238E27FC236}">
                <a16:creationId xmlns:a16="http://schemas.microsoft.com/office/drawing/2014/main" id="{FB52BC7F-807B-4155-B102-524D997E3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44675"/>
            <a:ext cx="633730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>
            <a:extLst>
              <a:ext uri="{FF2B5EF4-FFF2-40B4-BE49-F238E27FC236}">
                <a16:creationId xmlns:a16="http://schemas.microsoft.com/office/drawing/2014/main" id="{9967729F-C45A-4732-AB35-E371F72915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2">
            <a:extLst>
              <a:ext uri="{FF2B5EF4-FFF2-40B4-BE49-F238E27FC236}">
                <a16:creationId xmlns:a16="http://schemas.microsoft.com/office/drawing/2014/main" id="{F3C0B2DA-88D7-40CD-8167-01676AFD9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PROCESSOS DE MEMBRANA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2026C70-29F3-4849-993D-82F4AF7BD3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916113"/>
            <a:ext cx="8229600" cy="4687887"/>
          </a:xfrm>
        </p:spPr>
        <p:txBody>
          <a:bodyPr/>
          <a:lstStyle/>
          <a:p>
            <a:r>
              <a:rPr lang="pt-BR" altLang="pt-BR" sz="3600"/>
              <a:t>Definição:É um processo fisico-químico que objetiva a remoção de contaminantes presentes na fase líquida através da sua concentração também na fase líquida, sendo que a fase concentrada é denominada rejeito e a fase diluída é denominada de permeado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59" name="Picture 47">
            <a:extLst>
              <a:ext uri="{FF2B5EF4-FFF2-40B4-BE49-F238E27FC236}">
                <a16:creationId xmlns:a16="http://schemas.microsoft.com/office/drawing/2014/main" id="{87E539D5-FF7C-4C76-9CAB-8813D2A6DDF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6" name="Rectangle 4">
            <a:extLst>
              <a:ext uri="{FF2B5EF4-FFF2-40B4-BE49-F238E27FC236}">
                <a16:creationId xmlns:a16="http://schemas.microsoft.com/office/drawing/2014/main" id="{CC71210E-0445-4A16-8661-4B75D035E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9288" y="3757613"/>
            <a:ext cx="330200" cy="173037"/>
          </a:xfrm>
          <a:prstGeom prst="rect">
            <a:avLst/>
          </a:prstGeom>
          <a:solidFill>
            <a:srgbClr val="F35B1B"/>
          </a:solidFill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5717" name="Rectangle 5">
            <a:extLst>
              <a:ext uri="{FF2B5EF4-FFF2-40B4-BE49-F238E27FC236}">
                <a16:creationId xmlns:a16="http://schemas.microsoft.com/office/drawing/2014/main" id="{848A4623-B434-4DC9-9794-D0E3B2E8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3757613"/>
            <a:ext cx="330200" cy="173037"/>
          </a:xfrm>
          <a:prstGeom prst="rect">
            <a:avLst/>
          </a:prstGeom>
          <a:solidFill>
            <a:srgbClr val="F35B1B"/>
          </a:solidFill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5718" name="Rectangle 6">
            <a:extLst>
              <a:ext uri="{FF2B5EF4-FFF2-40B4-BE49-F238E27FC236}">
                <a16:creationId xmlns:a16="http://schemas.microsoft.com/office/drawing/2014/main" id="{24A5D88B-431F-45C5-8F7F-05382C77E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1563" y="3757613"/>
            <a:ext cx="330200" cy="173037"/>
          </a:xfrm>
          <a:prstGeom prst="rect">
            <a:avLst/>
          </a:prstGeom>
          <a:solidFill>
            <a:srgbClr val="F35B1B"/>
          </a:solidFill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15719" name="Group 7">
            <a:extLst>
              <a:ext uri="{FF2B5EF4-FFF2-40B4-BE49-F238E27FC236}">
                <a16:creationId xmlns:a16="http://schemas.microsoft.com/office/drawing/2014/main" id="{74892F5B-13DB-41EA-9BAD-4F81EB13CE18}"/>
              </a:ext>
            </a:extLst>
          </p:cNvPr>
          <p:cNvGrpSpPr>
            <a:grpSpLocks/>
          </p:cNvGrpSpPr>
          <p:nvPr/>
        </p:nvGrpSpPr>
        <p:grpSpPr bwMode="auto">
          <a:xfrm>
            <a:off x="4000500" y="1887538"/>
            <a:ext cx="2828925" cy="1304925"/>
            <a:chOff x="2301" y="1189"/>
            <a:chExt cx="2005" cy="822"/>
          </a:xfrm>
        </p:grpSpPr>
        <p:sp>
          <p:nvSpPr>
            <p:cNvPr id="115720" name="Line 8">
              <a:extLst>
                <a:ext uri="{FF2B5EF4-FFF2-40B4-BE49-F238E27FC236}">
                  <a16:creationId xmlns:a16="http://schemas.microsoft.com/office/drawing/2014/main" id="{BF370989-E3C6-4182-8AEB-CEF56BAD21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2" y="1641"/>
              <a:ext cx="0" cy="36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21" name="Line 9">
              <a:extLst>
                <a:ext uri="{FF2B5EF4-FFF2-40B4-BE49-F238E27FC236}">
                  <a16:creationId xmlns:a16="http://schemas.microsoft.com/office/drawing/2014/main" id="{75772802-B554-4DB4-A69E-3A764CB668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92" y="1403"/>
              <a:ext cx="1" cy="60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22" name="Line 10">
              <a:extLst>
                <a:ext uri="{FF2B5EF4-FFF2-40B4-BE49-F238E27FC236}">
                  <a16:creationId xmlns:a16="http://schemas.microsoft.com/office/drawing/2014/main" id="{36B9B485-DAA5-441E-8D6B-A914ECEEA7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2" y="1639"/>
              <a:ext cx="0" cy="36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15723" name="Group 11">
              <a:extLst>
                <a:ext uri="{FF2B5EF4-FFF2-40B4-BE49-F238E27FC236}">
                  <a16:creationId xmlns:a16="http://schemas.microsoft.com/office/drawing/2014/main" id="{445AF884-0FEF-453F-A05B-9975C7177A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1" y="1189"/>
              <a:ext cx="2005" cy="460"/>
              <a:chOff x="2301" y="1189"/>
              <a:chExt cx="2005" cy="460"/>
            </a:xfrm>
          </p:grpSpPr>
          <p:sp>
            <p:nvSpPr>
              <p:cNvPr id="115724" name="Rectangle 12">
                <a:extLst>
                  <a:ext uri="{FF2B5EF4-FFF2-40B4-BE49-F238E27FC236}">
                    <a16:creationId xmlns:a16="http://schemas.microsoft.com/office/drawing/2014/main" id="{6E89C854-E0CF-4C47-BB5F-EA7DD53C6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1" y="1189"/>
                <a:ext cx="2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algn="ctr" eaLnBrk="0" hangingPunct="0"/>
                <a:r>
                  <a:rPr lang="en-US" altLang="pt-BR" sz="20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Água de lavagem</a:t>
                </a:r>
              </a:p>
            </p:txBody>
          </p:sp>
          <p:sp>
            <p:nvSpPr>
              <p:cNvPr id="115725" name="Line 13">
                <a:extLst>
                  <a:ext uri="{FF2B5EF4-FFF2-40B4-BE49-F238E27FC236}">
                    <a16:creationId xmlns:a16="http://schemas.microsoft.com/office/drawing/2014/main" id="{F721E2ED-4922-444E-9005-B21BBB641C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2" y="1646"/>
                <a:ext cx="1200" cy="3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5726" name="Line 14">
                <a:extLst>
                  <a:ext uri="{FF2B5EF4-FFF2-40B4-BE49-F238E27FC236}">
                    <a16:creationId xmlns:a16="http://schemas.microsoft.com/office/drawing/2014/main" id="{8D867CDC-6040-4BA6-ADDF-D8674E8D20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6" y="1646"/>
                <a:ext cx="248" cy="3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5727" name="Line 15">
                <a:extLst>
                  <a:ext uri="{FF2B5EF4-FFF2-40B4-BE49-F238E27FC236}">
                    <a16:creationId xmlns:a16="http://schemas.microsoft.com/office/drawing/2014/main" id="{1554DA17-7F07-41C9-A7B7-2C644100AD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08" y="1646"/>
                <a:ext cx="248" cy="3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115728" name="Group 16">
            <a:extLst>
              <a:ext uri="{FF2B5EF4-FFF2-40B4-BE49-F238E27FC236}">
                <a16:creationId xmlns:a16="http://schemas.microsoft.com/office/drawing/2014/main" id="{DF188F25-AF85-4225-A2EB-B60EF3518333}"/>
              </a:ext>
            </a:extLst>
          </p:cNvPr>
          <p:cNvGrpSpPr>
            <a:grpSpLocks/>
          </p:cNvGrpSpPr>
          <p:nvPr/>
        </p:nvGrpSpPr>
        <p:grpSpPr bwMode="auto">
          <a:xfrm>
            <a:off x="4786313" y="3883025"/>
            <a:ext cx="3819525" cy="1296988"/>
            <a:chOff x="2858" y="2446"/>
            <a:chExt cx="2707" cy="817"/>
          </a:xfrm>
        </p:grpSpPr>
        <p:sp>
          <p:nvSpPr>
            <p:cNvPr id="115729" name="Rectangle 17">
              <a:extLst>
                <a:ext uri="{FF2B5EF4-FFF2-40B4-BE49-F238E27FC236}">
                  <a16:creationId xmlns:a16="http://schemas.microsoft.com/office/drawing/2014/main" id="{8F6A1A4F-4345-4CEF-BC80-2FEB267DA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2821"/>
              <a:ext cx="133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en-US" altLang="pt-BR" sz="2000" b="1">
                  <a:solidFill>
                    <a:srgbClr val="FFFFFF"/>
                  </a:solidFill>
                  <a:latin typeface="Arial" panose="020B0604020202020204" pitchFamily="34" charset="0"/>
                </a:rPr>
                <a:t>Ar ou água de lavagem</a:t>
              </a:r>
            </a:p>
          </p:txBody>
        </p:sp>
        <p:sp>
          <p:nvSpPr>
            <p:cNvPr id="115730" name="Line 18">
              <a:extLst>
                <a:ext uri="{FF2B5EF4-FFF2-40B4-BE49-F238E27FC236}">
                  <a16:creationId xmlns:a16="http://schemas.microsoft.com/office/drawing/2014/main" id="{2726C339-F9AB-4029-9A52-B7B9F517D1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09" y="2455"/>
              <a:ext cx="961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31" name="Line 19">
              <a:extLst>
                <a:ext uri="{FF2B5EF4-FFF2-40B4-BE49-F238E27FC236}">
                  <a16:creationId xmlns:a16="http://schemas.microsoft.com/office/drawing/2014/main" id="{C4B5287D-ACFB-40BC-9867-E42F7945B1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8" y="2455"/>
              <a:ext cx="1581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32" name="Line 20">
              <a:extLst>
                <a:ext uri="{FF2B5EF4-FFF2-40B4-BE49-F238E27FC236}">
                  <a16:creationId xmlns:a16="http://schemas.microsoft.com/office/drawing/2014/main" id="{0488C80D-0067-40E4-9E2B-42B9E68187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18" y="2455"/>
              <a:ext cx="414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33" name="Line 21">
              <a:extLst>
                <a:ext uri="{FF2B5EF4-FFF2-40B4-BE49-F238E27FC236}">
                  <a16:creationId xmlns:a16="http://schemas.microsoft.com/office/drawing/2014/main" id="{B8AB5BCD-A6F2-47C1-9885-7B92C4F9B6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31" y="2446"/>
              <a:ext cx="0" cy="36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15760" name="Group 48">
            <a:extLst>
              <a:ext uri="{FF2B5EF4-FFF2-40B4-BE49-F238E27FC236}">
                <a16:creationId xmlns:a16="http://schemas.microsoft.com/office/drawing/2014/main" id="{4F7CBF9E-8B0D-4CF4-908D-217BA8622470}"/>
              </a:ext>
            </a:extLst>
          </p:cNvPr>
          <p:cNvGrpSpPr>
            <a:grpSpLocks/>
          </p:cNvGrpSpPr>
          <p:nvPr/>
        </p:nvGrpSpPr>
        <p:grpSpPr bwMode="auto">
          <a:xfrm>
            <a:off x="1490663" y="4824413"/>
            <a:ext cx="4754562" cy="1628775"/>
            <a:chOff x="939" y="3039"/>
            <a:chExt cx="2995" cy="1026"/>
          </a:xfrm>
        </p:grpSpPr>
        <p:sp>
          <p:nvSpPr>
            <p:cNvPr id="115735" name="Rectangle 23">
              <a:extLst>
                <a:ext uri="{FF2B5EF4-FFF2-40B4-BE49-F238E27FC236}">
                  <a16:creationId xmlns:a16="http://schemas.microsoft.com/office/drawing/2014/main" id="{A9D81B90-55A0-498A-889F-082F3D6F1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" y="3195"/>
              <a:ext cx="645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en-US" altLang="pt-BR" sz="2000" b="1">
                  <a:solidFill>
                    <a:srgbClr val="FFFFFF"/>
                  </a:solidFill>
                  <a:latin typeface="Arial" panose="020B0604020202020204" pitchFamily="34" charset="0"/>
                </a:rPr>
                <a:t>Água bruta</a:t>
              </a:r>
            </a:p>
          </p:txBody>
        </p:sp>
        <p:sp>
          <p:nvSpPr>
            <p:cNvPr id="115736" name="Rectangle 24">
              <a:extLst>
                <a:ext uri="{FF2B5EF4-FFF2-40B4-BE49-F238E27FC236}">
                  <a16:creationId xmlns:a16="http://schemas.microsoft.com/office/drawing/2014/main" id="{841CD2C1-EAAB-4CA9-9F84-17F4C364C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9" y="3620"/>
              <a:ext cx="73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en-US" altLang="pt-BR" sz="2000" b="1">
                  <a:solidFill>
                    <a:srgbClr val="FFFFFF"/>
                  </a:solidFill>
                  <a:latin typeface="Arial" panose="020B0604020202020204" pitchFamily="34" charset="0"/>
                </a:rPr>
                <a:t>Bomba</a:t>
              </a:r>
            </a:p>
          </p:txBody>
        </p:sp>
        <p:sp>
          <p:nvSpPr>
            <p:cNvPr id="115737" name="Rectangle 25">
              <a:extLst>
                <a:ext uri="{FF2B5EF4-FFF2-40B4-BE49-F238E27FC236}">
                  <a16:creationId xmlns:a16="http://schemas.microsoft.com/office/drawing/2014/main" id="{5B905A09-BB56-47FF-B42A-4BB464139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" y="3623"/>
              <a:ext cx="112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en-US" altLang="pt-BR" sz="2000" b="1">
                  <a:solidFill>
                    <a:srgbClr val="FFFFFF"/>
                  </a:solidFill>
                  <a:latin typeface="Arial" panose="020B0604020202020204" pitchFamily="34" charset="0"/>
                </a:rPr>
                <a:t>Filtro de partícula</a:t>
              </a:r>
            </a:p>
          </p:txBody>
        </p:sp>
        <p:sp>
          <p:nvSpPr>
            <p:cNvPr id="115738" name="Line 26">
              <a:extLst>
                <a:ext uri="{FF2B5EF4-FFF2-40B4-BE49-F238E27FC236}">
                  <a16:creationId xmlns:a16="http://schemas.microsoft.com/office/drawing/2014/main" id="{3ED2436D-56CE-4172-ACF2-BFCA67FF23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68" y="3040"/>
              <a:ext cx="0" cy="36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39" name="Line 27">
              <a:extLst>
                <a:ext uri="{FF2B5EF4-FFF2-40B4-BE49-F238E27FC236}">
                  <a16:creationId xmlns:a16="http://schemas.microsoft.com/office/drawing/2014/main" id="{12282496-66D6-4C39-BCBB-F0A562FBE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7" y="3394"/>
              <a:ext cx="347" cy="3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40" name="Line 28">
              <a:extLst>
                <a:ext uri="{FF2B5EF4-FFF2-40B4-BE49-F238E27FC236}">
                  <a16:creationId xmlns:a16="http://schemas.microsoft.com/office/drawing/2014/main" id="{DC38AE84-477E-468A-902C-39A0B9ADFA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1" y="3040"/>
              <a:ext cx="0" cy="3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41" name="Line 29">
              <a:extLst>
                <a:ext uri="{FF2B5EF4-FFF2-40B4-BE49-F238E27FC236}">
                  <a16:creationId xmlns:a16="http://schemas.microsoft.com/office/drawing/2014/main" id="{DE52E4F3-77C5-4DF7-BD8A-FCBED11131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4" y="3039"/>
              <a:ext cx="0" cy="3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42" name="Line 30">
              <a:extLst>
                <a:ext uri="{FF2B5EF4-FFF2-40B4-BE49-F238E27FC236}">
                  <a16:creationId xmlns:a16="http://schemas.microsoft.com/office/drawing/2014/main" id="{782F7B4B-F460-4976-AD67-223B9A3CA0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5" y="3399"/>
              <a:ext cx="2149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15743" name="Group 31">
              <a:extLst>
                <a:ext uri="{FF2B5EF4-FFF2-40B4-BE49-F238E27FC236}">
                  <a16:creationId xmlns:a16="http://schemas.microsoft.com/office/drawing/2014/main" id="{B706242A-1047-4198-824E-4C8097B71F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2" y="3312"/>
              <a:ext cx="319" cy="312"/>
              <a:chOff x="1572" y="3312"/>
              <a:chExt cx="359" cy="312"/>
            </a:xfrm>
          </p:grpSpPr>
          <p:sp>
            <p:nvSpPr>
              <p:cNvPr id="115744" name="AutoShape 32">
                <a:extLst>
                  <a:ext uri="{FF2B5EF4-FFF2-40B4-BE49-F238E27FC236}">
                    <a16:creationId xmlns:a16="http://schemas.microsoft.com/office/drawing/2014/main" id="{8600AA58-775C-4D6C-83B4-CE2B824FA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572" y="3504"/>
                <a:ext cx="320" cy="120"/>
              </a:xfrm>
              <a:custGeom>
                <a:avLst/>
                <a:gdLst>
                  <a:gd name="G0" fmla="+- 5826 0 0"/>
                  <a:gd name="G1" fmla="+- 21600 0 5826"/>
                  <a:gd name="G2" fmla="*/ 5826 1 2"/>
                  <a:gd name="G3" fmla="+- 21600 0 G2"/>
                  <a:gd name="G4" fmla="+/ 5826 21600 2"/>
                  <a:gd name="G5" fmla="+/ G1 0 2"/>
                  <a:gd name="G6" fmla="*/ 21600 21600 5826"/>
                  <a:gd name="G7" fmla="*/ G6 1 2"/>
                  <a:gd name="G8" fmla="+- 21600 0 G7"/>
                  <a:gd name="G9" fmla="*/ 21600 1 2"/>
                  <a:gd name="G10" fmla="+- 5826 0 G9"/>
                  <a:gd name="G11" fmla="?: G10 G8 0"/>
                  <a:gd name="G12" fmla="?: G10 G7 21600"/>
                  <a:gd name="T0" fmla="*/ 18687 w 21600"/>
                  <a:gd name="T1" fmla="*/ 10800 h 21600"/>
                  <a:gd name="T2" fmla="*/ 10800 w 21600"/>
                  <a:gd name="T3" fmla="*/ 21600 h 21600"/>
                  <a:gd name="T4" fmla="*/ 2913 w 21600"/>
                  <a:gd name="T5" fmla="*/ 10800 h 21600"/>
                  <a:gd name="T6" fmla="*/ 10800 w 21600"/>
                  <a:gd name="T7" fmla="*/ 0 h 21600"/>
                  <a:gd name="T8" fmla="*/ 4713 w 21600"/>
                  <a:gd name="T9" fmla="*/ 4713 h 21600"/>
                  <a:gd name="T10" fmla="*/ 16887 w 21600"/>
                  <a:gd name="T11" fmla="*/ 1688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826" y="21600"/>
                    </a:lnTo>
                    <a:lnTo>
                      <a:pt x="1577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bg2"/>
              </a:solidFill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15745" name="Group 33">
                <a:extLst>
                  <a:ext uri="{FF2B5EF4-FFF2-40B4-BE49-F238E27FC236}">
                    <a16:creationId xmlns:a16="http://schemas.microsoft.com/office/drawing/2014/main" id="{9E8BCA15-78BD-4EDB-8E81-D5E16000F1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95" y="3312"/>
                <a:ext cx="336" cy="262"/>
                <a:chOff x="1595" y="3312"/>
                <a:chExt cx="336" cy="262"/>
              </a:xfrm>
            </p:grpSpPr>
            <p:sp>
              <p:nvSpPr>
                <p:cNvPr id="115746" name="Rectangle 34">
                  <a:extLst>
                    <a:ext uri="{FF2B5EF4-FFF2-40B4-BE49-F238E27FC236}">
                      <a16:creationId xmlns:a16="http://schemas.microsoft.com/office/drawing/2014/main" id="{B0728AF3-EEB3-47F0-90F0-2012015DD0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3" y="3312"/>
                  <a:ext cx="198" cy="116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5747" name="Rectangle 35">
                  <a:extLst>
                    <a:ext uri="{FF2B5EF4-FFF2-40B4-BE49-F238E27FC236}">
                      <a16:creationId xmlns:a16="http://schemas.microsoft.com/office/drawing/2014/main" id="{453FAFC3-3E66-412D-A36D-D4FA2E8910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7" y="3316"/>
                  <a:ext cx="204" cy="123"/>
                </a:xfrm>
                <a:prstGeom prst="rect">
                  <a:avLst/>
                </a:prstGeom>
                <a:solidFill>
                  <a:schemeClr val="bg2"/>
                </a:solidFill>
                <a:ln w="25400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5748" name="Oval 36">
                  <a:extLst>
                    <a:ext uri="{FF2B5EF4-FFF2-40B4-BE49-F238E27FC236}">
                      <a16:creationId xmlns:a16="http://schemas.microsoft.com/office/drawing/2014/main" id="{80617F9B-C7AC-4863-B5C0-EEC15E9806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5" y="3316"/>
                  <a:ext cx="259" cy="258"/>
                </a:xfrm>
                <a:prstGeom prst="ellipse">
                  <a:avLst/>
                </a:prstGeom>
                <a:solidFill>
                  <a:schemeClr val="bg2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115749" name="Rectangle 37">
              <a:extLst>
                <a:ext uri="{FF2B5EF4-FFF2-40B4-BE49-F238E27FC236}">
                  <a16:creationId xmlns:a16="http://schemas.microsoft.com/office/drawing/2014/main" id="{DD719BF9-F36D-40CA-A344-473B612BE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" y="3192"/>
              <a:ext cx="149" cy="368"/>
            </a:xfrm>
            <a:prstGeom prst="rect">
              <a:avLst/>
            </a:prstGeom>
            <a:solidFill>
              <a:srgbClr val="8CF4E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15750" name="Group 38">
            <a:extLst>
              <a:ext uri="{FF2B5EF4-FFF2-40B4-BE49-F238E27FC236}">
                <a16:creationId xmlns:a16="http://schemas.microsoft.com/office/drawing/2014/main" id="{DC3D84E6-B70D-4B4E-A538-389486E795C7}"/>
              </a:ext>
            </a:extLst>
          </p:cNvPr>
          <p:cNvGrpSpPr>
            <a:grpSpLocks/>
          </p:cNvGrpSpPr>
          <p:nvPr/>
        </p:nvGrpSpPr>
        <p:grpSpPr bwMode="auto">
          <a:xfrm>
            <a:off x="4375150" y="3000375"/>
            <a:ext cx="4894263" cy="1808163"/>
            <a:chOff x="2567" y="1890"/>
            <a:chExt cx="3468" cy="1139"/>
          </a:xfrm>
        </p:grpSpPr>
        <p:sp>
          <p:nvSpPr>
            <p:cNvPr id="115751" name="Rectangle 39">
              <a:extLst>
                <a:ext uri="{FF2B5EF4-FFF2-40B4-BE49-F238E27FC236}">
                  <a16:creationId xmlns:a16="http://schemas.microsoft.com/office/drawing/2014/main" id="{E589F08B-BD54-44A5-BA80-B279A6936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0" y="2256"/>
              <a:ext cx="135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en-US" altLang="pt-BR" sz="2000" b="1">
                  <a:solidFill>
                    <a:srgbClr val="FFFFFF"/>
                  </a:solidFill>
                  <a:latin typeface="Arial" panose="020B0604020202020204" pitchFamily="34" charset="0"/>
                </a:rPr>
                <a:t>Filtrado</a:t>
              </a:r>
            </a:p>
          </p:txBody>
        </p:sp>
        <p:sp>
          <p:nvSpPr>
            <p:cNvPr id="115752" name="Line 40">
              <a:extLst>
                <a:ext uri="{FF2B5EF4-FFF2-40B4-BE49-F238E27FC236}">
                  <a16:creationId xmlns:a16="http://schemas.microsoft.com/office/drawing/2014/main" id="{C5BA94E6-FAAE-494B-B462-5FAD7FA604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5" y="2395"/>
              <a:ext cx="2119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53" name="Rectangle 41">
              <a:extLst>
                <a:ext uri="{FF2B5EF4-FFF2-40B4-BE49-F238E27FC236}">
                  <a16:creationId xmlns:a16="http://schemas.microsoft.com/office/drawing/2014/main" id="{2E787552-8991-47A4-9030-9D3386944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7" y="1890"/>
              <a:ext cx="240" cy="1139"/>
            </a:xfrm>
            <a:prstGeom prst="rect">
              <a:avLst/>
            </a:prstGeom>
            <a:solidFill>
              <a:srgbClr val="F35B1B"/>
            </a:solidFill>
            <a:ln w="254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54" name="Rectangle 42">
              <a:extLst>
                <a:ext uri="{FF2B5EF4-FFF2-40B4-BE49-F238E27FC236}">
                  <a16:creationId xmlns:a16="http://schemas.microsoft.com/office/drawing/2014/main" id="{C956BBA4-6819-448C-8EA7-AA8200E3B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6" y="1890"/>
              <a:ext cx="241" cy="1139"/>
            </a:xfrm>
            <a:prstGeom prst="rect">
              <a:avLst/>
            </a:prstGeom>
            <a:solidFill>
              <a:srgbClr val="F35B1B"/>
            </a:solidFill>
            <a:ln w="254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5755" name="Rectangle 43">
              <a:extLst>
                <a:ext uri="{FF2B5EF4-FFF2-40B4-BE49-F238E27FC236}">
                  <a16:creationId xmlns:a16="http://schemas.microsoft.com/office/drawing/2014/main" id="{A7A91911-727C-438B-9853-936A5D7AE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6" y="1890"/>
              <a:ext cx="241" cy="1139"/>
            </a:xfrm>
            <a:prstGeom prst="rect">
              <a:avLst/>
            </a:prstGeom>
            <a:solidFill>
              <a:srgbClr val="F35B1B"/>
            </a:solidFill>
            <a:ln w="254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115756" name="Picture 44">
            <a:extLst>
              <a:ext uri="{FF2B5EF4-FFF2-40B4-BE49-F238E27FC236}">
                <a16:creationId xmlns:a16="http://schemas.microsoft.com/office/drawing/2014/main" id="{A988ADA6-E6A9-4A31-A1C5-A6986686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916113"/>
            <a:ext cx="2003425" cy="3124200"/>
          </a:xfrm>
          <a:prstGeom prst="rect">
            <a:avLst/>
          </a:prstGeom>
          <a:solidFill>
            <a:schemeClr val="bg2"/>
          </a:solidFill>
          <a:ln w="38100">
            <a:solidFill>
              <a:srgbClr val="12EA4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58" name="Rectangle 46">
            <a:extLst>
              <a:ext uri="{FF2B5EF4-FFF2-40B4-BE49-F238E27FC236}">
                <a16:creationId xmlns:a16="http://schemas.microsoft.com/office/drawing/2014/main" id="{2C4CB180-2012-4767-BC20-FFBA10877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1511300"/>
          </a:xfrm>
          <a:noFill/>
          <a:ln/>
        </p:spPr>
        <p:txBody>
          <a:bodyPr/>
          <a:lstStyle/>
          <a:p>
            <a:r>
              <a:rPr lang="pt-BR" altLang="pt-BR"/>
              <a:t>CONFIGURAÇÃO DE SISTEMAS DE ULTRA E MICRO-FILTRAÇÃO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>
            <a:extLst>
              <a:ext uri="{FF2B5EF4-FFF2-40B4-BE49-F238E27FC236}">
                <a16:creationId xmlns:a16="http://schemas.microsoft.com/office/drawing/2014/main" id="{205AFA39-1ACF-465B-811A-1B8094DF059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8218487" cy="4484687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66" name="Picture 2">
            <a:extLst>
              <a:ext uri="{FF2B5EF4-FFF2-40B4-BE49-F238E27FC236}">
                <a16:creationId xmlns:a16="http://schemas.microsoft.com/office/drawing/2014/main" id="{607E2EE2-9E9B-47B6-A5FB-7D8344A0EFC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67" name="Rectangle 3">
            <a:extLst>
              <a:ext uri="{FF2B5EF4-FFF2-40B4-BE49-F238E27FC236}">
                <a16:creationId xmlns:a16="http://schemas.microsoft.com/office/drawing/2014/main" id="{24FE97ED-8F7D-4213-829C-405812E45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511300"/>
          </a:xfrm>
        </p:spPr>
        <p:txBody>
          <a:bodyPr/>
          <a:lstStyle/>
          <a:p>
            <a:r>
              <a:rPr lang="pt-BR" altLang="pt-BR"/>
              <a:t>RANCHO CUCOMONGA</a:t>
            </a:r>
            <a:br>
              <a:rPr lang="pt-BR" altLang="pt-BR"/>
            </a:br>
            <a:r>
              <a:rPr lang="pt-BR" altLang="pt-BR"/>
              <a:t>CALIFORNIA MF – 18 ML/dia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>
            <a:extLst>
              <a:ext uri="{FF2B5EF4-FFF2-40B4-BE49-F238E27FC236}">
                <a16:creationId xmlns:a16="http://schemas.microsoft.com/office/drawing/2014/main" id="{EE156277-A81D-4A7B-A520-5D7A7AFCA49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1" name="Rectangle 3">
            <a:extLst>
              <a:ext uri="{FF2B5EF4-FFF2-40B4-BE49-F238E27FC236}">
                <a16:creationId xmlns:a16="http://schemas.microsoft.com/office/drawing/2014/main" id="{DA6D8586-D2B4-483A-BF9A-AB732D55B4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511300"/>
          </a:xfrm>
        </p:spPr>
        <p:txBody>
          <a:bodyPr/>
          <a:lstStyle/>
          <a:p>
            <a:r>
              <a:rPr lang="pt-BR" altLang="pt-BR"/>
              <a:t>CONFIGURAÇÃO DE SISTEMAS DE ULTRA E MICRO-FILTRAÇÃO</a:t>
            </a:r>
          </a:p>
        </p:txBody>
      </p:sp>
      <p:pic>
        <p:nvPicPr>
          <p:cNvPr id="114692" name="Picture 4" descr="MVC-319F">
            <a:extLst>
              <a:ext uri="{FF2B5EF4-FFF2-40B4-BE49-F238E27FC236}">
                <a16:creationId xmlns:a16="http://schemas.microsoft.com/office/drawing/2014/main" id="{79C9C34D-D51F-49B3-9E4D-EB1801C61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89138"/>
            <a:ext cx="7488237" cy="4646612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>
            <a:extLst>
              <a:ext uri="{FF2B5EF4-FFF2-40B4-BE49-F238E27FC236}">
                <a16:creationId xmlns:a16="http://schemas.microsoft.com/office/drawing/2014/main" id="{FDBC312F-8919-4182-8EDC-2699F0D9A75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3" name="Rectangle 3">
            <a:extLst>
              <a:ext uri="{FF2B5EF4-FFF2-40B4-BE49-F238E27FC236}">
                <a16:creationId xmlns:a16="http://schemas.microsoft.com/office/drawing/2014/main" id="{EEE17604-E53A-4B6D-80F1-E7BC00184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511300"/>
          </a:xfrm>
        </p:spPr>
        <p:txBody>
          <a:bodyPr/>
          <a:lstStyle/>
          <a:p>
            <a:r>
              <a:rPr lang="pt-BR" altLang="pt-BR"/>
              <a:t>CONFIGURAÇÃO DE SISTEMAS DE ULTRA E MICRO-FILTRAÇÃO</a:t>
            </a:r>
          </a:p>
        </p:txBody>
      </p:sp>
      <p:grpSp>
        <p:nvGrpSpPr>
          <p:cNvPr id="117812" name="Group 52">
            <a:extLst>
              <a:ext uri="{FF2B5EF4-FFF2-40B4-BE49-F238E27FC236}">
                <a16:creationId xmlns:a16="http://schemas.microsoft.com/office/drawing/2014/main" id="{B648FA64-99F6-4DCB-AEA4-B1DC454A9018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971675"/>
            <a:ext cx="8980488" cy="4625975"/>
            <a:chOff x="144" y="1189"/>
            <a:chExt cx="5657" cy="2914"/>
          </a:xfrm>
        </p:grpSpPr>
        <p:sp>
          <p:nvSpPr>
            <p:cNvPr id="117765" name="Rectangle 5">
              <a:extLst>
                <a:ext uri="{FF2B5EF4-FFF2-40B4-BE49-F238E27FC236}">
                  <a16:creationId xmlns:a16="http://schemas.microsoft.com/office/drawing/2014/main" id="{7B6C784C-E030-45AD-8F11-F885CD32D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" y="3233"/>
              <a:ext cx="72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en-US" altLang="pt-BR" sz="2000" b="1">
                  <a:solidFill>
                    <a:srgbClr val="FFFFFF"/>
                  </a:solidFill>
                  <a:latin typeface="Arial" panose="020B0604020202020204" pitchFamily="34" charset="0"/>
                </a:rPr>
                <a:t>Água bruta</a:t>
              </a:r>
            </a:p>
          </p:txBody>
        </p:sp>
        <p:sp>
          <p:nvSpPr>
            <p:cNvPr id="117766" name="Rectangle 6">
              <a:extLst>
                <a:ext uri="{FF2B5EF4-FFF2-40B4-BE49-F238E27FC236}">
                  <a16:creationId xmlns:a16="http://schemas.microsoft.com/office/drawing/2014/main" id="{FFDA13AA-6360-4986-9DEE-8AFF1F0CE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2" y="1289"/>
              <a:ext cx="10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en-US" altLang="pt-BR" sz="2000" b="1">
                  <a:solidFill>
                    <a:srgbClr val="FFFFFF"/>
                  </a:solidFill>
                  <a:latin typeface="Arial" panose="020B0604020202020204" pitchFamily="34" charset="0"/>
                </a:rPr>
                <a:t>Reciclo</a:t>
              </a:r>
            </a:p>
          </p:txBody>
        </p:sp>
        <p:sp>
          <p:nvSpPr>
            <p:cNvPr id="117767" name="Rectangle 7">
              <a:extLst>
                <a:ext uri="{FF2B5EF4-FFF2-40B4-BE49-F238E27FC236}">
                  <a16:creationId xmlns:a16="http://schemas.microsoft.com/office/drawing/2014/main" id="{9B9B3580-27B4-4EA3-8D4E-0841E2ABD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" y="3657"/>
              <a:ext cx="82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en-US" altLang="pt-BR" sz="2000" b="1">
                  <a:solidFill>
                    <a:srgbClr val="FFFFFF"/>
                  </a:solidFill>
                  <a:latin typeface="Arial" panose="020B0604020202020204" pitchFamily="34" charset="0"/>
                </a:rPr>
                <a:t>Bomba</a:t>
              </a:r>
            </a:p>
          </p:txBody>
        </p:sp>
        <p:sp>
          <p:nvSpPr>
            <p:cNvPr id="117768" name="Rectangle 8">
              <a:extLst>
                <a:ext uri="{FF2B5EF4-FFF2-40B4-BE49-F238E27FC236}">
                  <a16:creationId xmlns:a16="http://schemas.microsoft.com/office/drawing/2014/main" id="{49430231-A5DC-46CD-86ED-B17845FBC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" y="3661"/>
              <a:ext cx="127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altLang="pt-BR" sz="2000" b="1">
                  <a:solidFill>
                    <a:srgbClr val="FFFFFF"/>
                  </a:solidFill>
                  <a:latin typeface="Arial" panose="020B0604020202020204" pitchFamily="34" charset="0"/>
                </a:rPr>
                <a:t>Bomba de recirculação</a:t>
              </a:r>
            </a:p>
          </p:txBody>
        </p:sp>
        <p:sp>
          <p:nvSpPr>
            <p:cNvPr id="117769" name="Rectangle 9">
              <a:extLst>
                <a:ext uri="{FF2B5EF4-FFF2-40B4-BE49-F238E27FC236}">
                  <a16:creationId xmlns:a16="http://schemas.microsoft.com/office/drawing/2014/main" id="{24B9D4D1-AFA8-4E8F-A51A-B5C773805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2837"/>
              <a:ext cx="133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en-US" altLang="pt-BR" sz="2000" b="1">
                  <a:solidFill>
                    <a:srgbClr val="FFFFFF"/>
                  </a:solidFill>
                  <a:latin typeface="Arial" panose="020B0604020202020204" pitchFamily="34" charset="0"/>
                </a:rPr>
                <a:t>Ar ou água de lavagem</a:t>
              </a:r>
            </a:p>
          </p:txBody>
        </p:sp>
        <p:sp>
          <p:nvSpPr>
            <p:cNvPr id="117770" name="Line 10">
              <a:extLst>
                <a:ext uri="{FF2B5EF4-FFF2-40B4-BE49-F238E27FC236}">
                  <a16:creationId xmlns:a16="http://schemas.microsoft.com/office/drawing/2014/main" id="{A7666D3A-A5A6-4AB3-BEC7-51BAFF8850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2" y="2471"/>
              <a:ext cx="961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71" name="Line 11">
              <a:extLst>
                <a:ext uri="{FF2B5EF4-FFF2-40B4-BE49-F238E27FC236}">
                  <a16:creationId xmlns:a16="http://schemas.microsoft.com/office/drawing/2014/main" id="{E48909C9-AACE-4353-99C6-378FBCAEDE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31" y="2471"/>
              <a:ext cx="1581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72" name="Line 12">
              <a:extLst>
                <a:ext uri="{FF2B5EF4-FFF2-40B4-BE49-F238E27FC236}">
                  <a16:creationId xmlns:a16="http://schemas.microsoft.com/office/drawing/2014/main" id="{4FBE283B-EC3E-4E80-98CF-9EC95F9D10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65" y="1657"/>
              <a:ext cx="0" cy="36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73" name="Line 13">
              <a:extLst>
                <a:ext uri="{FF2B5EF4-FFF2-40B4-BE49-F238E27FC236}">
                  <a16:creationId xmlns:a16="http://schemas.microsoft.com/office/drawing/2014/main" id="{8698DFEB-64AE-4967-8938-E2C33188A0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5" y="1664"/>
              <a:ext cx="2" cy="363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74" name="Line 14">
              <a:extLst>
                <a:ext uri="{FF2B5EF4-FFF2-40B4-BE49-F238E27FC236}">
                  <a16:creationId xmlns:a16="http://schemas.microsoft.com/office/drawing/2014/main" id="{5F901203-48F0-4FB6-B361-9598CA8E0F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5" y="1655"/>
              <a:ext cx="0" cy="36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75" name="Line 15">
              <a:extLst>
                <a:ext uri="{FF2B5EF4-FFF2-40B4-BE49-F238E27FC236}">
                  <a16:creationId xmlns:a16="http://schemas.microsoft.com/office/drawing/2014/main" id="{B7BA57C8-154D-4CCE-8596-84CEBDB8A3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65" y="3056"/>
              <a:ext cx="0" cy="36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76" name="Line 16">
              <a:extLst>
                <a:ext uri="{FF2B5EF4-FFF2-40B4-BE49-F238E27FC236}">
                  <a16:creationId xmlns:a16="http://schemas.microsoft.com/office/drawing/2014/main" id="{AC35FDBD-3306-45CD-A032-FE47A5CB12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" y="3413"/>
              <a:ext cx="256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77" name="Line 17">
              <a:extLst>
                <a:ext uri="{FF2B5EF4-FFF2-40B4-BE49-F238E27FC236}">
                  <a16:creationId xmlns:a16="http://schemas.microsoft.com/office/drawing/2014/main" id="{CE0983B7-DD7B-426F-BA75-A42E562512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58" y="2411"/>
              <a:ext cx="2119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78" name="Rectangle 18">
              <a:extLst>
                <a:ext uri="{FF2B5EF4-FFF2-40B4-BE49-F238E27FC236}">
                  <a16:creationId xmlns:a16="http://schemas.microsoft.com/office/drawing/2014/main" id="{77970718-3D51-44F1-8B67-F023BAB46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9" y="2383"/>
              <a:ext cx="234" cy="109"/>
            </a:xfrm>
            <a:prstGeom prst="rect">
              <a:avLst/>
            </a:prstGeom>
            <a:solidFill>
              <a:srgbClr val="F35B1B"/>
            </a:solidFill>
            <a:ln w="254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79" name="Line 19">
              <a:extLst>
                <a:ext uri="{FF2B5EF4-FFF2-40B4-BE49-F238E27FC236}">
                  <a16:creationId xmlns:a16="http://schemas.microsoft.com/office/drawing/2014/main" id="{331C5738-9092-4CF2-BA13-FF16109838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5" y="3056"/>
              <a:ext cx="0" cy="3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80" name="Line 20">
              <a:extLst>
                <a:ext uri="{FF2B5EF4-FFF2-40B4-BE49-F238E27FC236}">
                  <a16:creationId xmlns:a16="http://schemas.microsoft.com/office/drawing/2014/main" id="{CE457E6F-8454-4EDA-8F51-CE2446A3ED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5" y="3055"/>
              <a:ext cx="0" cy="36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81" name="Line 21">
              <a:extLst>
                <a:ext uri="{FF2B5EF4-FFF2-40B4-BE49-F238E27FC236}">
                  <a16:creationId xmlns:a16="http://schemas.microsoft.com/office/drawing/2014/main" id="{944250E2-C0E3-48E9-ADB1-DCA02EBE35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5" y="1662"/>
              <a:ext cx="1200" cy="3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82" name="Line 22">
              <a:extLst>
                <a:ext uri="{FF2B5EF4-FFF2-40B4-BE49-F238E27FC236}">
                  <a16:creationId xmlns:a16="http://schemas.microsoft.com/office/drawing/2014/main" id="{F8CAE4DD-D865-4010-91C7-0D1C0BD1A3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9" y="1662"/>
              <a:ext cx="248" cy="3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83" name="Line 23">
              <a:extLst>
                <a:ext uri="{FF2B5EF4-FFF2-40B4-BE49-F238E27FC236}">
                  <a16:creationId xmlns:a16="http://schemas.microsoft.com/office/drawing/2014/main" id="{9E0003BF-D212-4AEA-AB4C-59291DA669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1" y="1662"/>
              <a:ext cx="248" cy="3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84" name="Line 24">
              <a:extLst>
                <a:ext uri="{FF2B5EF4-FFF2-40B4-BE49-F238E27FC236}">
                  <a16:creationId xmlns:a16="http://schemas.microsoft.com/office/drawing/2014/main" id="{5809C24D-D77E-4013-B416-3894542A4D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91" y="2471"/>
              <a:ext cx="414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85" name="Line 25">
              <a:extLst>
                <a:ext uri="{FF2B5EF4-FFF2-40B4-BE49-F238E27FC236}">
                  <a16:creationId xmlns:a16="http://schemas.microsoft.com/office/drawing/2014/main" id="{6FF3F44C-523B-4232-A7D7-7C6142D340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04" y="2462"/>
              <a:ext cx="0" cy="36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86" name="Line 26">
              <a:extLst>
                <a:ext uri="{FF2B5EF4-FFF2-40B4-BE49-F238E27FC236}">
                  <a16:creationId xmlns:a16="http://schemas.microsoft.com/office/drawing/2014/main" id="{4CE16B38-F5B0-4BD2-BC65-417F3311DE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3" y="3413"/>
              <a:ext cx="2902" cy="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17787" name="Group 27">
              <a:extLst>
                <a:ext uri="{FF2B5EF4-FFF2-40B4-BE49-F238E27FC236}">
                  <a16:creationId xmlns:a16="http://schemas.microsoft.com/office/drawing/2014/main" id="{43CBC532-7EA1-4691-A1C0-0C660A03CA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1" y="3350"/>
              <a:ext cx="359" cy="312"/>
              <a:chOff x="1091" y="3217"/>
              <a:chExt cx="359" cy="312"/>
            </a:xfrm>
          </p:grpSpPr>
          <p:sp>
            <p:nvSpPr>
              <p:cNvPr id="117788" name="AutoShape 28">
                <a:extLst>
                  <a:ext uri="{FF2B5EF4-FFF2-40B4-BE49-F238E27FC236}">
                    <a16:creationId xmlns:a16="http://schemas.microsoft.com/office/drawing/2014/main" id="{ABFD0FC2-F622-4F0C-8027-2B1C565C5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091" y="3409"/>
                <a:ext cx="320" cy="120"/>
              </a:xfrm>
              <a:custGeom>
                <a:avLst/>
                <a:gdLst>
                  <a:gd name="G0" fmla="+- 5826 0 0"/>
                  <a:gd name="G1" fmla="+- 21600 0 5826"/>
                  <a:gd name="G2" fmla="*/ 5826 1 2"/>
                  <a:gd name="G3" fmla="+- 21600 0 G2"/>
                  <a:gd name="G4" fmla="+/ 5826 21600 2"/>
                  <a:gd name="G5" fmla="+/ G1 0 2"/>
                  <a:gd name="G6" fmla="*/ 21600 21600 5826"/>
                  <a:gd name="G7" fmla="*/ G6 1 2"/>
                  <a:gd name="G8" fmla="+- 21600 0 G7"/>
                  <a:gd name="G9" fmla="*/ 21600 1 2"/>
                  <a:gd name="G10" fmla="+- 5826 0 G9"/>
                  <a:gd name="G11" fmla="?: G10 G8 0"/>
                  <a:gd name="G12" fmla="?: G10 G7 21600"/>
                  <a:gd name="T0" fmla="*/ 18687 w 21600"/>
                  <a:gd name="T1" fmla="*/ 10800 h 21600"/>
                  <a:gd name="T2" fmla="*/ 10800 w 21600"/>
                  <a:gd name="T3" fmla="*/ 21600 h 21600"/>
                  <a:gd name="T4" fmla="*/ 2913 w 21600"/>
                  <a:gd name="T5" fmla="*/ 10800 h 21600"/>
                  <a:gd name="T6" fmla="*/ 10800 w 21600"/>
                  <a:gd name="T7" fmla="*/ 0 h 21600"/>
                  <a:gd name="T8" fmla="*/ 4713 w 21600"/>
                  <a:gd name="T9" fmla="*/ 4713 h 21600"/>
                  <a:gd name="T10" fmla="*/ 16887 w 21600"/>
                  <a:gd name="T11" fmla="*/ 1688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826" y="21600"/>
                    </a:lnTo>
                    <a:lnTo>
                      <a:pt x="1577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bg2"/>
              </a:solidFill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17789" name="Group 29">
                <a:extLst>
                  <a:ext uri="{FF2B5EF4-FFF2-40B4-BE49-F238E27FC236}">
                    <a16:creationId xmlns:a16="http://schemas.microsoft.com/office/drawing/2014/main" id="{AB73D97F-9077-4813-9994-EE1155BB71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4" y="3217"/>
                <a:ext cx="336" cy="262"/>
                <a:chOff x="1114" y="3217"/>
                <a:chExt cx="336" cy="262"/>
              </a:xfrm>
            </p:grpSpPr>
            <p:sp>
              <p:nvSpPr>
                <p:cNvPr id="117790" name="Rectangle 30">
                  <a:extLst>
                    <a:ext uri="{FF2B5EF4-FFF2-40B4-BE49-F238E27FC236}">
                      <a16:creationId xmlns:a16="http://schemas.microsoft.com/office/drawing/2014/main" id="{62DDAE06-AE6C-46DF-AEBF-540CC63570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2" y="3217"/>
                  <a:ext cx="198" cy="116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7791" name="Rectangle 31">
                  <a:extLst>
                    <a:ext uri="{FF2B5EF4-FFF2-40B4-BE49-F238E27FC236}">
                      <a16:creationId xmlns:a16="http://schemas.microsoft.com/office/drawing/2014/main" id="{8DA107C8-9124-4324-8FF9-8E1175275D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6" y="3221"/>
                  <a:ext cx="204" cy="123"/>
                </a:xfrm>
                <a:prstGeom prst="rect">
                  <a:avLst/>
                </a:prstGeom>
                <a:solidFill>
                  <a:schemeClr val="bg2"/>
                </a:solidFill>
                <a:ln w="25400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7792" name="Oval 32">
                  <a:extLst>
                    <a:ext uri="{FF2B5EF4-FFF2-40B4-BE49-F238E27FC236}">
                      <a16:creationId xmlns:a16="http://schemas.microsoft.com/office/drawing/2014/main" id="{AEA875DA-6263-4FCC-9DB3-08A15C757E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4" y="3221"/>
                  <a:ext cx="259" cy="258"/>
                </a:xfrm>
                <a:prstGeom prst="ellipse">
                  <a:avLst/>
                </a:prstGeom>
                <a:solidFill>
                  <a:schemeClr val="bg2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117793" name="Rectangle 33">
              <a:extLst>
                <a:ext uri="{FF2B5EF4-FFF2-40B4-BE49-F238E27FC236}">
                  <a16:creationId xmlns:a16="http://schemas.microsoft.com/office/drawing/2014/main" id="{F24617FB-8A90-4C68-811A-DD956AE21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" y="3197"/>
              <a:ext cx="168" cy="464"/>
            </a:xfrm>
            <a:prstGeom prst="rect">
              <a:avLst/>
            </a:prstGeom>
            <a:solidFill>
              <a:srgbClr val="8CF4E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94" name="Line 34">
              <a:extLst>
                <a:ext uri="{FF2B5EF4-FFF2-40B4-BE49-F238E27FC236}">
                  <a16:creationId xmlns:a16="http://schemas.microsoft.com/office/drawing/2014/main" id="{15E22773-8105-445A-9646-2469A3D94E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5" y="1514"/>
              <a:ext cx="2" cy="363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795" name="Line 35">
              <a:extLst>
                <a:ext uri="{FF2B5EF4-FFF2-40B4-BE49-F238E27FC236}">
                  <a16:creationId xmlns:a16="http://schemas.microsoft.com/office/drawing/2014/main" id="{CF8F8C39-62DE-4598-9BFC-C325BEB70E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7" y="1525"/>
              <a:ext cx="1431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17796" name="Group 36">
              <a:extLst>
                <a:ext uri="{FF2B5EF4-FFF2-40B4-BE49-F238E27FC236}">
                  <a16:creationId xmlns:a16="http://schemas.microsoft.com/office/drawing/2014/main" id="{A98BB82D-1811-4EE8-82E3-FB9E6AE8F7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25" y="3350"/>
              <a:ext cx="359" cy="312"/>
              <a:chOff x="2425" y="3217"/>
              <a:chExt cx="359" cy="312"/>
            </a:xfrm>
          </p:grpSpPr>
          <p:sp>
            <p:nvSpPr>
              <p:cNvPr id="117797" name="AutoShape 37">
                <a:extLst>
                  <a:ext uri="{FF2B5EF4-FFF2-40B4-BE49-F238E27FC236}">
                    <a16:creationId xmlns:a16="http://schemas.microsoft.com/office/drawing/2014/main" id="{4F746387-D463-44C8-89E1-A495DA5BB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2425" y="3409"/>
                <a:ext cx="320" cy="120"/>
              </a:xfrm>
              <a:custGeom>
                <a:avLst/>
                <a:gdLst>
                  <a:gd name="G0" fmla="+- 5826 0 0"/>
                  <a:gd name="G1" fmla="+- 21600 0 5826"/>
                  <a:gd name="G2" fmla="*/ 5826 1 2"/>
                  <a:gd name="G3" fmla="+- 21600 0 G2"/>
                  <a:gd name="G4" fmla="+/ 5826 21600 2"/>
                  <a:gd name="G5" fmla="+/ G1 0 2"/>
                  <a:gd name="G6" fmla="*/ 21600 21600 5826"/>
                  <a:gd name="G7" fmla="*/ G6 1 2"/>
                  <a:gd name="G8" fmla="+- 21600 0 G7"/>
                  <a:gd name="G9" fmla="*/ 21600 1 2"/>
                  <a:gd name="G10" fmla="+- 5826 0 G9"/>
                  <a:gd name="G11" fmla="?: G10 G8 0"/>
                  <a:gd name="G12" fmla="?: G10 G7 21600"/>
                  <a:gd name="T0" fmla="*/ 18687 w 21600"/>
                  <a:gd name="T1" fmla="*/ 10800 h 21600"/>
                  <a:gd name="T2" fmla="*/ 10800 w 21600"/>
                  <a:gd name="T3" fmla="*/ 21600 h 21600"/>
                  <a:gd name="T4" fmla="*/ 2913 w 21600"/>
                  <a:gd name="T5" fmla="*/ 10800 h 21600"/>
                  <a:gd name="T6" fmla="*/ 10800 w 21600"/>
                  <a:gd name="T7" fmla="*/ 0 h 21600"/>
                  <a:gd name="T8" fmla="*/ 4713 w 21600"/>
                  <a:gd name="T9" fmla="*/ 4713 h 21600"/>
                  <a:gd name="T10" fmla="*/ 16887 w 21600"/>
                  <a:gd name="T11" fmla="*/ 1688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826" y="21600"/>
                    </a:lnTo>
                    <a:lnTo>
                      <a:pt x="1577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bg2"/>
              </a:solidFill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17798" name="Group 38">
                <a:extLst>
                  <a:ext uri="{FF2B5EF4-FFF2-40B4-BE49-F238E27FC236}">
                    <a16:creationId xmlns:a16="http://schemas.microsoft.com/office/drawing/2014/main" id="{F4AAE327-02BB-43B3-A2BD-682267B4CF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48" y="3217"/>
                <a:ext cx="336" cy="262"/>
                <a:chOff x="2448" y="3217"/>
                <a:chExt cx="336" cy="262"/>
              </a:xfrm>
            </p:grpSpPr>
            <p:sp>
              <p:nvSpPr>
                <p:cNvPr id="117799" name="Rectangle 39">
                  <a:extLst>
                    <a:ext uri="{FF2B5EF4-FFF2-40B4-BE49-F238E27FC236}">
                      <a16:creationId xmlns:a16="http://schemas.microsoft.com/office/drawing/2014/main" id="{11178E4B-40E6-4236-A468-FF5A852902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6" y="3217"/>
                  <a:ext cx="198" cy="116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7800" name="Rectangle 40">
                  <a:extLst>
                    <a:ext uri="{FF2B5EF4-FFF2-40B4-BE49-F238E27FC236}">
                      <a16:creationId xmlns:a16="http://schemas.microsoft.com/office/drawing/2014/main" id="{1DFD87C3-46E4-4456-BD55-A17E0016E0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0" y="3221"/>
                  <a:ext cx="204" cy="123"/>
                </a:xfrm>
                <a:prstGeom prst="rect">
                  <a:avLst/>
                </a:prstGeom>
                <a:solidFill>
                  <a:schemeClr val="bg2"/>
                </a:solidFill>
                <a:ln w="25400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7801" name="Oval 41">
                  <a:extLst>
                    <a:ext uri="{FF2B5EF4-FFF2-40B4-BE49-F238E27FC236}">
                      <a16:creationId xmlns:a16="http://schemas.microsoft.com/office/drawing/2014/main" id="{F416650F-9FFD-45DB-87C3-D7B2DCCEED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3221"/>
                  <a:ext cx="259" cy="258"/>
                </a:xfrm>
                <a:prstGeom prst="ellipse">
                  <a:avLst/>
                </a:prstGeom>
                <a:solidFill>
                  <a:schemeClr val="bg2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117802" name="Line 42">
              <a:extLst>
                <a:ext uri="{FF2B5EF4-FFF2-40B4-BE49-F238E27FC236}">
                  <a16:creationId xmlns:a16="http://schemas.microsoft.com/office/drawing/2014/main" id="{331FB247-6AAD-4C03-9DCB-E6744184EF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7" y="1514"/>
              <a:ext cx="0" cy="191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803" name="Rectangle 43">
              <a:extLst>
                <a:ext uri="{FF2B5EF4-FFF2-40B4-BE49-F238E27FC236}">
                  <a16:creationId xmlns:a16="http://schemas.microsoft.com/office/drawing/2014/main" id="{EFDEAB7D-D680-4B60-8A0C-9F70CBC02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4" y="3665"/>
              <a:ext cx="82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en-US" altLang="pt-BR" sz="2000" b="1">
                  <a:solidFill>
                    <a:srgbClr val="FFFFFF"/>
                  </a:solidFill>
                  <a:latin typeface="Arial" panose="020B0604020202020204" pitchFamily="34" charset="0"/>
                </a:rPr>
                <a:t>Pré-filtro</a:t>
              </a:r>
            </a:p>
          </p:txBody>
        </p:sp>
        <p:sp>
          <p:nvSpPr>
            <p:cNvPr id="117804" name="Line 44">
              <a:extLst>
                <a:ext uri="{FF2B5EF4-FFF2-40B4-BE49-F238E27FC236}">
                  <a16:creationId xmlns:a16="http://schemas.microsoft.com/office/drawing/2014/main" id="{B738399F-40E8-4D20-92DE-A3CA84583B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7" y="1610"/>
              <a:ext cx="0" cy="41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805" name="Line 45">
              <a:extLst>
                <a:ext uri="{FF2B5EF4-FFF2-40B4-BE49-F238E27FC236}">
                  <a16:creationId xmlns:a16="http://schemas.microsoft.com/office/drawing/2014/main" id="{C037A644-8701-4C7E-8102-A5B872FFD3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53" y="1523"/>
              <a:ext cx="248" cy="3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806" name="Rectangle 46">
              <a:extLst>
                <a:ext uri="{FF2B5EF4-FFF2-40B4-BE49-F238E27FC236}">
                  <a16:creationId xmlns:a16="http://schemas.microsoft.com/office/drawing/2014/main" id="{3E3F548C-CF73-4C2A-A7EC-C9D928E6D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8" y="2383"/>
              <a:ext cx="234" cy="109"/>
            </a:xfrm>
            <a:prstGeom prst="rect">
              <a:avLst/>
            </a:prstGeom>
            <a:solidFill>
              <a:srgbClr val="F35B1B"/>
            </a:solidFill>
            <a:ln w="254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807" name="Rectangle 47">
              <a:extLst>
                <a:ext uri="{FF2B5EF4-FFF2-40B4-BE49-F238E27FC236}">
                  <a16:creationId xmlns:a16="http://schemas.microsoft.com/office/drawing/2014/main" id="{ED10CC5C-0AA6-4AA0-8912-CEE700D16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8" y="2383"/>
              <a:ext cx="234" cy="109"/>
            </a:xfrm>
            <a:prstGeom prst="rect">
              <a:avLst/>
            </a:prstGeom>
            <a:solidFill>
              <a:srgbClr val="F35B1B"/>
            </a:solidFill>
            <a:ln w="254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808" name="Rectangle 48">
              <a:extLst>
                <a:ext uri="{FF2B5EF4-FFF2-40B4-BE49-F238E27FC236}">
                  <a16:creationId xmlns:a16="http://schemas.microsoft.com/office/drawing/2014/main" id="{739B528D-0F48-4876-9659-3C75A869B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0" y="1906"/>
              <a:ext cx="240" cy="1139"/>
            </a:xfrm>
            <a:prstGeom prst="rect">
              <a:avLst/>
            </a:prstGeom>
            <a:solidFill>
              <a:srgbClr val="F35B1B"/>
            </a:solidFill>
            <a:ln w="254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809" name="Rectangle 49">
              <a:extLst>
                <a:ext uri="{FF2B5EF4-FFF2-40B4-BE49-F238E27FC236}">
                  <a16:creationId xmlns:a16="http://schemas.microsoft.com/office/drawing/2014/main" id="{37F9AFE9-F4D3-4645-A4A9-ACA6C211C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9" y="1906"/>
              <a:ext cx="241" cy="1139"/>
            </a:xfrm>
            <a:prstGeom prst="rect">
              <a:avLst/>
            </a:prstGeom>
            <a:solidFill>
              <a:srgbClr val="F35B1B"/>
            </a:solidFill>
            <a:ln w="254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810" name="Rectangle 50">
              <a:extLst>
                <a:ext uri="{FF2B5EF4-FFF2-40B4-BE49-F238E27FC236}">
                  <a16:creationId xmlns:a16="http://schemas.microsoft.com/office/drawing/2014/main" id="{1FC189B3-7D9B-4DB4-8DF5-02F9D9538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9" y="1906"/>
              <a:ext cx="241" cy="1139"/>
            </a:xfrm>
            <a:prstGeom prst="rect">
              <a:avLst/>
            </a:prstGeom>
            <a:solidFill>
              <a:srgbClr val="F35B1B"/>
            </a:solidFill>
            <a:ln w="254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117811" name="Picture 51">
              <a:extLst>
                <a:ext uri="{FF2B5EF4-FFF2-40B4-BE49-F238E27FC236}">
                  <a16:creationId xmlns:a16="http://schemas.microsoft.com/office/drawing/2014/main" id="{89981A1E-29FB-4291-94AC-78F298B0E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456"/>
            <a:stretch>
              <a:fillRect/>
            </a:stretch>
          </p:blipFill>
          <p:spPr bwMode="auto">
            <a:xfrm>
              <a:off x="144" y="1189"/>
              <a:ext cx="1776" cy="1422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rgbClr val="12EA4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>
            <a:extLst>
              <a:ext uri="{FF2B5EF4-FFF2-40B4-BE49-F238E27FC236}">
                <a16:creationId xmlns:a16="http://schemas.microsoft.com/office/drawing/2014/main" id="{63266E40-2826-4266-B042-C3A6474CAFE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43" name="Rectangle 3">
            <a:extLst>
              <a:ext uri="{FF2B5EF4-FFF2-40B4-BE49-F238E27FC236}">
                <a16:creationId xmlns:a16="http://schemas.microsoft.com/office/drawing/2014/main" id="{4FA460FE-61C8-40A3-A0C2-C4A23F040C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511300"/>
          </a:xfrm>
        </p:spPr>
        <p:txBody>
          <a:bodyPr/>
          <a:lstStyle/>
          <a:p>
            <a:r>
              <a:rPr lang="pt-BR" altLang="pt-BR"/>
              <a:t>CONFIGURAÇÃO DE SISTEMAS DE ULTRA E MICRO-FILTRAÇÃO</a:t>
            </a:r>
          </a:p>
        </p:txBody>
      </p:sp>
      <p:sp>
        <p:nvSpPr>
          <p:cNvPr id="368694" name="Rectangle 54">
            <a:extLst>
              <a:ext uri="{FF2B5EF4-FFF2-40B4-BE49-F238E27FC236}">
                <a16:creationId xmlns:a16="http://schemas.microsoft.com/office/drawing/2014/main" id="{3CCAF15A-94B4-4374-A60D-457D517E9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33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368698" name="Rectangle 58">
            <a:extLst>
              <a:ext uri="{FF2B5EF4-FFF2-40B4-BE49-F238E27FC236}">
                <a16:creationId xmlns:a16="http://schemas.microsoft.com/office/drawing/2014/main" id="{C0F53E44-5B96-4475-A05E-B7C9AEA07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33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368697" name="Picture 57">
            <a:extLst>
              <a:ext uri="{FF2B5EF4-FFF2-40B4-BE49-F238E27FC236}">
                <a16:creationId xmlns:a16="http://schemas.microsoft.com/office/drawing/2014/main" id="{9547F04B-F121-49E9-B9C5-8D780D58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4538663" cy="48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1" name="Rectangle 61">
            <a:extLst>
              <a:ext uri="{FF2B5EF4-FFF2-40B4-BE49-F238E27FC236}">
                <a16:creationId xmlns:a16="http://schemas.microsoft.com/office/drawing/2014/main" id="{A5A87D5C-094E-401D-AF6A-7C0C818A8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76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368700" name="Picture 60">
            <a:extLst>
              <a:ext uri="{FF2B5EF4-FFF2-40B4-BE49-F238E27FC236}">
                <a16:creationId xmlns:a16="http://schemas.microsoft.com/office/drawing/2014/main" id="{8B3BCF67-E444-47AF-A77E-983EA4DFB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1687513"/>
            <a:ext cx="298132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3" name="Rectangle 63">
            <a:extLst>
              <a:ext uri="{FF2B5EF4-FFF2-40B4-BE49-F238E27FC236}">
                <a16:creationId xmlns:a16="http://schemas.microsoft.com/office/drawing/2014/main" id="{914E068D-10B5-4484-AEC6-D12B0C935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5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368702" name="Picture 62">
            <a:extLst>
              <a:ext uri="{FF2B5EF4-FFF2-40B4-BE49-F238E27FC236}">
                <a16:creationId xmlns:a16="http://schemas.microsoft.com/office/drawing/2014/main" id="{465C3D1C-4FEA-4A99-91A0-3E4A62E69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275138"/>
            <a:ext cx="322897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>
            <a:extLst>
              <a:ext uri="{FF2B5EF4-FFF2-40B4-BE49-F238E27FC236}">
                <a16:creationId xmlns:a16="http://schemas.microsoft.com/office/drawing/2014/main" id="{957323FF-8FB9-455E-B073-1D3F31D1484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87" name="Rectangle 3">
            <a:extLst>
              <a:ext uri="{FF2B5EF4-FFF2-40B4-BE49-F238E27FC236}">
                <a16:creationId xmlns:a16="http://schemas.microsoft.com/office/drawing/2014/main" id="{E1C4657C-8294-4DDD-97A3-7A90B8A11D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5113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 sz="4000"/>
              <a:t>VIGNEUX - FRANÇA (60 ML/DIA)</a:t>
            </a:r>
            <a:br>
              <a:rPr lang="en-US" altLang="pt-BR" sz="4000"/>
            </a:br>
            <a:r>
              <a:rPr lang="en-US" altLang="pt-BR" sz="4000"/>
              <a:t>UNIDADE DE ULTRAFILTRAÇÃO</a:t>
            </a:r>
            <a:endParaRPr lang="pt-BR" altLang="pt-BR" sz="4000"/>
          </a:p>
        </p:txBody>
      </p:sp>
      <p:pic>
        <p:nvPicPr>
          <p:cNvPr id="118789" name="Picture 5">
            <a:extLst>
              <a:ext uri="{FF2B5EF4-FFF2-40B4-BE49-F238E27FC236}">
                <a16:creationId xmlns:a16="http://schemas.microsoft.com/office/drawing/2014/main" id="{04E9BA9E-D8E1-47DB-A167-74B26EC919A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3" b="4477"/>
          <a:stretch>
            <a:fillRect/>
          </a:stretch>
        </p:blipFill>
        <p:spPr bwMode="auto">
          <a:xfrm>
            <a:off x="971550" y="1863725"/>
            <a:ext cx="7488238" cy="4589463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>
            <a:extLst>
              <a:ext uri="{FF2B5EF4-FFF2-40B4-BE49-F238E27FC236}">
                <a16:creationId xmlns:a16="http://schemas.microsoft.com/office/drawing/2014/main" id="{7EFC5163-D112-43BB-97B4-B0DF1042408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5" name="Rectangle 3">
            <a:extLst>
              <a:ext uri="{FF2B5EF4-FFF2-40B4-BE49-F238E27FC236}">
                <a16:creationId xmlns:a16="http://schemas.microsoft.com/office/drawing/2014/main" id="{ECC74B79-B5F7-46A3-8FD9-A636027C35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5113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 sz="4000"/>
              <a:t>VIGNEUX - FRANÇA (60 ML/DIA)</a:t>
            </a:r>
            <a:br>
              <a:rPr lang="en-US" altLang="pt-BR" sz="4000"/>
            </a:br>
            <a:r>
              <a:rPr lang="en-US" altLang="pt-BR" sz="4000"/>
              <a:t>UNIDADE DE ULTRAFILTRAÇÃO</a:t>
            </a:r>
            <a:endParaRPr lang="pt-BR" altLang="pt-BR" sz="4000"/>
          </a:p>
        </p:txBody>
      </p:sp>
      <p:pic>
        <p:nvPicPr>
          <p:cNvPr id="120836" name="Picture 4">
            <a:extLst>
              <a:ext uri="{FF2B5EF4-FFF2-40B4-BE49-F238E27FC236}">
                <a16:creationId xmlns:a16="http://schemas.microsoft.com/office/drawing/2014/main" id="{9A238899-B058-4ABC-8FAC-CE5E6E50609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" b="4688"/>
          <a:stretch>
            <a:fillRect/>
          </a:stretch>
        </p:blipFill>
        <p:spPr bwMode="auto">
          <a:xfrm>
            <a:off x="1187450" y="1916113"/>
            <a:ext cx="6913563" cy="4503737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1" name="Picture 5" descr="1">
            <a:extLst>
              <a:ext uri="{FF2B5EF4-FFF2-40B4-BE49-F238E27FC236}">
                <a16:creationId xmlns:a16="http://schemas.microsoft.com/office/drawing/2014/main" id="{C248E4F1-7D83-4365-A2F0-E4613B110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16113"/>
            <a:ext cx="7200900" cy="46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58" name="Picture 2">
            <a:extLst>
              <a:ext uri="{FF2B5EF4-FFF2-40B4-BE49-F238E27FC236}">
                <a16:creationId xmlns:a16="http://schemas.microsoft.com/office/drawing/2014/main" id="{223ADCD1-409A-4583-B0D3-E8064346BF5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59" name="Rectangle 3">
            <a:extLst>
              <a:ext uri="{FF2B5EF4-FFF2-40B4-BE49-F238E27FC236}">
                <a16:creationId xmlns:a16="http://schemas.microsoft.com/office/drawing/2014/main" id="{33972DF3-B015-491F-88CA-0049D02963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5113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/>
              <a:t>DOUCHY - FRANÇA (2 ML/DIA)</a:t>
            </a:r>
            <a:br>
              <a:rPr lang="en-US" altLang="pt-BR"/>
            </a:br>
            <a:r>
              <a:rPr lang="en-US" altLang="pt-BR"/>
              <a:t>UNIDADE DE ULTRAFILTRAÇÃO</a:t>
            </a:r>
            <a:endParaRPr lang="pt-BR" altLang="pt-BR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>
            <a:extLst>
              <a:ext uri="{FF2B5EF4-FFF2-40B4-BE49-F238E27FC236}">
                <a16:creationId xmlns:a16="http://schemas.microsoft.com/office/drawing/2014/main" id="{2BB53674-5E26-4760-9D68-9C53497658B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11" name="Rectangle 3">
            <a:extLst>
              <a:ext uri="{FF2B5EF4-FFF2-40B4-BE49-F238E27FC236}">
                <a16:creationId xmlns:a16="http://schemas.microsoft.com/office/drawing/2014/main" id="{455668E0-8B81-4462-8A75-C1D37F7A0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511300"/>
          </a:xfrm>
        </p:spPr>
        <p:txBody>
          <a:bodyPr/>
          <a:lstStyle/>
          <a:p>
            <a:r>
              <a:rPr lang="pt-BR" altLang="pt-BR"/>
              <a:t>SISTEMAS DE ULTRA E MICRO-FILTRAÇÃO SUBMERSÍVEIS</a:t>
            </a:r>
          </a:p>
        </p:txBody>
      </p:sp>
      <p:grpSp>
        <p:nvGrpSpPr>
          <p:cNvPr id="119895" name="Group 87">
            <a:extLst>
              <a:ext uri="{FF2B5EF4-FFF2-40B4-BE49-F238E27FC236}">
                <a16:creationId xmlns:a16="http://schemas.microsoft.com/office/drawing/2014/main" id="{08CEBAD9-DF0E-4771-A220-058A40CEEC3D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1822450"/>
            <a:ext cx="8178800" cy="4775200"/>
            <a:chOff x="385" y="1148"/>
            <a:chExt cx="5152" cy="3008"/>
          </a:xfrm>
        </p:grpSpPr>
        <p:sp>
          <p:nvSpPr>
            <p:cNvPr id="119812" name="Freeform 4">
              <a:extLst>
                <a:ext uri="{FF2B5EF4-FFF2-40B4-BE49-F238E27FC236}">
                  <a16:creationId xmlns:a16="http://schemas.microsoft.com/office/drawing/2014/main" id="{9B73B582-D499-42DC-A982-42DF90B01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2" y="1849"/>
              <a:ext cx="872" cy="1540"/>
            </a:xfrm>
            <a:custGeom>
              <a:avLst/>
              <a:gdLst>
                <a:gd name="T0" fmla="*/ 0 w 385"/>
                <a:gd name="T1" fmla="*/ 17 h 528"/>
                <a:gd name="T2" fmla="*/ 3 w 385"/>
                <a:gd name="T3" fmla="*/ 3 h 528"/>
                <a:gd name="T4" fmla="*/ 6 w 385"/>
                <a:gd name="T5" fmla="*/ 7 h 528"/>
                <a:gd name="T6" fmla="*/ 10 w 385"/>
                <a:gd name="T7" fmla="*/ 7 h 528"/>
                <a:gd name="T8" fmla="*/ 14 w 385"/>
                <a:gd name="T9" fmla="*/ 7 h 528"/>
                <a:gd name="T10" fmla="*/ 24 w 385"/>
                <a:gd name="T11" fmla="*/ 3 h 528"/>
                <a:gd name="T12" fmla="*/ 27 w 385"/>
                <a:gd name="T13" fmla="*/ 3 h 528"/>
                <a:gd name="T14" fmla="*/ 31 w 385"/>
                <a:gd name="T15" fmla="*/ 3 h 528"/>
                <a:gd name="T16" fmla="*/ 34 w 385"/>
                <a:gd name="T17" fmla="*/ 0 h 528"/>
                <a:gd name="T18" fmla="*/ 40 w 385"/>
                <a:gd name="T19" fmla="*/ 0 h 528"/>
                <a:gd name="T20" fmla="*/ 43 w 385"/>
                <a:gd name="T21" fmla="*/ 0 h 528"/>
                <a:gd name="T22" fmla="*/ 46 w 385"/>
                <a:gd name="T23" fmla="*/ 3 h 528"/>
                <a:gd name="T24" fmla="*/ 49 w 385"/>
                <a:gd name="T25" fmla="*/ 3 h 528"/>
                <a:gd name="T26" fmla="*/ 53 w 385"/>
                <a:gd name="T27" fmla="*/ 7 h 528"/>
                <a:gd name="T28" fmla="*/ 56 w 385"/>
                <a:gd name="T29" fmla="*/ 10 h 528"/>
                <a:gd name="T30" fmla="*/ 61 w 385"/>
                <a:gd name="T31" fmla="*/ 10 h 528"/>
                <a:gd name="T32" fmla="*/ 64 w 385"/>
                <a:gd name="T33" fmla="*/ 13 h 528"/>
                <a:gd name="T34" fmla="*/ 69 w 385"/>
                <a:gd name="T35" fmla="*/ 17 h 528"/>
                <a:gd name="T36" fmla="*/ 81 w 385"/>
                <a:gd name="T37" fmla="*/ 20 h 528"/>
                <a:gd name="T38" fmla="*/ 84 w 385"/>
                <a:gd name="T39" fmla="*/ 20 h 528"/>
                <a:gd name="T40" fmla="*/ 95 w 385"/>
                <a:gd name="T41" fmla="*/ 24 h 528"/>
                <a:gd name="T42" fmla="*/ 98 w 385"/>
                <a:gd name="T43" fmla="*/ 24 h 528"/>
                <a:gd name="T44" fmla="*/ 110 w 385"/>
                <a:gd name="T45" fmla="*/ 27 h 528"/>
                <a:gd name="T46" fmla="*/ 113 w 385"/>
                <a:gd name="T47" fmla="*/ 27 h 528"/>
                <a:gd name="T48" fmla="*/ 124 w 385"/>
                <a:gd name="T49" fmla="*/ 27 h 528"/>
                <a:gd name="T50" fmla="*/ 135 w 385"/>
                <a:gd name="T51" fmla="*/ 27 h 528"/>
                <a:gd name="T52" fmla="*/ 138 w 385"/>
                <a:gd name="T53" fmla="*/ 24 h 528"/>
                <a:gd name="T54" fmla="*/ 148 w 385"/>
                <a:gd name="T55" fmla="*/ 20 h 528"/>
                <a:gd name="T56" fmla="*/ 160 w 385"/>
                <a:gd name="T57" fmla="*/ 13 h 528"/>
                <a:gd name="T58" fmla="*/ 165 w 385"/>
                <a:gd name="T59" fmla="*/ 10 h 528"/>
                <a:gd name="T60" fmla="*/ 175 w 385"/>
                <a:gd name="T61" fmla="*/ 7 h 528"/>
                <a:gd name="T62" fmla="*/ 178 w 385"/>
                <a:gd name="T63" fmla="*/ 3 h 528"/>
                <a:gd name="T64" fmla="*/ 188 w 385"/>
                <a:gd name="T65" fmla="*/ 0 h 528"/>
                <a:gd name="T66" fmla="*/ 201 w 385"/>
                <a:gd name="T67" fmla="*/ 0 h 528"/>
                <a:gd name="T68" fmla="*/ 213 w 385"/>
                <a:gd name="T69" fmla="*/ 0 h 528"/>
                <a:gd name="T70" fmla="*/ 226 w 385"/>
                <a:gd name="T71" fmla="*/ 3 h 528"/>
                <a:gd name="T72" fmla="*/ 236 w 385"/>
                <a:gd name="T73" fmla="*/ 7 h 528"/>
                <a:gd name="T74" fmla="*/ 248 w 385"/>
                <a:gd name="T75" fmla="*/ 10 h 528"/>
                <a:gd name="T76" fmla="*/ 251 w 385"/>
                <a:gd name="T77" fmla="*/ 13 h 528"/>
                <a:gd name="T78" fmla="*/ 261 w 385"/>
                <a:gd name="T79" fmla="*/ 17 h 528"/>
                <a:gd name="T80" fmla="*/ 265 w 385"/>
                <a:gd name="T81" fmla="*/ 20 h 528"/>
                <a:gd name="T82" fmla="*/ 276 w 385"/>
                <a:gd name="T83" fmla="*/ 24 h 528"/>
                <a:gd name="T84" fmla="*/ 287 w 385"/>
                <a:gd name="T85" fmla="*/ 30 h 528"/>
                <a:gd name="T86" fmla="*/ 290 w 385"/>
                <a:gd name="T87" fmla="*/ 30 h 528"/>
                <a:gd name="T88" fmla="*/ 294 w 385"/>
                <a:gd name="T89" fmla="*/ 34 h 528"/>
                <a:gd name="T90" fmla="*/ 306 w 385"/>
                <a:gd name="T91" fmla="*/ 30 h 528"/>
                <a:gd name="T92" fmla="*/ 309 w 385"/>
                <a:gd name="T93" fmla="*/ 30 h 528"/>
                <a:gd name="T94" fmla="*/ 321 w 385"/>
                <a:gd name="T95" fmla="*/ 27 h 528"/>
                <a:gd name="T96" fmla="*/ 327 w 385"/>
                <a:gd name="T97" fmla="*/ 27 h 528"/>
                <a:gd name="T98" fmla="*/ 330 w 385"/>
                <a:gd name="T99" fmla="*/ 24 h 528"/>
                <a:gd name="T100" fmla="*/ 341 w 385"/>
                <a:gd name="T101" fmla="*/ 20 h 528"/>
                <a:gd name="T102" fmla="*/ 345 w 385"/>
                <a:gd name="T103" fmla="*/ 20 h 528"/>
                <a:gd name="T104" fmla="*/ 348 w 385"/>
                <a:gd name="T105" fmla="*/ 20 h 528"/>
                <a:gd name="T106" fmla="*/ 351 w 385"/>
                <a:gd name="T107" fmla="*/ 20 h 528"/>
                <a:gd name="T108" fmla="*/ 355 w 385"/>
                <a:gd name="T109" fmla="*/ 20 h 528"/>
                <a:gd name="T110" fmla="*/ 368 w 385"/>
                <a:gd name="T111" fmla="*/ 24 h 528"/>
                <a:gd name="T112" fmla="*/ 371 w 385"/>
                <a:gd name="T113" fmla="*/ 27 h 528"/>
                <a:gd name="T114" fmla="*/ 377 w 385"/>
                <a:gd name="T115" fmla="*/ 30 h 528"/>
                <a:gd name="T116" fmla="*/ 380 w 385"/>
                <a:gd name="T117" fmla="*/ 34 h 528"/>
                <a:gd name="T118" fmla="*/ 384 w 385"/>
                <a:gd name="T119" fmla="*/ 37 h 528"/>
                <a:gd name="T120" fmla="*/ 381 w 385"/>
                <a:gd name="T121" fmla="*/ 527 h 528"/>
                <a:gd name="T122" fmla="*/ 0 w 385"/>
                <a:gd name="T123" fmla="*/ 527 h 528"/>
                <a:gd name="T124" fmla="*/ 0 w 385"/>
                <a:gd name="T125" fmla="*/ 17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5" h="528">
                  <a:moveTo>
                    <a:pt x="0" y="17"/>
                  </a:moveTo>
                  <a:lnTo>
                    <a:pt x="3" y="3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24" y="3"/>
                  </a:lnTo>
                  <a:lnTo>
                    <a:pt x="27" y="3"/>
                  </a:lnTo>
                  <a:lnTo>
                    <a:pt x="31" y="3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46" y="3"/>
                  </a:lnTo>
                  <a:lnTo>
                    <a:pt x="49" y="3"/>
                  </a:lnTo>
                  <a:lnTo>
                    <a:pt x="53" y="7"/>
                  </a:lnTo>
                  <a:lnTo>
                    <a:pt x="56" y="10"/>
                  </a:lnTo>
                  <a:lnTo>
                    <a:pt x="61" y="10"/>
                  </a:lnTo>
                  <a:lnTo>
                    <a:pt x="64" y="13"/>
                  </a:lnTo>
                  <a:lnTo>
                    <a:pt x="69" y="17"/>
                  </a:lnTo>
                  <a:lnTo>
                    <a:pt x="81" y="20"/>
                  </a:lnTo>
                  <a:lnTo>
                    <a:pt x="84" y="20"/>
                  </a:lnTo>
                  <a:lnTo>
                    <a:pt x="95" y="24"/>
                  </a:lnTo>
                  <a:lnTo>
                    <a:pt x="98" y="24"/>
                  </a:lnTo>
                  <a:lnTo>
                    <a:pt x="110" y="27"/>
                  </a:lnTo>
                  <a:lnTo>
                    <a:pt x="113" y="27"/>
                  </a:lnTo>
                  <a:lnTo>
                    <a:pt x="124" y="27"/>
                  </a:lnTo>
                  <a:lnTo>
                    <a:pt x="135" y="27"/>
                  </a:lnTo>
                  <a:lnTo>
                    <a:pt x="138" y="24"/>
                  </a:lnTo>
                  <a:lnTo>
                    <a:pt x="148" y="20"/>
                  </a:lnTo>
                  <a:lnTo>
                    <a:pt x="160" y="13"/>
                  </a:lnTo>
                  <a:lnTo>
                    <a:pt x="165" y="10"/>
                  </a:lnTo>
                  <a:lnTo>
                    <a:pt x="175" y="7"/>
                  </a:lnTo>
                  <a:lnTo>
                    <a:pt x="178" y="3"/>
                  </a:lnTo>
                  <a:lnTo>
                    <a:pt x="188" y="0"/>
                  </a:lnTo>
                  <a:lnTo>
                    <a:pt x="201" y="0"/>
                  </a:lnTo>
                  <a:lnTo>
                    <a:pt x="213" y="0"/>
                  </a:lnTo>
                  <a:lnTo>
                    <a:pt x="226" y="3"/>
                  </a:lnTo>
                  <a:lnTo>
                    <a:pt x="236" y="7"/>
                  </a:lnTo>
                  <a:lnTo>
                    <a:pt x="248" y="10"/>
                  </a:lnTo>
                  <a:lnTo>
                    <a:pt x="251" y="13"/>
                  </a:lnTo>
                  <a:lnTo>
                    <a:pt x="261" y="17"/>
                  </a:lnTo>
                  <a:lnTo>
                    <a:pt x="265" y="20"/>
                  </a:lnTo>
                  <a:lnTo>
                    <a:pt x="276" y="24"/>
                  </a:lnTo>
                  <a:lnTo>
                    <a:pt x="287" y="30"/>
                  </a:lnTo>
                  <a:lnTo>
                    <a:pt x="290" y="30"/>
                  </a:lnTo>
                  <a:lnTo>
                    <a:pt x="294" y="34"/>
                  </a:lnTo>
                  <a:lnTo>
                    <a:pt x="306" y="30"/>
                  </a:lnTo>
                  <a:lnTo>
                    <a:pt x="309" y="30"/>
                  </a:lnTo>
                  <a:lnTo>
                    <a:pt x="321" y="27"/>
                  </a:lnTo>
                  <a:lnTo>
                    <a:pt x="327" y="27"/>
                  </a:lnTo>
                  <a:lnTo>
                    <a:pt x="330" y="24"/>
                  </a:lnTo>
                  <a:lnTo>
                    <a:pt x="341" y="20"/>
                  </a:lnTo>
                  <a:lnTo>
                    <a:pt x="345" y="20"/>
                  </a:lnTo>
                  <a:lnTo>
                    <a:pt x="348" y="20"/>
                  </a:lnTo>
                  <a:lnTo>
                    <a:pt x="351" y="20"/>
                  </a:lnTo>
                  <a:lnTo>
                    <a:pt x="355" y="20"/>
                  </a:lnTo>
                  <a:lnTo>
                    <a:pt x="368" y="24"/>
                  </a:lnTo>
                  <a:lnTo>
                    <a:pt x="371" y="27"/>
                  </a:lnTo>
                  <a:lnTo>
                    <a:pt x="377" y="30"/>
                  </a:lnTo>
                  <a:lnTo>
                    <a:pt x="380" y="34"/>
                  </a:lnTo>
                  <a:lnTo>
                    <a:pt x="384" y="37"/>
                  </a:lnTo>
                  <a:lnTo>
                    <a:pt x="381" y="527"/>
                  </a:lnTo>
                  <a:lnTo>
                    <a:pt x="0" y="527"/>
                  </a:lnTo>
                  <a:lnTo>
                    <a:pt x="0" y="17"/>
                  </a:lnTo>
                </a:path>
              </a:pathLst>
            </a:custGeom>
            <a:solidFill>
              <a:srgbClr val="4C2100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13" name="Line 5">
              <a:extLst>
                <a:ext uri="{FF2B5EF4-FFF2-40B4-BE49-F238E27FC236}">
                  <a16:creationId xmlns:a16="http://schemas.microsoft.com/office/drawing/2014/main" id="{E93C6557-F25B-427C-805F-C7F54BAA5F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4" y="1941"/>
              <a:ext cx="0" cy="95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14" name="Line 6">
              <a:extLst>
                <a:ext uri="{FF2B5EF4-FFF2-40B4-BE49-F238E27FC236}">
                  <a16:creationId xmlns:a16="http://schemas.microsoft.com/office/drawing/2014/main" id="{EC56B7ED-5A44-4899-A4F3-CBF39BF661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6" y="1933"/>
              <a:ext cx="0" cy="95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15" name="Line 7">
              <a:extLst>
                <a:ext uri="{FF2B5EF4-FFF2-40B4-BE49-F238E27FC236}">
                  <a16:creationId xmlns:a16="http://schemas.microsoft.com/office/drawing/2014/main" id="{C8B8CDD9-F7D7-4B99-A785-0FFF7AC234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0" y="1937"/>
              <a:ext cx="0" cy="95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16" name="Line 8">
              <a:extLst>
                <a:ext uri="{FF2B5EF4-FFF2-40B4-BE49-F238E27FC236}">
                  <a16:creationId xmlns:a16="http://schemas.microsoft.com/office/drawing/2014/main" id="{F0D9FF9E-50F7-4A0B-9A89-CF59AED1A7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8" y="1933"/>
              <a:ext cx="0" cy="95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17" name="Line 9">
              <a:extLst>
                <a:ext uri="{FF2B5EF4-FFF2-40B4-BE49-F238E27FC236}">
                  <a16:creationId xmlns:a16="http://schemas.microsoft.com/office/drawing/2014/main" id="{498B1770-DA3D-49A6-8DE8-AD525E5E2C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6" y="1937"/>
              <a:ext cx="0" cy="95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18" name="Line 10">
              <a:extLst>
                <a:ext uri="{FF2B5EF4-FFF2-40B4-BE49-F238E27FC236}">
                  <a16:creationId xmlns:a16="http://schemas.microsoft.com/office/drawing/2014/main" id="{DB265E1A-FBA6-4702-B27E-50A3CF56DA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0" y="1937"/>
              <a:ext cx="0" cy="95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19" name="Line 11">
              <a:extLst>
                <a:ext uri="{FF2B5EF4-FFF2-40B4-BE49-F238E27FC236}">
                  <a16:creationId xmlns:a16="http://schemas.microsoft.com/office/drawing/2014/main" id="{9D8C9DDC-FFD8-43D8-9000-F82B64A617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2" y="1937"/>
              <a:ext cx="0" cy="95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20" name="Line 12">
              <a:extLst>
                <a:ext uri="{FF2B5EF4-FFF2-40B4-BE49-F238E27FC236}">
                  <a16:creationId xmlns:a16="http://schemas.microsoft.com/office/drawing/2014/main" id="{4E008B78-7FB3-40FF-908B-E955643E7A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9" y="1936"/>
              <a:ext cx="0" cy="95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21" name="Line 13">
              <a:extLst>
                <a:ext uri="{FF2B5EF4-FFF2-40B4-BE49-F238E27FC236}">
                  <a16:creationId xmlns:a16="http://schemas.microsoft.com/office/drawing/2014/main" id="{4D3021EC-2B77-4B37-8FC2-23070FAFCB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5" y="1468"/>
              <a:ext cx="0" cy="4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22" name="Rectangle 14">
              <a:extLst>
                <a:ext uri="{FF2B5EF4-FFF2-40B4-BE49-F238E27FC236}">
                  <a16:creationId xmlns:a16="http://schemas.microsoft.com/office/drawing/2014/main" id="{72343A81-9D7F-42F5-8213-772EAA1319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699" y="1788"/>
              <a:ext cx="186" cy="104"/>
            </a:xfrm>
            <a:prstGeom prst="rect">
              <a:avLst/>
            </a:prstGeom>
            <a:solidFill>
              <a:srgbClr val="F35B1B"/>
            </a:solidFill>
            <a:ln w="254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19823" name="Group 15">
              <a:extLst>
                <a:ext uri="{FF2B5EF4-FFF2-40B4-BE49-F238E27FC236}">
                  <a16:creationId xmlns:a16="http://schemas.microsoft.com/office/drawing/2014/main" id="{1628928B-A640-43FA-899A-249692063F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" y="1319"/>
              <a:ext cx="2065" cy="614"/>
              <a:chOff x="1010" y="1258"/>
              <a:chExt cx="2065" cy="614"/>
            </a:xfrm>
          </p:grpSpPr>
          <p:sp>
            <p:nvSpPr>
              <p:cNvPr id="119824" name="Rectangle 16">
                <a:extLst>
                  <a:ext uri="{FF2B5EF4-FFF2-40B4-BE49-F238E27FC236}">
                    <a16:creationId xmlns:a16="http://schemas.microsoft.com/office/drawing/2014/main" id="{371F38E4-DA94-4E38-B53F-2197CC331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0" y="1258"/>
                <a:ext cx="123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algn="ctr" eaLnBrk="0" hangingPunct="0"/>
                <a:r>
                  <a:rPr lang="en-US" altLang="pt-BR" sz="20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Alimentação</a:t>
                </a:r>
              </a:p>
            </p:txBody>
          </p:sp>
          <p:sp>
            <p:nvSpPr>
              <p:cNvPr id="119825" name="Line 17">
                <a:extLst>
                  <a:ext uri="{FF2B5EF4-FFF2-40B4-BE49-F238E27FC236}">
                    <a16:creationId xmlns:a16="http://schemas.microsoft.com/office/drawing/2014/main" id="{18C75175-78D2-414A-ACA6-8154331D3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2" y="1408"/>
                <a:ext cx="100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9826" name="Line 18">
                <a:extLst>
                  <a:ext uri="{FF2B5EF4-FFF2-40B4-BE49-F238E27FC236}">
                    <a16:creationId xmlns:a16="http://schemas.microsoft.com/office/drawing/2014/main" id="{98ED6645-8750-4136-82F5-3E85F606E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4" y="1400"/>
                <a:ext cx="0" cy="47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19827" name="Oval 19">
              <a:extLst>
                <a:ext uri="{FF2B5EF4-FFF2-40B4-BE49-F238E27FC236}">
                  <a16:creationId xmlns:a16="http://schemas.microsoft.com/office/drawing/2014/main" id="{8ABF4D37-A8A0-4D72-BD5F-6C610DE4C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3" y="3074"/>
              <a:ext cx="47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28" name="Oval 20">
              <a:extLst>
                <a:ext uri="{FF2B5EF4-FFF2-40B4-BE49-F238E27FC236}">
                  <a16:creationId xmlns:a16="http://schemas.microsoft.com/office/drawing/2014/main" id="{51535DAA-1D56-4538-BF99-5169DCA74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7" y="2742"/>
              <a:ext cx="43" cy="4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29" name="Oval 21">
              <a:extLst>
                <a:ext uri="{FF2B5EF4-FFF2-40B4-BE49-F238E27FC236}">
                  <a16:creationId xmlns:a16="http://schemas.microsoft.com/office/drawing/2014/main" id="{7AEE41BF-DA44-4CB0-BC5E-66FE4CE4E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" y="2966"/>
              <a:ext cx="43" cy="4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30" name="Oval 22">
              <a:extLst>
                <a:ext uri="{FF2B5EF4-FFF2-40B4-BE49-F238E27FC236}">
                  <a16:creationId xmlns:a16="http://schemas.microsoft.com/office/drawing/2014/main" id="{2F54197A-039A-428C-94D4-3FFE9E929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" y="2406"/>
              <a:ext cx="45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31" name="Oval 23">
              <a:extLst>
                <a:ext uri="{FF2B5EF4-FFF2-40B4-BE49-F238E27FC236}">
                  <a16:creationId xmlns:a16="http://schemas.microsoft.com/office/drawing/2014/main" id="{84C7F13E-4023-4CDF-A3F6-9C8523EC1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" y="2427"/>
              <a:ext cx="48" cy="3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32" name="Oval 24">
              <a:extLst>
                <a:ext uri="{FF2B5EF4-FFF2-40B4-BE49-F238E27FC236}">
                  <a16:creationId xmlns:a16="http://schemas.microsoft.com/office/drawing/2014/main" id="{BDA7B5BC-85DD-40DF-B96C-97B42947D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1" y="3246"/>
              <a:ext cx="45" cy="4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33" name="Oval 25">
              <a:extLst>
                <a:ext uri="{FF2B5EF4-FFF2-40B4-BE49-F238E27FC236}">
                  <a16:creationId xmlns:a16="http://schemas.microsoft.com/office/drawing/2014/main" id="{5FC07C2D-586E-4D02-846B-18DC08544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2" y="2966"/>
              <a:ext cx="47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34" name="Oval 26">
              <a:extLst>
                <a:ext uri="{FF2B5EF4-FFF2-40B4-BE49-F238E27FC236}">
                  <a16:creationId xmlns:a16="http://schemas.microsoft.com/office/drawing/2014/main" id="{5FF3E060-3091-4E30-88D0-8EB8611CB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0" y="2616"/>
              <a:ext cx="45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35" name="Oval 27">
              <a:extLst>
                <a:ext uri="{FF2B5EF4-FFF2-40B4-BE49-F238E27FC236}">
                  <a16:creationId xmlns:a16="http://schemas.microsoft.com/office/drawing/2014/main" id="{22994D48-62DB-419B-93F3-CE01415F7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" y="3106"/>
              <a:ext cx="48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36" name="Oval 28">
              <a:extLst>
                <a:ext uri="{FF2B5EF4-FFF2-40B4-BE49-F238E27FC236}">
                  <a16:creationId xmlns:a16="http://schemas.microsoft.com/office/drawing/2014/main" id="{DC636DDF-9E3D-4674-B6E6-CC6A5AA5C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2" y="3246"/>
              <a:ext cx="43" cy="4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37" name="Oval 29">
              <a:extLst>
                <a:ext uri="{FF2B5EF4-FFF2-40B4-BE49-F238E27FC236}">
                  <a16:creationId xmlns:a16="http://schemas.microsoft.com/office/drawing/2014/main" id="{D8444E00-4487-4E68-A6A8-B854ABAD2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" y="3246"/>
              <a:ext cx="43" cy="4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38" name="Oval 30">
              <a:extLst>
                <a:ext uri="{FF2B5EF4-FFF2-40B4-BE49-F238E27FC236}">
                  <a16:creationId xmlns:a16="http://schemas.microsoft.com/office/drawing/2014/main" id="{8B1F05E0-2077-4027-B2AF-61C2E9F2C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" y="2502"/>
              <a:ext cx="48" cy="4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39" name="Oval 31">
              <a:extLst>
                <a:ext uri="{FF2B5EF4-FFF2-40B4-BE49-F238E27FC236}">
                  <a16:creationId xmlns:a16="http://schemas.microsoft.com/office/drawing/2014/main" id="{3185DCB3-B284-4478-B863-37709FCB9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7" y="2173"/>
              <a:ext cx="47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40" name="Oval 32">
              <a:extLst>
                <a:ext uri="{FF2B5EF4-FFF2-40B4-BE49-F238E27FC236}">
                  <a16:creationId xmlns:a16="http://schemas.microsoft.com/office/drawing/2014/main" id="{8307B42C-33DC-4947-A8A0-7C5D2D098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3" y="2287"/>
              <a:ext cx="47" cy="3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41" name="Oval 33">
              <a:extLst>
                <a:ext uri="{FF2B5EF4-FFF2-40B4-BE49-F238E27FC236}">
                  <a16:creationId xmlns:a16="http://schemas.microsoft.com/office/drawing/2014/main" id="{32CFE8C4-044F-4205-B788-9B9ADD1D2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" y="2546"/>
              <a:ext cx="43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42" name="Oval 34">
              <a:extLst>
                <a:ext uri="{FF2B5EF4-FFF2-40B4-BE49-F238E27FC236}">
                  <a16:creationId xmlns:a16="http://schemas.microsoft.com/office/drawing/2014/main" id="{751B8023-C8C7-4B64-8A28-252232F6F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8" y="2187"/>
              <a:ext cx="47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43" name="Oval 35">
              <a:extLst>
                <a:ext uri="{FF2B5EF4-FFF2-40B4-BE49-F238E27FC236}">
                  <a16:creationId xmlns:a16="http://schemas.microsoft.com/office/drawing/2014/main" id="{F7552DB5-8BDC-465D-88B1-D1A1242A8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" y="3106"/>
              <a:ext cx="43" cy="4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44" name="Oval 36">
              <a:extLst>
                <a:ext uri="{FF2B5EF4-FFF2-40B4-BE49-F238E27FC236}">
                  <a16:creationId xmlns:a16="http://schemas.microsoft.com/office/drawing/2014/main" id="{E0EE8970-E19C-461D-B921-616655D15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7" y="2526"/>
              <a:ext cx="48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45" name="Oval 37">
              <a:extLst>
                <a:ext uri="{FF2B5EF4-FFF2-40B4-BE49-F238E27FC236}">
                  <a16:creationId xmlns:a16="http://schemas.microsoft.com/office/drawing/2014/main" id="{B9A37372-341C-45D8-8971-C38B2ED48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2371"/>
              <a:ext cx="43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46" name="Oval 38">
              <a:extLst>
                <a:ext uri="{FF2B5EF4-FFF2-40B4-BE49-F238E27FC236}">
                  <a16:creationId xmlns:a16="http://schemas.microsoft.com/office/drawing/2014/main" id="{071A29AE-A1AD-49ED-949C-0F136C2DA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" y="2966"/>
              <a:ext cx="47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47" name="Oval 39">
              <a:extLst>
                <a:ext uri="{FF2B5EF4-FFF2-40B4-BE49-F238E27FC236}">
                  <a16:creationId xmlns:a16="http://schemas.microsoft.com/office/drawing/2014/main" id="{6707CC26-329D-45DF-A11E-D6262D35F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3" y="3246"/>
              <a:ext cx="43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48" name="Oval 40">
              <a:extLst>
                <a:ext uri="{FF2B5EF4-FFF2-40B4-BE49-F238E27FC236}">
                  <a16:creationId xmlns:a16="http://schemas.microsoft.com/office/drawing/2014/main" id="{098E0145-BFF9-4FCC-ABEA-196BF6481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0" y="2774"/>
              <a:ext cx="48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49" name="Oval 41">
              <a:extLst>
                <a:ext uri="{FF2B5EF4-FFF2-40B4-BE49-F238E27FC236}">
                  <a16:creationId xmlns:a16="http://schemas.microsoft.com/office/drawing/2014/main" id="{DE244766-7D75-4BB8-92C9-A341A88AD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2637"/>
              <a:ext cx="48" cy="3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50" name="Oval 42">
              <a:extLst>
                <a:ext uri="{FF2B5EF4-FFF2-40B4-BE49-F238E27FC236}">
                  <a16:creationId xmlns:a16="http://schemas.microsoft.com/office/drawing/2014/main" id="{107F3C4E-2CA3-44A4-9D1D-C62FC2CD9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" y="2686"/>
              <a:ext cx="45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51" name="Oval 43">
              <a:extLst>
                <a:ext uri="{FF2B5EF4-FFF2-40B4-BE49-F238E27FC236}">
                  <a16:creationId xmlns:a16="http://schemas.microsoft.com/office/drawing/2014/main" id="{39B197CE-1F4D-453B-90D6-F21EFA29D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" y="2126"/>
              <a:ext cx="43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52" name="Oval 44">
              <a:extLst>
                <a:ext uri="{FF2B5EF4-FFF2-40B4-BE49-F238E27FC236}">
                  <a16:creationId xmlns:a16="http://schemas.microsoft.com/office/drawing/2014/main" id="{E2A6EC06-6843-4737-92FE-378403324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1" y="2266"/>
              <a:ext cx="43" cy="4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53" name="Oval 45">
              <a:extLst>
                <a:ext uri="{FF2B5EF4-FFF2-40B4-BE49-F238E27FC236}">
                  <a16:creationId xmlns:a16="http://schemas.microsoft.com/office/drawing/2014/main" id="{02FAB931-E260-4EFD-B577-60ABE3A0C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1" y="2826"/>
              <a:ext cx="47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54" name="Oval 46">
              <a:extLst>
                <a:ext uri="{FF2B5EF4-FFF2-40B4-BE49-F238E27FC236}">
                  <a16:creationId xmlns:a16="http://schemas.microsoft.com/office/drawing/2014/main" id="{E7610D4A-836C-42B3-8B19-C72C64CF5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1" y="2546"/>
              <a:ext cx="43" cy="4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55" name="Oval 47">
              <a:extLst>
                <a:ext uri="{FF2B5EF4-FFF2-40B4-BE49-F238E27FC236}">
                  <a16:creationId xmlns:a16="http://schemas.microsoft.com/office/drawing/2014/main" id="{84138478-34BC-4005-AF3C-D745080EE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322"/>
              <a:ext cx="45" cy="4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56" name="Oval 48">
              <a:extLst>
                <a:ext uri="{FF2B5EF4-FFF2-40B4-BE49-F238E27FC236}">
                  <a16:creationId xmlns:a16="http://schemas.microsoft.com/office/drawing/2014/main" id="{00B4821E-135A-4ABE-8199-24C95963A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9" y="2473"/>
              <a:ext cx="47" cy="4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57" name="Oval 49">
              <a:extLst>
                <a:ext uri="{FF2B5EF4-FFF2-40B4-BE49-F238E27FC236}">
                  <a16:creationId xmlns:a16="http://schemas.microsoft.com/office/drawing/2014/main" id="{9BB02C0D-CA40-4788-B7E1-33353647E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0" y="2549"/>
              <a:ext cx="43" cy="4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58" name="Oval 50">
              <a:extLst>
                <a:ext uri="{FF2B5EF4-FFF2-40B4-BE49-F238E27FC236}">
                  <a16:creationId xmlns:a16="http://schemas.microsoft.com/office/drawing/2014/main" id="{879DB8BA-351D-495E-988C-52AB92411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1" y="2406"/>
              <a:ext cx="47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59" name="Oval 51">
              <a:extLst>
                <a:ext uri="{FF2B5EF4-FFF2-40B4-BE49-F238E27FC236}">
                  <a16:creationId xmlns:a16="http://schemas.microsoft.com/office/drawing/2014/main" id="{C9535823-C4E2-4D30-AE72-FEF6376D5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9" y="2637"/>
              <a:ext cx="43" cy="3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60" name="Oval 52">
              <a:extLst>
                <a:ext uri="{FF2B5EF4-FFF2-40B4-BE49-F238E27FC236}">
                  <a16:creationId xmlns:a16="http://schemas.microsoft.com/office/drawing/2014/main" id="{06F70D3C-D761-41B0-972A-1F87D2EAB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6" y="2730"/>
              <a:ext cx="48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61" name="Oval 53">
              <a:extLst>
                <a:ext uri="{FF2B5EF4-FFF2-40B4-BE49-F238E27FC236}">
                  <a16:creationId xmlns:a16="http://schemas.microsoft.com/office/drawing/2014/main" id="{7929B66C-01A6-4F3E-984F-0488CADEF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3" y="2794"/>
              <a:ext cx="43" cy="4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62" name="Oval 54">
              <a:extLst>
                <a:ext uri="{FF2B5EF4-FFF2-40B4-BE49-F238E27FC236}">
                  <a16:creationId xmlns:a16="http://schemas.microsoft.com/office/drawing/2014/main" id="{2CE25ED0-3861-4AC6-9B50-714D54CED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2657"/>
              <a:ext cx="43" cy="4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63" name="Oval 55">
              <a:extLst>
                <a:ext uri="{FF2B5EF4-FFF2-40B4-BE49-F238E27FC236}">
                  <a16:creationId xmlns:a16="http://schemas.microsoft.com/office/drawing/2014/main" id="{BE4833D7-8B36-43FF-BA2E-CFDB0A743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0" y="2219"/>
              <a:ext cx="48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64" name="Oval 56">
              <a:extLst>
                <a:ext uri="{FF2B5EF4-FFF2-40B4-BE49-F238E27FC236}">
                  <a16:creationId xmlns:a16="http://schemas.microsoft.com/office/drawing/2014/main" id="{3B85B07E-B730-43FB-9963-CCBCB3BEC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2879"/>
              <a:ext cx="43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65" name="Oval 57">
              <a:extLst>
                <a:ext uri="{FF2B5EF4-FFF2-40B4-BE49-F238E27FC236}">
                  <a16:creationId xmlns:a16="http://schemas.microsoft.com/office/drawing/2014/main" id="{D526C5CF-8538-43A0-B884-5422A8FC1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9" y="2823"/>
              <a:ext cx="43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66" name="Oval 58">
              <a:extLst>
                <a:ext uri="{FF2B5EF4-FFF2-40B4-BE49-F238E27FC236}">
                  <a16:creationId xmlns:a16="http://schemas.microsoft.com/office/drawing/2014/main" id="{3218E482-CC74-430A-ABA1-F01DAADB3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" y="3246"/>
              <a:ext cx="45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67" name="Oval 59">
              <a:extLst>
                <a:ext uri="{FF2B5EF4-FFF2-40B4-BE49-F238E27FC236}">
                  <a16:creationId xmlns:a16="http://schemas.microsoft.com/office/drawing/2014/main" id="{D28490F4-30DB-4949-B5FF-A778A23D0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" y="2826"/>
              <a:ext cx="48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68" name="Oval 60">
              <a:extLst>
                <a:ext uri="{FF2B5EF4-FFF2-40B4-BE49-F238E27FC236}">
                  <a16:creationId xmlns:a16="http://schemas.microsoft.com/office/drawing/2014/main" id="{1149F0FD-10C5-4763-8D2D-202FC7934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2" y="2826"/>
              <a:ext cx="43" cy="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69" name="Line 61">
              <a:extLst>
                <a:ext uri="{FF2B5EF4-FFF2-40B4-BE49-F238E27FC236}">
                  <a16:creationId xmlns:a16="http://schemas.microsoft.com/office/drawing/2014/main" id="{DE2321E1-5EF2-4D1B-A1D9-028962DEB9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1" y="1933"/>
              <a:ext cx="235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70" name="Rectangle 62">
              <a:extLst>
                <a:ext uri="{FF2B5EF4-FFF2-40B4-BE49-F238E27FC236}">
                  <a16:creationId xmlns:a16="http://schemas.microsoft.com/office/drawing/2014/main" id="{43141C7E-E341-4E3B-BE49-C45A2DF7C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" y="2887"/>
              <a:ext cx="235" cy="82"/>
            </a:xfrm>
            <a:prstGeom prst="rect">
              <a:avLst/>
            </a:prstGeom>
            <a:solidFill>
              <a:srgbClr val="EE6600"/>
            </a:solidFill>
            <a:ln w="19050">
              <a:solidFill>
                <a:srgbClr val="00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71" name="Rectangle 63">
              <a:extLst>
                <a:ext uri="{FF2B5EF4-FFF2-40B4-BE49-F238E27FC236}">
                  <a16:creationId xmlns:a16="http://schemas.microsoft.com/office/drawing/2014/main" id="{B7056D80-4AF1-462E-8156-754BE9044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" y="1851"/>
              <a:ext cx="235" cy="82"/>
            </a:xfrm>
            <a:prstGeom prst="rect">
              <a:avLst/>
            </a:prstGeom>
            <a:solidFill>
              <a:srgbClr val="EE6600"/>
            </a:solidFill>
            <a:ln w="19050">
              <a:solidFill>
                <a:srgbClr val="00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19872" name="Group 64">
              <a:extLst>
                <a:ext uri="{FF2B5EF4-FFF2-40B4-BE49-F238E27FC236}">
                  <a16:creationId xmlns:a16="http://schemas.microsoft.com/office/drawing/2014/main" id="{4E8AF1BB-3F35-407E-9CD7-00B553BC7D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3" y="2115"/>
              <a:ext cx="1628" cy="999"/>
              <a:chOff x="3836" y="2054"/>
              <a:chExt cx="1628" cy="999"/>
            </a:xfrm>
          </p:grpSpPr>
          <p:sp>
            <p:nvSpPr>
              <p:cNvPr id="119873" name="Line 65">
                <a:extLst>
                  <a:ext uri="{FF2B5EF4-FFF2-40B4-BE49-F238E27FC236}">
                    <a16:creationId xmlns:a16="http://schemas.microsoft.com/office/drawing/2014/main" id="{ACA13256-420C-4BFA-BA43-0DB64D0251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6" y="2065"/>
                <a:ext cx="941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9874" name="Line 66">
                <a:extLst>
                  <a:ext uri="{FF2B5EF4-FFF2-40B4-BE49-F238E27FC236}">
                    <a16:creationId xmlns:a16="http://schemas.microsoft.com/office/drawing/2014/main" id="{5501350D-E64A-4205-9868-CD97A6015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1" y="2054"/>
                <a:ext cx="0" cy="77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9875" name="Rectangle 67">
                <a:extLst>
                  <a:ext uri="{FF2B5EF4-FFF2-40B4-BE49-F238E27FC236}">
                    <a16:creationId xmlns:a16="http://schemas.microsoft.com/office/drawing/2014/main" id="{03AC8FB5-53E6-46D4-A803-F8B687EED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9" y="2803"/>
                <a:ext cx="135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algn="ctr" eaLnBrk="0" hangingPunct="0"/>
                <a:r>
                  <a:rPr lang="en-US" altLang="pt-BR" sz="20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Bleed</a:t>
                </a:r>
              </a:p>
            </p:txBody>
          </p:sp>
        </p:grpSp>
        <p:grpSp>
          <p:nvGrpSpPr>
            <p:cNvPr id="119876" name="Group 68">
              <a:extLst>
                <a:ext uri="{FF2B5EF4-FFF2-40B4-BE49-F238E27FC236}">
                  <a16:creationId xmlns:a16="http://schemas.microsoft.com/office/drawing/2014/main" id="{1F8F9D47-FB13-4CEA-BA96-7181280CF1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6" y="1148"/>
              <a:ext cx="2751" cy="850"/>
              <a:chOff x="3379" y="1087"/>
              <a:chExt cx="2751" cy="850"/>
            </a:xfrm>
          </p:grpSpPr>
          <p:sp>
            <p:nvSpPr>
              <p:cNvPr id="119877" name="Rectangle 69">
                <a:extLst>
                  <a:ext uri="{FF2B5EF4-FFF2-40B4-BE49-F238E27FC236}">
                    <a16:creationId xmlns:a16="http://schemas.microsoft.com/office/drawing/2014/main" id="{8BA8590C-16F2-43EE-B19E-5BAD14C17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5" y="1087"/>
                <a:ext cx="135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algn="ctr" eaLnBrk="0" hangingPunct="0"/>
                <a:r>
                  <a:rPr lang="en-US" altLang="pt-BR" sz="20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Permeado</a:t>
                </a:r>
              </a:p>
            </p:txBody>
          </p:sp>
          <p:sp>
            <p:nvSpPr>
              <p:cNvPr id="119878" name="Line 70">
                <a:extLst>
                  <a:ext uri="{FF2B5EF4-FFF2-40B4-BE49-F238E27FC236}">
                    <a16:creationId xmlns:a16="http://schemas.microsoft.com/office/drawing/2014/main" id="{0DC858D7-2216-474C-AB10-703B6D2391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3" y="1228"/>
                <a:ext cx="86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9879" name="Line 71">
                <a:extLst>
                  <a:ext uri="{FF2B5EF4-FFF2-40B4-BE49-F238E27FC236}">
                    <a16:creationId xmlns:a16="http://schemas.microsoft.com/office/drawing/2014/main" id="{EEE8F0C1-D6F2-4B42-A461-10A8060129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9" y="1404"/>
                <a:ext cx="541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9880" name="AutoShape 72">
                <a:extLst>
                  <a:ext uri="{FF2B5EF4-FFF2-40B4-BE49-F238E27FC236}">
                    <a16:creationId xmlns:a16="http://schemas.microsoft.com/office/drawing/2014/main" id="{EF21FE30-6A8E-4A36-88C0-2B55A5D9F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837" y="1375"/>
                <a:ext cx="320" cy="120"/>
              </a:xfrm>
              <a:custGeom>
                <a:avLst/>
                <a:gdLst>
                  <a:gd name="G0" fmla="+- 5826 0 0"/>
                  <a:gd name="G1" fmla="+- 21600 0 5826"/>
                  <a:gd name="G2" fmla="*/ 5826 1 2"/>
                  <a:gd name="G3" fmla="+- 21600 0 G2"/>
                  <a:gd name="G4" fmla="+/ 5826 21600 2"/>
                  <a:gd name="G5" fmla="+/ G1 0 2"/>
                  <a:gd name="G6" fmla="*/ 21600 21600 5826"/>
                  <a:gd name="G7" fmla="*/ G6 1 2"/>
                  <a:gd name="G8" fmla="+- 21600 0 G7"/>
                  <a:gd name="G9" fmla="*/ 21600 1 2"/>
                  <a:gd name="G10" fmla="+- 5826 0 G9"/>
                  <a:gd name="G11" fmla="?: G10 G8 0"/>
                  <a:gd name="G12" fmla="?: G10 G7 21600"/>
                  <a:gd name="T0" fmla="*/ 18687 w 21600"/>
                  <a:gd name="T1" fmla="*/ 10800 h 21600"/>
                  <a:gd name="T2" fmla="*/ 10800 w 21600"/>
                  <a:gd name="T3" fmla="*/ 21600 h 21600"/>
                  <a:gd name="T4" fmla="*/ 2913 w 21600"/>
                  <a:gd name="T5" fmla="*/ 10800 h 21600"/>
                  <a:gd name="T6" fmla="*/ 10800 w 21600"/>
                  <a:gd name="T7" fmla="*/ 0 h 21600"/>
                  <a:gd name="T8" fmla="*/ 4713 w 21600"/>
                  <a:gd name="T9" fmla="*/ 4713 h 21600"/>
                  <a:gd name="T10" fmla="*/ 16887 w 21600"/>
                  <a:gd name="T11" fmla="*/ 1688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826" y="21600"/>
                    </a:lnTo>
                    <a:lnTo>
                      <a:pt x="1577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bg2"/>
              </a:solidFill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19881" name="Group 73">
                <a:extLst>
                  <a:ext uri="{FF2B5EF4-FFF2-40B4-BE49-F238E27FC236}">
                    <a16:creationId xmlns:a16="http://schemas.microsoft.com/office/drawing/2014/main" id="{FBF1FE45-F558-4A41-8D54-0B98D4E7F5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60" y="1183"/>
                <a:ext cx="336" cy="262"/>
                <a:chOff x="2448" y="3217"/>
                <a:chExt cx="336" cy="262"/>
              </a:xfrm>
            </p:grpSpPr>
            <p:sp>
              <p:nvSpPr>
                <p:cNvPr id="119882" name="Rectangle 74">
                  <a:extLst>
                    <a:ext uri="{FF2B5EF4-FFF2-40B4-BE49-F238E27FC236}">
                      <a16:creationId xmlns:a16="http://schemas.microsoft.com/office/drawing/2014/main" id="{5E1DBB73-BB32-4B6C-9EC6-A8C1FA41FC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6" y="3217"/>
                  <a:ext cx="198" cy="116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9883" name="Rectangle 75">
                  <a:extLst>
                    <a:ext uri="{FF2B5EF4-FFF2-40B4-BE49-F238E27FC236}">
                      <a16:creationId xmlns:a16="http://schemas.microsoft.com/office/drawing/2014/main" id="{28FB9B57-3CF8-4655-8B96-9C61C07FD9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0" y="3221"/>
                  <a:ext cx="204" cy="123"/>
                </a:xfrm>
                <a:prstGeom prst="rect">
                  <a:avLst/>
                </a:prstGeom>
                <a:solidFill>
                  <a:schemeClr val="bg2"/>
                </a:solidFill>
                <a:ln w="25400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19884" name="Oval 76">
                  <a:extLst>
                    <a:ext uri="{FF2B5EF4-FFF2-40B4-BE49-F238E27FC236}">
                      <a16:creationId xmlns:a16="http://schemas.microsoft.com/office/drawing/2014/main" id="{D284DA05-1DE2-46F0-A209-CCF35F9F4A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3221"/>
                  <a:ext cx="259" cy="258"/>
                </a:xfrm>
                <a:prstGeom prst="ellipse">
                  <a:avLst/>
                </a:prstGeom>
                <a:solidFill>
                  <a:schemeClr val="bg2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119885" name="Rectangle 77">
                <a:extLst>
                  <a:ext uri="{FF2B5EF4-FFF2-40B4-BE49-F238E27FC236}">
                    <a16:creationId xmlns:a16="http://schemas.microsoft.com/office/drawing/2014/main" id="{4DC431AD-7666-463A-8AAC-AB045ACF4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2" y="1495"/>
                <a:ext cx="1355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algn="ctr" eaLnBrk="0" hangingPunct="0"/>
                <a:r>
                  <a:rPr lang="en-US" altLang="pt-BR" sz="20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Bomba de vácuo</a:t>
                </a:r>
              </a:p>
            </p:txBody>
          </p:sp>
        </p:grpSp>
        <p:grpSp>
          <p:nvGrpSpPr>
            <p:cNvPr id="119886" name="Group 78">
              <a:extLst>
                <a:ext uri="{FF2B5EF4-FFF2-40B4-BE49-F238E27FC236}">
                  <a16:creationId xmlns:a16="http://schemas.microsoft.com/office/drawing/2014/main" id="{E4396373-3769-46D8-AE72-49025B3678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" y="3307"/>
              <a:ext cx="2204" cy="849"/>
              <a:chOff x="978" y="3246"/>
              <a:chExt cx="2204" cy="849"/>
            </a:xfrm>
          </p:grpSpPr>
          <p:sp>
            <p:nvSpPr>
              <p:cNvPr id="119887" name="Line 79">
                <a:extLst>
                  <a:ext uri="{FF2B5EF4-FFF2-40B4-BE49-F238E27FC236}">
                    <a16:creationId xmlns:a16="http://schemas.microsoft.com/office/drawing/2014/main" id="{4F574C01-FAA6-4E8A-B27E-4754496A77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2" y="3246"/>
                <a:ext cx="0" cy="64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stealth" w="med" len="lg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9888" name="Line 80">
                <a:extLst>
                  <a:ext uri="{FF2B5EF4-FFF2-40B4-BE49-F238E27FC236}">
                    <a16:creationId xmlns:a16="http://schemas.microsoft.com/office/drawing/2014/main" id="{3AB4EBE2-4AA2-4E7D-AB1A-E572A1B161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6" y="3888"/>
                <a:ext cx="64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9889" name="AutoShape 81">
                <a:extLst>
                  <a:ext uri="{FF2B5EF4-FFF2-40B4-BE49-F238E27FC236}">
                    <a16:creationId xmlns:a16="http://schemas.microsoft.com/office/drawing/2014/main" id="{7DA87005-A1D7-419F-915B-BF6608827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2177" y="3975"/>
                <a:ext cx="320" cy="120"/>
              </a:xfrm>
              <a:custGeom>
                <a:avLst/>
                <a:gdLst>
                  <a:gd name="G0" fmla="+- 5826 0 0"/>
                  <a:gd name="G1" fmla="+- 21600 0 5826"/>
                  <a:gd name="G2" fmla="*/ 5826 1 2"/>
                  <a:gd name="G3" fmla="+- 21600 0 G2"/>
                  <a:gd name="G4" fmla="+/ 5826 21600 2"/>
                  <a:gd name="G5" fmla="+/ G1 0 2"/>
                  <a:gd name="G6" fmla="*/ 21600 21600 5826"/>
                  <a:gd name="G7" fmla="*/ G6 1 2"/>
                  <a:gd name="G8" fmla="+- 21600 0 G7"/>
                  <a:gd name="G9" fmla="*/ 21600 1 2"/>
                  <a:gd name="G10" fmla="+- 5826 0 G9"/>
                  <a:gd name="G11" fmla="?: G10 G8 0"/>
                  <a:gd name="G12" fmla="?: G10 G7 21600"/>
                  <a:gd name="T0" fmla="*/ 18687 w 21600"/>
                  <a:gd name="T1" fmla="*/ 10800 h 21600"/>
                  <a:gd name="T2" fmla="*/ 10800 w 21600"/>
                  <a:gd name="T3" fmla="*/ 21600 h 21600"/>
                  <a:gd name="T4" fmla="*/ 2913 w 21600"/>
                  <a:gd name="T5" fmla="*/ 10800 h 21600"/>
                  <a:gd name="T6" fmla="*/ 10800 w 21600"/>
                  <a:gd name="T7" fmla="*/ 0 h 21600"/>
                  <a:gd name="T8" fmla="*/ 4713 w 21600"/>
                  <a:gd name="T9" fmla="*/ 4713 h 21600"/>
                  <a:gd name="T10" fmla="*/ 16887 w 21600"/>
                  <a:gd name="T11" fmla="*/ 1688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826" y="21600"/>
                    </a:lnTo>
                    <a:lnTo>
                      <a:pt x="1577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bg2"/>
              </a:solidFill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9890" name="Rectangle 82">
                <a:extLst>
                  <a:ext uri="{FF2B5EF4-FFF2-40B4-BE49-F238E27FC236}">
                    <a16:creationId xmlns:a16="http://schemas.microsoft.com/office/drawing/2014/main" id="{B6785F0C-B820-41B9-A960-21119CA063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8" y="3783"/>
                <a:ext cx="198" cy="116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9891" name="Rectangle 83">
                <a:extLst>
                  <a:ext uri="{FF2B5EF4-FFF2-40B4-BE49-F238E27FC236}">
                    <a16:creationId xmlns:a16="http://schemas.microsoft.com/office/drawing/2014/main" id="{B13E69BD-EC0A-4BFA-9F57-E6054FA0E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3787"/>
                <a:ext cx="204" cy="12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9892" name="Oval 84">
                <a:extLst>
                  <a:ext uri="{FF2B5EF4-FFF2-40B4-BE49-F238E27FC236}">
                    <a16:creationId xmlns:a16="http://schemas.microsoft.com/office/drawing/2014/main" id="{51423845-E783-461A-BEDE-AC20DD1E0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3787"/>
                <a:ext cx="259" cy="258"/>
              </a:xfrm>
              <a:prstGeom prst="ellipse">
                <a:avLst/>
              </a:prstGeom>
              <a:solidFill>
                <a:schemeClr val="bg2"/>
              </a:solidFill>
              <a:ln w="254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9893" name="Line 85">
                <a:extLst>
                  <a:ext uri="{FF2B5EF4-FFF2-40B4-BE49-F238E27FC236}">
                    <a16:creationId xmlns:a16="http://schemas.microsoft.com/office/drawing/2014/main" id="{10199F74-4127-4192-9CF9-D2493E78F9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7" y="3975"/>
                <a:ext cx="38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9894" name="Rectangle 86">
                <a:extLst>
                  <a:ext uri="{FF2B5EF4-FFF2-40B4-BE49-F238E27FC236}">
                    <a16:creationId xmlns:a16="http://schemas.microsoft.com/office/drawing/2014/main" id="{1BEFAB3B-D6DE-4D53-9FBA-DC6547E3A2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8" y="3836"/>
                <a:ext cx="135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algn="ctr" eaLnBrk="0" hangingPunct="0"/>
                <a:r>
                  <a:rPr lang="en-US" altLang="pt-BR" sz="20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Ar</a:t>
                </a:r>
              </a:p>
            </p:txBody>
          </p:sp>
        </p:grp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BC36FD08-4053-48F8-8FA7-3FECD9F10FA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07" name="Rectangle 3">
            <a:extLst>
              <a:ext uri="{FF2B5EF4-FFF2-40B4-BE49-F238E27FC236}">
                <a16:creationId xmlns:a16="http://schemas.microsoft.com/office/drawing/2014/main" id="{50773ABA-2909-4F6C-A815-B6979CA02C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511300"/>
          </a:xfrm>
        </p:spPr>
        <p:txBody>
          <a:bodyPr/>
          <a:lstStyle/>
          <a:p>
            <a:r>
              <a:rPr lang="pt-BR" altLang="pt-BR"/>
              <a:t>SISTEMAS DE ULTRA E MICRO-FILTRAÇÃO SUBMERSÍVEIS</a:t>
            </a:r>
          </a:p>
        </p:txBody>
      </p:sp>
      <p:pic>
        <p:nvPicPr>
          <p:cNvPr id="123991" name="Picture 87">
            <a:extLst>
              <a:ext uri="{FF2B5EF4-FFF2-40B4-BE49-F238E27FC236}">
                <a16:creationId xmlns:a16="http://schemas.microsoft.com/office/drawing/2014/main" id="{0CC2C8CE-E0A3-449A-BD07-6D642220D87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" b="3229"/>
          <a:stretch>
            <a:fillRect/>
          </a:stretch>
        </p:blipFill>
        <p:spPr bwMode="auto">
          <a:xfrm>
            <a:off x="755650" y="1989138"/>
            <a:ext cx="7696200" cy="456723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ETA Capivari (Sanasa) 042">
            <a:extLst>
              <a:ext uri="{FF2B5EF4-FFF2-40B4-BE49-F238E27FC236}">
                <a16:creationId xmlns:a16="http://schemas.microsoft.com/office/drawing/2014/main" id="{A5F06B88-C329-429B-87A0-068257435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7848600" cy="48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1" name="Picture 3">
            <a:extLst>
              <a:ext uri="{FF2B5EF4-FFF2-40B4-BE49-F238E27FC236}">
                <a16:creationId xmlns:a16="http://schemas.microsoft.com/office/drawing/2014/main" id="{71573445-55BE-461A-AE31-4E78639DCCE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2" name="Rectangle 4">
            <a:extLst>
              <a:ext uri="{FF2B5EF4-FFF2-40B4-BE49-F238E27FC236}">
                <a16:creationId xmlns:a16="http://schemas.microsoft.com/office/drawing/2014/main" id="{647C02B7-1789-4C6D-9943-97BB651C02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7772400" cy="927100"/>
          </a:xfrm>
        </p:spPr>
        <p:txBody>
          <a:bodyPr/>
          <a:lstStyle/>
          <a:p>
            <a:r>
              <a:rPr lang="pt-BR" altLang="pt-BR"/>
              <a:t>FILTRAÇÃO</a:t>
            </a:r>
          </a:p>
        </p:txBody>
      </p:sp>
      <p:sp>
        <p:nvSpPr>
          <p:cNvPr id="78853" name="Text Box 5">
            <a:extLst>
              <a:ext uri="{FF2B5EF4-FFF2-40B4-BE49-F238E27FC236}">
                <a16:creationId xmlns:a16="http://schemas.microsoft.com/office/drawing/2014/main" id="{38FF3D41-CDF0-4D48-B97F-15FDA44F2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" y="2371725"/>
            <a:ext cx="8110538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Classificação dos Processos de Filtração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Com relação ao tipo de filtração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Com relação ao tratamento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Com relação ao sentido de escoamento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Com relação ao meio filtrante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Com relação ao seu controle hidráulico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3" name="Picture 5">
            <a:extLst>
              <a:ext uri="{FF2B5EF4-FFF2-40B4-BE49-F238E27FC236}">
                <a16:creationId xmlns:a16="http://schemas.microsoft.com/office/drawing/2014/main" id="{6DA9F553-825C-4AA9-BA03-FBD482075DE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44675"/>
            <a:ext cx="8053387" cy="49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0" name="Picture 2">
            <a:extLst>
              <a:ext uri="{FF2B5EF4-FFF2-40B4-BE49-F238E27FC236}">
                <a16:creationId xmlns:a16="http://schemas.microsoft.com/office/drawing/2014/main" id="{F4F8702E-80CF-4D4F-9060-867D4EB91E2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931" name="Rectangle 3">
            <a:extLst>
              <a:ext uri="{FF2B5EF4-FFF2-40B4-BE49-F238E27FC236}">
                <a16:creationId xmlns:a16="http://schemas.microsoft.com/office/drawing/2014/main" id="{341DA167-5AE6-4E62-97EF-5D8B090945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511300"/>
          </a:xfrm>
        </p:spPr>
        <p:txBody>
          <a:bodyPr/>
          <a:lstStyle/>
          <a:p>
            <a:r>
              <a:rPr lang="pt-BR" altLang="pt-BR"/>
              <a:t>SISTEMAS DE ULTRA E MICRO-FILTRAÇÃO SUBMERSÍVEIS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>
            <a:extLst>
              <a:ext uri="{FF2B5EF4-FFF2-40B4-BE49-F238E27FC236}">
                <a16:creationId xmlns:a16="http://schemas.microsoft.com/office/drawing/2014/main" id="{7C5B1F3C-CEC8-45A8-82C4-02942CADE77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956" name="Rectangle 4">
            <a:extLst>
              <a:ext uri="{FF2B5EF4-FFF2-40B4-BE49-F238E27FC236}">
                <a16:creationId xmlns:a16="http://schemas.microsoft.com/office/drawing/2014/main" id="{43222858-8B2B-4D6B-ACEC-7A8F211508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511300"/>
          </a:xfrm>
        </p:spPr>
        <p:txBody>
          <a:bodyPr/>
          <a:lstStyle/>
          <a:p>
            <a:r>
              <a:rPr lang="pt-BR" altLang="pt-BR"/>
              <a:t>SISTEMAS DE ULTRA E MICRO-FILTRAÇÃO SUBMERSÍVEIS</a:t>
            </a:r>
          </a:p>
        </p:txBody>
      </p:sp>
      <p:grpSp>
        <p:nvGrpSpPr>
          <p:cNvPr id="125957" name="Group 5">
            <a:extLst>
              <a:ext uri="{FF2B5EF4-FFF2-40B4-BE49-F238E27FC236}">
                <a16:creationId xmlns:a16="http://schemas.microsoft.com/office/drawing/2014/main" id="{C244BD6D-334C-4D7B-83B3-5D1172B1BF70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16113"/>
            <a:ext cx="7713663" cy="4772025"/>
            <a:chOff x="1007" y="1253"/>
            <a:chExt cx="4523" cy="2670"/>
          </a:xfrm>
        </p:grpSpPr>
        <p:pic>
          <p:nvPicPr>
            <p:cNvPr id="125958" name="Picture 6">
              <a:extLst>
                <a:ext uri="{FF2B5EF4-FFF2-40B4-BE49-F238E27FC236}">
                  <a16:creationId xmlns:a16="http://schemas.microsoft.com/office/drawing/2014/main" id="{73E3683E-CE87-4CBE-B512-927CCE18DE0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" y="1253"/>
              <a:ext cx="4523" cy="2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5959" name="Rectangle 7">
              <a:extLst>
                <a:ext uri="{FF2B5EF4-FFF2-40B4-BE49-F238E27FC236}">
                  <a16:creationId xmlns:a16="http://schemas.microsoft.com/office/drawing/2014/main" id="{7458184A-CDB8-4B70-9104-E6A265604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9" y="1270"/>
              <a:ext cx="4443" cy="2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050" tIns="26988" rIns="19050" bIns="26988"/>
            <a:lstStyle>
              <a:lvl1pPr marL="457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10287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600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21717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743200" indent="-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5720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</a:pPr>
              <a:endParaRPr lang="pt-BR" altLang="pt-BR" sz="2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>
            <a:extLst>
              <a:ext uri="{FF2B5EF4-FFF2-40B4-BE49-F238E27FC236}">
                <a16:creationId xmlns:a16="http://schemas.microsoft.com/office/drawing/2014/main" id="{93D296B5-504E-4148-951C-A39F343926A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7" name="Rectangle 3">
            <a:extLst>
              <a:ext uri="{FF2B5EF4-FFF2-40B4-BE49-F238E27FC236}">
                <a16:creationId xmlns:a16="http://schemas.microsoft.com/office/drawing/2014/main" id="{2A0AC13B-B258-410A-8B64-EE16417AE4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511300"/>
          </a:xfrm>
        </p:spPr>
        <p:txBody>
          <a:bodyPr/>
          <a:lstStyle/>
          <a:p>
            <a:r>
              <a:rPr lang="pt-BR" altLang="pt-BR"/>
              <a:t>SISTEMAS DE ULTRA E MICRO-FILTRAÇÃO </a:t>
            </a:r>
          </a:p>
        </p:txBody>
      </p:sp>
      <p:sp>
        <p:nvSpPr>
          <p:cNvPr id="139268" name="AutoShape 4">
            <a:extLst>
              <a:ext uri="{FF2B5EF4-FFF2-40B4-BE49-F238E27FC236}">
                <a16:creationId xmlns:a16="http://schemas.microsoft.com/office/drawing/2014/main" id="{4E48C438-FF75-488A-BC3D-682B0C340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863" y="2738438"/>
            <a:ext cx="2016125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Pré-tratamento </a:t>
            </a:r>
          </a:p>
          <a:p>
            <a:pPr algn="ctr"/>
            <a:r>
              <a:rPr lang="pt-BR" altLang="pt-BR"/>
              <a:t>convencional</a:t>
            </a:r>
          </a:p>
        </p:txBody>
      </p:sp>
      <p:sp>
        <p:nvSpPr>
          <p:cNvPr id="139269" name="AutoShape 5">
            <a:extLst>
              <a:ext uri="{FF2B5EF4-FFF2-40B4-BE49-F238E27FC236}">
                <a16:creationId xmlns:a16="http://schemas.microsoft.com/office/drawing/2014/main" id="{3D4C0F8B-3A1C-4AAE-A604-BB79001DC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613" y="2736850"/>
            <a:ext cx="1728787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Filtração</a:t>
            </a:r>
          </a:p>
        </p:txBody>
      </p:sp>
      <p:sp>
        <p:nvSpPr>
          <p:cNvPr id="139272" name="Line 8">
            <a:extLst>
              <a:ext uri="{FF2B5EF4-FFF2-40B4-BE49-F238E27FC236}">
                <a16:creationId xmlns:a16="http://schemas.microsoft.com/office/drawing/2014/main" id="{ED7274AB-F830-41EF-A9CB-188F4BF5DD4E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800" y="3284538"/>
            <a:ext cx="10080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9273" name="Text Box 9">
            <a:extLst>
              <a:ext uri="{FF2B5EF4-FFF2-40B4-BE49-F238E27FC236}">
                <a16:creationId xmlns:a16="http://schemas.microsoft.com/office/drawing/2014/main" id="{48A685EF-AB64-4FA5-AEDC-825F47562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51125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Água Bruta</a:t>
            </a:r>
          </a:p>
        </p:txBody>
      </p:sp>
      <p:cxnSp>
        <p:nvCxnSpPr>
          <p:cNvPr id="139274" name="AutoShape 10">
            <a:extLst>
              <a:ext uri="{FF2B5EF4-FFF2-40B4-BE49-F238E27FC236}">
                <a16:creationId xmlns:a16="http://schemas.microsoft.com/office/drawing/2014/main" id="{248D039F-065F-4409-8C9D-FAC7D1ABD19A}"/>
              </a:ext>
            </a:extLst>
          </p:cNvPr>
          <p:cNvCxnSpPr>
            <a:cxnSpLocks noChangeShapeType="1"/>
            <a:stCxn id="139268" idx="4"/>
            <a:endCxn id="139269" idx="2"/>
          </p:cNvCxnSpPr>
          <p:nvPr/>
        </p:nvCxnSpPr>
        <p:spPr bwMode="auto">
          <a:xfrm flipV="1">
            <a:off x="3313113" y="3411538"/>
            <a:ext cx="1206500" cy="1587"/>
          </a:xfrm>
          <a:prstGeom prst="bentConnector3">
            <a:avLst>
              <a:gd name="adj1" fmla="val 61185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9275" name="AutoShape 11">
            <a:extLst>
              <a:ext uri="{FF2B5EF4-FFF2-40B4-BE49-F238E27FC236}">
                <a16:creationId xmlns:a16="http://schemas.microsoft.com/office/drawing/2014/main" id="{C18D5BD6-A529-4526-8C8D-3FB07B3915FC}"/>
              </a:ext>
            </a:extLst>
          </p:cNvPr>
          <p:cNvCxnSpPr>
            <a:cxnSpLocks noChangeShapeType="1"/>
            <a:stCxn id="139269" idx="4"/>
            <a:endCxn id="139276" idx="2"/>
          </p:cNvCxnSpPr>
          <p:nvPr/>
        </p:nvCxnSpPr>
        <p:spPr bwMode="auto">
          <a:xfrm>
            <a:off x="5978525" y="3411538"/>
            <a:ext cx="969963" cy="1587"/>
          </a:xfrm>
          <a:prstGeom prst="bentConnector3">
            <a:avLst>
              <a:gd name="adj1" fmla="val 63829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9276" name="AutoShape 12">
            <a:extLst>
              <a:ext uri="{FF2B5EF4-FFF2-40B4-BE49-F238E27FC236}">
                <a16:creationId xmlns:a16="http://schemas.microsoft.com/office/drawing/2014/main" id="{43F16B78-142E-4F93-8C54-23EFE6A71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2738438"/>
            <a:ext cx="1601787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Desinfecção</a:t>
            </a:r>
          </a:p>
        </p:txBody>
      </p:sp>
      <p:sp>
        <p:nvSpPr>
          <p:cNvPr id="139277" name="Text Box 13">
            <a:extLst>
              <a:ext uri="{FF2B5EF4-FFF2-40B4-BE49-F238E27FC236}">
                <a16:creationId xmlns:a16="http://schemas.microsoft.com/office/drawing/2014/main" id="{94CCC234-3DC1-42A6-92D4-1BCA4DF1B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4160838"/>
            <a:ext cx="5132388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Pré-Tratamento Convencional</a:t>
            </a:r>
          </a:p>
          <a:p>
            <a:pPr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Coagulação, Floculação</a:t>
            </a:r>
          </a:p>
          <a:p>
            <a:pPr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Sedimentação</a:t>
            </a:r>
          </a:p>
          <a:p>
            <a:pPr>
              <a:lnSpc>
                <a:spcPct val="12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Filtração Rápida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>
            <a:extLst>
              <a:ext uri="{FF2B5EF4-FFF2-40B4-BE49-F238E27FC236}">
                <a16:creationId xmlns:a16="http://schemas.microsoft.com/office/drawing/2014/main" id="{F3D2CB2C-2DFC-41C1-ACEB-160EC1B3A3B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243" name="Rectangle 3">
            <a:extLst>
              <a:ext uri="{FF2B5EF4-FFF2-40B4-BE49-F238E27FC236}">
                <a16:creationId xmlns:a16="http://schemas.microsoft.com/office/drawing/2014/main" id="{1F024D96-2BFA-4887-BE51-3B00E31A5F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511300"/>
          </a:xfrm>
        </p:spPr>
        <p:txBody>
          <a:bodyPr/>
          <a:lstStyle/>
          <a:p>
            <a:r>
              <a:rPr lang="pt-BR" altLang="pt-BR"/>
              <a:t>SISTEMAS DE ULTRA E MICRO-FILTRAÇÃO – NOVOS SISTEMAS</a:t>
            </a:r>
          </a:p>
        </p:txBody>
      </p:sp>
      <p:sp>
        <p:nvSpPr>
          <p:cNvPr id="138247" name="AutoShape 7">
            <a:extLst>
              <a:ext uri="{FF2B5EF4-FFF2-40B4-BE49-F238E27FC236}">
                <a16:creationId xmlns:a16="http://schemas.microsoft.com/office/drawing/2014/main" id="{F31E1755-9C07-46BE-B1C1-79576F2A6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863" y="2636838"/>
            <a:ext cx="2016125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Pré-tratamento </a:t>
            </a:r>
          </a:p>
          <a:p>
            <a:pPr algn="ctr"/>
            <a:r>
              <a:rPr lang="pt-BR" altLang="pt-BR"/>
              <a:t>convencional</a:t>
            </a:r>
          </a:p>
        </p:txBody>
      </p:sp>
      <p:sp>
        <p:nvSpPr>
          <p:cNvPr id="138248" name="AutoShape 8">
            <a:extLst>
              <a:ext uri="{FF2B5EF4-FFF2-40B4-BE49-F238E27FC236}">
                <a16:creationId xmlns:a16="http://schemas.microsoft.com/office/drawing/2014/main" id="{5429BBBF-5626-43E3-9759-ED9395D7B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613" y="2635250"/>
            <a:ext cx="1728787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Filtração</a:t>
            </a:r>
          </a:p>
        </p:txBody>
      </p:sp>
      <p:sp>
        <p:nvSpPr>
          <p:cNvPr id="138249" name="Line 9">
            <a:extLst>
              <a:ext uri="{FF2B5EF4-FFF2-40B4-BE49-F238E27FC236}">
                <a16:creationId xmlns:a16="http://schemas.microsoft.com/office/drawing/2014/main" id="{BB93D32D-FB68-4BE3-BA5E-B513C8FDAF4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800" y="3182938"/>
            <a:ext cx="10080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8250" name="Text Box 10">
            <a:extLst>
              <a:ext uri="{FF2B5EF4-FFF2-40B4-BE49-F238E27FC236}">
                <a16:creationId xmlns:a16="http://schemas.microsoft.com/office/drawing/2014/main" id="{7111CC67-0F12-47D9-AC8C-53C110671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30488"/>
            <a:ext cx="1308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Água Bruta</a:t>
            </a:r>
          </a:p>
        </p:txBody>
      </p:sp>
      <p:cxnSp>
        <p:nvCxnSpPr>
          <p:cNvPr id="138251" name="AutoShape 11">
            <a:extLst>
              <a:ext uri="{FF2B5EF4-FFF2-40B4-BE49-F238E27FC236}">
                <a16:creationId xmlns:a16="http://schemas.microsoft.com/office/drawing/2014/main" id="{C49CC29D-14B4-410C-83FF-78870FDCC25C}"/>
              </a:ext>
            </a:extLst>
          </p:cNvPr>
          <p:cNvCxnSpPr>
            <a:cxnSpLocks noChangeShapeType="1"/>
            <a:stCxn id="138247" idx="4"/>
            <a:endCxn id="138248" idx="2"/>
          </p:cNvCxnSpPr>
          <p:nvPr/>
        </p:nvCxnSpPr>
        <p:spPr bwMode="auto">
          <a:xfrm flipV="1">
            <a:off x="3313113" y="3309938"/>
            <a:ext cx="1206500" cy="1587"/>
          </a:xfrm>
          <a:prstGeom prst="bentConnector3">
            <a:avLst>
              <a:gd name="adj1" fmla="val 61185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8252" name="AutoShape 12">
            <a:extLst>
              <a:ext uri="{FF2B5EF4-FFF2-40B4-BE49-F238E27FC236}">
                <a16:creationId xmlns:a16="http://schemas.microsoft.com/office/drawing/2014/main" id="{FB26CAF7-43A8-4C17-92E7-0C19C784F314}"/>
              </a:ext>
            </a:extLst>
          </p:cNvPr>
          <p:cNvCxnSpPr>
            <a:cxnSpLocks noChangeShapeType="1"/>
            <a:stCxn id="138248" idx="4"/>
            <a:endCxn id="138253" idx="2"/>
          </p:cNvCxnSpPr>
          <p:nvPr/>
        </p:nvCxnSpPr>
        <p:spPr bwMode="auto">
          <a:xfrm>
            <a:off x="5978525" y="3309938"/>
            <a:ext cx="969963" cy="1587"/>
          </a:xfrm>
          <a:prstGeom prst="bentConnector3">
            <a:avLst>
              <a:gd name="adj1" fmla="val 63829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8253" name="AutoShape 13">
            <a:extLst>
              <a:ext uri="{FF2B5EF4-FFF2-40B4-BE49-F238E27FC236}">
                <a16:creationId xmlns:a16="http://schemas.microsoft.com/office/drawing/2014/main" id="{B89649A1-877A-4CEB-9576-CCEAC58A3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2636838"/>
            <a:ext cx="1601787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Desinfecção</a:t>
            </a:r>
          </a:p>
        </p:txBody>
      </p:sp>
      <p:sp>
        <p:nvSpPr>
          <p:cNvPr id="138254" name="AutoShape 14">
            <a:extLst>
              <a:ext uri="{FF2B5EF4-FFF2-40B4-BE49-F238E27FC236}">
                <a16:creationId xmlns:a16="http://schemas.microsoft.com/office/drawing/2014/main" id="{5AC10E66-8C1A-4F71-8FB2-C44B963B5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663" y="4654550"/>
            <a:ext cx="2428875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Microfiltração ou </a:t>
            </a:r>
          </a:p>
          <a:p>
            <a:pPr algn="ctr"/>
            <a:r>
              <a:rPr lang="pt-BR" altLang="pt-BR"/>
              <a:t>Ultrafiltração</a:t>
            </a:r>
          </a:p>
        </p:txBody>
      </p:sp>
      <p:sp>
        <p:nvSpPr>
          <p:cNvPr id="138256" name="Line 16">
            <a:extLst>
              <a:ext uri="{FF2B5EF4-FFF2-40B4-BE49-F238E27FC236}">
                <a16:creationId xmlns:a16="http://schemas.microsoft.com/office/drawing/2014/main" id="{BF1FD30B-7D23-4106-B18D-BF620A5505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7600" y="5200650"/>
            <a:ext cx="10080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8257" name="Text Box 17">
            <a:extLst>
              <a:ext uri="{FF2B5EF4-FFF2-40B4-BE49-F238E27FC236}">
                <a16:creationId xmlns:a16="http://schemas.microsoft.com/office/drawing/2014/main" id="{45336CE9-A485-4E9F-81B8-2FF2BE0A6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8" y="464820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Água Bruta</a:t>
            </a:r>
          </a:p>
        </p:txBody>
      </p:sp>
      <p:cxnSp>
        <p:nvCxnSpPr>
          <p:cNvPr id="138258" name="AutoShape 18">
            <a:extLst>
              <a:ext uri="{FF2B5EF4-FFF2-40B4-BE49-F238E27FC236}">
                <a16:creationId xmlns:a16="http://schemas.microsoft.com/office/drawing/2014/main" id="{FE026CC7-6A7A-462C-BF06-DB285598A475}"/>
              </a:ext>
            </a:extLst>
          </p:cNvPr>
          <p:cNvCxnSpPr>
            <a:cxnSpLocks noChangeShapeType="1"/>
            <a:stCxn id="138254" idx="4"/>
            <a:endCxn id="138260" idx="2"/>
          </p:cNvCxnSpPr>
          <p:nvPr/>
        </p:nvCxnSpPr>
        <p:spPr bwMode="auto">
          <a:xfrm>
            <a:off x="4284663" y="5329238"/>
            <a:ext cx="16383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8260" name="AutoShape 20">
            <a:extLst>
              <a:ext uri="{FF2B5EF4-FFF2-40B4-BE49-F238E27FC236}">
                <a16:creationId xmlns:a16="http://schemas.microsoft.com/office/drawing/2014/main" id="{286AB214-15B8-4E7D-9DE0-38CD22AAE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963" y="4654550"/>
            <a:ext cx="1601787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Desinfecção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>
            <a:extLst>
              <a:ext uri="{FF2B5EF4-FFF2-40B4-BE49-F238E27FC236}">
                <a16:creationId xmlns:a16="http://schemas.microsoft.com/office/drawing/2014/main" id="{D26F1FFA-7476-4649-A583-4431AE5F0A8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1" name="Rectangle 3">
            <a:extLst>
              <a:ext uri="{FF2B5EF4-FFF2-40B4-BE49-F238E27FC236}">
                <a16:creationId xmlns:a16="http://schemas.microsoft.com/office/drawing/2014/main" id="{B514AA31-79ED-4FD9-8DC3-14728CE0B6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511300"/>
          </a:xfrm>
        </p:spPr>
        <p:txBody>
          <a:bodyPr/>
          <a:lstStyle/>
          <a:p>
            <a:r>
              <a:rPr lang="pt-BR" altLang="pt-BR"/>
              <a:t>SISTEMAS DE ULTRA E MICRO-FILTRAÇÃO – NOVOS SISTEMAS</a:t>
            </a:r>
          </a:p>
        </p:txBody>
      </p:sp>
      <p:sp>
        <p:nvSpPr>
          <p:cNvPr id="140299" name="AutoShape 11">
            <a:extLst>
              <a:ext uri="{FF2B5EF4-FFF2-40B4-BE49-F238E27FC236}">
                <a16:creationId xmlns:a16="http://schemas.microsoft.com/office/drawing/2014/main" id="{5AE21D76-9DD4-4DF4-A844-8A96779F6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781300"/>
            <a:ext cx="2428875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Microfiltração ou </a:t>
            </a:r>
          </a:p>
          <a:p>
            <a:pPr algn="ctr"/>
            <a:r>
              <a:rPr lang="pt-BR" altLang="pt-BR"/>
              <a:t>Ultrafiltração</a:t>
            </a:r>
          </a:p>
        </p:txBody>
      </p:sp>
      <p:sp>
        <p:nvSpPr>
          <p:cNvPr id="140300" name="Line 12">
            <a:extLst>
              <a:ext uri="{FF2B5EF4-FFF2-40B4-BE49-F238E27FC236}">
                <a16:creationId xmlns:a16="http://schemas.microsoft.com/office/drawing/2014/main" id="{09E5AF0F-0390-472D-9C44-C6B390503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3500" y="3327400"/>
            <a:ext cx="10080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0301" name="Text Box 13">
            <a:extLst>
              <a:ext uri="{FF2B5EF4-FFF2-40B4-BE49-F238E27FC236}">
                <a16:creationId xmlns:a16="http://schemas.microsoft.com/office/drawing/2014/main" id="{8EEC5DD2-3150-497D-B256-DD4236003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277495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Água Bruta</a:t>
            </a:r>
          </a:p>
        </p:txBody>
      </p:sp>
      <p:cxnSp>
        <p:nvCxnSpPr>
          <p:cNvPr id="140302" name="AutoShape 14">
            <a:extLst>
              <a:ext uri="{FF2B5EF4-FFF2-40B4-BE49-F238E27FC236}">
                <a16:creationId xmlns:a16="http://schemas.microsoft.com/office/drawing/2014/main" id="{F3843EA6-36CA-4E58-8F15-C6E2697602A6}"/>
              </a:ext>
            </a:extLst>
          </p:cNvPr>
          <p:cNvCxnSpPr>
            <a:cxnSpLocks noChangeShapeType="1"/>
            <a:stCxn id="140299" idx="4"/>
            <a:endCxn id="140303" idx="2"/>
          </p:cNvCxnSpPr>
          <p:nvPr/>
        </p:nvCxnSpPr>
        <p:spPr bwMode="auto">
          <a:xfrm>
            <a:off x="4500563" y="3455988"/>
            <a:ext cx="16383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0303" name="AutoShape 15">
            <a:extLst>
              <a:ext uri="{FF2B5EF4-FFF2-40B4-BE49-F238E27FC236}">
                <a16:creationId xmlns:a16="http://schemas.microsoft.com/office/drawing/2014/main" id="{88BB0837-72DB-42A4-B877-76593E5D8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863" y="2781300"/>
            <a:ext cx="1601787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Desinfecção</a:t>
            </a:r>
          </a:p>
        </p:txBody>
      </p:sp>
      <p:sp>
        <p:nvSpPr>
          <p:cNvPr id="140304" name="Line 16">
            <a:extLst>
              <a:ext uri="{FF2B5EF4-FFF2-40B4-BE49-F238E27FC236}">
                <a16:creationId xmlns:a16="http://schemas.microsoft.com/office/drawing/2014/main" id="{55D6FA90-12A8-4C2F-8B79-D58979D94E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7675" y="2132013"/>
            <a:ext cx="0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0305" name="Line 17">
            <a:extLst>
              <a:ext uri="{FF2B5EF4-FFF2-40B4-BE49-F238E27FC236}">
                <a16:creationId xmlns:a16="http://schemas.microsoft.com/office/drawing/2014/main" id="{ADD22846-5F77-459B-8A99-A9DBD13EEC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0" y="2132013"/>
            <a:ext cx="0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0306" name="Text Box 18">
            <a:extLst>
              <a:ext uri="{FF2B5EF4-FFF2-40B4-BE49-F238E27FC236}">
                <a16:creationId xmlns:a16="http://schemas.microsoft.com/office/drawing/2014/main" id="{7F8BDD91-5147-4412-B1C5-36764F1AA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1643063"/>
            <a:ext cx="1316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Coagulante</a:t>
            </a:r>
          </a:p>
        </p:txBody>
      </p:sp>
      <p:sp>
        <p:nvSpPr>
          <p:cNvPr id="140307" name="Text Box 19">
            <a:extLst>
              <a:ext uri="{FF2B5EF4-FFF2-40B4-BE49-F238E27FC236}">
                <a16:creationId xmlns:a16="http://schemas.microsoft.com/office/drawing/2014/main" id="{953029E7-5C91-4C2C-A06D-0F3F01FFB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651000"/>
            <a:ext cx="582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CAP</a:t>
            </a:r>
          </a:p>
        </p:txBody>
      </p:sp>
      <p:sp>
        <p:nvSpPr>
          <p:cNvPr id="140308" name="AutoShape 20">
            <a:extLst>
              <a:ext uri="{FF2B5EF4-FFF2-40B4-BE49-F238E27FC236}">
                <a16:creationId xmlns:a16="http://schemas.microsoft.com/office/drawing/2014/main" id="{67E318B7-6398-47A2-9903-89303F2FF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7588" y="5359400"/>
            <a:ext cx="2428875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Microfiltração ou </a:t>
            </a:r>
          </a:p>
          <a:p>
            <a:pPr algn="ctr"/>
            <a:r>
              <a:rPr lang="pt-BR" altLang="pt-BR"/>
              <a:t>Ultrafiltração</a:t>
            </a:r>
          </a:p>
        </p:txBody>
      </p:sp>
      <p:sp>
        <p:nvSpPr>
          <p:cNvPr id="140309" name="Line 21">
            <a:extLst>
              <a:ext uri="{FF2B5EF4-FFF2-40B4-BE49-F238E27FC236}">
                <a16:creationId xmlns:a16="http://schemas.microsoft.com/office/drawing/2014/main" id="{2D3B4FA2-6A4B-4C83-9E67-C535215E8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9525" y="5905500"/>
            <a:ext cx="10080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0310" name="Text Box 22">
            <a:extLst>
              <a:ext uri="{FF2B5EF4-FFF2-40B4-BE49-F238E27FC236}">
                <a16:creationId xmlns:a16="http://schemas.microsoft.com/office/drawing/2014/main" id="{93504CFA-13D9-4DF5-BFA2-C2AE07BB7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35305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Água Bruta</a:t>
            </a:r>
          </a:p>
        </p:txBody>
      </p:sp>
      <p:cxnSp>
        <p:nvCxnSpPr>
          <p:cNvPr id="140311" name="AutoShape 23">
            <a:extLst>
              <a:ext uri="{FF2B5EF4-FFF2-40B4-BE49-F238E27FC236}">
                <a16:creationId xmlns:a16="http://schemas.microsoft.com/office/drawing/2014/main" id="{4B9CEB51-35AA-446F-87F4-EF6B32B95DA7}"/>
              </a:ext>
            </a:extLst>
          </p:cNvPr>
          <p:cNvCxnSpPr>
            <a:cxnSpLocks noChangeShapeType="1"/>
            <a:stCxn id="140308" idx="4"/>
            <a:endCxn id="140312" idx="2"/>
          </p:cNvCxnSpPr>
          <p:nvPr/>
        </p:nvCxnSpPr>
        <p:spPr bwMode="auto">
          <a:xfrm>
            <a:off x="4446588" y="6034088"/>
            <a:ext cx="16383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0312" name="AutoShape 24">
            <a:extLst>
              <a:ext uri="{FF2B5EF4-FFF2-40B4-BE49-F238E27FC236}">
                <a16:creationId xmlns:a16="http://schemas.microsoft.com/office/drawing/2014/main" id="{B63E95E8-C394-41FA-A402-147964055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5359400"/>
            <a:ext cx="1943100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Radiação </a:t>
            </a:r>
          </a:p>
          <a:p>
            <a:pPr algn="ctr"/>
            <a:r>
              <a:rPr lang="pt-BR" altLang="pt-BR"/>
              <a:t>Ultra Violeta</a:t>
            </a:r>
          </a:p>
        </p:txBody>
      </p:sp>
      <p:sp>
        <p:nvSpPr>
          <p:cNvPr id="140313" name="Line 25">
            <a:extLst>
              <a:ext uri="{FF2B5EF4-FFF2-40B4-BE49-F238E27FC236}">
                <a16:creationId xmlns:a16="http://schemas.microsoft.com/office/drawing/2014/main" id="{F0DCE31D-597E-4C63-BDF0-0F45621AA1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3700" y="4710113"/>
            <a:ext cx="0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0314" name="Line 26">
            <a:extLst>
              <a:ext uri="{FF2B5EF4-FFF2-40B4-BE49-F238E27FC236}">
                <a16:creationId xmlns:a16="http://schemas.microsoft.com/office/drawing/2014/main" id="{4E94EFAD-DE95-42AB-98B7-DCAE9BEB82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0325" y="4710113"/>
            <a:ext cx="0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0315" name="Text Box 27">
            <a:extLst>
              <a:ext uri="{FF2B5EF4-FFF2-40B4-BE49-F238E27FC236}">
                <a16:creationId xmlns:a16="http://schemas.microsoft.com/office/drawing/2014/main" id="{4693963E-7AE5-4773-8C52-92811E95A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1238" y="4221163"/>
            <a:ext cx="1316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Coagulante</a:t>
            </a:r>
          </a:p>
        </p:txBody>
      </p:sp>
      <p:sp>
        <p:nvSpPr>
          <p:cNvPr id="140316" name="Text Box 28">
            <a:extLst>
              <a:ext uri="{FF2B5EF4-FFF2-40B4-BE49-F238E27FC236}">
                <a16:creationId xmlns:a16="http://schemas.microsoft.com/office/drawing/2014/main" id="{874FFEC9-8370-4EC6-A69F-0C43CE1EA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229100"/>
            <a:ext cx="582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CAP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>
            <a:extLst>
              <a:ext uri="{FF2B5EF4-FFF2-40B4-BE49-F238E27FC236}">
                <a16:creationId xmlns:a16="http://schemas.microsoft.com/office/drawing/2014/main" id="{BC2B0EED-2D93-4876-9FE5-D013ACF87D8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315" name="Rectangle 3">
            <a:extLst>
              <a:ext uri="{FF2B5EF4-FFF2-40B4-BE49-F238E27FC236}">
                <a16:creationId xmlns:a16="http://schemas.microsoft.com/office/drawing/2014/main" id="{0675F0F2-4EA0-433B-BF3C-977E9FB7C1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507413" cy="1511300"/>
          </a:xfrm>
        </p:spPr>
        <p:txBody>
          <a:bodyPr/>
          <a:lstStyle/>
          <a:p>
            <a:r>
              <a:rPr lang="pt-BR" altLang="pt-BR" sz="4000"/>
              <a:t>SISTEMAS DE ULTRA E MICRO-FILTRAÇÃO – SISTEMA EXISTENTES</a:t>
            </a:r>
          </a:p>
        </p:txBody>
      </p:sp>
      <p:sp>
        <p:nvSpPr>
          <p:cNvPr id="141316" name="AutoShape 4">
            <a:extLst>
              <a:ext uri="{FF2B5EF4-FFF2-40B4-BE49-F238E27FC236}">
                <a16:creationId xmlns:a16="http://schemas.microsoft.com/office/drawing/2014/main" id="{1113ABAF-375B-4ABE-BB05-30BC38C2D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863" y="2508250"/>
            <a:ext cx="2016125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Pré-tratamento </a:t>
            </a:r>
          </a:p>
          <a:p>
            <a:pPr algn="ctr"/>
            <a:r>
              <a:rPr lang="pt-BR" altLang="pt-BR"/>
              <a:t>convencional</a:t>
            </a:r>
          </a:p>
        </p:txBody>
      </p:sp>
      <p:sp>
        <p:nvSpPr>
          <p:cNvPr id="141317" name="AutoShape 5">
            <a:extLst>
              <a:ext uri="{FF2B5EF4-FFF2-40B4-BE49-F238E27FC236}">
                <a16:creationId xmlns:a16="http://schemas.microsoft.com/office/drawing/2014/main" id="{27BC66C4-324A-4155-918A-66757E639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613" y="2506663"/>
            <a:ext cx="1728787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Filtração</a:t>
            </a:r>
          </a:p>
        </p:txBody>
      </p:sp>
      <p:sp>
        <p:nvSpPr>
          <p:cNvPr id="141318" name="Line 6">
            <a:extLst>
              <a:ext uri="{FF2B5EF4-FFF2-40B4-BE49-F238E27FC236}">
                <a16:creationId xmlns:a16="http://schemas.microsoft.com/office/drawing/2014/main" id="{B23648F4-C6AC-4EED-AA9E-B0BC9A6EF3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800" y="3054350"/>
            <a:ext cx="10080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1319" name="Text Box 7">
            <a:extLst>
              <a:ext uri="{FF2B5EF4-FFF2-40B4-BE49-F238E27FC236}">
                <a16:creationId xmlns:a16="http://schemas.microsoft.com/office/drawing/2014/main" id="{5E379DEC-D2CA-46B0-9D98-36C8DE04D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420938"/>
            <a:ext cx="1308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Água Bruta</a:t>
            </a:r>
          </a:p>
        </p:txBody>
      </p:sp>
      <p:cxnSp>
        <p:nvCxnSpPr>
          <p:cNvPr id="141320" name="AutoShape 8">
            <a:extLst>
              <a:ext uri="{FF2B5EF4-FFF2-40B4-BE49-F238E27FC236}">
                <a16:creationId xmlns:a16="http://schemas.microsoft.com/office/drawing/2014/main" id="{10849718-98AB-4A29-894B-EC2240715158}"/>
              </a:ext>
            </a:extLst>
          </p:cNvPr>
          <p:cNvCxnSpPr>
            <a:cxnSpLocks noChangeShapeType="1"/>
            <a:stCxn id="141316" idx="4"/>
            <a:endCxn id="141317" idx="2"/>
          </p:cNvCxnSpPr>
          <p:nvPr/>
        </p:nvCxnSpPr>
        <p:spPr bwMode="auto">
          <a:xfrm flipV="1">
            <a:off x="3313113" y="3181350"/>
            <a:ext cx="1206500" cy="1588"/>
          </a:xfrm>
          <a:prstGeom prst="bentConnector3">
            <a:avLst>
              <a:gd name="adj1" fmla="val 61185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1321" name="AutoShape 9">
            <a:extLst>
              <a:ext uri="{FF2B5EF4-FFF2-40B4-BE49-F238E27FC236}">
                <a16:creationId xmlns:a16="http://schemas.microsoft.com/office/drawing/2014/main" id="{B6D867D2-1B4A-419A-B6AE-F2306CE74302}"/>
              </a:ext>
            </a:extLst>
          </p:cNvPr>
          <p:cNvCxnSpPr>
            <a:cxnSpLocks noChangeShapeType="1"/>
            <a:stCxn id="141317" idx="4"/>
            <a:endCxn id="141322" idx="2"/>
          </p:cNvCxnSpPr>
          <p:nvPr/>
        </p:nvCxnSpPr>
        <p:spPr bwMode="auto">
          <a:xfrm>
            <a:off x="5978525" y="3181350"/>
            <a:ext cx="969963" cy="1588"/>
          </a:xfrm>
          <a:prstGeom prst="bentConnector3">
            <a:avLst>
              <a:gd name="adj1" fmla="val 63829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1322" name="AutoShape 10">
            <a:extLst>
              <a:ext uri="{FF2B5EF4-FFF2-40B4-BE49-F238E27FC236}">
                <a16:creationId xmlns:a16="http://schemas.microsoft.com/office/drawing/2014/main" id="{39FE65E8-CEC8-409F-A4B8-44BE968BC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2508250"/>
            <a:ext cx="1601787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Desinfecção</a:t>
            </a:r>
          </a:p>
        </p:txBody>
      </p:sp>
      <p:sp>
        <p:nvSpPr>
          <p:cNvPr id="141324" name="AutoShape 12">
            <a:extLst>
              <a:ext uri="{FF2B5EF4-FFF2-40B4-BE49-F238E27FC236}">
                <a16:creationId xmlns:a16="http://schemas.microsoft.com/office/drawing/2014/main" id="{B020D479-3373-413D-9212-02464DEFB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425" y="4437063"/>
            <a:ext cx="2016125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Pré-tratamento </a:t>
            </a:r>
          </a:p>
          <a:p>
            <a:pPr algn="ctr"/>
            <a:r>
              <a:rPr lang="pt-BR" altLang="pt-BR"/>
              <a:t>convencional</a:t>
            </a:r>
          </a:p>
        </p:txBody>
      </p:sp>
      <p:sp>
        <p:nvSpPr>
          <p:cNvPr id="141325" name="AutoShape 13">
            <a:extLst>
              <a:ext uri="{FF2B5EF4-FFF2-40B4-BE49-F238E27FC236}">
                <a16:creationId xmlns:a16="http://schemas.microsoft.com/office/drawing/2014/main" id="{ECCB8099-3B9C-40C0-9A21-0873C8A0C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4435475"/>
            <a:ext cx="1728788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Micro ou </a:t>
            </a:r>
          </a:p>
          <a:p>
            <a:pPr algn="ctr"/>
            <a:r>
              <a:rPr lang="pt-BR" altLang="pt-BR"/>
              <a:t>Ultrafiltração</a:t>
            </a:r>
          </a:p>
        </p:txBody>
      </p:sp>
      <p:sp>
        <p:nvSpPr>
          <p:cNvPr id="141326" name="Line 14">
            <a:extLst>
              <a:ext uri="{FF2B5EF4-FFF2-40B4-BE49-F238E27FC236}">
                <a16:creationId xmlns:a16="http://schemas.microsoft.com/office/drawing/2014/main" id="{B7FF8393-2CEF-43A1-BBE2-145E12ED8C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363" y="4983163"/>
            <a:ext cx="10080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1327" name="Text Box 15">
            <a:extLst>
              <a:ext uri="{FF2B5EF4-FFF2-40B4-BE49-F238E27FC236}">
                <a16:creationId xmlns:a16="http://schemas.microsoft.com/office/drawing/2014/main" id="{B0A21350-B65E-45E8-92C5-F036EB9E3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34975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Água Bruta</a:t>
            </a:r>
          </a:p>
        </p:txBody>
      </p:sp>
      <p:cxnSp>
        <p:nvCxnSpPr>
          <p:cNvPr id="141328" name="AutoShape 16">
            <a:extLst>
              <a:ext uri="{FF2B5EF4-FFF2-40B4-BE49-F238E27FC236}">
                <a16:creationId xmlns:a16="http://schemas.microsoft.com/office/drawing/2014/main" id="{6CAD02B5-604E-4903-80B8-6F018D03A405}"/>
              </a:ext>
            </a:extLst>
          </p:cNvPr>
          <p:cNvCxnSpPr>
            <a:cxnSpLocks noChangeShapeType="1"/>
            <a:stCxn id="141324" idx="4"/>
            <a:endCxn id="141325" idx="2"/>
          </p:cNvCxnSpPr>
          <p:nvPr/>
        </p:nvCxnSpPr>
        <p:spPr bwMode="auto">
          <a:xfrm flipV="1">
            <a:off x="3241675" y="5110163"/>
            <a:ext cx="1206500" cy="1587"/>
          </a:xfrm>
          <a:prstGeom prst="bentConnector3">
            <a:avLst>
              <a:gd name="adj1" fmla="val 61185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1329" name="AutoShape 17">
            <a:extLst>
              <a:ext uri="{FF2B5EF4-FFF2-40B4-BE49-F238E27FC236}">
                <a16:creationId xmlns:a16="http://schemas.microsoft.com/office/drawing/2014/main" id="{C40BFD44-01B1-4906-A40A-A67C9F1520E5}"/>
              </a:ext>
            </a:extLst>
          </p:cNvPr>
          <p:cNvCxnSpPr>
            <a:cxnSpLocks noChangeShapeType="1"/>
            <a:stCxn id="141325" idx="4"/>
            <a:endCxn id="141330" idx="2"/>
          </p:cNvCxnSpPr>
          <p:nvPr/>
        </p:nvCxnSpPr>
        <p:spPr bwMode="auto">
          <a:xfrm>
            <a:off x="5907088" y="5110163"/>
            <a:ext cx="969962" cy="1587"/>
          </a:xfrm>
          <a:prstGeom prst="bentConnector3">
            <a:avLst>
              <a:gd name="adj1" fmla="val 63829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1330" name="AutoShape 18">
            <a:extLst>
              <a:ext uri="{FF2B5EF4-FFF2-40B4-BE49-F238E27FC236}">
                <a16:creationId xmlns:a16="http://schemas.microsoft.com/office/drawing/2014/main" id="{6BE22792-7D53-4AC5-BE3F-2059CED1D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4437063"/>
            <a:ext cx="1601788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Desinfecção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>
            <a:extLst>
              <a:ext uri="{FF2B5EF4-FFF2-40B4-BE49-F238E27FC236}">
                <a16:creationId xmlns:a16="http://schemas.microsoft.com/office/drawing/2014/main" id="{213F3810-B60D-4045-BD0F-1972AF9BBBE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39" name="Rectangle 3">
            <a:extLst>
              <a:ext uri="{FF2B5EF4-FFF2-40B4-BE49-F238E27FC236}">
                <a16:creationId xmlns:a16="http://schemas.microsoft.com/office/drawing/2014/main" id="{84D95461-C5B8-4591-999C-3891FF187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511300"/>
          </a:xfrm>
        </p:spPr>
        <p:txBody>
          <a:bodyPr/>
          <a:lstStyle/>
          <a:p>
            <a:r>
              <a:rPr lang="pt-BR" altLang="pt-BR" sz="4000"/>
              <a:t>SISTEMAS DE ULTRA E MICRO-FILTRAÇÃO – SISTEMAS EXISTENTES</a:t>
            </a:r>
          </a:p>
        </p:txBody>
      </p:sp>
      <p:sp>
        <p:nvSpPr>
          <p:cNvPr id="142347" name="AutoShape 11">
            <a:extLst>
              <a:ext uri="{FF2B5EF4-FFF2-40B4-BE49-F238E27FC236}">
                <a16:creationId xmlns:a16="http://schemas.microsoft.com/office/drawing/2014/main" id="{58FC8D3D-0091-4754-87FF-8A0744050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425" y="2363788"/>
            <a:ext cx="2016125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Pré-tratamento </a:t>
            </a:r>
          </a:p>
          <a:p>
            <a:pPr algn="ctr"/>
            <a:r>
              <a:rPr lang="pt-BR" altLang="pt-BR"/>
              <a:t>convencional</a:t>
            </a:r>
          </a:p>
        </p:txBody>
      </p:sp>
      <p:sp>
        <p:nvSpPr>
          <p:cNvPr id="142348" name="AutoShape 12">
            <a:extLst>
              <a:ext uri="{FF2B5EF4-FFF2-40B4-BE49-F238E27FC236}">
                <a16:creationId xmlns:a16="http://schemas.microsoft.com/office/drawing/2014/main" id="{852996B4-FA9C-4B8A-88FD-000F9EB6A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2362200"/>
            <a:ext cx="1728788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Micro ou </a:t>
            </a:r>
          </a:p>
          <a:p>
            <a:pPr algn="ctr"/>
            <a:r>
              <a:rPr lang="pt-BR" altLang="pt-BR"/>
              <a:t>Ultrafiltração</a:t>
            </a:r>
          </a:p>
        </p:txBody>
      </p:sp>
      <p:sp>
        <p:nvSpPr>
          <p:cNvPr id="142349" name="Line 13">
            <a:extLst>
              <a:ext uri="{FF2B5EF4-FFF2-40B4-BE49-F238E27FC236}">
                <a16:creationId xmlns:a16="http://schemas.microsoft.com/office/drawing/2014/main" id="{94ADCAC3-5445-48ED-9C7A-48D04951AE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363" y="2909888"/>
            <a:ext cx="10080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2350" name="Text Box 14">
            <a:extLst>
              <a:ext uri="{FF2B5EF4-FFF2-40B4-BE49-F238E27FC236}">
                <a16:creationId xmlns:a16="http://schemas.microsoft.com/office/drawing/2014/main" id="{645FBBB7-3EF4-4DB0-965C-F6BDF587A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276475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Água Bruta</a:t>
            </a:r>
          </a:p>
        </p:txBody>
      </p:sp>
      <p:cxnSp>
        <p:nvCxnSpPr>
          <p:cNvPr id="142351" name="AutoShape 15">
            <a:extLst>
              <a:ext uri="{FF2B5EF4-FFF2-40B4-BE49-F238E27FC236}">
                <a16:creationId xmlns:a16="http://schemas.microsoft.com/office/drawing/2014/main" id="{4AE5D73F-6E80-4430-A984-3E19E52CB8D5}"/>
              </a:ext>
            </a:extLst>
          </p:cNvPr>
          <p:cNvCxnSpPr>
            <a:cxnSpLocks noChangeShapeType="1"/>
            <a:stCxn id="142347" idx="4"/>
            <a:endCxn id="142348" idx="2"/>
          </p:cNvCxnSpPr>
          <p:nvPr/>
        </p:nvCxnSpPr>
        <p:spPr bwMode="auto">
          <a:xfrm flipV="1">
            <a:off x="3241675" y="3036888"/>
            <a:ext cx="1206500" cy="1587"/>
          </a:xfrm>
          <a:prstGeom prst="bentConnector3">
            <a:avLst>
              <a:gd name="adj1" fmla="val 61185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2352" name="AutoShape 16">
            <a:extLst>
              <a:ext uri="{FF2B5EF4-FFF2-40B4-BE49-F238E27FC236}">
                <a16:creationId xmlns:a16="http://schemas.microsoft.com/office/drawing/2014/main" id="{2389972F-5A42-4A8A-908D-BAD46DA47791}"/>
              </a:ext>
            </a:extLst>
          </p:cNvPr>
          <p:cNvCxnSpPr>
            <a:cxnSpLocks noChangeShapeType="1"/>
            <a:stCxn id="142348" idx="4"/>
            <a:endCxn id="142353" idx="2"/>
          </p:cNvCxnSpPr>
          <p:nvPr/>
        </p:nvCxnSpPr>
        <p:spPr bwMode="auto">
          <a:xfrm>
            <a:off x="5907088" y="3036888"/>
            <a:ext cx="969962" cy="1587"/>
          </a:xfrm>
          <a:prstGeom prst="bentConnector3">
            <a:avLst>
              <a:gd name="adj1" fmla="val 63829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2353" name="AutoShape 17">
            <a:extLst>
              <a:ext uri="{FF2B5EF4-FFF2-40B4-BE49-F238E27FC236}">
                <a16:creationId xmlns:a16="http://schemas.microsoft.com/office/drawing/2014/main" id="{E96B795E-3BCC-408B-A371-F554872C3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2363788"/>
            <a:ext cx="1601788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Desinfecção</a:t>
            </a:r>
          </a:p>
        </p:txBody>
      </p:sp>
      <p:sp>
        <p:nvSpPr>
          <p:cNvPr id="142354" name="AutoShape 18">
            <a:extLst>
              <a:ext uri="{FF2B5EF4-FFF2-40B4-BE49-F238E27FC236}">
                <a16:creationId xmlns:a16="http://schemas.microsoft.com/office/drawing/2014/main" id="{CD084AAF-B77F-4BA7-B6AE-0BEF71A4C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4292600"/>
            <a:ext cx="2016125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Pré-tratamento </a:t>
            </a:r>
          </a:p>
          <a:p>
            <a:pPr algn="ctr"/>
            <a:r>
              <a:rPr lang="pt-BR" altLang="pt-BR"/>
              <a:t>convencional</a:t>
            </a:r>
          </a:p>
        </p:txBody>
      </p:sp>
      <p:sp>
        <p:nvSpPr>
          <p:cNvPr id="142355" name="AutoShape 19">
            <a:extLst>
              <a:ext uri="{FF2B5EF4-FFF2-40B4-BE49-F238E27FC236}">
                <a16:creationId xmlns:a16="http://schemas.microsoft.com/office/drawing/2014/main" id="{E0977356-A9D1-4564-89D1-2368D2026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4292600"/>
            <a:ext cx="1420812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Filtração</a:t>
            </a:r>
          </a:p>
        </p:txBody>
      </p:sp>
      <p:sp>
        <p:nvSpPr>
          <p:cNvPr id="142356" name="Line 20">
            <a:extLst>
              <a:ext uri="{FF2B5EF4-FFF2-40B4-BE49-F238E27FC236}">
                <a16:creationId xmlns:a16="http://schemas.microsoft.com/office/drawing/2014/main" id="{E859594D-E555-4F35-A5FB-8CA2BC9D14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538" y="4854575"/>
            <a:ext cx="10080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2357" name="Text Box 21">
            <a:extLst>
              <a:ext uri="{FF2B5EF4-FFF2-40B4-BE49-F238E27FC236}">
                <a16:creationId xmlns:a16="http://schemas.microsoft.com/office/drawing/2014/main" id="{2B81F2EC-C68C-4D33-8606-0DEF95F88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38" y="4235450"/>
            <a:ext cx="130810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Água Bruta</a:t>
            </a:r>
          </a:p>
        </p:txBody>
      </p:sp>
      <p:cxnSp>
        <p:nvCxnSpPr>
          <p:cNvPr id="142358" name="AutoShape 22">
            <a:extLst>
              <a:ext uri="{FF2B5EF4-FFF2-40B4-BE49-F238E27FC236}">
                <a16:creationId xmlns:a16="http://schemas.microsoft.com/office/drawing/2014/main" id="{D8CF1F84-3F2E-4D0B-AB61-C015E7F4D1D5}"/>
              </a:ext>
            </a:extLst>
          </p:cNvPr>
          <p:cNvCxnSpPr>
            <a:cxnSpLocks noChangeShapeType="1"/>
            <a:stCxn id="142354" idx="4"/>
            <a:endCxn id="142355" idx="2"/>
          </p:cNvCxnSpPr>
          <p:nvPr/>
        </p:nvCxnSpPr>
        <p:spPr bwMode="auto">
          <a:xfrm>
            <a:off x="3005138" y="4967288"/>
            <a:ext cx="9906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2359" name="AutoShape 23">
            <a:extLst>
              <a:ext uri="{FF2B5EF4-FFF2-40B4-BE49-F238E27FC236}">
                <a16:creationId xmlns:a16="http://schemas.microsoft.com/office/drawing/2014/main" id="{9C5ACC9A-370D-4A08-855A-53345F24D412}"/>
              </a:ext>
            </a:extLst>
          </p:cNvPr>
          <p:cNvCxnSpPr>
            <a:cxnSpLocks noChangeShapeType="1"/>
            <a:stCxn id="142355" idx="4"/>
            <a:endCxn id="142360" idx="2"/>
          </p:cNvCxnSpPr>
          <p:nvPr/>
        </p:nvCxnSpPr>
        <p:spPr bwMode="auto">
          <a:xfrm>
            <a:off x="5146675" y="4967288"/>
            <a:ext cx="720725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2360" name="AutoShape 24">
            <a:extLst>
              <a:ext uri="{FF2B5EF4-FFF2-40B4-BE49-F238E27FC236}">
                <a16:creationId xmlns:a16="http://schemas.microsoft.com/office/drawing/2014/main" id="{5C2B52F6-5135-4580-BBC0-C4397C01C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292600"/>
            <a:ext cx="1728788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Micro ou </a:t>
            </a:r>
          </a:p>
          <a:p>
            <a:pPr algn="ctr"/>
            <a:r>
              <a:rPr lang="pt-BR" altLang="pt-BR"/>
              <a:t>Ultrafiltração</a:t>
            </a:r>
          </a:p>
        </p:txBody>
      </p:sp>
      <p:sp>
        <p:nvSpPr>
          <p:cNvPr id="142362" name="Line 26">
            <a:extLst>
              <a:ext uri="{FF2B5EF4-FFF2-40B4-BE49-F238E27FC236}">
                <a16:creationId xmlns:a16="http://schemas.microsoft.com/office/drawing/2014/main" id="{28F01A5E-2632-4345-BB37-40F46F421C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23138" y="4941888"/>
            <a:ext cx="12811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2363" name="Line 27">
            <a:extLst>
              <a:ext uri="{FF2B5EF4-FFF2-40B4-BE49-F238E27FC236}">
                <a16:creationId xmlns:a16="http://schemas.microsoft.com/office/drawing/2014/main" id="{EF390918-7738-40EA-A1AE-CC69589BE5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27988" y="4264025"/>
            <a:ext cx="0" cy="649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2364" name="Text Box 28">
            <a:extLst>
              <a:ext uri="{FF2B5EF4-FFF2-40B4-BE49-F238E27FC236}">
                <a16:creationId xmlns:a16="http://schemas.microsoft.com/office/drawing/2014/main" id="{485403CB-4D6A-485C-9636-C02C999A7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1550" y="3789363"/>
            <a:ext cx="1389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Desinfecção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>
            <a:extLst>
              <a:ext uri="{FF2B5EF4-FFF2-40B4-BE49-F238E27FC236}">
                <a16:creationId xmlns:a16="http://schemas.microsoft.com/office/drawing/2014/main" id="{7FF8AED6-F86E-4AB1-8F7C-319BDF15F9B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63" name="Rectangle 3">
            <a:extLst>
              <a:ext uri="{FF2B5EF4-FFF2-40B4-BE49-F238E27FC236}">
                <a16:creationId xmlns:a16="http://schemas.microsoft.com/office/drawing/2014/main" id="{DEEB4AE4-163C-498F-8054-022854912D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511300"/>
          </a:xfrm>
        </p:spPr>
        <p:txBody>
          <a:bodyPr/>
          <a:lstStyle/>
          <a:p>
            <a:r>
              <a:rPr lang="pt-BR" altLang="pt-BR"/>
              <a:t>SISTEMAS DE ULTRA E MICRO-FILTRAÇÃO – NOVOS SISTEMAS</a:t>
            </a:r>
          </a:p>
        </p:txBody>
      </p:sp>
      <p:sp>
        <p:nvSpPr>
          <p:cNvPr id="143371" name="AutoShape 11">
            <a:extLst>
              <a:ext uri="{FF2B5EF4-FFF2-40B4-BE49-F238E27FC236}">
                <a16:creationId xmlns:a16="http://schemas.microsoft.com/office/drawing/2014/main" id="{19BC4BC6-9EE9-42CE-B483-BDDB7E818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863" y="2997200"/>
            <a:ext cx="2428875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Microfiltração ou </a:t>
            </a:r>
          </a:p>
          <a:p>
            <a:pPr algn="ctr"/>
            <a:r>
              <a:rPr lang="pt-BR" altLang="pt-BR"/>
              <a:t>Ultrafiltração</a:t>
            </a:r>
          </a:p>
        </p:txBody>
      </p:sp>
      <p:sp>
        <p:nvSpPr>
          <p:cNvPr id="143372" name="Line 12">
            <a:extLst>
              <a:ext uri="{FF2B5EF4-FFF2-40B4-BE49-F238E27FC236}">
                <a16:creationId xmlns:a16="http://schemas.microsoft.com/office/drawing/2014/main" id="{315D963E-5EE4-4086-8785-BF7C890C2B2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800" y="3543300"/>
            <a:ext cx="10080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3373" name="Text Box 13">
            <a:extLst>
              <a:ext uri="{FF2B5EF4-FFF2-40B4-BE49-F238E27FC236}">
                <a16:creationId xmlns:a16="http://schemas.microsoft.com/office/drawing/2014/main" id="{327DF863-408B-4486-9304-470424EF3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99085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/>
              <a:t>Água Bruta</a:t>
            </a:r>
          </a:p>
        </p:txBody>
      </p:sp>
      <p:cxnSp>
        <p:nvCxnSpPr>
          <p:cNvPr id="143374" name="AutoShape 14">
            <a:extLst>
              <a:ext uri="{FF2B5EF4-FFF2-40B4-BE49-F238E27FC236}">
                <a16:creationId xmlns:a16="http://schemas.microsoft.com/office/drawing/2014/main" id="{4E3FAB39-6263-46AD-A9CC-C3A5448076C6}"/>
              </a:ext>
            </a:extLst>
          </p:cNvPr>
          <p:cNvCxnSpPr>
            <a:cxnSpLocks noChangeShapeType="1"/>
            <a:stCxn id="143371" idx="4"/>
            <a:endCxn id="143375" idx="2"/>
          </p:cNvCxnSpPr>
          <p:nvPr/>
        </p:nvCxnSpPr>
        <p:spPr bwMode="auto">
          <a:xfrm>
            <a:off x="3725863" y="3671888"/>
            <a:ext cx="760412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375" name="AutoShape 15">
            <a:extLst>
              <a:ext uri="{FF2B5EF4-FFF2-40B4-BE49-F238E27FC236}">
                <a16:creationId xmlns:a16="http://schemas.microsoft.com/office/drawing/2014/main" id="{3FF4D6D4-4B14-44F9-A33F-84ED67DF1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6275" y="2997200"/>
            <a:ext cx="1800225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Nanofiltração</a:t>
            </a:r>
          </a:p>
        </p:txBody>
      </p:sp>
      <p:sp>
        <p:nvSpPr>
          <p:cNvPr id="143376" name="AutoShape 16">
            <a:extLst>
              <a:ext uri="{FF2B5EF4-FFF2-40B4-BE49-F238E27FC236}">
                <a16:creationId xmlns:a16="http://schemas.microsoft.com/office/drawing/2014/main" id="{F209487D-0B27-4CEE-82B5-19978F808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5613" y="2997200"/>
            <a:ext cx="1943100" cy="1079500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Radiação </a:t>
            </a:r>
          </a:p>
          <a:p>
            <a:pPr algn="ctr"/>
            <a:r>
              <a:rPr lang="pt-BR" altLang="pt-BR"/>
              <a:t>Ultra Violeta</a:t>
            </a:r>
          </a:p>
        </p:txBody>
      </p:sp>
      <p:cxnSp>
        <p:nvCxnSpPr>
          <p:cNvPr id="143377" name="AutoShape 17">
            <a:extLst>
              <a:ext uri="{FF2B5EF4-FFF2-40B4-BE49-F238E27FC236}">
                <a16:creationId xmlns:a16="http://schemas.microsoft.com/office/drawing/2014/main" id="{20B999E3-3AE5-4B99-BCAD-0E7A31AB6891}"/>
              </a:ext>
            </a:extLst>
          </p:cNvPr>
          <p:cNvCxnSpPr>
            <a:cxnSpLocks noChangeShapeType="1"/>
            <a:stCxn id="143375" idx="4"/>
            <a:endCxn id="143376" idx="2"/>
          </p:cNvCxnSpPr>
          <p:nvPr/>
        </p:nvCxnSpPr>
        <p:spPr bwMode="auto">
          <a:xfrm>
            <a:off x="6016625" y="3671888"/>
            <a:ext cx="788988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378" name="AutoShape 18">
            <a:extLst>
              <a:ext uri="{FF2B5EF4-FFF2-40B4-BE49-F238E27FC236}">
                <a16:creationId xmlns:a16="http://schemas.microsoft.com/office/drawing/2014/main" id="{34B80739-F172-4320-9D4C-A63594D8C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4724400"/>
            <a:ext cx="1943100" cy="935038"/>
          </a:xfrm>
          <a:prstGeom prst="cube">
            <a:avLst>
              <a:gd name="adj" fmla="val 25000"/>
            </a:avLst>
          </a:prstGeom>
          <a:solidFill>
            <a:schemeClr val="accent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Desinfecção</a:t>
            </a:r>
          </a:p>
        </p:txBody>
      </p:sp>
      <p:cxnSp>
        <p:nvCxnSpPr>
          <p:cNvPr id="143379" name="AutoShape 19">
            <a:extLst>
              <a:ext uri="{FF2B5EF4-FFF2-40B4-BE49-F238E27FC236}">
                <a16:creationId xmlns:a16="http://schemas.microsoft.com/office/drawing/2014/main" id="{4DEB32B9-8A88-41ED-B926-606921587DEF}"/>
              </a:ext>
            </a:extLst>
          </p:cNvPr>
          <p:cNvCxnSpPr>
            <a:cxnSpLocks noChangeShapeType="1"/>
            <a:stCxn id="143376" idx="3"/>
            <a:endCxn id="143378" idx="4"/>
          </p:cNvCxnSpPr>
          <p:nvPr/>
        </p:nvCxnSpPr>
        <p:spPr bwMode="auto">
          <a:xfrm rot="5400000">
            <a:off x="6526213" y="4192587"/>
            <a:ext cx="1231900" cy="1000125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380" name="Line 20">
            <a:extLst>
              <a:ext uri="{FF2B5EF4-FFF2-40B4-BE49-F238E27FC236}">
                <a16:creationId xmlns:a16="http://schemas.microsoft.com/office/drawing/2014/main" id="{7931A786-36BB-4D2D-99ED-5E3260BA9F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51275" y="5300663"/>
            <a:ext cx="10810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4" name="Picture 8">
            <a:extLst>
              <a:ext uri="{FF2B5EF4-FFF2-40B4-BE49-F238E27FC236}">
                <a16:creationId xmlns:a16="http://schemas.microsoft.com/office/drawing/2014/main" id="{38D449D0-C84E-4010-A7EA-BC04DC75A8F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78" name="Rectangle 2">
            <a:extLst>
              <a:ext uri="{FF2B5EF4-FFF2-40B4-BE49-F238E27FC236}">
                <a16:creationId xmlns:a16="http://schemas.microsoft.com/office/drawing/2014/main" id="{72FB9953-00B3-4F29-A87B-D453F7BBE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1903413"/>
            <a:ext cx="8669337" cy="4591050"/>
          </a:xfrm>
          <a:prstGeom prst="rect">
            <a:avLst/>
          </a:prstGeom>
          <a:solidFill>
            <a:schemeClr val="bg2"/>
          </a:solidFill>
          <a:ln w="571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pt-BR" altLang="pt-BR" sz="3200">
              <a:latin typeface="Arial" panose="020B0604020202020204" pitchFamily="34" charset="0"/>
            </a:endParaRP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2AC02C70-4D2E-41E9-90D1-4582D75E6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1692275"/>
            <a:ext cx="8669337" cy="914400"/>
          </a:xfrm>
          <a:prstGeom prst="rect">
            <a:avLst/>
          </a:prstGeom>
          <a:solidFill>
            <a:schemeClr val="hlink"/>
          </a:solidFill>
          <a:ln w="571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pt-BR" altLang="pt-BR" sz="3200">
              <a:latin typeface="Arial" panose="020B0604020202020204" pitchFamily="34" charset="0"/>
            </a:endParaRPr>
          </a:p>
        </p:txBody>
      </p:sp>
      <p:sp>
        <p:nvSpPr>
          <p:cNvPr id="126982" name="Rectangle 6">
            <a:extLst>
              <a:ext uri="{FF2B5EF4-FFF2-40B4-BE49-F238E27FC236}">
                <a16:creationId xmlns:a16="http://schemas.microsoft.com/office/drawing/2014/main" id="{45E5AAFA-15EE-4233-AD27-F9CE43D8D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463675"/>
            <a:ext cx="8613775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tabLst>
                <a:tab pos="2566988" algn="ctr"/>
                <a:tab pos="4459288" algn="ctr"/>
                <a:tab pos="73167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566988" algn="ctr"/>
                <a:tab pos="4459288" algn="ctr"/>
                <a:tab pos="73167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566988" algn="ctr"/>
                <a:tab pos="4459288" algn="ctr"/>
                <a:tab pos="73167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566988" algn="ctr"/>
                <a:tab pos="4459288" algn="ctr"/>
                <a:tab pos="73167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566988" algn="ctr"/>
                <a:tab pos="4459288" algn="ctr"/>
                <a:tab pos="73167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566988" algn="ctr"/>
                <a:tab pos="4459288" algn="ctr"/>
                <a:tab pos="73167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566988" algn="ctr"/>
                <a:tab pos="4459288" algn="ctr"/>
                <a:tab pos="73167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566988" algn="ctr"/>
                <a:tab pos="4459288" algn="ctr"/>
                <a:tab pos="73167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566988" algn="ctr"/>
                <a:tab pos="4459288" algn="ctr"/>
                <a:tab pos="73167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endParaRPr lang="en-US" altLang="pt-BR" sz="2000" b="1">
              <a:solidFill>
                <a:srgbClr val="FFFFFF"/>
              </a:solidFill>
            </a:endParaRPr>
          </a:p>
          <a:p>
            <a:pPr eaLnBrk="0" hangingPunct="0"/>
            <a:r>
              <a:rPr lang="en-US" altLang="pt-BR" sz="2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Fabricante	Tipo	Diâmetro do poro (</a:t>
            </a:r>
            <a:r>
              <a:rPr lang="en-US" altLang="pt-BR" sz="2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anose="05050102010706020507" pitchFamily="18" charset="2"/>
              </a:rPr>
              <a:t></a:t>
            </a:r>
            <a:r>
              <a:rPr lang="en-US" altLang="pt-BR" sz="2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m)	Material</a:t>
            </a:r>
            <a:endParaRPr lang="en-US" altLang="pt-BR" sz="2000" b="1">
              <a:solidFill>
                <a:srgbClr val="FFFFFF"/>
              </a:solidFill>
            </a:endParaRPr>
          </a:p>
          <a:p>
            <a:pPr eaLnBrk="0" hangingPunct="0"/>
            <a:endParaRPr lang="en-US" altLang="pt-BR" sz="2000" b="1">
              <a:solidFill>
                <a:srgbClr val="FFFFFF"/>
              </a:solidFill>
            </a:endParaRPr>
          </a:p>
          <a:p>
            <a:pPr eaLnBrk="0" hangingPunct="0"/>
            <a:endParaRPr lang="en-US" altLang="pt-BR" sz="2000" b="1">
              <a:solidFill>
                <a:srgbClr val="FFFFFF"/>
              </a:solidFill>
            </a:endParaRPr>
          </a:p>
          <a:p>
            <a:pPr eaLnBrk="0" hangingPunct="0"/>
            <a:r>
              <a:rPr lang="en-US" altLang="pt-BR" sz="2000" b="1">
                <a:solidFill>
                  <a:srgbClr val="FFFFFF"/>
                </a:solidFill>
              </a:rPr>
              <a:t>US Filter	MF	0,2	Polipropileno/PVDF</a:t>
            </a:r>
          </a:p>
          <a:p>
            <a:pPr eaLnBrk="0" hangingPunct="0">
              <a:spcBef>
                <a:spcPct val="75000"/>
              </a:spcBef>
            </a:pPr>
            <a:r>
              <a:rPr lang="en-US" altLang="pt-BR" sz="2000" b="1">
                <a:solidFill>
                  <a:srgbClr val="FFFFFF"/>
                </a:solidFill>
              </a:rPr>
              <a:t>Zenon	UF	0,03	Patenteado</a:t>
            </a:r>
          </a:p>
          <a:p>
            <a:pPr eaLnBrk="0" hangingPunct="0">
              <a:spcBef>
                <a:spcPct val="75000"/>
              </a:spcBef>
            </a:pPr>
            <a:r>
              <a:rPr lang="en-US" altLang="pt-BR" sz="2000" b="1">
                <a:solidFill>
                  <a:srgbClr val="FFFFFF"/>
                </a:solidFill>
              </a:rPr>
              <a:t>Aquasource	UF	0,01	Acetato de celulose</a:t>
            </a:r>
          </a:p>
          <a:p>
            <a:pPr eaLnBrk="0" hangingPunct="0">
              <a:spcBef>
                <a:spcPct val="75000"/>
              </a:spcBef>
            </a:pPr>
            <a:r>
              <a:rPr lang="en-US" altLang="pt-BR" sz="2000" b="1">
                <a:solidFill>
                  <a:srgbClr val="FFFFFF"/>
                </a:solidFill>
              </a:rPr>
              <a:t>Koch	UF	0,01	Polisulfona</a:t>
            </a:r>
          </a:p>
          <a:p>
            <a:pPr eaLnBrk="0" hangingPunct="0">
              <a:spcBef>
                <a:spcPct val="75000"/>
              </a:spcBef>
            </a:pPr>
            <a:r>
              <a:rPr lang="en-US" altLang="pt-BR" sz="2000" b="1">
                <a:solidFill>
                  <a:srgbClr val="FFFFFF"/>
                </a:solidFill>
              </a:rPr>
              <a:t>Pall	MF	0,1	PVDF</a:t>
            </a:r>
          </a:p>
          <a:p>
            <a:pPr eaLnBrk="0" hangingPunct="0">
              <a:spcBef>
                <a:spcPct val="75000"/>
              </a:spcBef>
            </a:pPr>
            <a:r>
              <a:rPr lang="en-US" altLang="pt-BR" sz="2000" b="1">
                <a:solidFill>
                  <a:srgbClr val="FFFFFF"/>
                </a:solidFill>
              </a:rPr>
              <a:t>Norit	UF	0,015	Polietersulfona blend</a:t>
            </a:r>
          </a:p>
          <a:p>
            <a:pPr eaLnBrk="0" hangingPunct="0">
              <a:spcBef>
                <a:spcPct val="75000"/>
              </a:spcBef>
            </a:pPr>
            <a:r>
              <a:rPr lang="en-US" altLang="pt-BR" sz="2000" b="1">
                <a:solidFill>
                  <a:srgbClr val="FFFFFF"/>
                </a:solidFill>
              </a:rPr>
              <a:t>Hydranautics	UF	0,015	 Polietersulfona blend</a:t>
            </a:r>
          </a:p>
          <a:p>
            <a:pPr eaLnBrk="0" hangingPunct="0">
              <a:spcBef>
                <a:spcPct val="75000"/>
              </a:spcBef>
            </a:pPr>
            <a:endParaRPr lang="en-US" altLang="pt-BR" sz="2000" b="1">
              <a:solidFill>
                <a:srgbClr val="FFFFFF"/>
              </a:solidFill>
            </a:endParaRPr>
          </a:p>
        </p:txBody>
      </p:sp>
      <p:sp>
        <p:nvSpPr>
          <p:cNvPr id="126985" name="Rectangle 9">
            <a:extLst>
              <a:ext uri="{FF2B5EF4-FFF2-40B4-BE49-F238E27FC236}">
                <a16:creationId xmlns:a16="http://schemas.microsoft.com/office/drawing/2014/main" id="{BCCFA01C-7123-44E0-AFFD-3479329D04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296987"/>
          </a:xfrm>
          <a:noFill/>
          <a:ln/>
        </p:spPr>
        <p:txBody>
          <a:bodyPr/>
          <a:lstStyle/>
          <a:p>
            <a:r>
              <a:rPr lang="pt-BR" altLang="pt-BR" sz="4000"/>
              <a:t>FABRICANTES DE MICRO E ULTRA-FILTRAÇÃO 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lfc_tech_ref_r6_c1">
            <a:extLst>
              <a:ext uri="{FF2B5EF4-FFF2-40B4-BE49-F238E27FC236}">
                <a16:creationId xmlns:a16="http://schemas.microsoft.com/office/drawing/2014/main" id="{42A388E2-37D6-4190-B479-06045A708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16113"/>
            <a:ext cx="806450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3">
            <a:extLst>
              <a:ext uri="{FF2B5EF4-FFF2-40B4-BE49-F238E27FC236}">
                <a16:creationId xmlns:a16="http://schemas.microsoft.com/office/drawing/2014/main" id="{319045D0-3D2C-4BBC-BA53-3B1931DD5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203450"/>
            <a:ext cx="8064500" cy="3817938"/>
          </a:xfrm>
        </p:spPr>
        <p:txBody>
          <a:bodyPr/>
          <a:lstStyle/>
          <a:p>
            <a:r>
              <a:rPr lang="pt-BR" altLang="pt-BR" sz="3600">
                <a:solidFill>
                  <a:srgbClr val="0066FF"/>
                </a:solidFill>
              </a:rPr>
              <a:t>REID e BRETON (EUA – 1953)</a:t>
            </a:r>
          </a:p>
          <a:p>
            <a:r>
              <a:rPr lang="pt-BR" altLang="pt-BR" sz="3600">
                <a:solidFill>
                  <a:srgbClr val="0066FF"/>
                </a:solidFill>
              </a:rPr>
              <a:t>LOEB e SOURIRAJAN (EUA – 1960/1962)</a:t>
            </a:r>
          </a:p>
          <a:p>
            <a:r>
              <a:rPr lang="pt-BR" altLang="pt-BR" sz="3600">
                <a:solidFill>
                  <a:srgbClr val="0066FF"/>
                </a:solidFill>
              </a:rPr>
              <a:t>A tecnologia de membranas é tecnicamente e economicamente viável desde 1968.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3DA48520-E00E-4141-AFC3-38F97709FCE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Rectangle 2">
            <a:extLst>
              <a:ext uri="{FF2B5EF4-FFF2-40B4-BE49-F238E27FC236}">
                <a16:creationId xmlns:a16="http://schemas.microsoft.com/office/drawing/2014/main" id="{9F871D32-5728-440C-BCCC-2637CB8096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PROCESSOS DE MEMBRANA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Line 2">
            <a:extLst>
              <a:ext uri="{FF2B5EF4-FFF2-40B4-BE49-F238E27FC236}">
                <a16:creationId xmlns:a16="http://schemas.microsoft.com/office/drawing/2014/main" id="{0A323FA6-E9F4-4093-9B11-0CC66090AEE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5157788"/>
            <a:ext cx="0" cy="10810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79875" name="Picture 3">
            <a:extLst>
              <a:ext uri="{FF2B5EF4-FFF2-40B4-BE49-F238E27FC236}">
                <a16:creationId xmlns:a16="http://schemas.microsoft.com/office/drawing/2014/main" id="{ADD63939-3FA4-4972-A8D7-8768A8131F7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6" name="Text Box 4">
            <a:extLst>
              <a:ext uri="{FF2B5EF4-FFF2-40B4-BE49-F238E27FC236}">
                <a16:creationId xmlns:a16="http://schemas.microsoft.com/office/drawing/2014/main" id="{0F6F0780-6A2C-43F4-9617-D224632AD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989138"/>
            <a:ext cx="7345363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Com relação ao tipo de filtração</a:t>
            </a:r>
          </a:p>
        </p:txBody>
      </p:sp>
      <p:sp>
        <p:nvSpPr>
          <p:cNvPr id="79877" name="AutoShape 5" descr="25%">
            <a:extLst>
              <a:ext uri="{FF2B5EF4-FFF2-40B4-BE49-F238E27FC236}">
                <a16:creationId xmlns:a16="http://schemas.microsoft.com/office/drawing/2014/main" id="{34C0B130-8A81-4272-8514-C2D20A946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502025"/>
            <a:ext cx="3024188" cy="1944688"/>
          </a:xfrm>
          <a:prstGeom prst="cube">
            <a:avLst>
              <a:gd name="adj" fmla="val 34949"/>
            </a:avLst>
          </a:prstGeom>
          <a:pattFill prst="pct25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9878" name="Line 6">
            <a:extLst>
              <a:ext uri="{FF2B5EF4-FFF2-40B4-BE49-F238E27FC236}">
                <a16:creationId xmlns:a16="http://schemas.microsoft.com/office/drawing/2014/main" id="{1F195B32-F572-4A74-BE5E-620C8FC62E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2781300"/>
            <a:ext cx="0" cy="10810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9879" name="Text Box 7">
            <a:extLst>
              <a:ext uri="{FF2B5EF4-FFF2-40B4-BE49-F238E27FC236}">
                <a16:creationId xmlns:a16="http://schemas.microsoft.com/office/drawing/2014/main" id="{EADE7964-DEAC-4E90-96B8-2C5EE61AE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852738"/>
            <a:ext cx="43195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Filtração em meio granular</a:t>
            </a:r>
          </a:p>
        </p:txBody>
      </p:sp>
      <p:cxnSp>
        <p:nvCxnSpPr>
          <p:cNvPr id="79880" name="AutoShape 8">
            <a:extLst>
              <a:ext uri="{FF2B5EF4-FFF2-40B4-BE49-F238E27FC236}">
                <a16:creationId xmlns:a16="http://schemas.microsoft.com/office/drawing/2014/main" id="{46A30104-C0AF-4BFC-9BFD-2B3626F7703B}"/>
              </a:ext>
            </a:extLst>
          </p:cNvPr>
          <p:cNvCxnSpPr>
            <a:cxnSpLocks noChangeShapeType="1"/>
            <a:stCxn id="79879" idx="1"/>
            <a:endCxn id="79877" idx="4"/>
          </p:cNvCxnSpPr>
          <p:nvPr/>
        </p:nvCxnSpPr>
        <p:spPr bwMode="auto">
          <a:xfrm rot="10800000" flipV="1">
            <a:off x="2884488" y="3386138"/>
            <a:ext cx="1616075" cy="1428750"/>
          </a:xfrm>
          <a:prstGeom prst="curvedConnector3">
            <a:avLst>
              <a:gd name="adj1" fmla="val 28977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881" name="Text Box 9">
            <a:extLst>
              <a:ext uri="{FF2B5EF4-FFF2-40B4-BE49-F238E27FC236}">
                <a16:creationId xmlns:a16="http://schemas.microsoft.com/office/drawing/2014/main" id="{76CA3797-5EC9-4EE3-AFF0-284B356EB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50" y="4076700"/>
            <a:ext cx="4356100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Filtros lentos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Filtração rápida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Filtros de camada profunda</a:t>
            </a:r>
          </a:p>
        </p:txBody>
      </p:sp>
      <p:sp>
        <p:nvSpPr>
          <p:cNvPr id="79882" name="Rectangle 10">
            <a:extLst>
              <a:ext uri="{FF2B5EF4-FFF2-40B4-BE49-F238E27FC236}">
                <a16:creationId xmlns:a16="http://schemas.microsoft.com/office/drawing/2014/main" id="{48C024F8-D8F8-4CAC-B449-E72F507EE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04813"/>
            <a:ext cx="77724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pt-BR" altLang="pt-BR" sz="4000"/>
              <a:t>CLASSIFICAÇÃO DO PROCESSO DE FILTRAÇÃO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>
            <a:extLst>
              <a:ext uri="{FF2B5EF4-FFF2-40B4-BE49-F238E27FC236}">
                <a16:creationId xmlns:a16="http://schemas.microsoft.com/office/drawing/2014/main" id="{32039DFA-8B3E-4DC1-BEB4-4EEE6DBE0A5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219" name="Rectangle 3">
            <a:extLst>
              <a:ext uri="{FF2B5EF4-FFF2-40B4-BE49-F238E27FC236}">
                <a16:creationId xmlns:a16="http://schemas.microsoft.com/office/drawing/2014/main" id="{6981C9E7-0F0E-480F-8E28-0A568A822C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17488"/>
            <a:ext cx="8964613" cy="1439862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APLICABILIDADE E PRÉ-TRATAMENTO </a:t>
            </a:r>
          </a:p>
        </p:txBody>
      </p:sp>
      <p:graphicFrame>
        <p:nvGraphicFramePr>
          <p:cNvPr id="137220" name="Group 4">
            <a:extLst>
              <a:ext uri="{FF2B5EF4-FFF2-40B4-BE49-F238E27FC236}">
                <a16:creationId xmlns:a16="http://schemas.microsoft.com/office/drawing/2014/main" id="{ACBF941F-8B25-47A4-89B9-D7B643DBF607}"/>
              </a:ext>
            </a:extLst>
          </p:cNvPr>
          <p:cNvGraphicFramePr>
            <a:graphicFrameLocks noGrp="1"/>
          </p:cNvGraphicFramePr>
          <p:nvPr/>
        </p:nvGraphicFramePr>
        <p:xfrm>
          <a:off x="396875" y="1954213"/>
          <a:ext cx="8496300" cy="4283075"/>
        </p:xfrm>
        <a:graphic>
          <a:graphicData uri="http://schemas.openxmlformats.org/drawingml/2006/table">
            <a:tbl>
              <a:tblPr/>
              <a:tblGrid>
                <a:gridCol w="3382963">
                  <a:extLst>
                    <a:ext uri="{9D8B030D-6E8A-4147-A177-3AD203B41FA5}">
                      <a16:colId xmlns:a16="http://schemas.microsoft.com/office/drawing/2014/main" val="705298068"/>
                    </a:ext>
                  </a:extLst>
                </a:gridCol>
                <a:gridCol w="1881187">
                  <a:extLst>
                    <a:ext uri="{9D8B030D-6E8A-4147-A177-3AD203B41FA5}">
                      <a16:colId xmlns:a16="http://schemas.microsoft.com/office/drawing/2014/main" val="4187820510"/>
                    </a:ext>
                  </a:extLst>
                </a:gridCol>
                <a:gridCol w="3232150">
                  <a:extLst>
                    <a:ext uri="{9D8B030D-6E8A-4147-A177-3AD203B41FA5}">
                      <a16:colId xmlns:a16="http://schemas.microsoft.com/office/drawing/2014/main" val="995938409"/>
                    </a:ext>
                  </a:extLst>
                </a:gridCol>
              </a:tblGrid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Contaminante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Membrana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Pré-Tratamento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703364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Partículas, bactérias e protozoários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Coagulação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358269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Partículas, bactérias, protozoários e virus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UF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MF + Coagulação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5321370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Compostos orgânicos naturais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NF e OR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Coagulação ou CAP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+ MF ou UF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77837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Compostos orgânicos sintéticos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NF e OR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Coagulação ou CAP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+ MF ou UF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0774305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Dureza e sais dissolvidos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NF e OR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t-BR" alt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71473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1" name="Picture 5" descr="Spec-l2">
            <a:extLst>
              <a:ext uri="{FF2B5EF4-FFF2-40B4-BE49-F238E27FC236}">
                <a16:creationId xmlns:a16="http://schemas.microsoft.com/office/drawing/2014/main" id="{54A79864-BBBE-44D2-BCCB-51A28C340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85913"/>
            <a:ext cx="849630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00" name="Picture 4">
            <a:extLst>
              <a:ext uri="{FF2B5EF4-FFF2-40B4-BE49-F238E27FC236}">
                <a16:creationId xmlns:a16="http://schemas.microsoft.com/office/drawing/2014/main" id="{A60F6E25-B053-4525-94CB-1B1A1BD3B8D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898" name="Rectangle 2">
            <a:extLst>
              <a:ext uri="{FF2B5EF4-FFF2-40B4-BE49-F238E27FC236}">
                <a16:creationId xmlns:a16="http://schemas.microsoft.com/office/drawing/2014/main" id="{B7A494D9-8135-43A0-AFF6-CDE6CFBD62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1282700"/>
          </a:xfrm>
        </p:spPr>
        <p:txBody>
          <a:bodyPr/>
          <a:lstStyle/>
          <a:p>
            <a:r>
              <a:rPr lang="pt-BR" altLang="pt-BR" sz="3600"/>
              <a:t>PROCESSOS DE MEMBRANA</a:t>
            </a:r>
            <a:br>
              <a:rPr lang="pt-BR" altLang="pt-BR" sz="3600"/>
            </a:br>
            <a:r>
              <a:rPr lang="pt-BR" altLang="pt-BR" sz="3600"/>
              <a:t>REJEIÇÃO DE SOLUTOS INORGÂNICOS</a:t>
            </a:r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BE3E6DA8-773F-4C13-9540-295837DAA0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276475"/>
            <a:ext cx="8785225" cy="3673475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b="1">
                <a:solidFill>
                  <a:schemeClr val="accent2"/>
                </a:solidFill>
              </a:rPr>
              <a:t>Rejeição de cátions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pt-BR" altLang="pt-BR" b="1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pt-BR" altLang="pt-BR" b="1">
                <a:solidFill>
                  <a:schemeClr val="accent2"/>
                </a:solidFill>
              </a:rPr>
              <a:t>Mg &gt; Ca &gt; Sr &gt; Ba &gt; Ra &gt; Li &gt; Na &gt; K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pt-BR" altLang="pt-BR" b="1">
              <a:solidFill>
                <a:schemeClr val="accent2"/>
              </a:solidFill>
            </a:endParaRP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b="1">
                <a:solidFill>
                  <a:schemeClr val="accent2"/>
                </a:solidFill>
              </a:rPr>
              <a:t>Rejeição de ânions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pt-BR" altLang="pt-BR" b="1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pt-BR" altLang="pt-BR" b="1">
                <a:solidFill>
                  <a:schemeClr val="accent2"/>
                </a:solidFill>
              </a:rPr>
              <a:t>SO</a:t>
            </a:r>
            <a:r>
              <a:rPr lang="pt-BR" altLang="pt-BR" b="1" baseline="-25000">
                <a:solidFill>
                  <a:schemeClr val="accent2"/>
                </a:solidFill>
              </a:rPr>
              <a:t>4</a:t>
            </a:r>
            <a:r>
              <a:rPr lang="pt-BR" altLang="pt-BR" b="1" baseline="30000">
                <a:solidFill>
                  <a:schemeClr val="accent2"/>
                </a:solidFill>
              </a:rPr>
              <a:t>-2</a:t>
            </a:r>
            <a:r>
              <a:rPr lang="pt-BR" altLang="pt-BR" b="1">
                <a:solidFill>
                  <a:schemeClr val="accent2"/>
                </a:solidFill>
              </a:rPr>
              <a:t> &gt; Cl</a:t>
            </a:r>
            <a:r>
              <a:rPr lang="pt-BR" altLang="pt-BR" b="1" baseline="30000">
                <a:solidFill>
                  <a:schemeClr val="accent2"/>
                </a:solidFill>
              </a:rPr>
              <a:t>-</a:t>
            </a:r>
            <a:r>
              <a:rPr lang="pt-BR" altLang="pt-BR" b="1">
                <a:solidFill>
                  <a:schemeClr val="accent2"/>
                </a:solidFill>
              </a:rPr>
              <a:t> &gt; Br</a:t>
            </a:r>
            <a:r>
              <a:rPr lang="pt-BR" altLang="pt-BR" b="1" baseline="30000">
                <a:solidFill>
                  <a:schemeClr val="accent2"/>
                </a:solidFill>
              </a:rPr>
              <a:t>-</a:t>
            </a:r>
            <a:r>
              <a:rPr lang="pt-BR" altLang="pt-BR" b="1">
                <a:solidFill>
                  <a:schemeClr val="accent2"/>
                </a:solidFill>
              </a:rPr>
              <a:t> &gt; NO</a:t>
            </a:r>
            <a:r>
              <a:rPr lang="pt-BR" altLang="pt-BR" b="1" baseline="-25000">
                <a:solidFill>
                  <a:schemeClr val="accent2"/>
                </a:solidFill>
              </a:rPr>
              <a:t>3</a:t>
            </a:r>
            <a:r>
              <a:rPr lang="pt-BR" altLang="pt-BR" b="1" baseline="30000">
                <a:solidFill>
                  <a:schemeClr val="accent2"/>
                </a:solidFill>
              </a:rPr>
              <a:t>-</a:t>
            </a:r>
            <a:r>
              <a:rPr lang="pt-BR" altLang="pt-BR" b="1">
                <a:solidFill>
                  <a:schemeClr val="accent2"/>
                </a:solidFill>
              </a:rPr>
              <a:t> &gt; I</a:t>
            </a:r>
            <a:r>
              <a:rPr lang="pt-BR" altLang="pt-BR" b="1" baseline="30000">
                <a:solidFill>
                  <a:schemeClr val="accent2"/>
                </a:solidFill>
              </a:rPr>
              <a:t>-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5" name="Picture 5" descr="Spec-l2">
            <a:extLst>
              <a:ext uri="{FF2B5EF4-FFF2-40B4-BE49-F238E27FC236}">
                <a16:creationId xmlns:a16="http://schemas.microsoft.com/office/drawing/2014/main" id="{A5365699-6692-4670-9FC9-4F42747C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85913"/>
            <a:ext cx="849630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3" name="Rectangle 3">
            <a:extLst>
              <a:ext uri="{FF2B5EF4-FFF2-40B4-BE49-F238E27FC236}">
                <a16:creationId xmlns:a16="http://schemas.microsoft.com/office/drawing/2014/main" id="{36B3D28E-0B3C-456B-929D-D9CA8CB7E6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8775" y="2349500"/>
            <a:ext cx="8461375" cy="3959225"/>
          </a:xfrm>
        </p:spPr>
        <p:txBody>
          <a:bodyPr/>
          <a:lstStyle/>
          <a:p>
            <a:r>
              <a:rPr lang="pt-BR" altLang="pt-BR">
                <a:solidFill>
                  <a:schemeClr val="accent2"/>
                </a:solidFill>
              </a:rPr>
              <a:t>Rejeição de solutos orgânicos aumenta com o aumento do seu peso molecular.</a:t>
            </a:r>
          </a:p>
          <a:p>
            <a:r>
              <a:rPr lang="pt-BR" altLang="pt-BR">
                <a:solidFill>
                  <a:schemeClr val="accent2"/>
                </a:solidFill>
              </a:rPr>
              <a:t>Compostos orgânicos sem a presença de grupos funcionais ionizáveis são removidos de modo menos eficiente quando comparado aqueles com a presença de grupos funcionais ionizáveis.</a:t>
            </a:r>
          </a:p>
        </p:txBody>
      </p:sp>
      <p:pic>
        <p:nvPicPr>
          <p:cNvPr id="209924" name="Picture 4">
            <a:extLst>
              <a:ext uri="{FF2B5EF4-FFF2-40B4-BE49-F238E27FC236}">
                <a16:creationId xmlns:a16="http://schemas.microsoft.com/office/drawing/2014/main" id="{36CEFF19-53B2-4E92-A444-DF72DA07273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922" name="Rectangle 2">
            <a:extLst>
              <a:ext uri="{FF2B5EF4-FFF2-40B4-BE49-F238E27FC236}">
                <a16:creationId xmlns:a16="http://schemas.microsoft.com/office/drawing/2014/main" id="{668E3B71-FB04-404B-9454-0D5D2EAE73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87325"/>
            <a:ext cx="8507413" cy="1296988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REJEIÇÃO DE SOLUTOS ORGÂNICOS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3" name="Picture 5" descr="Spec-l2">
            <a:extLst>
              <a:ext uri="{FF2B5EF4-FFF2-40B4-BE49-F238E27FC236}">
                <a16:creationId xmlns:a16="http://schemas.microsoft.com/office/drawing/2014/main" id="{EBBA09F7-CBEA-4753-A1F4-BA5E7B35C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85913"/>
            <a:ext cx="849630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0" name="Rectangle 2">
            <a:extLst>
              <a:ext uri="{FF2B5EF4-FFF2-40B4-BE49-F238E27FC236}">
                <a16:creationId xmlns:a16="http://schemas.microsoft.com/office/drawing/2014/main" id="{317EEE49-96E2-457E-A361-D72107B3BA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8775" y="2349500"/>
            <a:ext cx="8174038" cy="37004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>
                <a:solidFill>
                  <a:schemeClr val="accent2"/>
                </a:solidFill>
              </a:rPr>
              <a:t>Compostos orgânicos com a presença de grupos funcionais ionizáveis são removidos mais eficientemente quando estes encontram-se ionizados.</a:t>
            </a:r>
          </a:p>
          <a:p>
            <a:r>
              <a:rPr lang="pt-BR" altLang="pt-BR">
                <a:solidFill>
                  <a:schemeClr val="accent2"/>
                </a:solidFill>
              </a:rPr>
              <a:t>Compostos fenólicos são, de um modo geral, fracamente removidos.</a:t>
            </a:r>
          </a:p>
        </p:txBody>
      </p:sp>
      <p:pic>
        <p:nvPicPr>
          <p:cNvPr id="211971" name="Picture 3">
            <a:extLst>
              <a:ext uri="{FF2B5EF4-FFF2-40B4-BE49-F238E27FC236}">
                <a16:creationId xmlns:a16="http://schemas.microsoft.com/office/drawing/2014/main" id="{E658FC03-7791-4F22-8814-EAD4D129C1E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1972" name="Rectangle 4">
            <a:extLst>
              <a:ext uri="{FF2B5EF4-FFF2-40B4-BE49-F238E27FC236}">
                <a16:creationId xmlns:a16="http://schemas.microsoft.com/office/drawing/2014/main" id="{FC056275-BED1-4468-8FA7-30113DED6C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507413" cy="1439862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REJEIÇÃO DE SOLUTOS ORGÂNICOS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9" name="Picture 5" descr="Spec-l2">
            <a:extLst>
              <a:ext uri="{FF2B5EF4-FFF2-40B4-BE49-F238E27FC236}">
                <a16:creationId xmlns:a16="http://schemas.microsoft.com/office/drawing/2014/main" id="{E79E9351-9491-4860-9A18-96AD9C6D7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85913"/>
            <a:ext cx="849630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47" name="Rectangle 3">
            <a:extLst>
              <a:ext uri="{FF2B5EF4-FFF2-40B4-BE49-F238E27FC236}">
                <a16:creationId xmlns:a16="http://schemas.microsoft.com/office/drawing/2014/main" id="{06C9B3BD-D324-41A4-9C25-A5333FA1F6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8775" y="2492375"/>
            <a:ext cx="8174038" cy="355758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>
                <a:solidFill>
                  <a:schemeClr val="accent2"/>
                </a:solidFill>
              </a:rPr>
              <a:t>Hidrocarbonetos clorados de baixo peso molecular tendem a ser fracamente removidos.</a:t>
            </a:r>
          </a:p>
          <a:p>
            <a:r>
              <a:rPr lang="pt-BR" altLang="pt-BR">
                <a:solidFill>
                  <a:schemeClr val="accent2"/>
                </a:solidFill>
              </a:rPr>
              <a:t>Compostos orgânicos capazes de efetuarem ligações do tipo ponte de hidrogênio tendem a ser fracamente removidos.</a:t>
            </a:r>
          </a:p>
        </p:txBody>
      </p:sp>
      <p:pic>
        <p:nvPicPr>
          <p:cNvPr id="210948" name="Picture 4">
            <a:extLst>
              <a:ext uri="{FF2B5EF4-FFF2-40B4-BE49-F238E27FC236}">
                <a16:creationId xmlns:a16="http://schemas.microsoft.com/office/drawing/2014/main" id="{6F9778AF-8E19-4112-B719-96DA03B15BB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946" name="Rectangle 2">
            <a:extLst>
              <a:ext uri="{FF2B5EF4-FFF2-40B4-BE49-F238E27FC236}">
                <a16:creationId xmlns:a16="http://schemas.microsoft.com/office/drawing/2014/main" id="{A8F7574B-15B1-4341-993B-79F3EEB571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73025"/>
            <a:ext cx="8713788" cy="1439863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REJEIÇÃO DE SOLUTOS ORGÂNICOS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>
            <a:extLst>
              <a:ext uri="{FF2B5EF4-FFF2-40B4-BE49-F238E27FC236}">
                <a16:creationId xmlns:a16="http://schemas.microsoft.com/office/drawing/2014/main" id="{8485A688-0E0A-4777-BB02-D19791205BB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35" name="Rectangle 3">
            <a:extLst>
              <a:ext uri="{FF2B5EF4-FFF2-40B4-BE49-F238E27FC236}">
                <a16:creationId xmlns:a16="http://schemas.microsoft.com/office/drawing/2014/main" id="{F4E486EF-BA68-4D4E-8E4A-336729A8D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CLASSIFICAÇÃO: GEOMETRIA </a:t>
            </a:r>
          </a:p>
        </p:txBody>
      </p:sp>
      <p:sp>
        <p:nvSpPr>
          <p:cNvPr id="146436" name="Rectangle 4">
            <a:extLst>
              <a:ext uri="{FF2B5EF4-FFF2-40B4-BE49-F238E27FC236}">
                <a16:creationId xmlns:a16="http://schemas.microsoft.com/office/drawing/2014/main" id="{0BF52D90-A590-4C79-878E-16A8F0799B6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2060575"/>
            <a:ext cx="4038600" cy="2582863"/>
          </a:xfrm>
        </p:spPr>
        <p:txBody>
          <a:bodyPr/>
          <a:lstStyle/>
          <a:p>
            <a:r>
              <a:rPr lang="pt-BR" altLang="pt-BR" sz="2800"/>
              <a:t>Filme de espessura fina que age como uma barreira semi-permeável (seletiva) ao transporte de material </a:t>
            </a:r>
          </a:p>
        </p:txBody>
      </p:sp>
      <p:grpSp>
        <p:nvGrpSpPr>
          <p:cNvPr id="146438" name="Group 6">
            <a:extLst>
              <a:ext uri="{FF2B5EF4-FFF2-40B4-BE49-F238E27FC236}">
                <a16:creationId xmlns:a16="http://schemas.microsoft.com/office/drawing/2014/main" id="{A2834503-60D6-4F27-816B-A9A22AACF853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4797425"/>
            <a:ext cx="3730625" cy="1854200"/>
            <a:chOff x="521" y="1283"/>
            <a:chExt cx="2173" cy="1099"/>
          </a:xfrm>
        </p:grpSpPr>
        <p:sp>
          <p:nvSpPr>
            <p:cNvPr id="146439" name="Rectangle 7">
              <a:extLst>
                <a:ext uri="{FF2B5EF4-FFF2-40B4-BE49-F238E27FC236}">
                  <a16:creationId xmlns:a16="http://schemas.microsoft.com/office/drawing/2014/main" id="{5470DE01-3CE3-4380-B72B-34833175B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" y="1511"/>
              <a:ext cx="553" cy="266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6440" name="Line 8">
              <a:extLst>
                <a:ext uri="{FF2B5EF4-FFF2-40B4-BE49-F238E27FC236}">
                  <a16:creationId xmlns:a16="http://schemas.microsoft.com/office/drawing/2014/main" id="{4983480C-91F3-43D1-9550-D7255A9DC3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" y="1511"/>
              <a:ext cx="553" cy="2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46441" name="AutoShape 9">
              <a:extLst>
                <a:ext uri="{FF2B5EF4-FFF2-40B4-BE49-F238E27FC236}">
                  <a16:creationId xmlns:a16="http://schemas.microsoft.com/office/drawing/2014/main" id="{F8ED87AC-CF2E-4C3C-A4CB-59B84CF387A4}"/>
                </a:ext>
              </a:extLst>
            </p:cNvPr>
            <p:cNvCxnSpPr>
              <a:cxnSpLocks noChangeShapeType="1"/>
              <a:stCxn id="146439" idx="2"/>
            </p:cNvCxnSpPr>
            <p:nvPr/>
          </p:nvCxnSpPr>
          <p:spPr bwMode="auto">
            <a:xfrm>
              <a:off x="1418" y="1785"/>
              <a:ext cx="1" cy="32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6442" name="Line 10">
              <a:extLst>
                <a:ext uri="{FF2B5EF4-FFF2-40B4-BE49-F238E27FC236}">
                  <a16:creationId xmlns:a16="http://schemas.microsoft.com/office/drawing/2014/main" id="{3E6ADABF-9A2E-48A5-896C-AB7EF43839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4" y="1643"/>
              <a:ext cx="3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6443" name="Line 11">
              <a:extLst>
                <a:ext uri="{FF2B5EF4-FFF2-40B4-BE49-F238E27FC236}">
                  <a16:creationId xmlns:a16="http://schemas.microsoft.com/office/drawing/2014/main" id="{51F9B3C1-D4B5-4E7E-BB41-103502B238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6" y="1645"/>
              <a:ext cx="3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46444" name="Object 12">
              <a:extLst>
                <a:ext uri="{FF2B5EF4-FFF2-40B4-BE49-F238E27FC236}">
                  <a16:creationId xmlns:a16="http://schemas.microsoft.com/office/drawing/2014/main" id="{59A591ED-5E03-4F0A-ABC5-1CE0BB3CB0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27" y="1450"/>
            <a:ext cx="140" cy="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458" name="Equation" r:id="rId5" imgW="545760" imgH="545760" progId="Equation.3">
                    <p:embed/>
                  </p:oleObj>
                </mc:Choice>
                <mc:Fallback>
                  <p:oleObj name="Equation" r:id="rId5" imgW="545760" imgH="54576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" y="1450"/>
                          <a:ext cx="140" cy="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6445" name="Object 13">
              <a:extLst>
                <a:ext uri="{FF2B5EF4-FFF2-40B4-BE49-F238E27FC236}">
                  <a16:creationId xmlns:a16="http://schemas.microsoft.com/office/drawing/2014/main" id="{07A5E2F2-250F-408B-B9FF-4A9FA0CF96B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5" y="1450"/>
            <a:ext cx="133" cy="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459" name="Equation" r:id="rId7" imgW="520560" imgH="545760" progId="Equation.3">
                    <p:embed/>
                  </p:oleObj>
                </mc:Choice>
                <mc:Fallback>
                  <p:oleObj name="Equation" r:id="rId7" imgW="520560" imgH="545760" progId="Equation.3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5" y="1450"/>
                          <a:ext cx="133" cy="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6446" name="Object 14">
              <a:extLst>
                <a:ext uri="{FF2B5EF4-FFF2-40B4-BE49-F238E27FC236}">
                  <a16:creationId xmlns:a16="http://schemas.microsoft.com/office/drawing/2014/main" id="{B84CF252-0E3B-4010-9608-1566395F08D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85" y="1889"/>
            <a:ext cx="117" cy="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460" name="Equation" r:id="rId9" imgW="457200" imgH="482400" progId="Equation.3">
                    <p:embed/>
                  </p:oleObj>
                </mc:Choice>
                <mc:Fallback>
                  <p:oleObj name="Equation" r:id="rId9" imgW="457200" imgH="482400" progId="Equation.3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5" y="1889"/>
                          <a:ext cx="117" cy="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6447" name="Text Box 15">
              <a:extLst>
                <a:ext uri="{FF2B5EF4-FFF2-40B4-BE49-F238E27FC236}">
                  <a16:creationId xmlns:a16="http://schemas.microsoft.com/office/drawing/2014/main" id="{76A9AF7B-3488-44FC-864D-E9A7D572AA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4" y="2219"/>
              <a:ext cx="1130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46448" name="Text Box 16">
              <a:extLst>
                <a:ext uri="{FF2B5EF4-FFF2-40B4-BE49-F238E27FC236}">
                  <a16:creationId xmlns:a16="http://schemas.microsoft.com/office/drawing/2014/main" id="{FFBB3D62-DA14-45C8-A3DD-76BE012433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7" y="1298"/>
              <a:ext cx="553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46449" name="Text Box 17">
              <a:extLst>
                <a:ext uri="{FF2B5EF4-FFF2-40B4-BE49-F238E27FC236}">
                  <a16:creationId xmlns:a16="http://schemas.microsoft.com/office/drawing/2014/main" id="{E3287EAF-A606-49BE-9EA8-15CBA46319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1283"/>
              <a:ext cx="654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46450" name="AutoShape 18">
              <a:extLst>
                <a:ext uri="{FF2B5EF4-FFF2-40B4-BE49-F238E27FC236}">
                  <a16:creationId xmlns:a16="http://schemas.microsoft.com/office/drawing/2014/main" id="{C4068016-B7B4-41CC-B861-200432DF44A3}"/>
                </a:ext>
              </a:extLst>
            </p:cNvPr>
            <p:cNvCxnSpPr>
              <a:cxnSpLocks noChangeShapeType="1"/>
              <a:stCxn id="146449" idx="1"/>
              <a:endCxn id="0" idx="1"/>
            </p:cNvCxnSpPr>
            <p:nvPr/>
          </p:nvCxnSpPr>
          <p:spPr bwMode="auto">
            <a:xfrm rot="10800000" flipH="1" flipV="1">
              <a:off x="521" y="1311"/>
              <a:ext cx="306" cy="216"/>
            </a:xfrm>
            <a:prstGeom prst="curvedConnector3">
              <a:avLst>
                <a:gd name="adj1" fmla="val -191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6451" name="AutoShape 19">
              <a:extLst>
                <a:ext uri="{FF2B5EF4-FFF2-40B4-BE49-F238E27FC236}">
                  <a16:creationId xmlns:a16="http://schemas.microsoft.com/office/drawing/2014/main" id="{AFE24D23-5541-4B73-A577-5F93C3289A90}"/>
                </a:ext>
              </a:extLst>
            </p:cNvPr>
            <p:cNvCxnSpPr>
              <a:cxnSpLocks noChangeShapeType="1"/>
              <a:stCxn id="146447" idx="0"/>
              <a:endCxn id="0" idx="3"/>
            </p:cNvCxnSpPr>
            <p:nvPr/>
          </p:nvCxnSpPr>
          <p:spPr bwMode="auto">
            <a:xfrm rot="5400000" flipH="1">
              <a:off x="1604" y="1955"/>
              <a:ext cx="245" cy="249"/>
            </a:xfrm>
            <a:prstGeom prst="curvedConnector2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6452" name="AutoShape 20">
              <a:extLst>
                <a:ext uri="{FF2B5EF4-FFF2-40B4-BE49-F238E27FC236}">
                  <a16:creationId xmlns:a16="http://schemas.microsoft.com/office/drawing/2014/main" id="{3A1234AC-7E73-409B-B963-B61197977D6D}"/>
                </a:ext>
              </a:extLst>
            </p:cNvPr>
            <p:cNvCxnSpPr>
              <a:cxnSpLocks noChangeShapeType="1"/>
              <a:stCxn id="146448" idx="1"/>
              <a:endCxn id="0" idx="3"/>
            </p:cNvCxnSpPr>
            <p:nvPr/>
          </p:nvCxnSpPr>
          <p:spPr bwMode="auto">
            <a:xfrm rot="10800000" flipV="1">
              <a:off x="1938" y="1385"/>
              <a:ext cx="89" cy="143"/>
            </a:xfrm>
            <a:prstGeom prst="curvedConnector3">
              <a:avLst>
                <a:gd name="adj1" fmla="val 4944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6454" name="Rectangle 22">
            <a:extLst>
              <a:ext uri="{FF2B5EF4-FFF2-40B4-BE49-F238E27FC236}">
                <a16:creationId xmlns:a16="http://schemas.microsoft.com/office/drawing/2014/main" id="{BD5F3CD8-7A25-44B3-99CD-6E173B21B21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2017713"/>
            <a:ext cx="4495800" cy="3638550"/>
          </a:xfrm>
          <a:noFill/>
          <a:ln/>
        </p:spPr>
        <p:txBody>
          <a:bodyPr/>
          <a:lstStyle/>
          <a:p>
            <a:pPr marL="533400" indent="-533400"/>
            <a:r>
              <a:rPr lang="pt-BR" altLang="pt-BR" sz="2800"/>
              <a:t>Planas</a:t>
            </a:r>
          </a:p>
          <a:p>
            <a:pPr marL="533400" indent="-533400"/>
            <a:r>
              <a:rPr lang="pt-BR" altLang="pt-BR" sz="2800"/>
              <a:t>Membranas tipo espiral (800 m</a:t>
            </a:r>
            <a:r>
              <a:rPr lang="pt-BR" altLang="pt-BR" sz="2800" baseline="30000"/>
              <a:t>2</a:t>
            </a:r>
            <a:r>
              <a:rPr lang="pt-BR" altLang="pt-BR" sz="2800"/>
              <a:t>/m</a:t>
            </a:r>
            <a:r>
              <a:rPr lang="pt-BR" altLang="pt-BR" sz="2800" baseline="30000"/>
              <a:t>3</a:t>
            </a:r>
            <a:r>
              <a:rPr lang="pt-BR" altLang="pt-BR" sz="2800"/>
              <a:t> a 1.000 m</a:t>
            </a:r>
            <a:r>
              <a:rPr lang="pt-BR" altLang="pt-BR" sz="2800" baseline="30000"/>
              <a:t>2</a:t>
            </a:r>
            <a:r>
              <a:rPr lang="pt-BR" altLang="pt-BR" sz="2800"/>
              <a:t>/m</a:t>
            </a:r>
            <a:r>
              <a:rPr lang="pt-BR" altLang="pt-BR" sz="2800" baseline="30000"/>
              <a:t>3</a:t>
            </a:r>
            <a:r>
              <a:rPr lang="pt-BR" altLang="pt-BR" sz="2800"/>
              <a:t>)</a:t>
            </a:r>
          </a:p>
          <a:p>
            <a:pPr marL="533400" indent="-533400"/>
            <a:r>
              <a:rPr lang="pt-BR" altLang="pt-BR" sz="2800"/>
              <a:t>Membranas tipo placa-quadro (400 m</a:t>
            </a:r>
            <a:r>
              <a:rPr lang="pt-BR" altLang="pt-BR" sz="2800" baseline="30000"/>
              <a:t>2</a:t>
            </a:r>
            <a:r>
              <a:rPr lang="pt-BR" altLang="pt-BR" sz="2800"/>
              <a:t>/m</a:t>
            </a:r>
            <a:r>
              <a:rPr lang="pt-BR" altLang="pt-BR" sz="2800" baseline="30000"/>
              <a:t>3</a:t>
            </a:r>
            <a:r>
              <a:rPr lang="pt-BR" altLang="pt-BR" sz="2800"/>
              <a:t> a 600 m</a:t>
            </a:r>
            <a:r>
              <a:rPr lang="pt-BR" altLang="pt-BR" sz="2800" baseline="30000"/>
              <a:t>2</a:t>
            </a:r>
            <a:r>
              <a:rPr lang="pt-BR" altLang="pt-BR" sz="2800"/>
              <a:t>/m</a:t>
            </a:r>
            <a:r>
              <a:rPr lang="pt-BR" altLang="pt-BR" sz="2800" baseline="30000"/>
              <a:t>3</a:t>
            </a:r>
            <a:r>
              <a:rPr lang="pt-BR" altLang="pt-BR" sz="2800"/>
              <a:t>)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98" name="Membranas.wmv">
            <a:hlinkClick r:id="" action="ppaction://media"/>
            <a:extLst>
              <a:ext uri="{FF2B5EF4-FFF2-40B4-BE49-F238E27FC236}">
                <a16:creationId xmlns:a16="http://schemas.microsoft.com/office/drawing/2014/main" id="{228530FB-1E35-441C-8996-0C7F26F77928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7416800" cy="556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78" name="Picture 2">
            <a:extLst>
              <a:ext uri="{FF2B5EF4-FFF2-40B4-BE49-F238E27FC236}">
                <a16:creationId xmlns:a16="http://schemas.microsoft.com/office/drawing/2014/main" id="{6C97E493-7D40-45F9-BA37-27E56DDF236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2979" name="Rectangle 3">
            <a:extLst>
              <a:ext uri="{FF2B5EF4-FFF2-40B4-BE49-F238E27FC236}">
                <a16:creationId xmlns:a16="http://schemas.microsoft.com/office/drawing/2014/main" id="{87AB9BA6-7AFE-4785-8A4D-DD47E0755B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371600"/>
          </a:xfrm>
        </p:spPr>
        <p:txBody>
          <a:bodyPr/>
          <a:lstStyle/>
          <a:p>
            <a:r>
              <a:rPr lang="pt-BR" altLang="pt-BR" sz="4000"/>
              <a:t>COMPORTAMENTO DE MEMBRANAS DO TIPO “SPIRAL WOUND”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2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829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99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2998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4" name="Picture 8" descr="restfe">
            <a:extLst>
              <a:ext uri="{FF2B5EF4-FFF2-40B4-BE49-F238E27FC236}">
                <a16:creationId xmlns:a16="http://schemas.microsoft.com/office/drawing/2014/main" id="{FF3B0669-AB7E-48EF-B338-A441DD86A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89138"/>
            <a:ext cx="7920037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59" name="Picture 3">
            <a:extLst>
              <a:ext uri="{FF2B5EF4-FFF2-40B4-BE49-F238E27FC236}">
                <a16:creationId xmlns:a16="http://schemas.microsoft.com/office/drawing/2014/main" id="{AA0E9F3F-0EE0-4867-AF96-1C143EFECC4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460" name="Rectangle 4">
            <a:extLst>
              <a:ext uri="{FF2B5EF4-FFF2-40B4-BE49-F238E27FC236}">
                <a16:creationId xmlns:a16="http://schemas.microsoft.com/office/drawing/2014/main" id="{CC25D9F2-5E3A-4981-930D-0A36A646A1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CLASSIFICAÇÃO: GEOMETRIA </a:t>
            </a:r>
          </a:p>
        </p:txBody>
      </p:sp>
      <p:sp>
        <p:nvSpPr>
          <p:cNvPr id="147463" name="Rectangle 7">
            <a:extLst>
              <a:ext uri="{FF2B5EF4-FFF2-40B4-BE49-F238E27FC236}">
                <a16:creationId xmlns:a16="http://schemas.microsoft.com/office/drawing/2014/main" id="{2D701DCD-3D55-4810-B6B4-D78A7017051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2349500"/>
            <a:ext cx="4826000" cy="4032250"/>
          </a:xfrm>
          <a:noFill/>
          <a:ln/>
        </p:spPr>
        <p:txBody>
          <a:bodyPr/>
          <a:lstStyle/>
          <a:p>
            <a:pPr marL="533400" indent="-533400"/>
            <a:r>
              <a:rPr lang="pt-BR" altLang="pt-BR">
                <a:solidFill>
                  <a:srgbClr val="3333CC"/>
                </a:solidFill>
              </a:rPr>
              <a:t>Planas</a:t>
            </a:r>
          </a:p>
          <a:p>
            <a:pPr marL="533400" indent="-533400"/>
            <a:r>
              <a:rPr lang="pt-BR" altLang="pt-BR">
                <a:solidFill>
                  <a:srgbClr val="3333CC"/>
                </a:solidFill>
              </a:rPr>
              <a:t>Membranas tipo espiral (800 m</a:t>
            </a:r>
            <a:r>
              <a:rPr lang="pt-BR" altLang="pt-BR" baseline="30000">
                <a:solidFill>
                  <a:srgbClr val="3333CC"/>
                </a:solidFill>
              </a:rPr>
              <a:t>2</a:t>
            </a:r>
            <a:r>
              <a:rPr lang="pt-BR" altLang="pt-BR">
                <a:solidFill>
                  <a:srgbClr val="3333CC"/>
                </a:solidFill>
              </a:rPr>
              <a:t>/m</a:t>
            </a:r>
            <a:r>
              <a:rPr lang="pt-BR" altLang="pt-BR" baseline="30000">
                <a:solidFill>
                  <a:srgbClr val="3333CC"/>
                </a:solidFill>
              </a:rPr>
              <a:t>3</a:t>
            </a:r>
            <a:r>
              <a:rPr lang="pt-BR" altLang="pt-BR">
                <a:solidFill>
                  <a:srgbClr val="3333CC"/>
                </a:solidFill>
              </a:rPr>
              <a:t> a 1.000 m</a:t>
            </a:r>
            <a:r>
              <a:rPr lang="pt-BR" altLang="pt-BR" baseline="30000">
                <a:solidFill>
                  <a:srgbClr val="3333CC"/>
                </a:solidFill>
              </a:rPr>
              <a:t>2</a:t>
            </a:r>
            <a:r>
              <a:rPr lang="pt-BR" altLang="pt-BR">
                <a:solidFill>
                  <a:srgbClr val="3333CC"/>
                </a:solidFill>
              </a:rPr>
              <a:t>/m</a:t>
            </a:r>
            <a:r>
              <a:rPr lang="pt-BR" altLang="pt-BR" baseline="30000">
                <a:solidFill>
                  <a:srgbClr val="3333CC"/>
                </a:solidFill>
              </a:rPr>
              <a:t>3</a:t>
            </a:r>
            <a:r>
              <a:rPr lang="pt-BR" altLang="pt-BR">
                <a:solidFill>
                  <a:srgbClr val="3333CC"/>
                </a:solidFill>
              </a:rPr>
              <a:t>)</a:t>
            </a:r>
          </a:p>
          <a:p>
            <a:pPr marL="533400" indent="-533400"/>
            <a:r>
              <a:rPr lang="pt-BR" altLang="pt-BR">
                <a:solidFill>
                  <a:srgbClr val="3333CC"/>
                </a:solidFill>
              </a:rPr>
              <a:t>Membranas tipo placa-quadro (400 m</a:t>
            </a:r>
            <a:r>
              <a:rPr lang="pt-BR" altLang="pt-BR" baseline="30000">
                <a:solidFill>
                  <a:srgbClr val="3333CC"/>
                </a:solidFill>
              </a:rPr>
              <a:t>2</a:t>
            </a:r>
            <a:r>
              <a:rPr lang="pt-BR" altLang="pt-BR">
                <a:solidFill>
                  <a:srgbClr val="3333CC"/>
                </a:solidFill>
              </a:rPr>
              <a:t>/m</a:t>
            </a:r>
            <a:r>
              <a:rPr lang="pt-BR" altLang="pt-BR" baseline="30000">
                <a:solidFill>
                  <a:srgbClr val="3333CC"/>
                </a:solidFill>
              </a:rPr>
              <a:t>3</a:t>
            </a:r>
            <a:r>
              <a:rPr lang="pt-BR" altLang="pt-BR">
                <a:solidFill>
                  <a:srgbClr val="3333CC"/>
                </a:solidFill>
              </a:rPr>
              <a:t> a 600 m</a:t>
            </a:r>
            <a:r>
              <a:rPr lang="pt-BR" altLang="pt-BR" baseline="30000">
                <a:solidFill>
                  <a:srgbClr val="3333CC"/>
                </a:solidFill>
              </a:rPr>
              <a:t>2</a:t>
            </a:r>
            <a:r>
              <a:rPr lang="pt-BR" altLang="pt-BR">
                <a:solidFill>
                  <a:srgbClr val="3333CC"/>
                </a:solidFill>
              </a:rPr>
              <a:t>/m</a:t>
            </a:r>
            <a:r>
              <a:rPr lang="pt-BR" altLang="pt-BR" baseline="30000">
                <a:solidFill>
                  <a:srgbClr val="3333CC"/>
                </a:solidFill>
              </a:rPr>
              <a:t>3</a:t>
            </a:r>
            <a:r>
              <a:rPr lang="pt-BR" altLang="pt-BR">
                <a:solidFill>
                  <a:srgbClr val="3333CC"/>
                </a:solidFill>
              </a:rPr>
              <a:t>)</a:t>
            </a:r>
          </a:p>
        </p:txBody>
      </p:sp>
      <p:pic>
        <p:nvPicPr>
          <p:cNvPr id="147465" name="Picture 9" descr="espa_tech_ref_r3_c1">
            <a:extLst>
              <a:ext uri="{FF2B5EF4-FFF2-40B4-BE49-F238E27FC236}">
                <a16:creationId xmlns:a16="http://schemas.microsoft.com/office/drawing/2014/main" id="{E9A9EC79-518B-4E96-B344-17CA0EF65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292600"/>
            <a:ext cx="357187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90" name="Picture 6">
            <a:extLst>
              <a:ext uri="{FF2B5EF4-FFF2-40B4-BE49-F238E27FC236}">
                <a16:creationId xmlns:a16="http://schemas.microsoft.com/office/drawing/2014/main" id="{1C712411-8140-486A-8D11-DC632182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5976937" cy="420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86" name="Picture 2">
            <a:extLst>
              <a:ext uri="{FF2B5EF4-FFF2-40B4-BE49-F238E27FC236}">
                <a16:creationId xmlns:a16="http://schemas.microsoft.com/office/drawing/2014/main" id="{88A9A31E-A331-4CD6-A5B7-4FA357FB3CB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1187" name="Rectangle 3">
            <a:extLst>
              <a:ext uri="{FF2B5EF4-FFF2-40B4-BE49-F238E27FC236}">
                <a16:creationId xmlns:a16="http://schemas.microsoft.com/office/drawing/2014/main" id="{2DF76791-E694-4588-BD72-CD43F4D97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88950"/>
            <a:ext cx="8964612" cy="1139825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GEOMETRIA PLANA DO TIPO ESPIRAL</a:t>
            </a:r>
          </a:p>
        </p:txBody>
      </p:sp>
      <p:pic>
        <p:nvPicPr>
          <p:cNvPr id="221192" name="Picture 8">
            <a:extLst>
              <a:ext uri="{FF2B5EF4-FFF2-40B4-BE49-F238E27FC236}">
                <a16:creationId xmlns:a16="http://schemas.microsoft.com/office/drawing/2014/main" id="{7E19C449-E1A4-413E-B10A-8F3D88EBA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213100"/>
            <a:ext cx="2708275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6" name="Picture 4">
            <a:extLst>
              <a:ext uri="{FF2B5EF4-FFF2-40B4-BE49-F238E27FC236}">
                <a16:creationId xmlns:a16="http://schemas.microsoft.com/office/drawing/2014/main" id="{36CD2D64-5F9A-4CF0-853D-6A98FF4DECE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554" name="Rectangle 2">
            <a:extLst>
              <a:ext uri="{FF2B5EF4-FFF2-40B4-BE49-F238E27FC236}">
                <a16:creationId xmlns:a16="http://schemas.microsoft.com/office/drawing/2014/main" id="{A57BE747-5330-4D17-8D61-A0D73BB84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88950"/>
            <a:ext cx="8964612" cy="1139825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GEOMETRIA PLANA DO TIPO ESPIRAL</a:t>
            </a:r>
          </a:p>
        </p:txBody>
      </p:sp>
      <p:pic>
        <p:nvPicPr>
          <p:cNvPr id="151555" name="Picture 3" descr="membrane">
            <a:extLst>
              <a:ext uri="{FF2B5EF4-FFF2-40B4-BE49-F238E27FC236}">
                <a16:creationId xmlns:a16="http://schemas.microsoft.com/office/drawing/2014/main" id="{2EDAE49E-03C0-4904-8021-ABFEE1516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05038"/>
            <a:ext cx="6624638" cy="413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Vista - Filtro F1">
            <a:extLst>
              <a:ext uri="{FF2B5EF4-FFF2-40B4-BE49-F238E27FC236}">
                <a16:creationId xmlns:a16="http://schemas.microsoft.com/office/drawing/2014/main" id="{A94D77CD-5671-49CE-B60E-077311E07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0213"/>
            <a:ext cx="3671888" cy="496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9" name="Picture 3">
            <a:extLst>
              <a:ext uri="{FF2B5EF4-FFF2-40B4-BE49-F238E27FC236}">
                <a16:creationId xmlns:a16="http://schemas.microsoft.com/office/drawing/2014/main" id="{44837BEB-E64B-43A6-8FC2-2FF8EB86FC6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0" name="Rectangle 4">
            <a:extLst>
              <a:ext uri="{FF2B5EF4-FFF2-40B4-BE49-F238E27FC236}">
                <a16:creationId xmlns:a16="http://schemas.microsoft.com/office/drawing/2014/main" id="{44591903-FD23-4EEC-BDAB-39ABFDA3ED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35975" cy="1371600"/>
          </a:xfrm>
        </p:spPr>
        <p:txBody>
          <a:bodyPr/>
          <a:lstStyle/>
          <a:p>
            <a:r>
              <a:rPr lang="pt-BR" altLang="pt-BR" sz="4000"/>
              <a:t>FILTRAÇÃO EM MEIO GRANULAR</a:t>
            </a:r>
            <a:br>
              <a:rPr lang="pt-BR" altLang="pt-BR" sz="4000"/>
            </a:br>
            <a:r>
              <a:rPr lang="pt-BR" altLang="pt-BR" sz="4000"/>
              <a:t>FILTROS RÁPIDOS POR GRAVIDADE </a:t>
            </a:r>
          </a:p>
        </p:txBody>
      </p:sp>
      <p:pic>
        <p:nvPicPr>
          <p:cNvPr id="80901" name="Picture 5" descr="Vista - Filtro F4 1">
            <a:extLst>
              <a:ext uri="{FF2B5EF4-FFF2-40B4-BE49-F238E27FC236}">
                <a16:creationId xmlns:a16="http://schemas.microsoft.com/office/drawing/2014/main" id="{29D579A4-8A45-4F1E-8EE1-87752475C38C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1685925"/>
            <a:ext cx="3670300" cy="49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>
            <a:extLst>
              <a:ext uri="{FF2B5EF4-FFF2-40B4-BE49-F238E27FC236}">
                <a16:creationId xmlns:a16="http://schemas.microsoft.com/office/drawing/2014/main" id="{618C4D53-1C28-49AA-8867-0D39F1055C0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4262" name="Rectangle 6">
            <a:extLst>
              <a:ext uri="{FF2B5EF4-FFF2-40B4-BE49-F238E27FC236}">
                <a16:creationId xmlns:a16="http://schemas.microsoft.com/office/drawing/2014/main" id="{336E196B-ACCF-4C28-8787-B023863D42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8964613" cy="1139825"/>
          </a:xfrm>
          <a:noFill/>
          <a:ln/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GEOMETRIA PLANA DO TIPO ESPIRAL</a:t>
            </a:r>
          </a:p>
        </p:txBody>
      </p:sp>
      <p:grpSp>
        <p:nvGrpSpPr>
          <p:cNvPr id="224392" name="Group 136">
            <a:extLst>
              <a:ext uri="{FF2B5EF4-FFF2-40B4-BE49-F238E27FC236}">
                <a16:creationId xmlns:a16="http://schemas.microsoft.com/office/drawing/2014/main" id="{B6F1BFD0-2D4B-422A-97F4-B8BA0179D812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2825750"/>
            <a:ext cx="8928100" cy="2835275"/>
            <a:chOff x="68" y="1780"/>
            <a:chExt cx="5624" cy="1786"/>
          </a:xfrm>
        </p:grpSpPr>
        <p:sp>
          <p:nvSpPr>
            <p:cNvPr id="224264" name="AutoShape 8">
              <a:extLst>
                <a:ext uri="{FF2B5EF4-FFF2-40B4-BE49-F238E27FC236}">
                  <a16:creationId xmlns:a16="http://schemas.microsoft.com/office/drawing/2014/main" id="{D7B95F74-B445-4FE7-9C38-3F203E561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" y="1972"/>
              <a:ext cx="4272" cy="672"/>
            </a:xfrm>
            <a:prstGeom prst="parallelogram">
              <a:avLst>
                <a:gd name="adj" fmla="val 15892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65" name="Oval 9">
              <a:extLst>
                <a:ext uri="{FF2B5EF4-FFF2-40B4-BE49-F238E27FC236}">
                  <a16:creationId xmlns:a16="http://schemas.microsoft.com/office/drawing/2014/main" id="{247ABAC7-1452-4C92-A33F-3BF5F606E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" y="192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66" name="Oval 10">
              <a:extLst>
                <a:ext uri="{FF2B5EF4-FFF2-40B4-BE49-F238E27FC236}">
                  <a16:creationId xmlns:a16="http://schemas.microsoft.com/office/drawing/2014/main" id="{B649B315-FDA2-4CFD-B791-AFDAE9C7D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" y="206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67" name="Oval 11">
              <a:extLst>
                <a:ext uri="{FF2B5EF4-FFF2-40B4-BE49-F238E27FC236}">
                  <a16:creationId xmlns:a16="http://schemas.microsoft.com/office/drawing/2014/main" id="{967D0A78-BAA1-4682-9713-6FA417CA0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" y="206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68" name="Oval 12">
              <a:extLst>
                <a:ext uri="{FF2B5EF4-FFF2-40B4-BE49-F238E27FC236}">
                  <a16:creationId xmlns:a16="http://schemas.microsoft.com/office/drawing/2014/main" id="{36A5C4FF-93D4-4E23-8E93-15F299950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6" y="206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69" name="Oval 13">
              <a:extLst>
                <a:ext uri="{FF2B5EF4-FFF2-40B4-BE49-F238E27FC236}">
                  <a16:creationId xmlns:a16="http://schemas.microsoft.com/office/drawing/2014/main" id="{7D9B6691-C768-43F1-B5B5-13240F71A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" y="187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70" name="Oval 14">
              <a:extLst>
                <a:ext uri="{FF2B5EF4-FFF2-40B4-BE49-F238E27FC236}">
                  <a16:creationId xmlns:a16="http://schemas.microsoft.com/office/drawing/2014/main" id="{C565E47E-D6EB-42AE-932D-23E882E29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" y="192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71" name="Oval 15">
              <a:extLst>
                <a:ext uri="{FF2B5EF4-FFF2-40B4-BE49-F238E27FC236}">
                  <a16:creationId xmlns:a16="http://schemas.microsoft.com/office/drawing/2014/main" id="{F089E669-F04F-49F4-8296-AFE060A4F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8" y="240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72" name="Oval 16">
              <a:extLst>
                <a:ext uri="{FF2B5EF4-FFF2-40B4-BE49-F238E27FC236}">
                  <a16:creationId xmlns:a16="http://schemas.microsoft.com/office/drawing/2014/main" id="{F3C540AE-7423-4343-92F0-AA0A49A99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" y="211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73" name="Oval 17">
              <a:extLst>
                <a:ext uri="{FF2B5EF4-FFF2-40B4-BE49-F238E27FC236}">
                  <a16:creationId xmlns:a16="http://schemas.microsoft.com/office/drawing/2014/main" id="{8C852916-459D-4230-8D96-B2D67E840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2" y="226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74" name="Oval 18">
              <a:extLst>
                <a:ext uri="{FF2B5EF4-FFF2-40B4-BE49-F238E27FC236}">
                  <a16:creationId xmlns:a16="http://schemas.microsoft.com/office/drawing/2014/main" id="{CBAF0E4C-9BED-43B1-94C8-27D3D1EE4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4" y="192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75" name="Oval 19">
              <a:extLst>
                <a:ext uri="{FF2B5EF4-FFF2-40B4-BE49-F238E27FC236}">
                  <a16:creationId xmlns:a16="http://schemas.microsoft.com/office/drawing/2014/main" id="{7E20113B-73DC-432A-A073-D594DDA96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6" y="216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76" name="Oval 20">
              <a:extLst>
                <a:ext uri="{FF2B5EF4-FFF2-40B4-BE49-F238E27FC236}">
                  <a16:creationId xmlns:a16="http://schemas.microsoft.com/office/drawing/2014/main" id="{65502677-B63A-41EE-819A-1FC574F0D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8" y="221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77" name="Oval 21">
              <a:extLst>
                <a:ext uri="{FF2B5EF4-FFF2-40B4-BE49-F238E27FC236}">
                  <a16:creationId xmlns:a16="http://schemas.microsoft.com/office/drawing/2014/main" id="{A443D44B-EC71-4FD0-86C8-23431083C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6" y="221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78" name="Oval 22">
              <a:extLst>
                <a:ext uri="{FF2B5EF4-FFF2-40B4-BE49-F238E27FC236}">
                  <a16:creationId xmlns:a16="http://schemas.microsoft.com/office/drawing/2014/main" id="{BDBC05DF-9D17-487B-8D33-FF83492BC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226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79" name="Oval 23">
              <a:extLst>
                <a:ext uri="{FF2B5EF4-FFF2-40B4-BE49-F238E27FC236}">
                  <a16:creationId xmlns:a16="http://schemas.microsoft.com/office/drawing/2014/main" id="{6ACDF37D-5F2F-4218-9410-EAC748774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" y="192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80" name="Oval 24">
              <a:extLst>
                <a:ext uri="{FF2B5EF4-FFF2-40B4-BE49-F238E27FC236}">
                  <a16:creationId xmlns:a16="http://schemas.microsoft.com/office/drawing/2014/main" id="{73B0B11C-060A-4AA4-A321-E5293BF86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4" y="2020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81" name="Oval 25">
              <a:extLst>
                <a:ext uri="{FF2B5EF4-FFF2-40B4-BE49-F238E27FC236}">
                  <a16:creationId xmlns:a16="http://schemas.microsoft.com/office/drawing/2014/main" id="{FFCF256F-8F05-4200-AAF0-7C8FE6F56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" y="192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82" name="Oval 26">
              <a:extLst>
                <a:ext uri="{FF2B5EF4-FFF2-40B4-BE49-F238E27FC236}">
                  <a16:creationId xmlns:a16="http://schemas.microsoft.com/office/drawing/2014/main" id="{A4EEEF6E-5B2B-40C1-8CBD-A2C9150CE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8" y="221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83" name="Oval 27">
              <a:extLst>
                <a:ext uri="{FF2B5EF4-FFF2-40B4-BE49-F238E27FC236}">
                  <a16:creationId xmlns:a16="http://schemas.microsoft.com/office/drawing/2014/main" id="{B96843FE-8900-4E48-98B3-A6E30ECDC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6" y="250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84" name="Oval 28">
              <a:extLst>
                <a:ext uri="{FF2B5EF4-FFF2-40B4-BE49-F238E27FC236}">
                  <a16:creationId xmlns:a16="http://schemas.microsoft.com/office/drawing/2014/main" id="{1DF859CF-FC12-47DA-B35C-0EA85A798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2" y="197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85" name="Oval 29">
              <a:extLst>
                <a:ext uri="{FF2B5EF4-FFF2-40B4-BE49-F238E27FC236}">
                  <a16:creationId xmlns:a16="http://schemas.microsoft.com/office/drawing/2014/main" id="{51C51C0D-D604-4986-9FF0-8C8D78422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" y="221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86" name="Oval 30">
              <a:extLst>
                <a:ext uri="{FF2B5EF4-FFF2-40B4-BE49-F238E27FC236}">
                  <a16:creationId xmlns:a16="http://schemas.microsoft.com/office/drawing/2014/main" id="{EAD0FA26-6506-4DC2-8B29-270B44EFA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6" y="202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87" name="Oval 31">
              <a:extLst>
                <a:ext uri="{FF2B5EF4-FFF2-40B4-BE49-F238E27FC236}">
                  <a16:creationId xmlns:a16="http://schemas.microsoft.com/office/drawing/2014/main" id="{8833CF17-4051-48E7-8C0D-66776C335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6" y="192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88" name="Oval 32">
              <a:extLst>
                <a:ext uri="{FF2B5EF4-FFF2-40B4-BE49-F238E27FC236}">
                  <a16:creationId xmlns:a16="http://schemas.microsoft.com/office/drawing/2014/main" id="{DEF2144E-4365-4CD3-AEB1-A81BC2981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" y="269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89" name="Oval 33">
              <a:extLst>
                <a:ext uri="{FF2B5EF4-FFF2-40B4-BE49-F238E27FC236}">
                  <a16:creationId xmlns:a16="http://schemas.microsoft.com/office/drawing/2014/main" id="{3FD12F33-EC86-4366-83A8-61554A6E6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0" y="206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90" name="Oval 34">
              <a:extLst>
                <a:ext uri="{FF2B5EF4-FFF2-40B4-BE49-F238E27FC236}">
                  <a16:creationId xmlns:a16="http://schemas.microsoft.com/office/drawing/2014/main" id="{5778B722-ABD0-4D5A-81F0-55D0F39CF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0" y="230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91" name="Oval 35">
              <a:extLst>
                <a:ext uri="{FF2B5EF4-FFF2-40B4-BE49-F238E27FC236}">
                  <a16:creationId xmlns:a16="http://schemas.microsoft.com/office/drawing/2014/main" id="{1842FA7A-A94D-4F88-83FC-69A152454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0" y="202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92" name="Oval 36">
              <a:extLst>
                <a:ext uri="{FF2B5EF4-FFF2-40B4-BE49-F238E27FC236}">
                  <a16:creationId xmlns:a16="http://schemas.microsoft.com/office/drawing/2014/main" id="{265BA4FD-D6FA-4B65-A2C3-D0B744408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230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93" name="Oval 37">
              <a:extLst>
                <a:ext uri="{FF2B5EF4-FFF2-40B4-BE49-F238E27FC236}">
                  <a16:creationId xmlns:a16="http://schemas.microsoft.com/office/drawing/2014/main" id="{88ED7435-472E-4259-B55F-3BC7D7084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" y="269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94" name="Oval 38">
              <a:extLst>
                <a:ext uri="{FF2B5EF4-FFF2-40B4-BE49-F238E27FC236}">
                  <a16:creationId xmlns:a16="http://schemas.microsoft.com/office/drawing/2014/main" id="{DA249B46-8735-4E60-B952-FB314B776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4" y="245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95" name="Oval 39">
              <a:extLst>
                <a:ext uri="{FF2B5EF4-FFF2-40B4-BE49-F238E27FC236}">
                  <a16:creationId xmlns:a16="http://schemas.microsoft.com/office/drawing/2014/main" id="{BE859031-9436-4652-97B1-35C4E5C7C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4" y="197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96" name="Oval 40">
              <a:extLst>
                <a:ext uri="{FF2B5EF4-FFF2-40B4-BE49-F238E27FC236}">
                  <a16:creationId xmlns:a16="http://schemas.microsoft.com/office/drawing/2014/main" id="{5B84CF4D-CF53-4435-AB2F-E106B15C2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6" y="269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97" name="Oval 41">
              <a:extLst>
                <a:ext uri="{FF2B5EF4-FFF2-40B4-BE49-F238E27FC236}">
                  <a16:creationId xmlns:a16="http://schemas.microsoft.com/office/drawing/2014/main" id="{F5DC6BEE-BF78-434B-9B62-EAF2A746E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2" y="235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98" name="Oval 42">
              <a:extLst>
                <a:ext uri="{FF2B5EF4-FFF2-40B4-BE49-F238E27FC236}">
                  <a16:creationId xmlns:a16="http://schemas.microsoft.com/office/drawing/2014/main" id="{814E1AE4-27AB-4001-9D44-F6AB0B532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216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99" name="Oval 43">
              <a:extLst>
                <a:ext uri="{FF2B5EF4-FFF2-40B4-BE49-F238E27FC236}">
                  <a16:creationId xmlns:a16="http://schemas.microsoft.com/office/drawing/2014/main" id="{DFD9F041-9636-4729-8B72-B92588A1B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4" y="187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00" name="Oval 44">
              <a:extLst>
                <a:ext uri="{FF2B5EF4-FFF2-40B4-BE49-F238E27FC236}">
                  <a16:creationId xmlns:a16="http://schemas.microsoft.com/office/drawing/2014/main" id="{3016BD84-90AE-4A4D-BF82-9214212E7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6" y="240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01" name="Oval 45">
              <a:extLst>
                <a:ext uri="{FF2B5EF4-FFF2-40B4-BE49-F238E27FC236}">
                  <a16:creationId xmlns:a16="http://schemas.microsoft.com/office/drawing/2014/main" id="{69542E43-A104-4B80-A3AA-3094BA796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6" y="235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02" name="Oval 46">
              <a:extLst>
                <a:ext uri="{FF2B5EF4-FFF2-40B4-BE49-F238E27FC236}">
                  <a16:creationId xmlns:a16="http://schemas.microsoft.com/office/drawing/2014/main" id="{05BB2A0F-DC33-4F83-8E5A-A1EF390BA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269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03" name="Oval 47">
              <a:extLst>
                <a:ext uri="{FF2B5EF4-FFF2-40B4-BE49-F238E27FC236}">
                  <a16:creationId xmlns:a16="http://schemas.microsoft.com/office/drawing/2014/main" id="{EE0EF059-34FB-4C43-93BC-193FA401F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6" y="269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04" name="Oval 48">
              <a:extLst>
                <a:ext uri="{FF2B5EF4-FFF2-40B4-BE49-F238E27FC236}">
                  <a16:creationId xmlns:a16="http://schemas.microsoft.com/office/drawing/2014/main" id="{B2A1AADC-A02D-4328-8521-49E9A7073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8" y="206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05" name="Oval 49">
              <a:extLst>
                <a:ext uri="{FF2B5EF4-FFF2-40B4-BE49-F238E27FC236}">
                  <a16:creationId xmlns:a16="http://schemas.microsoft.com/office/drawing/2014/main" id="{8B470E61-675C-4CA0-8E6A-326B62C72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" y="235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06" name="Oval 50">
              <a:extLst>
                <a:ext uri="{FF2B5EF4-FFF2-40B4-BE49-F238E27FC236}">
                  <a16:creationId xmlns:a16="http://schemas.microsoft.com/office/drawing/2014/main" id="{C1911FDE-E1D9-42EF-B6AC-8584833D2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" y="192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07" name="Oval 51">
              <a:extLst>
                <a:ext uri="{FF2B5EF4-FFF2-40B4-BE49-F238E27FC236}">
                  <a16:creationId xmlns:a16="http://schemas.microsoft.com/office/drawing/2014/main" id="{10DD74E4-2F2A-40E8-9FB6-FE59AA7A0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250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08" name="Oval 52">
              <a:extLst>
                <a:ext uri="{FF2B5EF4-FFF2-40B4-BE49-F238E27FC236}">
                  <a16:creationId xmlns:a16="http://schemas.microsoft.com/office/drawing/2014/main" id="{149C762B-75D3-418F-BF17-487A7DCB0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" y="221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09" name="Oval 53">
              <a:extLst>
                <a:ext uri="{FF2B5EF4-FFF2-40B4-BE49-F238E27FC236}">
                  <a16:creationId xmlns:a16="http://schemas.microsoft.com/office/drawing/2014/main" id="{4BAD75F4-FE8B-4378-99AA-201635CF8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4" y="197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10" name="Oval 54">
              <a:extLst>
                <a:ext uri="{FF2B5EF4-FFF2-40B4-BE49-F238E27FC236}">
                  <a16:creationId xmlns:a16="http://schemas.microsoft.com/office/drawing/2014/main" id="{00ECBE59-45EA-444E-BECF-EF5BE41FF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" y="283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11" name="Oval 55">
              <a:extLst>
                <a:ext uri="{FF2B5EF4-FFF2-40B4-BE49-F238E27FC236}">
                  <a16:creationId xmlns:a16="http://schemas.microsoft.com/office/drawing/2014/main" id="{2E5256DA-66A6-4E56-A4BB-853DC57D7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" y="221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12" name="Oval 56">
              <a:extLst>
                <a:ext uri="{FF2B5EF4-FFF2-40B4-BE49-F238E27FC236}">
                  <a16:creationId xmlns:a16="http://schemas.microsoft.com/office/drawing/2014/main" id="{0A7854EA-DE50-4856-8A83-529A897DD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" y="206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13" name="Oval 57">
              <a:extLst>
                <a:ext uri="{FF2B5EF4-FFF2-40B4-BE49-F238E27FC236}">
                  <a16:creationId xmlns:a16="http://schemas.microsoft.com/office/drawing/2014/main" id="{09E313FC-D85A-4C65-AEF3-69EF657CB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" y="221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14" name="Oval 58">
              <a:extLst>
                <a:ext uri="{FF2B5EF4-FFF2-40B4-BE49-F238E27FC236}">
                  <a16:creationId xmlns:a16="http://schemas.microsoft.com/office/drawing/2014/main" id="{69522032-F2C8-458F-BA4F-2659791C0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187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15" name="Oval 59">
              <a:extLst>
                <a:ext uri="{FF2B5EF4-FFF2-40B4-BE49-F238E27FC236}">
                  <a16:creationId xmlns:a16="http://schemas.microsoft.com/office/drawing/2014/main" id="{301FA0B5-C174-463D-974A-33EF977B4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" y="211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16" name="Oval 60">
              <a:extLst>
                <a:ext uri="{FF2B5EF4-FFF2-40B4-BE49-F238E27FC236}">
                  <a16:creationId xmlns:a16="http://schemas.microsoft.com/office/drawing/2014/main" id="{490176D1-2787-4A72-AE5D-9E59475B3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8" y="235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17" name="Oval 61">
              <a:extLst>
                <a:ext uri="{FF2B5EF4-FFF2-40B4-BE49-F238E27FC236}">
                  <a16:creationId xmlns:a16="http://schemas.microsoft.com/office/drawing/2014/main" id="{55BB2E9E-A355-4232-8444-EEF8479FE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" y="245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18" name="Oval 62">
              <a:extLst>
                <a:ext uri="{FF2B5EF4-FFF2-40B4-BE49-F238E27FC236}">
                  <a16:creationId xmlns:a16="http://schemas.microsoft.com/office/drawing/2014/main" id="{70501E32-2DEE-4575-84AE-66399F108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" y="240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19" name="Oval 63">
              <a:extLst>
                <a:ext uri="{FF2B5EF4-FFF2-40B4-BE49-F238E27FC236}">
                  <a16:creationId xmlns:a16="http://schemas.microsoft.com/office/drawing/2014/main" id="{36067072-21FF-4BC8-80FE-2C0150D4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" y="245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20" name="Oval 64">
              <a:extLst>
                <a:ext uri="{FF2B5EF4-FFF2-40B4-BE49-F238E27FC236}">
                  <a16:creationId xmlns:a16="http://schemas.microsoft.com/office/drawing/2014/main" id="{3A64DC7E-C98C-4EBA-B164-B82F29000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6" y="211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21" name="Oval 65">
              <a:extLst>
                <a:ext uri="{FF2B5EF4-FFF2-40B4-BE49-F238E27FC236}">
                  <a16:creationId xmlns:a16="http://schemas.microsoft.com/office/drawing/2014/main" id="{D5FAC411-B1C6-4CFF-83F8-B79ADF8E3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8" y="240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22" name="Oval 66">
              <a:extLst>
                <a:ext uri="{FF2B5EF4-FFF2-40B4-BE49-F238E27FC236}">
                  <a16:creationId xmlns:a16="http://schemas.microsoft.com/office/drawing/2014/main" id="{FBCD6489-13D9-4A15-880D-7D56859EE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8" y="206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23" name="Oval 67">
              <a:extLst>
                <a:ext uri="{FF2B5EF4-FFF2-40B4-BE49-F238E27FC236}">
                  <a16:creationId xmlns:a16="http://schemas.microsoft.com/office/drawing/2014/main" id="{20CBD01B-1ACA-4A15-ADF8-E0E90FF35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4" y="245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24" name="Oval 68">
              <a:extLst>
                <a:ext uri="{FF2B5EF4-FFF2-40B4-BE49-F238E27FC236}">
                  <a16:creationId xmlns:a16="http://schemas.microsoft.com/office/drawing/2014/main" id="{0448AAB7-F39E-40BA-BFD2-50626B083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235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25" name="AutoShape 69">
              <a:extLst>
                <a:ext uri="{FF2B5EF4-FFF2-40B4-BE49-F238E27FC236}">
                  <a16:creationId xmlns:a16="http://schemas.microsoft.com/office/drawing/2014/main" id="{1386B092-2445-4EDE-9650-5B4D7E63C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2" y="2212"/>
              <a:ext cx="624" cy="144"/>
            </a:xfrm>
            <a:prstGeom prst="rightArrow">
              <a:avLst>
                <a:gd name="adj1" fmla="val 50000"/>
                <a:gd name="adj2" fmla="val 108333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26" name="Oval 70">
              <a:extLst>
                <a:ext uri="{FF2B5EF4-FFF2-40B4-BE49-F238E27FC236}">
                  <a16:creationId xmlns:a16="http://schemas.microsoft.com/office/drawing/2014/main" id="{8B486D82-6B67-40B9-8D7E-82CCA0912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2" y="178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27" name="Oval 71">
              <a:extLst>
                <a:ext uri="{FF2B5EF4-FFF2-40B4-BE49-F238E27FC236}">
                  <a16:creationId xmlns:a16="http://schemas.microsoft.com/office/drawing/2014/main" id="{A8BD8FFD-2A12-4284-A40F-8B91B686E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2" y="274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28" name="Oval 72">
              <a:extLst>
                <a:ext uri="{FF2B5EF4-FFF2-40B4-BE49-F238E27FC236}">
                  <a16:creationId xmlns:a16="http://schemas.microsoft.com/office/drawing/2014/main" id="{E565993B-ADE1-4DF2-A601-3A127AD44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" y="298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29" name="Oval 73">
              <a:extLst>
                <a:ext uri="{FF2B5EF4-FFF2-40B4-BE49-F238E27FC236}">
                  <a16:creationId xmlns:a16="http://schemas.microsoft.com/office/drawing/2014/main" id="{A37C2329-61FB-4540-B675-0090B5B05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312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30" name="Oval 74">
              <a:extLst>
                <a:ext uri="{FF2B5EF4-FFF2-40B4-BE49-F238E27FC236}">
                  <a16:creationId xmlns:a16="http://schemas.microsoft.com/office/drawing/2014/main" id="{65999EC8-8F30-44D2-BB64-318F033AC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" y="283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31" name="Oval 75">
              <a:extLst>
                <a:ext uri="{FF2B5EF4-FFF2-40B4-BE49-F238E27FC236}">
                  <a16:creationId xmlns:a16="http://schemas.microsoft.com/office/drawing/2014/main" id="{C338B718-900E-4BEE-B4EF-E4FD6DF13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288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32" name="Oval 76">
              <a:extLst>
                <a:ext uri="{FF2B5EF4-FFF2-40B4-BE49-F238E27FC236}">
                  <a16:creationId xmlns:a16="http://schemas.microsoft.com/office/drawing/2014/main" id="{37FF0937-C2C9-4EDD-B00A-4E5F1C900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4" y="298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33" name="Oval 77">
              <a:extLst>
                <a:ext uri="{FF2B5EF4-FFF2-40B4-BE49-F238E27FC236}">
                  <a16:creationId xmlns:a16="http://schemas.microsoft.com/office/drawing/2014/main" id="{4AB7A66B-1ACD-46C1-8054-C3D617069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8" y="274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34" name="Oval 78">
              <a:extLst>
                <a:ext uri="{FF2B5EF4-FFF2-40B4-BE49-F238E27FC236}">
                  <a16:creationId xmlns:a16="http://schemas.microsoft.com/office/drawing/2014/main" id="{DEFA0153-6595-4C71-A10C-9D4B0EC20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6" y="283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35" name="Oval 79">
              <a:extLst>
                <a:ext uri="{FF2B5EF4-FFF2-40B4-BE49-F238E27FC236}">
                  <a16:creationId xmlns:a16="http://schemas.microsoft.com/office/drawing/2014/main" id="{FD18C208-DC5D-4B26-A9C0-9020ACED8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288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36" name="Oval 80">
              <a:extLst>
                <a:ext uri="{FF2B5EF4-FFF2-40B4-BE49-F238E27FC236}">
                  <a16:creationId xmlns:a16="http://schemas.microsoft.com/office/drawing/2014/main" id="{FB8A6E20-504E-4367-989E-94931B4742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302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37" name="Oval 81">
              <a:extLst>
                <a:ext uri="{FF2B5EF4-FFF2-40B4-BE49-F238E27FC236}">
                  <a16:creationId xmlns:a16="http://schemas.microsoft.com/office/drawing/2014/main" id="{8A42579A-0EB8-4D57-A222-4E5B8D713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" y="202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38" name="AutoShape 82">
              <a:extLst>
                <a:ext uri="{FF2B5EF4-FFF2-40B4-BE49-F238E27FC236}">
                  <a16:creationId xmlns:a16="http://schemas.microsoft.com/office/drawing/2014/main" id="{7C6BD612-21A0-4AF0-A245-535EBADBC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8" y="2644"/>
              <a:ext cx="192" cy="288"/>
            </a:xfrm>
            <a:prstGeom prst="downArrow">
              <a:avLst>
                <a:gd name="adj1" fmla="val 50000"/>
                <a:gd name="adj2" fmla="val 43229"/>
              </a:avLst>
            </a:prstGeom>
            <a:gradFill rotWithShape="0">
              <a:gsLst>
                <a:gs pos="0">
                  <a:srgbClr val="006600"/>
                </a:gs>
                <a:gs pos="100000">
                  <a:srgbClr val="006600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39" name="Oval 83">
              <a:extLst>
                <a:ext uri="{FF2B5EF4-FFF2-40B4-BE49-F238E27FC236}">
                  <a16:creationId xmlns:a16="http://schemas.microsoft.com/office/drawing/2014/main" id="{236884E3-0BBD-4233-BC33-0E86FD215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4" y="206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40" name="Oval 84">
              <a:extLst>
                <a:ext uri="{FF2B5EF4-FFF2-40B4-BE49-F238E27FC236}">
                  <a16:creationId xmlns:a16="http://schemas.microsoft.com/office/drawing/2014/main" id="{6667C41B-9B29-4DCC-9C1E-48FB4DE8B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" y="192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41" name="Oval 85">
              <a:extLst>
                <a:ext uri="{FF2B5EF4-FFF2-40B4-BE49-F238E27FC236}">
                  <a16:creationId xmlns:a16="http://schemas.microsoft.com/office/drawing/2014/main" id="{09EAE39B-FA89-4689-8A71-CD9F7ADEB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4" y="278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42" name="AutoShape 86">
              <a:extLst>
                <a:ext uri="{FF2B5EF4-FFF2-40B4-BE49-F238E27FC236}">
                  <a16:creationId xmlns:a16="http://schemas.microsoft.com/office/drawing/2014/main" id="{1B378536-B2E3-4FBD-A712-3AF8595E9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2" y="2068"/>
              <a:ext cx="672" cy="240"/>
            </a:xfrm>
            <a:prstGeom prst="rightArrow">
              <a:avLst>
                <a:gd name="adj1" fmla="val 50000"/>
                <a:gd name="adj2" fmla="val 70000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43" name="Oval 87">
              <a:extLst>
                <a:ext uri="{FF2B5EF4-FFF2-40B4-BE49-F238E27FC236}">
                  <a16:creationId xmlns:a16="http://schemas.microsoft.com/office/drawing/2014/main" id="{E1AB8849-D9A1-4B83-80E4-6534D9C7E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0" y="206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44" name="Oval 88">
              <a:extLst>
                <a:ext uri="{FF2B5EF4-FFF2-40B4-BE49-F238E27FC236}">
                  <a16:creationId xmlns:a16="http://schemas.microsoft.com/office/drawing/2014/main" id="{1193C97E-7AC1-4E55-8C7A-6743F5DA5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4" y="211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45" name="Oval 89">
              <a:extLst>
                <a:ext uri="{FF2B5EF4-FFF2-40B4-BE49-F238E27FC236}">
                  <a16:creationId xmlns:a16="http://schemas.microsoft.com/office/drawing/2014/main" id="{480350BA-AFF6-4C78-90FB-848E21952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" y="187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46" name="Oval 90">
              <a:extLst>
                <a:ext uri="{FF2B5EF4-FFF2-40B4-BE49-F238E27FC236}">
                  <a16:creationId xmlns:a16="http://schemas.microsoft.com/office/drawing/2014/main" id="{FFD01A59-2F45-4F15-A74A-505F367D6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2" y="216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47" name="Oval 91">
              <a:extLst>
                <a:ext uri="{FF2B5EF4-FFF2-40B4-BE49-F238E27FC236}">
                  <a16:creationId xmlns:a16="http://schemas.microsoft.com/office/drawing/2014/main" id="{03636793-06F1-43FC-B8B0-80E4A8255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4" y="202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48" name="Oval 92">
              <a:extLst>
                <a:ext uri="{FF2B5EF4-FFF2-40B4-BE49-F238E27FC236}">
                  <a16:creationId xmlns:a16="http://schemas.microsoft.com/office/drawing/2014/main" id="{8F6E8105-8DF9-420F-81CA-1EE58E82D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8" y="197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49" name="Oval 93">
              <a:extLst>
                <a:ext uri="{FF2B5EF4-FFF2-40B4-BE49-F238E27FC236}">
                  <a16:creationId xmlns:a16="http://schemas.microsoft.com/office/drawing/2014/main" id="{BAEB6DCF-7CA6-4DC8-BCBE-17B5F9974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" y="182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50" name="Oval 94">
              <a:extLst>
                <a:ext uri="{FF2B5EF4-FFF2-40B4-BE49-F238E27FC236}">
                  <a16:creationId xmlns:a16="http://schemas.microsoft.com/office/drawing/2014/main" id="{0F6CAA01-EB65-473C-A741-6FE20F21C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202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51" name="Oval 95">
              <a:extLst>
                <a:ext uri="{FF2B5EF4-FFF2-40B4-BE49-F238E27FC236}">
                  <a16:creationId xmlns:a16="http://schemas.microsoft.com/office/drawing/2014/main" id="{1C381F1B-39E6-4C52-B47E-4CCA33F26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0" y="245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52" name="Oval 96">
              <a:extLst>
                <a:ext uri="{FF2B5EF4-FFF2-40B4-BE49-F238E27FC236}">
                  <a16:creationId xmlns:a16="http://schemas.microsoft.com/office/drawing/2014/main" id="{92B80ED0-B248-4B2B-929F-6C20EA7ED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2" y="235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53" name="Oval 97">
              <a:extLst>
                <a:ext uri="{FF2B5EF4-FFF2-40B4-BE49-F238E27FC236}">
                  <a16:creationId xmlns:a16="http://schemas.microsoft.com/office/drawing/2014/main" id="{0BC6AA61-4B42-44F2-9D00-585DA7751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8" y="187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54" name="Oval 98">
              <a:extLst>
                <a:ext uri="{FF2B5EF4-FFF2-40B4-BE49-F238E27FC236}">
                  <a16:creationId xmlns:a16="http://schemas.microsoft.com/office/drawing/2014/main" id="{70FA9938-1F3F-4C44-8357-F7321D7CF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2" y="202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55" name="Oval 99">
              <a:extLst>
                <a:ext uri="{FF2B5EF4-FFF2-40B4-BE49-F238E27FC236}">
                  <a16:creationId xmlns:a16="http://schemas.microsoft.com/office/drawing/2014/main" id="{0764EB95-5258-490C-AE67-24785BE8F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4" y="197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56" name="Oval 100">
              <a:extLst>
                <a:ext uri="{FF2B5EF4-FFF2-40B4-BE49-F238E27FC236}">
                  <a16:creationId xmlns:a16="http://schemas.microsoft.com/office/drawing/2014/main" id="{53570229-D7D6-4F41-8A85-6DC5A19B9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4" y="202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57" name="Oval 101">
              <a:extLst>
                <a:ext uri="{FF2B5EF4-FFF2-40B4-BE49-F238E27FC236}">
                  <a16:creationId xmlns:a16="http://schemas.microsoft.com/office/drawing/2014/main" id="{3D91B596-464E-4A3C-ACDB-F1F88DF80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6" y="187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58" name="Oval 102">
              <a:extLst>
                <a:ext uri="{FF2B5EF4-FFF2-40B4-BE49-F238E27FC236}">
                  <a16:creationId xmlns:a16="http://schemas.microsoft.com/office/drawing/2014/main" id="{F69E3A4F-A8E2-4E7E-A97D-D15183E69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4" y="211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59" name="Oval 103">
              <a:extLst>
                <a:ext uri="{FF2B5EF4-FFF2-40B4-BE49-F238E27FC236}">
                  <a16:creationId xmlns:a16="http://schemas.microsoft.com/office/drawing/2014/main" id="{00F0D089-5530-4366-8804-9DE1B9B88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0" y="187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60" name="Oval 104">
              <a:extLst>
                <a:ext uri="{FF2B5EF4-FFF2-40B4-BE49-F238E27FC236}">
                  <a16:creationId xmlns:a16="http://schemas.microsoft.com/office/drawing/2014/main" id="{54EDDD5A-CB60-4B84-A6EE-F0C900B85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6" y="197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61" name="Oval 105">
              <a:extLst>
                <a:ext uri="{FF2B5EF4-FFF2-40B4-BE49-F238E27FC236}">
                  <a16:creationId xmlns:a16="http://schemas.microsoft.com/office/drawing/2014/main" id="{1A56CA9D-0B31-491A-8166-91498C456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211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62" name="Oval 106">
              <a:extLst>
                <a:ext uri="{FF2B5EF4-FFF2-40B4-BE49-F238E27FC236}">
                  <a16:creationId xmlns:a16="http://schemas.microsoft.com/office/drawing/2014/main" id="{2F2928BF-632F-464B-92E9-99304833B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" y="211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63" name="Oval 107">
              <a:extLst>
                <a:ext uri="{FF2B5EF4-FFF2-40B4-BE49-F238E27FC236}">
                  <a16:creationId xmlns:a16="http://schemas.microsoft.com/office/drawing/2014/main" id="{A3B277AE-D957-4BFA-8B0C-89363059F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" y="192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64" name="Oval 108">
              <a:extLst>
                <a:ext uri="{FF2B5EF4-FFF2-40B4-BE49-F238E27FC236}">
                  <a16:creationId xmlns:a16="http://schemas.microsoft.com/office/drawing/2014/main" id="{22C971E8-A2F8-45FB-8203-77141DF39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" y="206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65" name="Oval 109">
              <a:extLst>
                <a:ext uri="{FF2B5EF4-FFF2-40B4-BE49-F238E27FC236}">
                  <a16:creationId xmlns:a16="http://schemas.microsoft.com/office/drawing/2014/main" id="{15A62B86-B8DA-4DAC-851B-A0A888EDF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8" y="221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66" name="Oval 110">
              <a:extLst>
                <a:ext uri="{FF2B5EF4-FFF2-40B4-BE49-F238E27FC236}">
                  <a16:creationId xmlns:a16="http://schemas.microsoft.com/office/drawing/2014/main" id="{3C55ADD2-BF2D-498C-8FD5-1AA05FC2D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4" y="192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67" name="Oval 111">
              <a:extLst>
                <a:ext uri="{FF2B5EF4-FFF2-40B4-BE49-F238E27FC236}">
                  <a16:creationId xmlns:a16="http://schemas.microsoft.com/office/drawing/2014/main" id="{67C017CF-E731-49AC-ADFE-143DCE2F7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2" y="182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68" name="Oval 112">
              <a:extLst>
                <a:ext uri="{FF2B5EF4-FFF2-40B4-BE49-F238E27FC236}">
                  <a16:creationId xmlns:a16="http://schemas.microsoft.com/office/drawing/2014/main" id="{65854EA3-ED67-4C43-9BCF-D8E1EBC77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6" y="178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69" name="Oval 113">
              <a:extLst>
                <a:ext uri="{FF2B5EF4-FFF2-40B4-BE49-F238E27FC236}">
                  <a16:creationId xmlns:a16="http://schemas.microsoft.com/office/drawing/2014/main" id="{524D047D-3288-4DC8-BD44-326F8167F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6" y="202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70" name="Oval 114">
              <a:extLst>
                <a:ext uri="{FF2B5EF4-FFF2-40B4-BE49-F238E27FC236}">
                  <a16:creationId xmlns:a16="http://schemas.microsoft.com/office/drawing/2014/main" id="{02E93DA1-6CAF-4F54-89EC-2760A1171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0" y="1924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71" name="Oval 115">
              <a:extLst>
                <a:ext uri="{FF2B5EF4-FFF2-40B4-BE49-F238E27FC236}">
                  <a16:creationId xmlns:a16="http://schemas.microsoft.com/office/drawing/2014/main" id="{AB84BC48-8B23-4BDC-8914-80E41DC01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6" y="182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72" name="Oval 116">
              <a:extLst>
                <a:ext uri="{FF2B5EF4-FFF2-40B4-BE49-F238E27FC236}">
                  <a16:creationId xmlns:a16="http://schemas.microsoft.com/office/drawing/2014/main" id="{210E5063-18F7-47E4-8547-BE36A1AC9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202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73" name="Oval 117">
              <a:extLst>
                <a:ext uri="{FF2B5EF4-FFF2-40B4-BE49-F238E27FC236}">
                  <a16:creationId xmlns:a16="http://schemas.microsoft.com/office/drawing/2014/main" id="{4C4B733B-B51E-4C16-8FBF-D1F3B86E8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" y="230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74" name="Oval 118">
              <a:extLst>
                <a:ext uri="{FF2B5EF4-FFF2-40B4-BE49-F238E27FC236}">
                  <a16:creationId xmlns:a16="http://schemas.microsoft.com/office/drawing/2014/main" id="{A466CDBB-61AA-4B74-B097-9F67EC7A7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4" y="235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8039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75" name="Oval 119">
              <a:extLst>
                <a:ext uri="{FF2B5EF4-FFF2-40B4-BE49-F238E27FC236}">
                  <a16:creationId xmlns:a16="http://schemas.microsoft.com/office/drawing/2014/main" id="{E3C7E365-5C10-4A81-9424-E3F3541C3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269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76" name="Oval 120">
              <a:extLst>
                <a:ext uri="{FF2B5EF4-FFF2-40B4-BE49-F238E27FC236}">
                  <a16:creationId xmlns:a16="http://schemas.microsoft.com/office/drawing/2014/main" id="{92427D35-8E01-4870-AFC0-36D8E47E0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4" y="293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77" name="Oval 121">
              <a:extLst>
                <a:ext uri="{FF2B5EF4-FFF2-40B4-BE49-F238E27FC236}">
                  <a16:creationId xmlns:a16="http://schemas.microsoft.com/office/drawing/2014/main" id="{D557F03A-BC29-4D7E-AE80-EA14F3C74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8" y="3076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78" name="Oval 122">
              <a:extLst>
                <a:ext uri="{FF2B5EF4-FFF2-40B4-BE49-F238E27FC236}">
                  <a16:creationId xmlns:a16="http://schemas.microsoft.com/office/drawing/2014/main" id="{2D774AD6-3C2A-43EC-9462-5299E773E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0" y="298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79" name="Oval 123">
              <a:extLst>
                <a:ext uri="{FF2B5EF4-FFF2-40B4-BE49-F238E27FC236}">
                  <a16:creationId xmlns:a16="http://schemas.microsoft.com/office/drawing/2014/main" id="{AB37A7FC-982C-4319-B6E5-34EDDEB07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6" y="322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80" name="Oval 124">
              <a:extLst>
                <a:ext uri="{FF2B5EF4-FFF2-40B4-BE49-F238E27FC236}">
                  <a16:creationId xmlns:a16="http://schemas.microsoft.com/office/drawing/2014/main" id="{DBE9A0F7-4654-4B21-ACBA-E0E59AFB9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2" y="274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81" name="Oval 125">
              <a:extLst>
                <a:ext uri="{FF2B5EF4-FFF2-40B4-BE49-F238E27FC236}">
                  <a16:creationId xmlns:a16="http://schemas.microsoft.com/office/drawing/2014/main" id="{830DD359-1B67-4A1C-A7A8-870ED3765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0" y="298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82" name="Oval 126">
              <a:extLst>
                <a:ext uri="{FF2B5EF4-FFF2-40B4-BE49-F238E27FC236}">
                  <a16:creationId xmlns:a16="http://schemas.microsoft.com/office/drawing/2014/main" id="{122FAC00-9648-465A-A0E2-CAD600182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2260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83" name="Oval 127">
              <a:extLst>
                <a:ext uri="{FF2B5EF4-FFF2-40B4-BE49-F238E27FC236}">
                  <a16:creationId xmlns:a16="http://schemas.microsoft.com/office/drawing/2014/main" id="{B63084DC-4042-4FF7-BF60-F568421D2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0" y="293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84" name="Oval 128">
              <a:extLst>
                <a:ext uri="{FF2B5EF4-FFF2-40B4-BE49-F238E27FC236}">
                  <a16:creationId xmlns:a16="http://schemas.microsoft.com/office/drawing/2014/main" id="{0BDFED01-DDB7-49DF-8620-B5588B858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4" y="2068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85" name="Oval 129">
              <a:extLst>
                <a:ext uri="{FF2B5EF4-FFF2-40B4-BE49-F238E27FC236}">
                  <a16:creationId xmlns:a16="http://schemas.microsoft.com/office/drawing/2014/main" id="{E04EF3C3-9338-41D7-89EB-C4D4A302E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" y="1972"/>
              <a:ext cx="86" cy="86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gamma/>
                    <a:tint val="18039"/>
                    <a:invGamma/>
                  </a:srgbClr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86" name="Text Box 130">
              <a:extLst>
                <a:ext uri="{FF2B5EF4-FFF2-40B4-BE49-F238E27FC236}">
                  <a16:creationId xmlns:a16="http://schemas.microsoft.com/office/drawing/2014/main" id="{613B8FB0-D900-46F1-A3B6-F88686549D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" y="1797"/>
              <a:ext cx="10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altLang="pt-BR" sz="2000" b="1">
                  <a:solidFill>
                    <a:srgbClr val="FF9933"/>
                  </a:solidFill>
                  <a:latin typeface="Arial" panose="020B0604020202020204" pitchFamily="34" charset="0"/>
                </a:rPr>
                <a:t>Alimentação</a:t>
              </a:r>
            </a:p>
          </p:txBody>
        </p:sp>
        <p:sp>
          <p:nvSpPr>
            <p:cNvPr id="224387" name="AutoShape 131">
              <a:extLst>
                <a:ext uri="{FF2B5EF4-FFF2-40B4-BE49-F238E27FC236}">
                  <a16:creationId xmlns:a16="http://schemas.microsoft.com/office/drawing/2014/main" id="{5D608757-1EE5-4B18-991D-0048FCC5D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" y="2212"/>
              <a:ext cx="672" cy="240"/>
            </a:xfrm>
            <a:prstGeom prst="rightArrow">
              <a:avLst>
                <a:gd name="adj1" fmla="val 50000"/>
                <a:gd name="adj2" fmla="val 70000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88" name="Text Box 132">
              <a:extLst>
                <a:ext uri="{FF2B5EF4-FFF2-40B4-BE49-F238E27FC236}">
                  <a16:creationId xmlns:a16="http://schemas.microsoft.com/office/drawing/2014/main" id="{E6DE71DD-7466-4BB1-8673-DB3EE6776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2" y="2404"/>
              <a:ext cx="12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pt-BR" sz="2000" b="1">
                  <a:solidFill>
                    <a:srgbClr val="FF6600"/>
                  </a:solidFill>
                  <a:latin typeface="Arial" panose="020B0604020202020204" pitchFamily="34" charset="0"/>
                </a:rPr>
                <a:t>Concentrado</a:t>
              </a:r>
            </a:p>
          </p:txBody>
        </p:sp>
        <p:sp>
          <p:nvSpPr>
            <p:cNvPr id="224389" name="Text Box 133">
              <a:extLst>
                <a:ext uri="{FF2B5EF4-FFF2-40B4-BE49-F238E27FC236}">
                  <a16:creationId xmlns:a16="http://schemas.microsoft.com/office/drawing/2014/main" id="{20D12E6E-3884-4E55-9B68-A704A959E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0" y="3316"/>
              <a:ext cx="13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pt-BR" sz="2000" b="1">
                  <a:latin typeface="Arial" panose="020B0604020202020204" pitchFamily="34" charset="0"/>
                </a:rPr>
                <a:t>Permeado</a:t>
              </a:r>
            </a:p>
          </p:txBody>
        </p:sp>
        <p:sp>
          <p:nvSpPr>
            <p:cNvPr id="224390" name="Text Box 134">
              <a:extLst>
                <a:ext uri="{FF2B5EF4-FFF2-40B4-BE49-F238E27FC236}">
                  <a16:creationId xmlns:a16="http://schemas.microsoft.com/office/drawing/2014/main" id="{0B88441C-A3AA-4BD6-A77D-0353406020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" y="3076"/>
              <a:ext cx="10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altLang="pt-BR" sz="2000" b="1">
                  <a:solidFill>
                    <a:srgbClr val="FFFF66"/>
                  </a:solidFill>
                  <a:latin typeface="Arial" panose="020B0604020202020204" pitchFamily="34" charset="0"/>
                </a:rPr>
                <a:t>Membrana</a:t>
              </a:r>
            </a:p>
          </p:txBody>
        </p:sp>
        <p:sp>
          <p:nvSpPr>
            <p:cNvPr id="224391" name="Line 135">
              <a:extLst>
                <a:ext uri="{FF2B5EF4-FFF2-40B4-BE49-F238E27FC236}">
                  <a16:creationId xmlns:a16="http://schemas.microsoft.com/office/drawing/2014/main" id="{59721270-7483-432F-8D6C-37B30B644C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88" y="2596"/>
              <a:ext cx="576" cy="43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>
            <a:extLst>
              <a:ext uri="{FF2B5EF4-FFF2-40B4-BE49-F238E27FC236}">
                <a16:creationId xmlns:a16="http://schemas.microsoft.com/office/drawing/2014/main" id="{9D92C936-889E-4CBF-8B84-8F8FD28B76A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23" name="Rectangle 3">
            <a:extLst>
              <a:ext uri="{FF2B5EF4-FFF2-40B4-BE49-F238E27FC236}">
                <a16:creationId xmlns:a16="http://schemas.microsoft.com/office/drawing/2014/main" id="{88D01C3D-1FDC-49FB-9868-5903ABBCC8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</p:spPr>
        <p:txBody>
          <a:bodyPr/>
          <a:lstStyle/>
          <a:p>
            <a:r>
              <a:rPr lang="pt-BR" altLang="pt-BR" sz="4000"/>
              <a:t>OSMOSE REVERSA E NANOFILTRAÇÃO</a:t>
            </a:r>
          </a:p>
        </p:txBody>
      </p:sp>
      <p:grpSp>
        <p:nvGrpSpPr>
          <p:cNvPr id="184324" name="Group 4">
            <a:extLst>
              <a:ext uri="{FF2B5EF4-FFF2-40B4-BE49-F238E27FC236}">
                <a16:creationId xmlns:a16="http://schemas.microsoft.com/office/drawing/2014/main" id="{CA870493-74F0-4485-A52D-0BDC4D0D64F2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276475"/>
            <a:ext cx="7777163" cy="3889375"/>
            <a:chOff x="476" y="1434"/>
            <a:chExt cx="4899" cy="2450"/>
          </a:xfrm>
        </p:grpSpPr>
        <p:sp>
          <p:nvSpPr>
            <p:cNvPr id="184325" name="Rectangle 5">
              <a:extLst>
                <a:ext uri="{FF2B5EF4-FFF2-40B4-BE49-F238E27FC236}">
                  <a16:creationId xmlns:a16="http://schemas.microsoft.com/office/drawing/2014/main" id="{1A292407-0B4E-48CE-B94E-C85CB711B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" y="2145"/>
              <a:ext cx="1360" cy="589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4326" name="Line 6">
              <a:extLst>
                <a:ext uri="{FF2B5EF4-FFF2-40B4-BE49-F238E27FC236}">
                  <a16:creationId xmlns:a16="http://schemas.microsoft.com/office/drawing/2014/main" id="{6B3476CE-3B32-4CA5-9CD5-5DEF6FE7BB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0" y="2145"/>
              <a:ext cx="1361" cy="58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84327" name="AutoShape 7">
              <a:extLst>
                <a:ext uri="{FF2B5EF4-FFF2-40B4-BE49-F238E27FC236}">
                  <a16:creationId xmlns:a16="http://schemas.microsoft.com/office/drawing/2014/main" id="{073FEE6B-F255-4449-845E-AE13AE4D9C10}"/>
                </a:ext>
              </a:extLst>
            </p:cNvPr>
            <p:cNvCxnSpPr>
              <a:cxnSpLocks noChangeShapeType="1"/>
              <a:stCxn id="184325" idx="2"/>
            </p:cNvCxnSpPr>
            <p:nvPr/>
          </p:nvCxnSpPr>
          <p:spPr bwMode="auto">
            <a:xfrm>
              <a:off x="2680" y="2742"/>
              <a:ext cx="1" cy="71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4328" name="Line 8">
              <a:extLst>
                <a:ext uri="{FF2B5EF4-FFF2-40B4-BE49-F238E27FC236}">
                  <a16:creationId xmlns:a16="http://schemas.microsoft.com/office/drawing/2014/main" id="{C638CD1C-24F6-446A-A5D1-9A3863486C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1" y="2437"/>
              <a:ext cx="95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4329" name="Line 9">
              <a:extLst>
                <a:ext uri="{FF2B5EF4-FFF2-40B4-BE49-F238E27FC236}">
                  <a16:creationId xmlns:a16="http://schemas.microsoft.com/office/drawing/2014/main" id="{C26EBCEF-9684-45A9-A35E-DF73121E7B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2442"/>
              <a:ext cx="95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84330" name="Object 10">
              <a:extLst>
                <a:ext uri="{FF2B5EF4-FFF2-40B4-BE49-F238E27FC236}">
                  <a16:creationId xmlns:a16="http://schemas.microsoft.com/office/drawing/2014/main" id="{22AFBEEB-A4F8-4D60-8E12-987F0A29DBB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84" y="2069"/>
            <a:ext cx="952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42" name="Equation" r:id="rId5" imgW="1511280" imgH="469800" progId="Equation.3">
                    <p:embed/>
                  </p:oleObj>
                </mc:Choice>
                <mc:Fallback>
                  <p:oleObj name="Equation" r:id="rId5" imgW="1511280" imgH="469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" y="2069"/>
                          <a:ext cx="952" cy="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331" name="Object 11">
              <a:extLst>
                <a:ext uri="{FF2B5EF4-FFF2-40B4-BE49-F238E27FC236}">
                  <a16:creationId xmlns:a16="http://schemas.microsoft.com/office/drawing/2014/main" id="{5960E558-D6ED-42C4-BC5D-137E24EF173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60" y="2024"/>
            <a:ext cx="912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43" name="Equation" r:id="rId7" imgW="1447560" imgH="469800" progId="Equation.3">
                    <p:embed/>
                  </p:oleObj>
                </mc:Choice>
                <mc:Fallback>
                  <p:oleObj name="Equation" r:id="rId7" imgW="1447560" imgH="4698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0" y="2024"/>
                          <a:ext cx="912" cy="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332" name="Object 12">
              <a:extLst>
                <a:ext uri="{FF2B5EF4-FFF2-40B4-BE49-F238E27FC236}">
                  <a16:creationId xmlns:a16="http://schemas.microsoft.com/office/drawing/2014/main" id="{736106F0-0BF9-4150-9363-09CA94080E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35" y="2976"/>
            <a:ext cx="840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44" name="Equation" r:id="rId9" imgW="1333440" imgH="431640" progId="Equation.3">
                    <p:embed/>
                  </p:oleObj>
                </mc:Choice>
                <mc:Fallback>
                  <p:oleObj name="Equation" r:id="rId9" imgW="1333440" imgH="43164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5" y="2976"/>
                          <a:ext cx="840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333" name="Text Box 13">
              <a:extLst>
                <a:ext uri="{FF2B5EF4-FFF2-40B4-BE49-F238E27FC236}">
                  <a16:creationId xmlns:a16="http://schemas.microsoft.com/office/drawing/2014/main" id="{AE15EF97-383A-458D-86DE-E1079D46F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3" y="3596"/>
              <a:ext cx="23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84334" name="Text Box 14">
              <a:extLst>
                <a:ext uri="{FF2B5EF4-FFF2-40B4-BE49-F238E27FC236}">
                  <a16:creationId xmlns:a16="http://schemas.microsoft.com/office/drawing/2014/main" id="{F55EA764-F92B-4F50-95FE-53131CA714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1434"/>
              <a:ext cx="10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84335" name="Text Box 15">
              <a:extLst>
                <a:ext uri="{FF2B5EF4-FFF2-40B4-BE49-F238E27FC236}">
                  <a16:creationId xmlns:a16="http://schemas.microsoft.com/office/drawing/2014/main" id="{0500EAC8-57E6-4C5F-A6CF-4FC006C7A7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525"/>
              <a:ext cx="12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84336" name="AutoShape 16">
              <a:extLst>
                <a:ext uri="{FF2B5EF4-FFF2-40B4-BE49-F238E27FC236}">
                  <a16:creationId xmlns:a16="http://schemas.microsoft.com/office/drawing/2014/main" id="{26DBA7BB-271E-4D5E-91F8-61B85A83E7F2}"/>
                </a:ext>
              </a:extLst>
            </p:cNvPr>
            <p:cNvCxnSpPr>
              <a:cxnSpLocks noChangeShapeType="1"/>
              <a:stCxn id="184335" idx="1"/>
              <a:endCxn id="0" idx="0"/>
            </p:cNvCxnSpPr>
            <p:nvPr/>
          </p:nvCxnSpPr>
          <p:spPr bwMode="auto">
            <a:xfrm rot="10800000" flipH="1" flipV="1">
              <a:off x="476" y="1669"/>
              <a:ext cx="884" cy="400"/>
            </a:xfrm>
            <a:prstGeom prst="curvedConnector4">
              <a:avLst>
                <a:gd name="adj1" fmla="val -16292"/>
                <a:gd name="adj2" fmla="val 68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337" name="AutoShape 17">
              <a:extLst>
                <a:ext uri="{FF2B5EF4-FFF2-40B4-BE49-F238E27FC236}">
                  <a16:creationId xmlns:a16="http://schemas.microsoft.com/office/drawing/2014/main" id="{C6D211B3-B074-4DA9-B5B9-ED17E8AF8984}"/>
                </a:ext>
              </a:extLst>
            </p:cNvPr>
            <p:cNvCxnSpPr>
              <a:cxnSpLocks noChangeShapeType="1"/>
              <a:stCxn id="184333" idx="0"/>
              <a:endCxn id="0" idx="2"/>
            </p:cNvCxnSpPr>
            <p:nvPr/>
          </p:nvCxnSpPr>
          <p:spPr bwMode="auto">
            <a:xfrm rot="5400000" flipH="1">
              <a:off x="3558" y="2945"/>
              <a:ext cx="348" cy="954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338" name="AutoShape 18">
              <a:extLst>
                <a:ext uri="{FF2B5EF4-FFF2-40B4-BE49-F238E27FC236}">
                  <a16:creationId xmlns:a16="http://schemas.microsoft.com/office/drawing/2014/main" id="{B76BB707-4A62-474D-BC7C-819F2199D602}"/>
                </a:ext>
              </a:extLst>
            </p:cNvPr>
            <p:cNvCxnSpPr>
              <a:cxnSpLocks noChangeShapeType="1"/>
              <a:stCxn id="184334" idx="2"/>
              <a:endCxn id="0" idx="0"/>
            </p:cNvCxnSpPr>
            <p:nvPr/>
          </p:nvCxnSpPr>
          <p:spPr bwMode="auto">
            <a:xfrm rot="5400000">
              <a:off x="4203" y="1535"/>
              <a:ext cx="302" cy="675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>
            <a:extLst>
              <a:ext uri="{FF2B5EF4-FFF2-40B4-BE49-F238E27FC236}">
                <a16:creationId xmlns:a16="http://schemas.microsoft.com/office/drawing/2014/main" id="{7FC508F6-868F-4E49-8F0E-6760102F5D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5347" name="Group 3">
            <a:extLst>
              <a:ext uri="{FF2B5EF4-FFF2-40B4-BE49-F238E27FC236}">
                <a16:creationId xmlns:a16="http://schemas.microsoft.com/office/drawing/2014/main" id="{2CACB7EF-67F7-42E7-AE35-518BC0F2BF81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5013325"/>
            <a:ext cx="4579937" cy="1104900"/>
            <a:chOff x="1535" y="3359"/>
            <a:chExt cx="2885" cy="696"/>
          </a:xfrm>
        </p:grpSpPr>
        <p:sp>
          <p:nvSpPr>
            <p:cNvPr id="185348" name="Text Box 4">
              <a:extLst>
                <a:ext uri="{FF2B5EF4-FFF2-40B4-BE49-F238E27FC236}">
                  <a16:creationId xmlns:a16="http://schemas.microsoft.com/office/drawing/2014/main" id="{D7DC0E14-54E5-4279-950F-48B40DEFE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5" y="3547"/>
              <a:ext cx="146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latin typeface="Verdana" panose="020B0604030504040204" pitchFamily="34" charset="0"/>
                </a:rPr>
                <a:t>Rejeição(%)=</a:t>
              </a:r>
            </a:p>
          </p:txBody>
        </p:sp>
        <p:graphicFrame>
          <p:nvGraphicFramePr>
            <p:cNvPr id="185349" name="Object 5">
              <a:extLst>
                <a:ext uri="{FF2B5EF4-FFF2-40B4-BE49-F238E27FC236}">
                  <a16:creationId xmlns:a16="http://schemas.microsoft.com/office/drawing/2014/main" id="{F91668DF-973D-4A26-BF86-866F04A2F2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64" y="3359"/>
            <a:ext cx="1456" cy="6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74" name="Equation" r:id="rId5" imgW="2311200" imgH="1104840" progId="Equation.3">
                    <p:embed/>
                  </p:oleObj>
                </mc:Choice>
                <mc:Fallback>
                  <p:oleObj name="Equation" r:id="rId5" imgW="2311200" imgH="110484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64" y="3359"/>
                          <a:ext cx="1456" cy="6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5350" name="Group 6">
            <a:extLst>
              <a:ext uri="{FF2B5EF4-FFF2-40B4-BE49-F238E27FC236}">
                <a16:creationId xmlns:a16="http://schemas.microsoft.com/office/drawing/2014/main" id="{98CEA844-9534-4DE2-BF26-A95297A07649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2781300"/>
            <a:ext cx="4587875" cy="1104900"/>
            <a:chOff x="1474" y="2432"/>
            <a:chExt cx="2890" cy="696"/>
          </a:xfrm>
        </p:grpSpPr>
        <p:sp>
          <p:nvSpPr>
            <p:cNvPr id="185351" name="Text Box 7">
              <a:extLst>
                <a:ext uri="{FF2B5EF4-FFF2-40B4-BE49-F238E27FC236}">
                  <a16:creationId xmlns:a16="http://schemas.microsoft.com/office/drawing/2014/main" id="{F5A148A5-D4AF-4FF2-8072-AB2944F055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4" y="2614"/>
              <a:ext cx="19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latin typeface="Verdana" panose="020B0604030504040204" pitchFamily="34" charset="0"/>
                </a:rPr>
                <a:t>Recuperação (%)=</a:t>
              </a:r>
            </a:p>
          </p:txBody>
        </p:sp>
        <p:graphicFrame>
          <p:nvGraphicFramePr>
            <p:cNvPr id="185352" name="Object 8">
              <a:extLst>
                <a:ext uri="{FF2B5EF4-FFF2-40B4-BE49-F238E27FC236}">
                  <a16:creationId xmlns:a16="http://schemas.microsoft.com/office/drawing/2014/main" id="{6013578C-E0A3-48E0-90F6-C44217A8F9C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4" y="2432"/>
            <a:ext cx="960" cy="6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75" name="Equation" r:id="rId7" imgW="1523880" imgH="1104840" progId="Equation.3">
                    <p:embed/>
                  </p:oleObj>
                </mc:Choice>
                <mc:Fallback>
                  <p:oleObj name="Equation" r:id="rId7" imgW="1523880" imgH="110484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4" y="2432"/>
                          <a:ext cx="960" cy="6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5353" name="Rectangle 9">
            <a:extLst>
              <a:ext uri="{FF2B5EF4-FFF2-40B4-BE49-F238E27FC236}">
                <a16:creationId xmlns:a16="http://schemas.microsoft.com/office/drawing/2014/main" id="{62D95D77-AB3C-436D-98ED-F4437ADAF2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  <a:noFill/>
          <a:ln/>
        </p:spPr>
        <p:txBody>
          <a:bodyPr/>
          <a:lstStyle/>
          <a:p>
            <a:r>
              <a:rPr lang="pt-BR" altLang="pt-BR" sz="4000"/>
              <a:t>OSMOSE REVERSA E NANOFILTRAÇÃO</a:t>
            </a:r>
          </a:p>
        </p:txBody>
      </p:sp>
      <p:grpSp>
        <p:nvGrpSpPr>
          <p:cNvPr id="185354" name="Group 10">
            <a:extLst>
              <a:ext uri="{FF2B5EF4-FFF2-40B4-BE49-F238E27FC236}">
                <a16:creationId xmlns:a16="http://schemas.microsoft.com/office/drawing/2014/main" id="{0A8B6EA4-27C9-4563-9391-4FD53D20BB9D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276475"/>
            <a:ext cx="3989387" cy="2279650"/>
            <a:chOff x="249" y="1434"/>
            <a:chExt cx="2513" cy="1436"/>
          </a:xfrm>
        </p:grpSpPr>
        <p:sp>
          <p:nvSpPr>
            <p:cNvPr id="185355" name="Rectangle 11">
              <a:extLst>
                <a:ext uri="{FF2B5EF4-FFF2-40B4-BE49-F238E27FC236}">
                  <a16:creationId xmlns:a16="http://schemas.microsoft.com/office/drawing/2014/main" id="{1AE1B2F2-3B4A-4BC0-A2A8-CCF156E4F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1793"/>
              <a:ext cx="684" cy="344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5356" name="Line 12">
              <a:extLst>
                <a:ext uri="{FF2B5EF4-FFF2-40B4-BE49-F238E27FC236}">
                  <a16:creationId xmlns:a16="http://schemas.microsoft.com/office/drawing/2014/main" id="{A366F01A-5100-45EE-8DBD-7CA1AE2CE0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5" y="1793"/>
              <a:ext cx="685" cy="3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85357" name="AutoShape 13">
              <a:extLst>
                <a:ext uri="{FF2B5EF4-FFF2-40B4-BE49-F238E27FC236}">
                  <a16:creationId xmlns:a16="http://schemas.microsoft.com/office/drawing/2014/main" id="{51C74D98-5199-44AC-916D-E58114734459}"/>
                </a:ext>
              </a:extLst>
            </p:cNvPr>
            <p:cNvCxnSpPr>
              <a:cxnSpLocks noChangeShapeType="1"/>
              <a:stCxn id="185355" idx="2"/>
            </p:cNvCxnSpPr>
            <p:nvPr/>
          </p:nvCxnSpPr>
          <p:spPr bwMode="auto">
            <a:xfrm>
              <a:off x="1357" y="2145"/>
              <a:ext cx="1" cy="41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5358" name="Line 14">
              <a:extLst>
                <a:ext uri="{FF2B5EF4-FFF2-40B4-BE49-F238E27FC236}">
                  <a16:creationId xmlns:a16="http://schemas.microsoft.com/office/drawing/2014/main" id="{31C6E249-5AA5-4074-9C63-7BB09C67D5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0" y="1963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5359" name="Line 15">
              <a:extLst>
                <a:ext uri="{FF2B5EF4-FFF2-40B4-BE49-F238E27FC236}">
                  <a16:creationId xmlns:a16="http://schemas.microsoft.com/office/drawing/2014/main" id="{C29D2C3C-7A46-4435-B0AD-25A7C6CDAC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1966"/>
              <a:ext cx="4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85360" name="Object 16">
              <a:extLst>
                <a:ext uri="{FF2B5EF4-FFF2-40B4-BE49-F238E27FC236}">
                  <a16:creationId xmlns:a16="http://schemas.microsoft.com/office/drawing/2014/main" id="{0DF9E5CD-D7C8-43B4-BB2B-1B18C831D61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4" y="1749"/>
            <a:ext cx="479" cy="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76" name="Equation" r:id="rId9" imgW="1511280" imgH="469800" progId="Equation.3">
                    <p:embed/>
                  </p:oleObj>
                </mc:Choice>
                <mc:Fallback>
                  <p:oleObj name="Equation" r:id="rId9" imgW="1511280" imgH="469800" progId="Equation.3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4" y="1749"/>
                          <a:ext cx="479" cy="1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5361" name="Object 17">
              <a:extLst>
                <a:ext uri="{FF2B5EF4-FFF2-40B4-BE49-F238E27FC236}">
                  <a16:creationId xmlns:a16="http://schemas.microsoft.com/office/drawing/2014/main" id="{E0FCCA8C-6CC2-45FB-8A4B-9BB965F131F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0" y="1722"/>
            <a:ext cx="459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77" name="Equation" r:id="rId11" imgW="1447560" imgH="469800" progId="Equation.3">
                    <p:embed/>
                  </p:oleObj>
                </mc:Choice>
                <mc:Fallback>
                  <p:oleObj name="Equation" r:id="rId11" imgW="1447560" imgH="469800" progId="Equation.3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0" y="1722"/>
                          <a:ext cx="459" cy="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5362" name="Object 18">
              <a:extLst>
                <a:ext uri="{FF2B5EF4-FFF2-40B4-BE49-F238E27FC236}">
                  <a16:creationId xmlns:a16="http://schemas.microsoft.com/office/drawing/2014/main" id="{7E27411E-0BA3-4ED2-B429-8DAEBB4ABA9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35" y="2278"/>
            <a:ext cx="423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78" name="Equation" r:id="rId13" imgW="1333440" imgH="431640" progId="Equation.3">
                    <p:embed/>
                  </p:oleObj>
                </mc:Choice>
                <mc:Fallback>
                  <p:oleObj name="Equation" r:id="rId13" imgW="1333440" imgH="431640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5" y="2278"/>
                          <a:ext cx="423" cy="1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5363" name="Text Box 19">
              <a:extLst>
                <a:ext uri="{FF2B5EF4-FFF2-40B4-BE49-F238E27FC236}">
                  <a16:creationId xmlns:a16="http://schemas.microsoft.com/office/drawing/2014/main" id="{CD71E052-7776-42F8-9B85-058372E68D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0" y="2697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85364" name="Text Box 20">
              <a:extLst>
                <a:ext uri="{FF2B5EF4-FFF2-40B4-BE49-F238E27FC236}">
                  <a16:creationId xmlns:a16="http://schemas.microsoft.com/office/drawing/2014/main" id="{BBAA5D5B-E5BC-4D25-9FE1-261463490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7" y="1434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85365" name="Text Box 21">
              <a:extLst>
                <a:ext uri="{FF2B5EF4-FFF2-40B4-BE49-F238E27FC236}">
                  <a16:creationId xmlns:a16="http://schemas.microsoft.com/office/drawing/2014/main" id="{B3F2EB09-DB9E-400E-B448-3B0E63771A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1488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85366" name="AutoShape 22">
              <a:extLst>
                <a:ext uri="{FF2B5EF4-FFF2-40B4-BE49-F238E27FC236}">
                  <a16:creationId xmlns:a16="http://schemas.microsoft.com/office/drawing/2014/main" id="{FCE05FC5-49C9-4D57-A268-91F21F8A76D0}"/>
                </a:ext>
              </a:extLst>
            </p:cNvPr>
            <p:cNvCxnSpPr>
              <a:cxnSpLocks noChangeShapeType="1"/>
              <a:stCxn id="185365" idx="1"/>
              <a:endCxn id="0" idx="0"/>
            </p:cNvCxnSpPr>
            <p:nvPr/>
          </p:nvCxnSpPr>
          <p:spPr bwMode="auto">
            <a:xfrm rot="10800000" flipH="1" flipV="1">
              <a:off x="249" y="1575"/>
              <a:ext cx="445" cy="174"/>
            </a:xfrm>
            <a:prstGeom prst="curvedConnector4">
              <a:avLst>
                <a:gd name="adj1" fmla="val -32361"/>
                <a:gd name="adj2" fmla="val 74713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5367" name="AutoShape 23">
              <a:extLst>
                <a:ext uri="{FF2B5EF4-FFF2-40B4-BE49-F238E27FC236}">
                  <a16:creationId xmlns:a16="http://schemas.microsoft.com/office/drawing/2014/main" id="{D6F5720F-8403-4221-81E0-29E5AAA5B148}"/>
                </a:ext>
              </a:extLst>
            </p:cNvPr>
            <p:cNvCxnSpPr>
              <a:cxnSpLocks noChangeShapeType="1"/>
              <a:stCxn id="185363" idx="0"/>
              <a:endCxn id="0" idx="2"/>
            </p:cNvCxnSpPr>
            <p:nvPr/>
          </p:nvCxnSpPr>
          <p:spPr bwMode="auto">
            <a:xfrm rot="5400000" flipH="1">
              <a:off x="1785" y="2298"/>
              <a:ext cx="204" cy="479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5368" name="AutoShape 24">
              <a:extLst>
                <a:ext uri="{FF2B5EF4-FFF2-40B4-BE49-F238E27FC236}">
                  <a16:creationId xmlns:a16="http://schemas.microsoft.com/office/drawing/2014/main" id="{F6B38F6E-73DA-4B08-916F-58D5EDB99425}"/>
                </a:ext>
              </a:extLst>
            </p:cNvPr>
            <p:cNvCxnSpPr>
              <a:cxnSpLocks noChangeShapeType="1"/>
              <a:stCxn id="185364" idx="2"/>
              <a:endCxn id="0" idx="0"/>
            </p:cNvCxnSpPr>
            <p:nvPr/>
          </p:nvCxnSpPr>
          <p:spPr bwMode="auto">
            <a:xfrm rot="5400000">
              <a:off x="2155" y="1482"/>
              <a:ext cx="115" cy="366"/>
            </a:xfrm>
            <a:prstGeom prst="curvedConnector3">
              <a:avLst>
                <a:gd name="adj1" fmla="val 4956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>
            <a:extLst>
              <a:ext uri="{FF2B5EF4-FFF2-40B4-BE49-F238E27FC236}">
                <a16:creationId xmlns:a16="http://schemas.microsoft.com/office/drawing/2014/main" id="{E623B186-3B7B-4631-9A9C-DF2C25989FB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6371" name="Group 3">
            <a:extLst>
              <a:ext uri="{FF2B5EF4-FFF2-40B4-BE49-F238E27FC236}">
                <a16:creationId xmlns:a16="http://schemas.microsoft.com/office/drawing/2014/main" id="{FA96F3F6-7D96-413E-A364-356636B03E3C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2205038"/>
            <a:ext cx="3595688" cy="1760537"/>
            <a:chOff x="521" y="1283"/>
            <a:chExt cx="2265" cy="1109"/>
          </a:xfrm>
        </p:grpSpPr>
        <p:sp>
          <p:nvSpPr>
            <p:cNvPr id="186372" name="Rectangle 4">
              <a:extLst>
                <a:ext uri="{FF2B5EF4-FFF2-40B4-BE49-F238E27FC236}">
                  <a16:creationId xmlns:a16="http://schemas.microsoft.com/office/drawing/2014/main" id="{4671DC21-07A9-44C0-A582-05ACC36AE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" y="1511"/>
              <a:ext cx="553" cy="266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6373" name="Line 5">
              <a:extLst>
                <a:ext uri="{FF2B5EF4-FFF2-40B4-BE49-F238E27FC236}">
                  <a16:creationId xmlns:a16="http://schemas.microsoft.com/office/drawing/2014/main" id="{EFF7AA38-1922-4F3A-A7DF-CE5D014093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" y="1511"/>
              <a:ext cx="553" cy="2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86374" name="AutoShape 6">
              <a:extLst>
                <a:ext uri="{FF2B5EF4-FFF2-40B4-BE49-F238E27FC236}">
                  <a16:creationId xmlns:a16="http://schemas.microsoft.com/office/drawing/2014/main" id="{D074E82B-4098-43DF-90DC-AA87B67DE4CB}"/>
                </a:ext>
              </a:extLst>
            </p:cNvPr>
            <p:cNvCxnSpPr>
              <a:cxnSpLocks noChangeShapeType="1"/>
              <a:stCxn id="186372" idx="2"/>
            </p:cNvCxnSpPr>
            <p:nvPr/>
          </p:nvCxnSpPr>
          <p:spPr bwMode="auto">
            <a:xfrm>
              <a:off x="1418" y="1785"/>
              <a:ext cx="1" cy="32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6375" name="Line 7">
              <a:extLst>
                <a:ext uri="{FF2B5EF4-FFF2-40B4-BE49-F238E27FC236}">
                  <a16:creationId xmlns:a16="http://schemas.microsoft.com/office/drawing/2014/main" id="{EFFC45AD-E07E-4940-9B04-DDA956B58D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4" y="1643"/>
              <a:ext cx="3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6376" name="Line 8">
              <a:extLst>
                <a:ext uri="{FF2B5EF4-FFF2-40B4-BE49-F238E27FC236}">
                  <a16:creationId xmlns:a16="http://schemas.microsoft.com/office/drawing/2014/main" id="{3B1A4799-9542-4183-ACCB-37FCEE440C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6" y="1645"/>
              <a:ext cx="3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86377" name="Object 9">
              <a:extLst>
                <a:ext uri="{FF2B5EF4-FFF2-40B4-BE49-F238E27FC236}">
                  <a16:creationId xmlns:a16="http://schemas.microsoft.com/office/drawing/2014/main" id="{38CD5CB9-FBE2-489A-8A31-00FADBC1EEE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27" y="1450"/>
            <a:ext cx="140" cy="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14" name="Equation" r:id="rId5" imgW="545760" imgH="545760" progId="Equation.3">
                    <p:embed/>
                  </p:oleObj>
                </mc:Choice>
                <mc:Fallback>
                  <p:oleObj name="Equation" r:id="rId5" imgW="545760" imgH="54576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" y="1450"/>
                          <a:ext cx="140" cy="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6378" name="Object 10">
              <a:extLst>
                <a:ext uri="{FF2B5EF4-FFF2-40B4-BE49-F238E27FC236}">
                  <a16:creationId xmlns:a16="http://schemas.microsoft.com/office/drawing/2014/main" id="{67565779-50F4-4289-AEDE-63AAC43EED3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5" y="1450"/>
            <a:ext cx="133" cy="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15" name="Equation" r:id="rId7" imgW="520560" imgH="545760" progId="Equation.3">
                    <p:embed/>
                  </p:oleObj>
                </mc:Choice>
                <mc:Fallback>
                  <p:oleObj name="Equation" r:id="rId7" imgW="520560" imgH="54576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5" y="1450"/>
                          <a:ext cx="133" cy="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6379" name="Object 11">
              <a:extLst>
                <a:ext uri="{FF2B5EF4-FFF2-40B4-BE49-F238E27FC236}">
                  <a16:creationId xmlns:a16="http://schemas.microsoft.com/office/drawing/2014/main" id="{5F2CB3F9-C35C-41AE-97B6-0987EF18073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85" y="1889"/>
            <a:ext cx="117" cy="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16" name="Equation" r:id="rId9" imgW="457200" imgH="482400" progId="Equation.3">
                    <p:embed/>
                  </p:oleObj>
                </mc:Choice>
                <mc:Fallback>
                  <p:oleObj name="Equation" r:id="rId9" imgW="457200" imgH="4824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5" y="1889"/>
                          <a:ext cx="117" cy="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6380" name="Text Box 12">
              <a:extLst>
                <a:ext uri="{FF2B5EF4-FFF2-40B4-BE49-F238E27FC236}">
                  <a16:creationId xmlns:a16="http://schemas.microsoft.com/office/drawing/2014/main" id="{22146ABF-9813-4CBF-AD00-47D01017F6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4" y="2219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86381" name="Text Box 13">
              <a:extLst>
                <a:ext uri="{FF2B5EF4-FFF2-40B4-BE49-F238E27FC236}">
                  <a16:creationId xmlns:a16="http://schemas.microsoft.com/office/drawing/2014/main" id="{9E184B35-9DD9-4548-B8D1-F2AD9E9EC7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7" y="1298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86382" name="Text Box 14">
              <a:extLst>
                <a:ext uri="{FF2B5EF4-FFF2-40B4-BE49-F238E27FC236}">
                  <a16:creationId xmlns:a16="http://schemas.microsoft.com/office/drawing/2014/main" id="{F51C9418-FFE3-443B-A492-DC9920E47F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1283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86383" name="AutoShape 15">
              <a:extLst>
                <a:ext uri="{FF2B5EF4-FFF2-40B4-BE49-F238E27FC236}">
                  <a16:creationId xmlns:a16="http://schemas.microsoft.com/office/drawing/2014/main" id="{8B099033-5694-4F0A-A92A-25FB753728BE}"/>
                </a:ext>
              </a:extLst>
            </p:cNvPr>
            <p:cNvCxnSpPr>
              <a:cxnSpLocks noChangeShapeType="1"/>
              <a:stCxn id="186382" idx="1"/>
              <a:endCxn id="0" idx="1"/>
            </p:cNvCxnSpPr>
            <p:nvPr/>
          </p:nvCxnSpPr>
          <p:spPr bwMode="auto">
            <a:xfrm rot="10800000" flipH="1" flipV="1">
              <a:off x="521" y="1311"/>
              <a:ext cx="306" cy="216"/>
            </a:xfrm>
            <a:prstGeom prst="curvedConnector3">
              <a:avLst>
                <a:gd name="adj1" fmla="val -191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6384" name="AutoShape 16">
              <a:extLst>
                <a:ext uri="{FF2B5EF4-FFF2-40B4-BE49-F238E27FC236}">
                  <a16:creationId xmlns:a16="http://schemas.microsoft.com/office/drawing/2014/main" id="{6ABA7BE1-2DE6-40F7-A779-F17F9B55FCFB}"/>
                </a:ext>
              </a:extLst>
            </p:cNvPr>
            <p:cNvCxnSpPr>
              <a:cxnSpLocks noChangeShapeType="1"/>
              <a:stCxn id="186380" idx="0"/>
              <a:endCxn id="0" idx="3"/>
            </p:cNvCxnSpPr>
            <p:nvPr/>
          </p:nvCxnSpPr>
          <p:spPr bwMode="auto">
            <a:xfrm rot="5400000" flipH="1">
              <a:off x="1604" y="1955"/>
              <a:ext cx="245" cy="249"/>
            </a:xfrm>
            <a:prstGeom prst="curvedConnector2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6385" name="AutoShape 17">
              <a:extLst>
                <a:ext uri="{FF2B5EF4-FFF2-40B4-BE49-F238E27FC236}">
                  <a16:creationId xmlns:a16="http://schemas.microsoft.com/office/drawing/2014/main" id="{21AC88DC-6BE3-4819-8DEF-CD2DF6519933}"/>
                </a:ext>
              </a:extLst>
            </p:cNvPr>
            <p:cNvCxnSpPr>
              <a:cxnSpLocks noChangeShapeType="1"/>
              <a:stCxn id="186381" idx="1"/>
              <a:endCxn id="0" idx="3"/>
            </p:cNvCxnSpPr>
            <p:nvPr/>
          </p:nvCxnSpPr>
          <p:spPr bwMode="auto">
            <a:xfrm rot="10800000" flipV="1">
              <a:off x="1938" y="1385"/>
              <a:ext cx="89" cy="143"/>
            </a:xfrm>
            <a:prstGeom prst="curvedConnector3">
              <a:avLst>
                <a:gd name="adj1" fmla="val 4944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6386" name="Group 18">
            <a:extLst>
              <a:ext uri="{FF2B5EF4-FFF2-40B4-BE49-F238E27FC236}">
                <a16:creationId xmlns:a16="http://schemas.microsoft.com/office/drawing/2014/main" id="{CCB6B388-C06C-4C62-85F6-79033C432110}"/>
              </a:ext>
            </a:extLst>
          </p:cNvPr>
          <p:cNvGrpSpPr>
            <a:grpSpLocks/>
          </p:cNvGrpSpPr>
          <p:nvPr/>
        </p:nvGrpSpPr>
        <p:grpSpPr bwMode="auto">
          <a:xfrm>
            <a:off x="215900" y="4510088"/>
            <a:ext cx="4068763" cy="1079500"/>
            <a:chOff x="0" y="2723"/>
            <a:chExt cx="2563" cy="680"/>
          </a:xfrm>
        </p:grpSpPr>
        <p:sp>
          <p:nvSpPr>
            <p:cNvPr id="186387" name="Text Box 19">
              <a:extLst>
                <a:ext uri="{FF2B5EF4-FFF2-40B4-BE49-F238E27FC236}">
                  <a16:creationId xmlns:a16="http://schemas.microsoft.com/office/drawing/2014/main" id="{D4A56245-035C-4548-AFC0-3D6FBE269A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918"/>
              <a:ext cx="164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>
                  <a:latin typeface="Verdana" panose="020B0604030504040204" pitchFamily="34" charset="0"/>
                </a:rPr>
                <a:t>Recuperação (%)=</a:t>
              </a:r>
            </a:p>
          </p:txBody>
        </p:sp>
        <p:graphicFrame>
          <p:nvGraphicFramePr>
            <p:cNvPr id="186388" name="Object 20">
              <a:extLst>
                <a:ext uri="{FF2B5EF4-FFF2-40B4-BE49-F238E27FC236}">
                  <a16:creationId xmlns:a16="http://schemas.microsoft.com/office/drawing/2014/main" id="{43A6D75F-1F9E-4CA9-8A27-75FAC745A57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19" y="2723"/>
            <a:ext cx="944" cy="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17" name="Equation" r:id="rId11" imgW="1460160" imgH="1079280" progId="Equation.3">
                    <p:embed/>
                  </p:oleObj>
                </mc:Choice>
                <mc:Fallback>
                  <p:oleObj name="Equation" r:id="rId11" imgW="1460160" imgH="1079280" progId="Equation.3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9" y="2723"/>
                          <a:ext cx="944" cy="6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6389" name="Rectangle 21">
            <a:extLst>
              <a:ext uri="{FF2B5EF4-FFF2-40B4-BE49-F238E27FC236}">
                <a16:creationId xmlns:a16="http://schemas.microsoft.com/office/drawing/2014/main" id="{EA7E1557-0C25-4593-8E1C-57013BD62E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  <a:noFill/>
          <a:ln/>
        </p:spPr>
        <p:txBody>
          <a:bodyPr/>
          <a:lstStyle/>
          <a:p>
            <a:r>
              <a:rPr lang="pt-BR" altLang="pt-BR" sz="4000"/>
              <a:t>VALORES TÍPICOS DE RECUPERAÇÃO EM PROCESSOS DE MEMBRANA</a:t>
            </a:r>
          </a:p>
        </p:txBody>
      </p:sp>
      <p:graphicFrame>
        <p:nvGraphicFramePr>
          <p:cNvPr id="186390" name="Group 22">
            <a:extLst>
              <a:ext uri="{FF2B5EF4-FFF2-40B4-BE49-F238E27FC236}">
                <a16:creationId xmlns:a16="http://schemas.microsoft.com/office/drawing/2014/main" id="{651D37E0-DE5F-44E0-BA60-F16B77B57462}"/>
              </a:ext>
            </a:extLst>
          </p:cNvPr>
          <p:cNvGraphicFramePr>
            <a:graphicFrameLocks noGrp="1"/>
          </p:cNvGraphicFramePr>
          <p:nvPr/>
        </p:nvGraphicFramePr>
        <p:xfrm>
          <a:off x="4572000" y="2349500"/>
          <a:ext cx="4319588" cy="4083050"/>
        </p:xfrm>
        <a:graphic>
          <a:graphicData uri="http://schemas.openxmlformats.org/drawingml/2006/table">
            <a:tbl>
              <a:tblPr/>
              <a:tblGrid>
                <a:gridCol w="2160588">
                  <a:extLst>
                    <a:ext uri="{9D8B030D-6E8A-4147-A177-3AD203B41FA5}">
                      <a16:colId xmlns:a16="http://schemas.microsoft.com/office/drawing/2014/main" val="680722068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3599339488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Processo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Recuperação (%)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2271826"/>
                  </a:ext>
                </a:extLst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Osmose Reversa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50 a 80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0511262"/>
                  </a:ext>
                </a:extLst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Nanofiltração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75 a 90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7495459"/>
                  </a:ext>
                </a:extLst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Ultrafiltração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90 a 98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0617889"/>
                  </a:ext>
                </a:extLst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Microfiltração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90 a 98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2223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43" name="Picture 7">
            <a:extLst>
              <a:ext uri="{FF2B5EF4-FFF2-40B4-BE49-F238E27FC236}">
                <a16:creationId xmlns:a16="http://schemas.microsoft.com/office/drawing/2014/main" id="{A5B817A6-F5D8-4EE2-AD3A-FA9319558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44675"/>
            <a:ext cx="6697662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2739" name="Picture 3">
            <a:extLst>
              <a:ext uri="{FF2B5EF4-FFF2-40B4-BE49-F238E27FC236}">
                <a16:creationId xmlns:a16="http://schemas.microsoft.com/office/drawing/2014/main" id="{DD5197E8-93B4-46E8-92A6-4F35A9C9A78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2740" name="Rectangle 4">
            <a:extLst>
              <a:ext uri="{FF2B5EF4-FFF2-40B4-BE49-F238E27FC236}">
                <a16:creationId xmlns:a16="http://schemas.microsoft.com/office/drawing/2014/main" id="{8F1B0F46-6308-452B-8B90-5217722EB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435975" cy="1800225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 PRESSÃO OSMÓTICA</a:t>
            </a:r>
          </a:p>
        </p:txBody>
      </p:sp>
      <p:sp>
        <p:nvSpPr>
          <p:cNvPr id="372742" name="Rectangle 6">
            <a:extLst>
              <a:ext uri="{FF2B5EF4-FFF2-40B4-BE49-F238E27FC236}">
                <a16:creationId xmlns:a16="http://schemas.microsoft.com/office/drawing/2014/main" id="{B16E2A06-04E0-4672-9546-67DC10895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66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roprocess">
            <a:extLst>
              <a:ext uri="{FF2B5EF4-FFF2-40B4-BE49-F238E27FC236}">
                <a16:creationId xmlns:a16="http://schemas.microsoft.com/office/drawing/2014/main" id="{F0657134-4D61-42AC-82CF-71A52D9A9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89138"/>
            <a:ext cx="741680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Rectangle 5">
            <a:extLst>
              <a:ext uri="{FF2B5EF4-FFF2-40B4-BE49-F238E27FC236}">
                <a16:creationId xmlns:a16="http://schemas.microsoft.com/office/drawing/2014/main" id="{3B0B1928-A4A1-42D7-9A86-79C04777929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4213" y="2565400"/>
            <a:ext cx="7704137" cy="29527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2800">
                <a:solidFill>
                  <a:schemeClr val="folHlink"/>
                </a:solidFill>
              </a:rPr>
              <a:t>100 mg/l </a:t>
            </a:r>
            <a:r>
              <a:rPr lang="pt-BR" altLang="pt-BR" sz="2800">
                <a:solidFill>
                  <a:schemeClr val="folHlink"/>
                </a:solidFill>
                <a:sym typeface="Symbol" panose="05050102010706020507" pitchFamily="18" charset="2"/>
              </a:rPr>
              <a:t></a:t>
            </a:r>
            <a:r>
              <a:rPr lang="pt-BR" altLang="pt-BR" sz="2800">
                <a:solidFill>
                  <a:schemeClr val="folHlink"/>
                </a:solidFill>
              </a:rPr>
              <a:t> 1 psi pressão osmótica </a:t>
            </a:r>
          </a:p>
          <a:p>
            <a:pPr>
              <a:lnSpc>
                <a:spcPct val="90000"/>
              </a:lnSpc>
            </a:pPr>
            <a:r>
              <a:rPr lang="pt-BR" altLang="pt-BR" sz="2800">
                <a:solidFill>
                  <a:schemeClr val="folHlink"/>
                </a:solidFill>
              </a:rPr>
              <a:t>1.000 mg/l </a:t>
            </a:r>
            <a:r>
              <a:rPr lang="pt-BR" altLang="pt-BR" sz="2800">
                <a:solidFill>
                  <a:schemeClr val="folHlink"/>
                </a:solidFill>
                <a:sym typeface="Symbol" panose="05050102010706020507" pitchFamily="18" charset="2"/>
              </a:rPr>
              <a:t></a:t>
            </a:r>
            <a:r>
              <a:rPr lang="pt-BR" altLang="pt-BR" sz="2800">
                <a:solidFill>
                  <a:schemeClr val="folHlink"/>
                </a:solidFill>
              </a:rPr>
              <a:t> 10 psi pressão osmótica </a:t>
            </a:r>
          </a:p>
          <a:p>
            <a:pPr>
              <a:lnSpc>
                <a:spcPct val="90000"/>
              </a:lnSpc>
            </a:pPr>
            <a:r>
              <a:rPr lang="pt-BR" altLang="pt-BR" sz="2800">
                <a:solidFill>
                  <a:schemeClr val="folHlink"/>
                </a:solidFill>
              </a:rPr>
              <a:t>35.000 mg/l </a:t>
            </a:r>
            <a:r>
              <a:rPr lang="pt-BR" altLang="pt-BR" sz="2800">
                <a:solidFill>
                  <a:schemeClr val="folHlink"/>
                </a:solidFill>
                <a:sym typeface="Symbol" panose="05050102010706020507" pitchFamily="18" charset="2"/>
              </a:rPr>
              <a:t></a:t>
            </a:r>
            <a:r>
              <a:rPr lang="pt-BR" altLang="pt-BR" sz="2800">
                <a:solidFill>
                  <a:schemeClr val="folHlink"/>
                </a:solidFill>
              </a:rPr>
              <a:t> 350 psi pressão osmótica</a:t>
            </a:r>
          </a:p>
          <a:p>
            <a:pPr>
              <a:lnSpc>
                <a:spcPct val="90000"/>
              </a:lnSpc>
            </a:pPr>
            <a:endParaRPr lang="pt-BR" altLang="pt-BR" sz="280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</a:pPr>
            <a:r>
              <a:rPr lang="pt-BR" altLang="pt-BR" sz="2800">
                <a:solidFill>
                  <a:schemeClr val="folHlink"/>
                </a:solidFill>
              </a:rPr>
              <a:t> </a:t>
            </a:r>
            <a:endParaRPr lang="pt-BR" altLang="pt-BR" sz="2800" b="1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</a:pPr>
            <a:r>
              <a:rPr lang="pt-BR" altLang="pt-BR" sz="2400" b="1">
                <a:solidFill>
                  <a:schemeClr val="folHlink"/>
                </a:solidFill>
              </a:rPr>
              <a:t>1 psi = 0,068 atm = 6.894,8 Pa = 0,704 m.c.a</a:t>
            </a:r>
          </a:p>
        </p:txBody>
      </p:sp>
      <p:pic>
        <p:nvPicPr>
          <p:cNvPr id="22534" name="Picture 6">
            <a:extLst>
              <a:ext uri="{FF2B5EF4-FFF2-40B4-BE49-F238E27FC236}">
                <a16:creationId xmlns:a16="http://schemas.microsoft.com/office/drawing/2014/main" id="{B813316A-5D3E-41BF-940A-8638D9D7090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0A857876-2137-4E55-98E4-BE20BFEDB6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772400" cy="1366838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 PRESSÃO OSMÓTICA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Wtp3">
            <a:extLst>
              <a:ext uri="{FF2B5EF4-FFF2-40B4-BE49-F238E27FC236}">
                <a16:creationId xmlns:a16="http://schemas.microsoft.com/office/drawing/2014/main" id="{CC2C2BA1-3094-43EC-9D6A-223EF13A9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57375"/>
            <a:ext cx="8713788" cy="482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7C8E2DC6-B7DF-4C59-A626-0A223C10480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5202A49C-2A38-47A3-9F9B-2F6A763CE5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PRESSÕES DE TRABALHO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EE78955-C58A-4F75-84D5-9D2A2613DD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5763" y="2133600"/>
            <a:ext cx="8507412" cy="43195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3600"/>
              <a:t>As pressões de trabalho de sistemas de osmose reversa situam-se na faixa de 200 psi a 600 psi (140 m.c.a a 422 m.c.a) para água salobra e de 800 psi a 1000 psi (563 m.c.a a 704 m.c.a) para dessalinização, sendo o fluxo de operação da ordem de 0,12 m</a:t>
            </a:r>
            <a:r>
              <a:rPr lang="pt-BR" altLang="pt-BR" sz="3600" baseline="30000"/>
              <a:t>3</a:t>
            </a:r>
            <a:r>
              <a:rPr lang="pt-BR" altLang="pt-BR" sz="3600"/>
              <a:t>/m</a:t>
            </a:r>
            <a:r>
              <a:rPr lang="pt-BR" altLang="pt-BR" sz="3600" baseline="30000"/>
              <a:t>2</a:t>
            </a:r>
            <a:r>
              <a:rPr lang="pt-BR" altLang="pt-BR" sz="3600"/>
              <a:t>/dia a 0,8 m</a:t>
            </a:r>
            <a:r>
              <a:rPr lang="pt-BR" altLang="pt-BR" sz="3600" baseline="30000"/>
              <a:t>3</a:t>
            </a:r>
            <a:r>
              <a:rPr lang="pt-BR" altLang="pt-BR" sz="3600"/>
              <a:t>/m</a:t>
            </a:r>
            <a:r>
              <a:rPr lang="pt-BR" altLang="pt-BR" sz="3600" baseline="30000"/>
              <a:t>2</a:t>
            </a:r>
            <a:r>
              <a:rPr lang="pt-BR" altLang="pt-BR" sz="3600"/>
              <a:t>/dia.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Wtp3">
            <a:extLst>
              <a:ext uri="{FF2B5EF4-FFF2-40B4-BE49-F238E27FC236}">
                <a16:creationId xmlns:a16="http://schemas.microsoft.com/office/drawing/2014/main" id="{227E08C7-F37D-498C-BE86-13976E13F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57375"/>
            <a:ext cx="8713788" cy="482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ADB2827B-13AD-4DC6-BCFB-771206D5FF8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4" name="Rectangle 2">
            <a:extLst>
              <a:ext uri="{FF2B5EF4-FFF2-40B4-BE49-F238E27FC236}">
                <a16:creationId xmlns:a16="http://schemas.microsoft.com/office/drawing/2014/main" id="{3B0E4AA8-64D6-4BA1-8CBE-649CDD2829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PRESSÕES DE TRABALHO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DF0CCC3-B9A4-4076-822A-4ED26557B3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565400"/>
            <a:ext cx="8507413" cy="3168650"/>
          </a:xfrm>
        </p:spPr>
        <p:txBody>
          <a:bodyPr/>
          <a:lstStyle/>
          <a:p>
            <a:r>
              <a:rPr lang="pt-BR" altLang="pt-BR" sz="3600"/>
              <a:t>As pressões de trabalho de sistemas de nanofiltração situam-se na faixa de 100 psi a 200 psi (70 m.c.a a 140 m.c.a), sendo o fluxo de operação da ordem de 0,6 m</a:t>
            </a:r>
            <a:r>
              <a:rPr lang="pt-BR" altLang="pt-BR" sz="3600" baseline="30000"/>
              <a:t>3</a:t>
            </a:r>
            <a:r>
              <a:rPr lang="pt-BR" altLang="pt-BR" sz="3600"/>
              <a:t>/m</a:t>
            </a:r>
            <a:r>
              <a:rPr lang="pt-BR" altLang="pt-BR" sz="3600" baseline="30000"/>
              <a:t>2</a:t>
            </a:r>
            <a:r>
              <a:rPr lang="pt-BR" altLang="pt-BR" sz="3600"/>
              <a:t>/dia a 1,0 m</a:t>
            </a:r>
            <a:r>
              <a:rPr lang="pt-BR" altLang="pt-BR" sz="3600" baseline="30000"/>
              <a:t>3</a:t>
            </a:r>
            <a:r>
              <a:rPr lang="pt-BR" altLang="pt-BR" sz="3600"/>
              <a:t>/m</a:t>
            </a:r>
            <a:r>
              <a:rPr lang="pt-BR" altLang="pt-BR" sz="3600" baseline="30000"/>
              <a:t>2</a:t>
            </a:r>
            <a:r>
              <a:rPr lang="pt-BR" altLang="pt-BR" sz="3600"/>
              <a:t>/dia.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fig643">
            <a:extLst>
              <a:ext uri="{FF2B5EF4-FFF2-40B4-BE49-F238E27FC236}">
                <a16:creationId xmlns:a16="http://schemas.microsoft.com/office/drawing/2014/main" id="{9515E0EF-3BC4-4C96-8A9C-C99CFD5F5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4373562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07653A2E-4980-4E1D-A52D-1532B69ECEA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8" name="Rectangle 2">
            <a:extLst>
              <a:ext uri="{FF2B5EF4-FFF2-40B4-BE49-F238E27FC236}">
                <a16:creationId xmlns:a16="http://schemas.microsoft.com/office/drawing/2014/main" id="{A5846853-1C2D-47DF-B568-C644A112B7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0413" y="404813"/>
            <a:ext cx="7772400" cy="863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</a:p>
        </p:txBody>
      </p:sp>
      <p:pic>
        <p:nvPicPr>
          <p:cNvPr id="24583" name="Picture 7" descr="espa_tech_ref_r3_c1">
            <a:extLst>
              <a:ext uri="{FF2B5EF4-FFF2-40B4-BE49-F238E27FC236}">
                <a16:creationId xmlns:a16="http://schemas.microsoft.com/office/drawing/2014/main" id="{EFAD34F9-C29D-4E0C-9C77-8F7DA2014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341438"/>
            <a:ext cx="357187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>
            <a:extLst>
              <a:ext uri="{FF2B5EF4-FFF2-40B4-BE49-F238E27FC236}">
                <a16:creationId xmlns:a16="http://schemas.microsoft.com/office/drawing/2014/main" id="{CBE2A9A5-501F-4811-8B1C-D0F36BBF9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33825"/>
            <a:ext cx="2449513" cy="27114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6" name="Rectangle 4">
            <a:extLst>
              <a:ext uri="{FF2B5EF4-FFF2-40B4-BE49-F238E27FC236}">
                <a16:creationId xmlns:a16="http://schemas.microsoft.com/office/drawing/2014/main" id="{1B61DDC4-0CDE-4413-865E-E6B884854E1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29138" y="1917700"/>
            <a:ext cx="4319587" cy="4781550"/>
          </a:xfrm>
        </p:spPr>
        <p:txBody>
          <a:bodyPr/>
          <a:lstStyle/>
          <a:p>
            <a:pPr marL="533400" indent="-533400"/>
            <a:r>
              <a:rPr lang="pt-BR" altLang="pt-BR" sz="2800"/>
              <a:t>Orgânicas</a:t>
            </a:r>
          </a:p>
          <a:p>
            <a:pPr marL="533400" indent="-533400"/>
            <a:r>
              <a:rPr lang="pt-BR" altLang="pt-BR" sz="2800"/>
              <a:t>Tri, Bi e Acetato de celulose (Sensíveis ao pH)</a:t>
            </a:r>
          </a:p>
          <a:p>
            <a:pPr marL="533400" indent="-533400"/>
            <a:r>
              <a:rPr lang="pt-BR" altLang="pt-BR" sz="2800"/>
              <a:t>Polisulfonas </a:t>
            </a:r>
          </a:p>
          <a:p>
            <a:pPr marL="533400" indent="-533400"/>
            <a:r>
              <a:rPr lang="pt-BR" altLang="pt-BR" sz="2800"/>
              <a:t>Poliamidas (Baixa resistência a ação do cloro)</a:t>
            </a:r>
          </a:p>
          <a:p>
            <a:pPr marL="533400" indent="-533400"/>
            <a:r>
              <a:rPr lang="pt-BR" altLang="pt-BR" sz="2800"/>
              <a:t>Inorgânicas</a:t>
            </a:r>
          </a:p>
        </p:txBody>
      </p:sp>
      <p:pic>
        <p:nvPicPr>
          <p:cNvPr id="187397" name="Picture 5">
            <a:extLst>
              <a:ext uri="{FF2B5EF4-FFF2-40B4-BE49-F238E27FC236}">
                <a16:creationId xmlns:a16="http://schemas.microsoft.com/office/drawing/2014/main" id="{F0034589-5E29-4789-8903-E523F214D37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7394" name="Rectangle 2">
            <a:extLst>
              <a:ext uri="{FF2B5EF4-FFF2-40B4-BE49-F238E27FC236}">
                <a16:creationId xmlns:a16="http://schemas.microsoft.com/office/drawing/2014/main" id="{246DEED2-5F3E-4E39-A52F-41ACADEF3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NATUREZA QUÍMICA</a:t>
            </a:r>
          </a:p>
        </p:txBody>
      </p:sp>
      <p:sp>
        <p:nvSpPr>
          <p:cNvPr id="187399" name="Rectangle 7">
            <a:extLst>
              <a:ext uri="{FF2B5EF4-FFF2-40B4-BE49-F238E27FC236}">
                <a16:creationId xmlns:a16="http://schemas.microsoft.com/office/drawing/2014/main" id="{3F3E0096-8B06-40F5-814F-B33D92B90F4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989138"/>
            <a:ext cx="4038600" cy="2582862"/>
          </a:xfrm>
          <a:noFill/>
          <a:ln/>
        </p:spPr>
        <p:txBody>
          <a:bodyPr/>
          <a:lstStyle/>
          <a:p>
            <a:r>
              <a:rPr lang="pt-BR" altLang="pt-BR" sz="2800"/>
              <a:t>Filme de espessura fina que age como uma barreira semi-permeável (seletiva) ao transporte de material </a:t>
            </a:r>
          </a:p>
        </p:txBody>
      </p:sp>
      <p:grpSp>
        <p:nvGrpSpPr>
          <p:cNvPr id="187400" name="Group 8">
            <a:extLst>
              <a:ext uri="{FF2B5EF4-FFF2-40B4-BE49-F238E27FC236}">
                <a16:creationId xmlns:a16="http://schemas.microsoft.com/office/drawing/2014/main" id="{508EC559-5B9B-40A7-AD46-4F795BB2648B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4725988"/>
            <a:ext cx="3730625" cy="1854200"/>
            <a:chOff x="521" y="1283"/>
            <a:chExt cx="2173" cy="1099"/>
          </a:xfrm>
        </p:grpSpPr>
        <p:sp>
          <p:nvSpPr>
            <p:cNvPr id="187401" name="Rectangle 9">
              <a:extLst>
                <a:ext uri="{FF2B5EF4-FFF2-40B4-BE49-F238E27FC236}">
                  <a16:creationId xmlns:a16="http://schemas.microsoft.com/office/drawing/2014/main" id="{65F8E53B-39DD-4528-93C0-20BA2FE58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" y="1511"/>
              <a:ext cx="553" cy="266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7402" name="Line 10">
              <a:extLst>
                <a:ext uri="{FF2B5EF4-FFF2-40B4-BE49-F238E27FC236}">
                  <a16:creationId xmlns:a16="http://schemas.microsoft.com/office/drawing/2014/main" id="{B4B1F188-E694-4290-99ED-49C7E49BE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" y="1511"/>
              <a:ext cx="553" cy="2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87403" name="AutoShape 11">
              <a:extLst>
                <a:ext uri="{FF2B5EF4-FFF2-40B4-BE49-F238E27FC236}">
                  <a16:creationId xmlns:a16="http://schemas.microsoft.com/office/drawing/2014/main" id="{02BAE271-BA38-40E4-B626-38C61F0FB5BF}"/>
                </a:ext>
              </a:extLst>
            </p:cNvPr>
            <p:cNvCxnSpPr>
              <a:cxnSpLocks noChangeShapeType="1"/>
              <a:stCxn id="187401" idx="2"/>
            </p:cNvCxnSpPr>
            <p:nvPr/>
          </p:nvCxnSpPr>
          <p:spPr bwMode="auto">
            <a:xfrm>
              <a:off x="1418" y="1785"/>
              <a:ext cx="1" cy="32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7404" name="Line 12">
              <a:extLst>
                <a:ext uri="{FF2B5EF4-FFF2-40B4-BE49-F238E27FC236}">
                  <a16:creationId xmlns:a16="http://schemas.microsoft.com/office/drawing/2014/main" id="{F1A8FF34-C10B-4460-9F23-55DFC12E40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4" y="1643"/>
              <a:ext cx="3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7405" name="Line 13">
              <a:extLst>
                <a:ext uri="{FF2B5EF4-FFF2-40B4-BE49-F238E27FC236}">
                  <a16:creationId xmlns:a16="http://schemas.microsoft.com/office/drawing/2014/main" id="{1C990DC0-02B9-47AF-8525-05051180FD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6" y="1645"/>
              <a:ext cx="3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87406" name="Object 14">
              <a:extLst>
                <a:ext uri="{FF2B5EF4-FFF2-40B4-BE49-F238E27FC236}">
                  <a16:creationId xmlns:a16="http://schemas.microsoft.com/office/drawing/2014/main" id="{1AF8C9BC-A964-4C1D-9A87-5D6DDE1D262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27" y="1450"/>
            <a:ext cx="140" cy="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18" name="Equation" r:id="rId5" imgW="545760" imgH="545760" progId="Equation.3">
                    <p:embed/>
                  </p:oleObj>
                </mc:Choice>
                <mc:Fallback>
                  <p:oleObj name="Equation" r:id="rId5" imgW="545760" imgH="545760" progId="Equation.3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" y="1450"/>
                          <a:ext cx="140" cy="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7407" name="Object 15">
              <a:extLst>
                <a:ext uri="{FF2B5EF4-FFF2-40B4-BE49-F238E27FC236}">
                  <a16:creationId xmlns:a16="http://schemas.microsoft.com/office/drawing/2014/main" id="{DA0203E5-4075-47A3-8631-38DEF8DE90F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5" y="1450"/>
            <a:ext cx="133" cy="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19" name="Equation" r:id="rId7" imgW="520560" imgH="545760" progId="Equation.3">
                    <p:embed/>
                  </p:oleObj>
                </mc:Choice>
                <mc:Fallback>
                  <p:oleObj name="Equation" r:id="rId7" imgW="520560" imgH="54576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5" y="1450"/>
                          <a:ext cx="133" cy="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7408" name="Object 16">
              <a:extLst>
                <a:ext uri="{FF2B5EF4-FFF2-40B4-BE49-F238E27FC236}">
                  <a16:creationId xmlns:a16="http://schemas.microsoft.com/office/drawing/2014/main" id="{BCC90660-4FDD-4652-97B3-25DD45B8932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85" y="1889"/>
            <a:ext cx="117" cy="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20" name="Equation" r:id="rId9" imgW="457200" imgH="482400" progId="Equation.3">
                    <p:embed/>
                  </p:oleObj>
                </mc:Choice>
                <mc:Fallback>
                  <p:oleObj name="Equation" r:id="rId9" imgW="457200" imgH="482400" progId="Equation.3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5" y="1889"/>
                          <a:ext cx="117" cy="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7409" name="Text Box 17">
              <a:extLst>
                <a:ext uri="{FF2B5EF4-FFF2-40B4-BE49-F238E27FC236}">
                  <a16:creationId xmlns:a16="http://schemas.microsoft.com/office/drawing/2014/main" id="{F88D7796-7A6A-4F53-B9CF-E915E4D7CA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4" y="2219"/>
              <a:ext cx="1130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87410" name="Text Box 18">
              <a:extLst>
                <a:ext uri="{FF2B5EF4-FFF2-40B4-BE49-F238E27FC236}">
                  <a16:creationId xmlns:a16="http://schemas.microsoft.com/office/drawing/2014/main" id="{66AAC276-CAD5-427F-9128-C1C54B99D3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7" y="1298"/>
              <a:ext cx="553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87411" name="Text Box 19">
              <a:extLst>
                <a:ext uri="{FF2B5EF4-FFF2-40B4-BE49-F238E27FC236}">
                  <a16:creationId xmlns:a16="http://schemas.microsoft.com/office/drawing/2014/main" id="{6F28079A-29B4-4820-916B-8751BA851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1283"/>
              <a:ext cx="654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87412" name="AutoShape 20">
              <a:extLst>
                <a:ext uri="{FF2B5EF4-FFF2-40B4-BE49-F238E27FC236}">
                  <a16:creationId xmlns:a16="http://schemas.microsoft.com/office/drawing/2014/main" id="{28E0859A-8C4E-4118-AA08-AB3F83BE4B0D}"/>
                </a:ext>
              </a:extLst>
            </p:cNvPr>
            <p:cNvCxnSpPr>
              <a:cxnSpLocks noChangeShapeType="1"/>
              <a:stCxn id="187411" idx="1"/>
              <a:endCxn id="0" idx="1"/>
            </p:cNvCxnSpPr>
            <p:nvPr/>
          </p:nvCxnSpPr>
          <p:spPr bwMode="auto">
            <a:xfrm rot="10800000" flipH="1" flipV="1">
              <a:off x="521" y="1311"/>
              <a:ext cx="306" cy="216"/>
            </a:xfrm>
            <a:prstGeom prst="curvedConnector3">
              <a:avLst>
                <a:gd name="adj1" fmla="val -191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7413" name="AutoShape 21">
              <a:extLst>
                <a:ext uri="{FF2B5EF4-FFF2-40B4-BE49-F238E27FC236}">
                  <a16:creationId xmlns:a16="http://schemas.microsoft.com/office/drawing/2014/main" id="{C6052A73-1535-4D7E-8C15-2320A9B3823D}"/>
                </a:ext>
              </a:extLst>
            </p:cNvPr>
            <p:cNvCxnSpPr>
              <a:cxnSpLocks noChangeShapeType="1"/>
              <a:stCxn id="187409" idx="0"/>
              <a:endCxn id="0" idx="3"/>
            </p:cNvCxnSpPr>
            <p:nvPr/>
          </p:nvCxnSpPr>
          <p:spPr bwMode="auto">
            <a:xfrm rot="5400000" flipH="1">
              <a:off x="1604" y="1955"/>
              <a:ext cx="245" cy="249"/>
            </a:xfrm>
            <a:prstGeom prst="curvedConnector2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7414" name="AutoShape 22">
              <a:extLst>
                <a:ext uri="{FF2B5EF4-FFF2-40B4-BE49-F238E27FC236}">
                  <a16:creationId xmlns:a16="http://schemas.microsoft.com/office/drawing/2014/main" id="{B629903C-67F9-4B1E-B4CA-45542B6E4544}"/>
                </a:ext>
              </a:extLst>
            </p:cNvPr>
            <p:cNvCxnSpPr>
              <a:cxnSpLocks noChangeShapeType="1"/>
              <a:stCxn id="187410" idx="1"/>
              <a:endCxn id="0" idx="3"/>
            </p:cNvCxnSpPr>
            <p:nvPr/>
          </p:nvCxnSpPr>
          <p:spPr bwMode="auto">
            <a:xfrm rot="10800000" flipV="1">
              <a:off x="1938" y="1385"/>
              <a:ext cx="89" cy="143"/>
            </a:xfrm>
            <a:prstGeom prst="curvedConnector3">
              <a:avLst>
                <a:gd name="adj1" fmla="val 4944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Line 2">
            <a:extLst>
              <a:ext uri="{FF2B5EF4-FFF2-40B4-BE49-F238E27FC236}">
                <a16:creationId xmlns:a16="http://schemas.microsoft.com/office/drawing/2014/main" id="{C8E5922B-261A-4E18-B017-0283CCA480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5157788"/>
            <a:ext cx="0" cy="10810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CDB544AC-0E70-4F19-BABB-4BA236B2A15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4" name="Rectangle 4">
            <a:extLst>
              <a:ext uri="{FF2B5EF4-FFF2-40B4-BE49-F238E27FC236}">
                <a16:creationId xmlns:a16="http://schemas.microsoft.com/office/drawing/2014/main" id="{F94AABAD-2BFF-4398-B1E2-F0D7E7CCA2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85775"/>
            <a:ext cx="7772400" cy="1189038"/>
          </a:xfrm>
        </p:spPr>
        <p:txBody>
          <a:bodyPr/>
          <a:lstStyle/>
          <a:p>
            <a:r>
              <a:rPr lang="pt-BR" altLang="pt-BR" sz="4000"/>
              <a:t>CLASSIFICAÇÃO DO PROCESSO DE FILTRAÇÃO</a:t>
            </a:r>
          </a:p>
        </p:txBody>
      </p:sp>
      <p:sp>
        <p:nvSpPr>
          <p:cNvPr id="81925" name="Text Box 5">
            <a:extLst>
              <a:ext uri="{FF2B5EF4-FFF2-40B4-BE49-F238E27FC236}">
                <a16:creationId xmlns:a16="http://schemas.microsoft.com/office/drawing/2014/main" id="{1A910AD2-4969-49CD-A83E-9FA02DEFD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989138"/>
            <a:ext cx="7345363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Com relação ao tipo de filtração</a:t>
            </a:r>
          </a:p>
        </p:txBody>
      </p:sp>
      <p:sp>
        <p:nvSpPr>
          <p:cNvPr id="81926" name="AutoShape 6">
            <a:extLst>
              <a:ext uri="{FF2B5EF4-FFF2-40B4-BE49-F238E27FC236}">
                <a16:creationId xmlns:a16="http://schemas.microsoft.com/office/drawing/2014/main" id="{4E4C21FA-BDA8-477E-B201-C5C247C55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502025"/>
            <a:ext cx="3024188" cy="1944688"/>
          </a:xfrm>
          <a:prstGeom prst="cube">
            <a:avLst>
              <a:gd name="adj" fmla="val 34949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1927" name="AutoShape 7">
            <a:extLst>
              <a:ext uri="{FF2B5EF4-FFF2-40B4-BE49-F238E27FC236}">
                <a16:creationId xmlns:a16="http://schemas.microsoft.com/office/drawing/2014/main" id="{0A3E27A3-12D8-43A0-BBED-7F974EDC1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725988"/>
            <a:ext cx="3024188" cy="720725"/>
          </a:xfrm>
          <a:prstGeom prst="cube">
            <a:avLst>
              <a:gd name="adj" fmla="val 9075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1928" name="Line 8">
            <a:extLst>
              <a:ext uri="{FF2B5EF4-FFF2-40B4-BE49-F238E27FC236}">
                <a16:creationId xmlns:a16="http://schemas.microsoft.com/office/drawing/2014/main" id="{64C912C9-F3D4-4E54-B06E-6EB7BA8581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2781300"/>
            <a:ext cx="0" cy="10810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1929" name="Text Box 9">
            <a:extLst>
              <a:ext uri="{FF2B5EF4-FFF2-40B4-BE49-F238E27FC236}">
                <a16:creationId xmlns:a16="http://schemas.microsoft.com/office/drawing/2014/main" id="{78C59972-9DAB-46CC-83D6-BA19D8BEF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997200"/>
            <a:ext cx="44307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Filtração em membrana</a:t>
            </a:r>
          </a:p>
        </p:txBody>
      </p:sp>
      <p:cxnSp>
        <p:nvCxnSpPr>
          <p:cNvPr id="81930" name="AutoShape 10">
            <a:extLst>
              <a:ext uri="{FF2B5EF4-FFF2-40B4-BE49-F238E27FC236}">
                <a16:creationId xmlns:a16="http://schemas.microsoft.com/office/drawing/2014/main" id="{6288DC08-B4B5-4B1E-973D-F09D61061950}"/>
              </a:ext>
            </a:extLst>
          </p:cNvPr>
          <p:cNvCxnSpPr>
            <a:cxnSpLocks noChangeShapeType="1"/>
            <a:stCxn id="81929" idx="1"/>
            <a:endCxn id="81927" idx="4"/>
          </p:cNvCxnSpPr>
          <p:nvPr/>
        </p:nvCxnSpPr>
        <p:spPr bwMode="auto">
          <a:xfrm rot="10800000" flipV="1">
            <a:off x="2909888" y="3287713"/>
            <a:ext cx="1374775" cy="2125662"/>
          </a:xfrm>
          <a:prstGeom prst="curvedConnector3">
            <a:avLst>
              <a:gd name="adj1" fmla="val 26213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31" name="Text Box 11">
            <a:extLst>
              <a:ext uri="{FF2B5EF4-FFF2-40B4-BE49-F238E27FC236}">
                <a16:creationId xmlns:a16="http://schemas.microsoft.com/office/drawing/2014/main" id="{5AA420DA-A353-456B-865A-DF1903049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50" y="4076700"/>
            <a:ext cx="4356100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Osmose reversa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Nanofiltração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Ultrafiltração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Microfiltração</a:t>
            </a: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>
            <a:extLst>
              <a:ext uri="{FF2B5EF4-FFF2-40B4-BE49-F238E27FC236}">
                <a16:creationId xmlns:a16="http://schemas.microsoft.com/office/drawing/2014/main" id="{74B5739C-4513-4140-BFDF-189AAAA0B68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9443" name="Rectangle 3">
            <a:extLst>
              <a:ext uri="{FF2B5EF4-FFF2-40B4-BE49-F238E27FC236}">
                <a16:creationId xmlns:a16="http://schemas.microsoft.com/office/drawing/2014/main" id="{576ADD7B-7ED1-44D8-96C8-8643E6F5F9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NATUREZA QUÍMICA</a:t>
            </a:r>
          </a:p>
        </p:txBody>
      </p:sp>
      <p:sp>
        <p:nvSpPr>
          <p:cNvPr id="189444" name="Rectangle 4">
            <a:extLst>
              <a:ext uri="{FF2B5EF4-FFF2-40B4-BE49-F238E27FC236}">
                <a16:creationId xmlns:a16="http://schemas.microsoft.com/office/drawing/2014/main" id="{9CE96C54-6A67-480E-A9B4-BADA6E4C29A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2060575"/>
            <a:ext cx="4319588" cy="4464050"/>
          </a:xfrm>
        </p:spPr>
        <p:txBody>
          <a:bodyPr/>
          <a:lstStyle/>
          <a:p>
            <a:pPr marL="533400" indent="-533400"/>
            <a:r>
              <a:rPr lang="pt-BR" altLang="pt-BR" sz="2800"/>
              <a:t>Orgânicas</a:t>
            </a:r>
          </a:p>
          <a:p>
            <a:pPr marL="533400" indent="-533400"/>
            <a:r>
              <a:rPr lang="pt-BR" altLang="pt-BR" sz="2800"/>
              <a:t>Tri, Bi e Acetato de celulose (Sensíveis ao pH)</a:t>
            </a:r>
          </a:p>
          <a:p>
            <a:pPr marL="533400" indent="-533400"/>
            <a:r>
              <a:rPr lang="pt-BR" altLang="pt-BR" sz="2800"/>
              <a:t>Polisulfonas </a:t>
            </a:r>
          </a:p>
          <a:p>
            <a:pPr marL="533400" indent="-533400"/>
            <a:r>
              <a:rPr lang="pt-BR" altLang="pt-BR" sz="2800"/>
              <a:t>Poliamidas (Baixa resistência a ação do cloro)</a:t>
            </a:r>
          </a:p>
          <a:p>
            <a:pPr marL="533400" indent="-533400"/>
            <a:r>
              <a:rPr lang="pt-BR" altLang="pt-BR" sz="2800"/>
              <a:t>Inorgânicas</a:t>
            </a:r>
          </a:p>
        </p:txBody>
      </p:sp>
      <p:pic>
        <p:nvPicPr>
          <p:cNvPr id="189445" name="Picture 5" descr="772-h">
            <a:extLst>
              <a:ext uri="{FF2B5EF4-FFF2-40B4-BE49-F238E27FC236}">
                <a16:creationId xmlns:a16="http://schemas.microsoft.com/office/drawing/2014/main" id="{45E28E85-2392-4456-BEF4-2FBF036C6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349500"/>
            <a:ext cx="4176712" cy="38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9" name="Picture 3">
            <a:extLst>
              <a:ext uri="{FF2B5EF4-FFF2-40B4-BE49-F238E27FC236}">
                <a16:creationId xmlns:a16="http://schemas.microsoft.com/office/drawing/2014/main" id="{C49B5924-FC64-4EA7-8ADF-BF6F113AD6C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0" name="Rectangle 4">
            <a:extLst>
              <a:ext uri="{FF2B5EF4-FFF2-40B4-BE49-F238E27FC236}">
                <a16:creationId xmlns:a16="http://schemas.microsoft.com/office/drawing/2014/main" id="{E1444C1C-10A7-475C-87CE-CE610F68C1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NATUREZA QUÍMICA</a:t>
            </a:r>
          </a:p>
        </p:txBody>
      </p:sp>
      <p:sp>
        <p:nvSpPr>
          <p:cNvPr id="188418" name="Rectangle 2">
            <a:extLst>
              <a:ext uri="{FF2B5EF4-FFF2-40B4-BE49-F238E27FC236}">
                <a16:creationId xmlns:a16="http://schemas.microsoft.com/office/drawing/2014/main" id="{A4855856-8BB7-4D49-88EE-B810A442368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2060575"/>
            <a:ext cx="4319588" cy="4464050"/>
          </a:xfrm>
        </p:spPr>
        <p:txBody>
          <a:bodyPr/>
          <a:lstStyle/>
          <a:p>
            <a:pPr marL="533400" indent="-533400"/>
            <a:r>
              <a:rPr lang="pt-BR" altLang="pt-BR" sz="2800"/>
              <a:t>Orgânicas</a:t>
            </a:r>
          </a:p>
          <a:p>
            <a:pPr marL="533400" indent="-533400"/>
            <a:r>
              <a:rPr lang="pt-BR" altLang="pt-BR" sz="2800"/>
              <a:t>Tri, Bi e Acetato de celulose (Sensíveis ao pH)</a:t>
            </a:r>
          </a:p>
          <a:p>
            <a:pPr marL="533400" indent="-533400"/>
            <a:r>
              <a:rPr lang="pt-BR" altLang="pt-BR" sz="2800"/>
              <a:t>Polisulfonas </a:t>
            </a:r>
          </a:p>
          <a:p>
            <a:pPr marL="533400" indent="-533400"/>
            <a:r>
              <a:rPr lang="pt-BR" altLang="pt-BR" sz="2800"/>
              <a:t>Poliamidas (Baixa resistência a ação do cloro)</a:t>
            </a:r>
          </a:p>
          <a:p>
            <a:pPr marL="533400" indent="-533400"/>
            <a:r>
              <a:rPr lang="pt-BR" altLang="pt-BR" sz="2800"/>
              <a:t>Inorgânicas</a:t>
            </a:r>
          </a:p>
        </p:txBody>
      </p:sp>
      <p:pic>
        <p:nvPicPr>
          <p:cNvPr id="188438" name="Picture 22" descr="772-c">
            <a:extLst>
              <a:ext uri="{FF2B5EF4-FFF2-40B4-BE49-F238E27FC236}">
                <a16:creationId xmlns:a16="http://schemas.microsoft.com/office/drawing/2014/main" id="{D002A916-5928-4036-A305-6A4506F07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997200"/>
            <a:ext cx="403225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>
            <a:extLst>
              <a:ext uri="{FF2B5EF4-FFF2-40B4-BE49-F238E27FC236}">
                <a16:creationId xmlns:a16="http://schemas.microsoft.com/office/drawing/2014/main" id="{4A1C9FC5-A326-4D01-A5AD-CD46C390074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67" name="Rectangle 3">
            <a:extLst>
              <a:ext uri="{FF2B5EF4-FFF2-40B4-BE49-F238E27FC236}">
                <a16:creationId xmlns:a16="http://schemas.microsoft.com/office/drawing/2014/main" id="{0AA488BD-B957-464A-A6F1-1CE92871C0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NATUREZA QUÍMICA</a:t>
            </a:r>
          </a:p>
        </p:txBody>
      </p:sp>
      <p:sp>
        <p:nvSpPr>
          <p:cNvPr id="190468" name="Rectangle 4">
            <a:extLst>
              <a:ext uri="{FF2B5EF4-FFF2-40B4-BE49-F238E27FC236}">
                <a16:creationId xmlns:a16="http://schemas.microsoft.com/office/drawing/2014/main" id="{9F39C653-3FC0-4133-B130-795D5C1E3CE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07950" y="2060575"/>
            <a:ext cx="4319588" cy="4464050"/>
          </a:xfrm>
        </p:spPr>
        <p:txBody>
          <a:bodyPr/>
          <a:lstStyle/>
          <a:p>
            <a:pPr marL="533400" indent="-533400"/>
            <a:r>
              <a:rPr lang="pt-BR" altLang="pt-BR" sz="2800"/>
              <a:t>Orgânicas</a:t>
            </a:r>
          </a:p>
          <a:p>
            <a:pPr marL="533400" indent="-533400"/>
            <a:r>
              <a:rPr lang="pt-BR" altLang="pt-BR" sz="2800"/>
              <a:t>Tri, Bi e Acetato de celulose (Sensíveis ao pH)</a:t>
            </a:r>
          </a:p>
          <a:p>
            <a:pPr marL="533400" indent="-533400"/>
            <a:r>
              <a:rPr lang="pt-BR" altLang="pt-BR" sz="2800"/>
              <a:t>Polisulfonas </a:t>
            </a:r>
          </a:p>
          <a:p>
            <a:pPr marL="533400" indent="-533400"/>
            <a:r>
              <a:rPr lang="pt-BR" altLang="pt-BR" sz="2800"/>
              <a:t>Poliamidas (Baixa resistência a ação do cloro)</a:t>
            </a:r>
          </a:p>
          <a:p>
            <a:pPr marL="533400" indent="-533400"/>
            <a:r>
              <a:rPr lang="pt-BR" altLang="pt-BR" sz="2800"/>
              <a:t>Inorgânicas</a:t>
            </a:r>
          </a:p>
        </p:txBody>
      </p:sp>
      <p:pic>
        <p:nvPicPr>
          <p:cNvPr id="190469" name="Picture 5" descr="772-e">
            <a:extLst>
              <a:ext uri="{FF2B5EF4-FFF2-40B4-BE49-F238E27FC236}">
                <a16:creationId xmlns:a16="http://schemas.microsoft.com/office/drawing/2014/main" id="{51D7432F-D6F5-44B4-B109-84335966D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644900"/>
            <a:ext cx="4679950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>
            <a:extLst>
              <a:ext uri="{FF2B5EF4-FFF2-40B4-BE49-F238E27FC236}">
                <a16:creationId xmlns:a16="http://schemas.microsoft.com/office/drawing/2014/main" id="{3CCEFC87-CA58-4AFC-AFCA-2393B6EDAFC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91" name="Rectangle 3">
            <a:extLst>
              <a:ext uri="{FF2B5EF4-FFF2-40B4-BE49-F238E27FC236}">
                <a16:creationId xmlns:a16="http://schemas.microsoft.com/office/drawing/2014/main" id="{53B8E2E7-7691-4278-9E18-2943950481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NATUREZA QUÍMICA</a:t>
            </a:r>
          </a:p>
        </p:txBody>
      </p:sp>
      <p:sp>
        <p:nvSpPr>
          <p:cNvPr id="191492" name="Rectangle 4">
            <a:extLst>
              <a:ext uri="{FF2B5EF4-FFF2-40B4-BE49-F238E27FC236}">
                <a16:creationId xmlns:a16="http://schemas.microsoft.com/office/drawing/2014/main" id="{7D4DAD6F-A638-42FA-B608-70F63B761EE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9750" y="2060575"/>
            <a:ext cx="4319588" cy="4464050"/>
          </a:xfrm>
        </p:spPr>
        <p:txBody>
          <a:bodyPr/>
          <a:lstStyle/>
          <a:p>
            <a:pPr marL="533400" indent="-533400"/>
            <a:r>
              <a:rPr lang="pt-BR" altLang="pt-BR" sz="2800"/>
              <a:t>Orgânicas</a:t>
            </a:r>
          </a:p>
          <a:p>
            <a:pPr marL="533400" indent="-533400"/>
            <a:r>
              <a:rPr lang="pt-BR" altLang="pt-BR" sz="2800"/>
              <a:t>Tri, Bi e Acetato de celulose (Sensíveis ao pH)</a:t>
            </a:r>
          </a:p>
          <a:p>
            <a:pPr marL="533400" indent="-533400"/>
            <a:r>
              <a:rPr lang="pt-BR" altLang="pt-BR" sz="2800"/>
              <a:t>Polisulfonas </a:t>
            </a:r>
          </a:p>
          <a:p>
            <a:pPr marL="533400" indent="-533400"/>
            <a:r>
              <a:rPr lang="pt-BR" altLang="pt-BR" sz="2800"/>
              <a:t>Poliamidas (Baixa resistência a ação do cloro)</a:t>
            </a:r>
          </a:p>
          <a:p>
            <a:pPr marL="533400" indent="-533400"/>
            <a:r>
              <a:rPr lang="pt-BR" altLang="pt-BR" sz="2800"/>
              <a:t>Inorgânicas</a:t>
            </a:r>
          </a:p>
        </p:txBody>
      </p:sp>
      <p:pic>
        <p:nvPicPr>
          <p:cNvPr id="191493" name="Picture 5" descr="772-d">
            <a:extLst>
              <a:ext uri="{FF2B5EF4-FFF2-40B4-BE49-F238E27FC236}">
                <a16:creationId xmlns:a16="http://schemas.microsoft.com/office/drawing/2014/main" id="{EDB2C61D-F18E-436D-B715-F732EB64A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565400"/>
            <a:ext cx="3705225" cy="25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>
            <a:extLst>
              <a:ext uri="{FF2B5EF4-FFF2-40B4-BE49-F238E27FC236}">
                <a16:creationId xmlns:a16="http://schemas.microsoft.com/office/drawing/2014/main" id="{8519BD3C-84B6-4EEA-AE66-3434D35A6EB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2515" name="Rectangle 3">
            <a:extLst>
              <a:ext uri="{FF2B5EF4-FFF2-40B4-BE49-F238E27FC236}">
                <a16:creationId xmlns:a16="http://schemas.microsoft.com/office/drawing/2014/main" id="{A7CAED03-A0B0-4439-9AC5-8DB4633F23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371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NATUREZA QUÍMICA</a:t>
            </a:r>
          </a:p>
        </p:txBody>
      </p:sp>
      <p:graphicFrame>
        <p:nvGraphicFramePr>
          <p:cNvPr id="192610" name="Group 98">
            <a:extLst>
              <a:ext uri="{FF2B5EF4-FFF2-40B4-BE49-F238E27FC236}">
                <a16:creationId xmlns:a16="http://schemas.microsoft.com/office/drawing/2014/main" id="{8685B2BA-6547-444B-B72A-E950FCB00C84}"/>
              </a:ext>
            </a:extLst>
          </p:cNvPr>
          <p:cNvGraphicFramePr>
            <a:graphicFrameLocks noGrp="1"/>
          </p:cNvGraphicFramePr>
          <p:nvPr/>
        </p:nvGraphicFramePr>
        <p:xfrm>
          <a:off x="395288" y="2436813"/>
          <a:ext cx="8424862" cy="3800475"/>
        </p:xfrm>
        <a:graphic>
          <a:graphicData uri="http://schemas.openxmlformats.org/drawingml/2006/table">
            <a:tbl>
              <a:tblPr/>
              <a:tblGrid>
                <a:gridCol w="1800225">
                  <a:extLst>
                    <a:ext uri="{9D8B030D-6E8A-4147-A177-3AD203B41FA5}">
                      <a16:colId xmlns:a16="http://schemas.microsoft.com/office/drawing/2014/main" val="2797461854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val="2092412325"/>
                    </a:ext>
                  </a:extLst>
                </a:gridCol>
                <a:gridCol w="3960812">
                  <a:extLst>
                    <a:ext uri="{9D8B030D-6E8A-4147-A177-3AD203B41FA5}">
                      <a16:colId xmlns:a16="http://schemas.microsoft.com/office/drawing/2014/main" val="3657236278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Propriedade</a:t>
                      </a: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Membrana Inorgânica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Membrana Orgânica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657835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Aplicação</a:t>
                      </a: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MF e UF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MF, UF, NF e OR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187058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Resistência Térmica</a:t>
                      </a: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Cerâmicas &lt; 250 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Grafite &lt; 180 C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Acetato de celulose &lt; 40 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Polisulfona &lt; 90 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Poliacrilonitrila &lt; 60 C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088040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Faixa de pH</a:t>
                      </a: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0 a 14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Poliméricas: 2 a 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Acetato de celulose: 4,5 a 6,5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24296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Resistência Mecânica</a:t>
                      </a: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Boa 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Média a ruim, necessitam de suporte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13476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>
            <a:extLst>
              <a:ext uri="{FF2B5EF4-FFF2-40B4-BE49-F238E27FC236}">
                <a16:creationId xmlns:a16="http://schemas.microsoft.com/office/drawing/2014/main" id="{B4F60B91-D289-47AE-AFF9-4903173A169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539" name="Rectangle 3">
            <a:extLst>
              <a:ext uri="{FF2B5EF4-FFF2-40B4-BE49-F238E27FC236}">
                <a16:creationId xmlns:a16="http://schemas.microsoft.com/office/drawing/2014/main" id="{31D56146-0C5E-408A-AD01-57B4A7B721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8613"/>
            <a:ext cx="8229600" cy="1371600"/>
          </a:xfrm>
        </p:spPr>
        <p:txBody>
          <a:bodyPr/>
          <a:lstStyle/>
          <a:p>
            <a:r>
              <a:rPr lang="pt-BR" altLang="pt-BR" sz="4000"/>
              <a:t>PROCESSOS DE MEMBRANA</a:t>
            </a:r>
            <a:br>
              <a:rPr lang="pt-BR" altLang="pt-BR" sz="4000"/>
            </a:br>
            <a:r>
              <a:rPr lang="pt-BR" altLang="pt-BR" sz="4000"/>
              <a:t>NATUREZA QUÍMICA</a:t>
            </a:r>
          </a:p>
        </p:txBody>
      </p:sp>
      <p:graphicFrame>
        <p:nvGraphicFramePr>
          <p:cNvPr id="193576" name="Group 40">
            <a:extLst>
              <a:ext uri="{FF2B5EF4-FFF2-40B4-BE49-F238E27FC236}">
                <a16:creationId xmlns:a16="http://schemas.microsoft.com/office/drawing/2014/main" id="{379361D5-D628-4B90-BA9A-C2943AE3EA49}"/>
              </a:ext>
            </a:extLst>
          </p:cNvPr>
          <p:cNvGraphicFramePr>
            <a:graphicFrameLocks noGrp="1"/>
          </p:cNvGraphicFramePr>
          <p:nvPr/>
        </p:nvGraphicFramePr>
        <p:xfrm>
          <a:off x="395288" y="2436813"/>
          <a:ext cx="8424862" cy="2724150"/>
        </p:xfrm>
        <a:graphic>
          <a:graphicData uri="http://schemas.openxmlformats.org/drawingml/2006/table">
            <a:tbl>
              <a:tblPr/>
              <a:tblGrid>
                <a:gridCol w="2089150">
                  <a:extLst>
                    <a:ext uri="{9D8B030D-6E8A-4147-A177-3AD203B41FA5}">
                      <a16:colId xmlns:a16="http://schemas.microsoft.com/office/drawing/2014/main" val="776090709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555098312"/>
                    </a:ext>
                  </a:extLst>
                </a:gridCol>
                <a:gridCol w="3960812">
                  <a:extLst>
                    <a:ext uri="{9D8B030D-6E8A-4147-A177-3AD203B41FA5}">
                      <a16:colId xmlns:a16="http://schemas.microsoft.com/office/drawing/2014/main" val="3478254980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Propriedade</a:t>
                      </a: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Membrana Inorgânica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Membrana Orgânica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8238135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Tolerância a materiais oxidantes</a:t>
                      </a: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Boa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Depende do material polimérico, tempo de contato e concentração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5638518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Compactação</a:t>
                      </a: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Não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Sim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6413579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Vida útil</a:t>
                      </a: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10 anos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5 anos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89957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>
            <a:extLst>
              <a:ext uri="{FF2B5EF4-FFF2-40B4-BE49-F238E27FC236}">
                <a16:creationId xmlns:a16="http://schemas.microsoft.com/office/drawing/2014/main" id="{8CA1BC4F-B026-485F-AA9B-772609071A1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4563" name="Group 3">
            <a:extLst>
              <a:ext uri="{FF2B5EF4-FFF2-40B4-BE49-F238E27FC236}">
                <a16:creationId xmlns:a16="http://schemas.microsoft.com/office/drawing/2014/main" id="{6D918E22-E497-43E2-AB9E-C867B29AF548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2205038"/>
            <a:ext cx="3595688" cy="1760537"/>
            <a:chOff x="521" y="1283"/>
            <a:chExt cx="2265" cy="1109"/>
          </a:xfrm>
        </p:grpSpPr>
        <p:sp>
          <p:nvSpPr>
            <p:cNvPr id="194564" name="Rectangle 4">
              <a:extLst>
                <a:ext uri="{FF2B5EF4-FFF2-40B4-BE49-F238E27FC236}">
                  <a16:creationId xmlns:a16="http://schemas.microsoft.com/office/drawing/2014/main" id="{2068CCAD-0CF3-45F7-AF0F-B54C71F5D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" y="1511"/>
              <a:ext cx="553" cy="266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4565" name="Line 5">
              <a:extLst>
                <a:ext uri="{FF2B5EF4-FFF2-40B4-BE49-F238E27FC236}">
                  <a16:creationId xmlns:a16="http://schemas.microsoft.com/office/drawing/2014/main" id="{B7828949-98C4-49C5-9DDF-735EADB59C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" y="1511"/>
              <a:ext cx="553" cy="2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94566" name="AutoShape 6">
              <a:extLst>
                <a:ext uri="{FF2B5EF4-FFF2-40B4-BE49-F238E27FC236}">
                  <a16:creationId xmlns:a16="http://schemas.microsoft.com/office/drawing/2014/main" id="{018E8CAF-AD38-4378-87A8-F46F083DA019}"/>
                </a:ext>
              </a:extLst>
            </p:cNvPr>
            <p:cNvCxnSpPr>
              <a:cxnSpLocks noChangeShapeType="1"/>
              <a:stCxn id="194564" idx="2"/>
            </p:cNvCxnSpPr>
            <p:nvPr/>
          </p:nvCxnSpPr>
          <p:spPr bwMode="auto">
            <a:xfrm>
              <a:off x="1418" y="1785"/>
              <a:ext cx="1" cy="32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4567" name="Line 7">
              <a:extLst>
                <a:ext uri="{FF2B5EF4-FFF2-40B4-BE49-F238E27FC236}">
                  <a16:creationId xmlns:a16="http://schemas.microsoft.com/office/drawing/2014/main" id="{2D98EE18-C491-422F-A450-5139010F9F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4" y="1643"/>
              <a:ext cx="3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4568" name="Line 8">
              <a:extLst>
                <a:ext uri="{FF2B5EF4-FFF2-40B4-BE49-F238E27FC236}">
                  <a16:creationId xmlns:a16="http://schemas.microsoft.com/office/drawing/2014/main" id="{8BB5DD9E-F5CC-4E63-BD44-02EEB1E4B3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6" y="1645"/>
              <a:ext cx="3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94569" name="Object 9">
              <a:extLst>
                <a:ext uri="{FF2B5EF4-FFF2-40B4-BE49-F238E27FC236}">
                  <a16:creationId xmlns:a16="http://schemas.microsoft.com/office/drawing/2014/main" id="{9F3E5225-AFE0-41C2-8DAD-9ADDD3A8F1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27" y="1450"/>
            <a:ext cx="140" cy="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606" name="Equation" r:id="rId5" imgW="545760" imgH="545760" progId="Equation.3">
                    <p:embed/>
                  </p:oleObj>
                </mc:Choice>
                <mc:Fallback>
                  <p:oleObj name="Equation" r:id="rId5" imgW="545760" imgH="54576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" y="1450"/>
                          <a:ext cx="140" cy="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570" name="Object 10">
              <a:extLst>
                <a:ext uri="{FF2B5EF4-FFF2-40B4-BE49-F238E27FC236}">
                  <a16:creationId xmlns:a16="http://schemas.microsoft.com/office/drawing/2014/main" id="{F1024EA8-9988-4E0D-B35D-93AA2A1246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5" y="1450"/>
            <a:ext cx="133" cy="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607" name="Equation" r:id="rId7" imgW="520560" imgH="545760" progId="Equation.3">
                    <p:embed/>
                  </p:oleObj>
                </mc:Choice>
                <mc:Fallback>
                  <p:oleObj name="Equation" r:id="rId7" imgW="520560" imgH="54576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5" y="1450"/>
                          <a:ext cx="133" cy="1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571" name="Object 11">
              <a:extLst>
                <a:ext uri="{FF2B5EF4-FFF2-40B4-BE49-F238E27FC236}">
                  <a16:creationId xmlns:a16="http://schemas.microsoft.com/office/drawing/2014/main" id="{3EE8BAC2-CC39-47DD-B8F5-723CC247B48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85" y="1889"/>
            <a:ext cx="117" cy="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608" name="Equation" r:id="rId9" imgW="457200" imgH="482400" progId="Equation.3">
                    <p:embed/>
                  </p:oleObj>
                </mc:Choice>
                <mc:Fallback>
                  <p:oleObj name="Equation" r:id="rId9" imgW="457200" imgH="4824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5" y="1889"/>
                          <a:ext cx="117" cy="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572" name="Text Box 12">
              <a:extLst>
                <a:ext uri="{FF2B5EF4-FFF2-40B4-BE49-F238E27FC236}">
                  <a16:creationId xmlns:a16="http://schemas.microsoft.com/office/drawing/2014/main" id="{B2E49D57-E3DC-4D86-BBC9-72FD94B27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4" y="2219"/>
              <a:ext cx="1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Concentrado ou rejeito</a:t>
              </a:r>
            </a:p>
          </p:txBody>
        </p:sp>
        <p:sp>
          <p:nvSpPr>
            <p:cNvPr id="194573" name="Text Box 13">
              <a:extLst>
                <a:ext uri="{FF2B5EF4-FFF2-40B4-BE49-F238E27FC236}">
                  <a16:creationId xmlns:a16="http://schemas.microsoft.com/office/drawing/2014/main" id="{484018BA-5A14-4270-B930-A6A9722C4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7" y="1298"/>
              <a:ext cx="59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Permeado</a:t>
              </a:r>
            </a:p>
          </p:txBody>
        </p:sp>
        <p:sp>
          <p:nvSpPr>
            <p:cNvPr id="194574" name="Text Box 14">
              <a:extLst>
                <a:ext uri="{FF2B5EF4-FFF2-40B4-BE49-F238E27FC236}">
                  <a16:creationId xmlns:a16="http://schemas.microsoft.com/office/drawing/2014/main" id="{6D9A8A63-334F-4DD0-8758-0EC51BEC07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1283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Alimentação</a:t>
              </a:r>
            </a:p>
          </p:txBody>
        </p:sp>
        <p:cxnSp>
          <p:nvCxnSpPr>
            <p:cNvPr id="194575" name="AutoShape 15">
              <a:extLst>
                <a:ext uri="{FF2B5EF4-FFF2-40B4-BE49-F238E27FC236}">
                  <a16:creationId xmlns:a16="http://schemas.microsoft.com/office/drawing/2014/main" id="{EF2D1588-EF08-4FAA-852F-2932A1C697D0}"/>
                </a:ext>
              </a:extLst>
            </p:cNvPr>
            <p:cNvCxnSpPr>
              <a:cxnSpLocks noChangeShapeType="1"/>
              <a:stCxn id="194574" idx="1"/>
              <a:endCxn id="0" idx="1"/>
            </p:cNvCxnSpPr>
            <p:nvPr/>
          </p:nvCxnSpPr>
          <p:spPr bwMode="auto">
            <a:xfrm rot="10800000" flipH="1" flipV="1">
              <a:off x="521" y="1311"/>
              <a:ext cx="306" cy="216"/>
            </a:xfrm>
            <a:prstGeom prst="curvedConnector3">
              <a:avLst>
                <a:gd name="adj1" fmla="val -1912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4576" name="AutoShape 16">
              <a:extLst>
                <a:ext uri="{FF2B5EF4-FFF2-40B4-BE49-F238E27FC236}">
                  <a16:creationId xmlns:a16="http://schemas.microsoft.com/office/drawing/2014/main" id="{0CC11B46-0C5A-4045-B72B-F8D2FA9504BC}"/>
                </a:ext>
              </a:extLst>
            </p:cNvPr>
            <p:cNvCxnSpPr>
              <a:cxnSpLocks noChangeShapeType="1"/>
              <a:stCxn id="194572" idx="0"/>
              <a:endCxn id="0" idx="3"/>
            </p:cNvCxnSpPr>
            <p:nvPr/>
          </p:nvCxnSpPr>
          <p:spPr bwMode="auto">
            <a:xfrm rot="5400000" flipH="1">
              <a:off x="1604" y="1955"/>
              <a:ext cx="245" cy="249"/>
            </a:xfrm>
            <a:prstGeom prst="curvedConnector2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4577" name="AutoShape 17">
              <a:extLst>
                <a:ext uri="{FF2B5EF4-FFF2-40B4-BE49-F238E27FC236}">
                  <a16:creationId xmlns:a16="http://schemas.microsoft.com/office/drawing/2014/main" id="{36440173-5F7D-449F-BAE5-B928539A2CD7}"/>
                </a:ext>
              </a:extLst>
            </p:cNvPr>
            <p:cNvCxnSpPr>
              <a:cxnSpLocks noChangeShapeType="1"/>
              <a:stCxn id="194573" idx="1"/>
              <a:endCxn id="0" idx="3"/>
            </p:cNvCxnSpPr>
            <p:nvPr/>
          </p:nvCxnSpPr>
          <p:spPr bwMode="auto">
            <a:xfrm rot="10800000" flipV="1">
              <a:off x="1938" y="1385"/>
              <a:ext cx="89" cy="143"/>
            </a:xfrm>
            <a:prstGeom prst="curvedConnector3">
              <a:avLst>
                <a:gd name="adj1" fmla="val 4944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4578" name="Group 18">
            <a:extLst>
              <a:ext uri="{FF2B5EF4-FFF2-40B4-BE49-F238E27FC236}">
                <a16:creationId xmlns:a16="http://schemas.microsoft.com/office/drawing/2014/main" id="{B42202C3-7D42-474A-9DBC-50467B7140C5}"/>
              </a:ext>
            </a:extLst>
          </p:cNvPr>
          <p:cNvGrpSpPr>
            <a:grpSpLocks/>
          </p:cNvGrpSpPr>
          <p:nvPr/>
        </p:nvGrpSpPr>
        <p:grpSpPr bwMode="auto">
          <a:xfrm>
            <a:off x="215900" y="4510088"/>
            <a:ext cx="4068763" cy="1079500"/>
            <a:chOff x="0" y="2723"/>
            <a:chExt cx="2563" cy="680"/>
          </a:xfrm>
        </p:grpSpPr>
        <p:sp>
          <p:nvSpPr>
            <p:cNvPr id="194579" name="Text Box 19">
              <a:extLst>
                <a:ext uri="{FF2B5EF4-FFF2-40B4-BE49-F238E27FC236}">
                  <a16:creationId xmlns:a16="http://schemas.microsoft.com/office/drawing/2014/main" id="{7BCC6FB4-0B7C-4339-8EE4-C292E6D5D6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918"/>
              <a:ext cx="164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>
                  <a:latin typeface="Verdana" panose="020B0604030504040204" pitchFamily="34" charset="0"/>
                </a:rPr>
                <a:t>Recuperação (%)=</a:t>
              </a:r>
            </a:p>
          </p:txBody>
        </p:sp>
        <p:graphicFrame>
          <p:nvGraphicFramePr>
            <p:cNvPr id="194580" name="Object 20">
              <a:extLst>
                <a:ext uri="{FF2B5EF4-FFF2-40B4-BE49-F238E27FC236}">
                  <a16:creationId xmlns:a16="http://schemas.microsoft.com/office/drawing/2014/main" id="{F9FFF69F-662B-4DC5-A6D5-5C439EFD724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19" y="2723"/>
            <a:ext cx="944" cy="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609" name="Equation" r:id="rId11" imgW="1460160" imgH="1079280" progId="Equation.3">
                    <p:embed/>
                  </p:oleObj>
                </mc:Choice>
                <mc:Fallback>
                  <p:oleObj name="Equation" r:id="rId11" imgW="1460160" imgH="1079280" progId="Equation.3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9" y="2723"/>
                          <a:ext cx="944" cy="6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4581" name="Rectangle 21">
            <a:extLst>
              <a:ext uri="{FF2B5EF4-FFF2-40B4-BE49-F238E27FC236}">
                <a16:creationId xmlns:a16="http://schemas.microsoft.com/office/drawing/2014/main" id="{815A7DD0-C46C-4ADF-98F2-97B688ADE0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247775"/>
          </a:xfrm>
          <a:noFill/>
          <a:ln/>
        </p:spPr>
        <p:txBody>
          <a:bodyPr/>
          <a:lstStyle/>
          <a:p>
            <a:r>
              <a:rPr lang="pt-BR" altLang="pt-BR" sz="4000"/>
              <a:t>VALORES TÍPICOS DE RECUPERAÇÃO EM PROCESSOS DE MEMBRANA</a:t>
            </a:r>
          </a:p>
        </p:txBody>
      </p:sp>
      <p:graphicFrame>
        <p:nvGraphicFramePr>
          <p:cNvPr id="194582" name="Group 22">
            <a:extLst>
              <a:ext uri="{FF2B5EF4-FFF2-40B4-BE49-F238E27FC236}">
                <a16:creationId xmlns:a16="http://schemas.microsoft.com/office/drawing/2014/main" id="{8AA30278-9A2C-4945-AFCD-965B907D4AF9}"/>
              </a:ext>
            </a:extLst>
          </p:cNvPr>
          <p:cNvGraphicFramePr>
            <a:graphicFrameLocks noGrp="1"/>
          </p:cNvGraphicFramePr>
          <p:nvPr/>
        </p:nvGraphicFramePr>
        <p:xfrm>
          <a:off x="4572000" y="2349500"/>
          <a:ext cx="4319588" cy="4083050"/>
        </p:xfrm>
        <a:graphic>
          <a:graphicData uri="http://schemas.openxmlformats.org/drawingml/2006/table">
            <a:tbl>
              <a:tblPr/>
              <a:tblGrid>
                <a:gridCol w="2160588">
                  <a:extLst>
                    <a:ext uri="{9D8B030D-6E8A-4147-A177-3AD203B41FA5}">
                      <a16:colId xmlns:a16="http://schemas.microsoft.com/office/drawing/2014/main" val="219257309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2891452118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Processo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Recuperação (%)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0007415"/>
                  </a:ext>
                </a:extLst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Osmose Reversa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50 a 80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81789"/>
                  </a:ext>
                </a:extLst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Nanofiltração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75 a 90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705731"/>
                  </a:ext>
                </a:extLst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Ultrafiltração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90 a 98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6281810"/>
                  </a:ext>
                </a:extLst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Microfiltração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90 a 98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698216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>
            <a:extLst>
              <a:ext uri="{FF2B5EF4-FFF2-40B4-BE49-F238E27FC236}">
                <a16:creationId xmlns:a16="http://schemas.microsoft.com/office/drawing/2014/main" id="{22D69C40-C087-410A-A3F3-E870CB1978D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605" name="Rectangle 21">
            <a:extLst>
              <a:ext uri="{FF2B5EF4-FFF2-40B4-BE49-F238E27FC236}">
                <a16:creationId xmlns:a16="http://schemas.microsoft.com/office/drawing/2014/main" id="{796F302C-CD3B-4837-9796-E99D6064E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2016125"/>
          </a:xfrm>
          <a:noFill/>
          <a:ln/>
        </p:spPr>
        <p:txBody>
          <a:bodyPr/>
          <a:lstStyle/>
          <a:p>
            <a:r>
              <a:rPr lang="pt-BR" altLang="pt-BR" sz="4000"/>
              <a:t>CONFIGURAÇÕES TÍPICAS DE SISTEMAS DE NANOFILTRAÇÃO E OSMOSE REVERSA</a:t>
            </a:r>
          </a:p>
        </p:txBody>
      </p:sp>
      <p:grpSp>
        <p:nvGrpSpPr>
          <p:cNvPr id="195629" name="Group 45">
            <a:extLst>
              <a:ext uri="{FF2B5EF4-FFF2-40B4-BE49-F238E27FC236}">
                <a16:creationId xmlns:a16="http://schemas.microsoft.com/office/drawing/2014/main" id="{AAFD8B8A-1194-4591-BB63-24230B18F3FF}"/>
              </a:ext>
            </a:extLst>
          </p:cNvPr>
          <p:cNvGrpSpPr>
            <a:grpSpLocks/>
          </p:cNvGrpSpPr>
          <p:nvPr/>
        </p:nvGrpSpPr>
        <p:grpSpPr bwMode="auto">
          <a:xfrm>
            <a:off x="3059113" y="3314700"/>
            <a:ext cx="2160587" cy="792163"/>
            <a:chOff x="1247" y="2024"/>
            <a:chExt cx="1361" cy="499"/>
          </a:xfrm>
        </p:grpSpPr>
        <p:sp>
          <p:nvSpPr>
            <p:cNvPr id="195626" name="Rectangle 42">
              <a:extLst>
                <a:ext uri="{FF2B5EF4-FFF2-40B4-BE49-F238E27FC236}">
                  <a16:creationId xmlns:a16="http://schemas.microsoft.com/office/drawing/2014/main" id="{22129F60-813B-4EFE-954A-C15E5A98B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2024"/>
              <a:ext cx="1361" cy="499"/>
            </a:xfrm>
            <a:prstGeom prst="rect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5627" name="Line 43">
              <a:extLst>
                <a:ext uri="{FF2B5EF4-FFF2-40B4-BE49-F238E27FC236}">
                  <a16:creationId xmlns:a16="http://schemas.microsoft.com/office/drawing/2014/main" id="{E5D1BFD3-07F8-4811-98A3-AEB9B855AE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7" y="2024"/>
              <a:ext cx="1361" cy="49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5628" name="Oval 44">
            <a:extLst>
              <a:ext uri="{FF2B5EF4-FFF2-40B4-BE49-F238E27FC236}">
                <a16:creationId xmlns:a16="http://schemas.microsoft.com/office/drawing/2014/main" id="{33985B5A-A645-44AC-AAB3-8ACE84BEC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3284538"/>
            <a:ext cx="863600" cy="863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Bomba</a:t>
            </a:r>
          </a:p>
        </p:txBody>
      </p:sp>
      <p:sp>
        <p:nvSpPr>
          <p:cNvPr id="195630" name="Line 46">
            <a:extLst>
              <a:ext uri="{FF2B5EF4-FFF2-40B4-BE49-F238E27FC236}">
                <a16:creationId xmlns:a16="http://schemas.microsoft.com/office/drawing/2014/main" id="{13C92BA6-2353-4979-A1FE-C82984364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3716338"/>
            <a:ext cx="9366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195631" name="AutoShape 47">
            <a:extLst>
              <a:ext uri="{FF2B5EF4-FFF2-40B4-BE49-F238E27FC236}">
                <a16:creationId xmlns:a16="http://schemas.microsoft.com/office/drawing/2014/main" id="{CE5F9138-047A-417C-8698-CD2C08832A5C}"/>
              </a:ext>
            </a:extLst>
          </p:cNvPr>
          <p:cNvCxnSpPr>
            <a:cxnSpLocks noChangeShapeType="1"/>
            <a:stCxn id="195628" idx="6"/>
            <a:endCxn id="195626" idx="1"/>
          </p:cNvCxnSpPr>
          <p:nvPr/>
        </p:nvCxnSpPr>
        <p:spPr bwMode="auto">
          <a:xfrm flipV="1">
            <a:off x="2195513" y="3711575"/>
            <a:ext cx="838200" cy="47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5632" name="AutoShape 48">
            <a:extLst>
              <a:ext uri="{FF2B5EF4-FFF2-40B4-BE49-F238E27FC236}">
                <a16:creationId xmlns:a16="http://schemas.microsoft.com/office/drawing/2014/main" id="{72B73041-37C8-4879-BCB1-69855889B169}"/>
              </a:ext>
            </a:extLst>
          </p:cNvPr>
          <p:cNvCxnSpPr>
            <a:cxnSpLocks noChangeShapeType="1"/>
            <a:stCxn id="195626" idx="2"/>
          </p:cNvCxnSpPr>
          <p:nvPr/>
        </p:nvCxnSpPr>
        <p:spPr bwMode="auto">
          <a:xfrm>
            <a:off x="4140200" y="4132263"/>
            <a:ext cx="0" cy="8096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5633" name="AutoShape 49">
            <a:extLst>
              <a:ext uri="{FF2B5EF4-FFF2-40B4-BE49-F238E27FC236}">
                <a16:creationId xmlns:a16="http://schemas.microsoft.com/office/drawing/2014/main" id="{468B908E-00AD-47AA-9167-9D7BFEEB88F2}"/>
              </a:ext>
            </a:extLst>
          </p:cNvPr>
          <p:cNvCxnSpPr>
            <a:cxnSpLocks noChangeShapeType="1"/>
            <a:stCxn id="195626" idx="3"/>
          </p:cNvCxnSpPr>
          <p:nvPr/>
        </p:nvCxnSpPr>
        <p:spPr bwMode="auto">
          <a:xfrm>
            <a:off x="5245100" y="3711575"/>
            <a:ext cx="1343025" cy="47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95634" name="Object 50">
            <a:extLst>
              <a:ext uri="{FF2B5EF4-FFF2-40B4-BE49-F238E27FC236}">
                <a16:creationId xmlns:a16="http://schemas.microsoft.com/office/drawing/2014/main" id="{C57BE537-AF8C-415B-9E35-A535A29548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56100" y="4365625"/>
          <a:ext cx="1333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41" name="Equation" r:id="rId5" imgW="1333440" imgH="431640" progId="Equation.3">
                  <p:embed/>
                </p:oleObj>
              </mc:Choice>
              <mc:Fallback>
                <p:oleObj name="Equation" r:id="rId5" imgW="1333440" imgH="431640" progId="Equation.3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4365625"/>
                        <a:ext cx="13335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635" name="Object 51">
            <a:extLst>
              <a:ext uri="{FF2B5EF4-FFF2-40B4-BE49-F238E27FC236}">
                <a16:creationId xmlns:a16="http://schemas.microsoft.com/office/drawing/2014/main" id="{72CEEE71-6D25-4DD7-9FC3-BD075E667F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5600" y="3068638"/>
          <a:ext cx="14478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42" name="Equation" r:id="rId7" imgW="1447560" imgH="469800" progId="Equation.3">
                  <p:embed/>
                </p:oleObj>
              </mc:Choice>
              <mc:Fallback>
                <p:oleObj name="Equation" r:id="rId7" imgW="1447560" imgH="469800" progId="Equation.3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3068638"/>
                        <a:ext cx="14478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636" name="Object 52">
            <a:extLst>
              <a:ext uri="{FF2B5EF4-FFF2-40B4-BE49-F238E27FC236}">
                <a16:creationId xmlns:a16="http://schemas.microsoft.com/office/drawing/2014/main" id="{896AFB7B-091E-4E47-926B-0B84B7A222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2636838"/>
          <a:ext cx="15113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43" name="Equation" r:id="rId9" imgW="1511280" imgH="469800" progId="Equation.3">
                  <p:embed/>
                </p:oleObj>
              </mc:Choice>
              <mc:Fallback>
                <p:oleObj name="Equation" r:id="rId9" imgW="1511280" imgH="469800" progId="Equation.3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636838"/>
                        <a:ext cx="15113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5637" name="Text Box 53">
            <a:extLst>
              <a:ext uri="{FF2B5EF4-FFF2-40B4-BE49-F238E27FC236}">
                <a16:creationId xmlns:a16="http://schemas.microsoft.com/office/drawing/2014/main" id="{F3AB705E-F17D-4B1E-80DF-963AF146F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241925"/>
            <a:ext cx="67691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 Estágio Simples !!!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Recuperação de 15% a 30% !!!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>
            <a:extLst>
              <a:ext uri="{FF2B5EF4-FFF2-40B4-BE49-F238E27FC236}">
                <a16:creationId xmlns:a16="http://schemas.microsoft.com/office/drawing/2014/main" id="{51AB67A8-95D9-4B7A-B9D5-663BAEB68FB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611" name="Rectangle 3">
            <a:extLst>
              <a:ext uri="{FF2B5EF4-FFF2-40B4-BE49-F238E27FC236}">
                <a16:creationId xmlns:a16="http://schemas.microsoft.com/office/drawing/2014/main" id="{58198AC8-AEFC-46F6-8E38-00AFE43C36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2016125"/>
          </a:xfrm>
          <a:noFill/>
          <a:ln/>
        </p:spPr>
        <p:txBody>
          <a:bodyPr/>
          <a:lstStyle/>
          <a:p>
            <a:r>
              <a:rPr lang="pt-BR" altLang="pt-BR" sz="4000"/>
              <a:t>CONFIGURAÇÕES TÍPICAS DE SISTEMAS DE NANOFILTRAÇÃO E OSMOSE REVERSA</a:t>
            </a:r>
          </a:p>
        </p:txBody>
      </p:sp>
      <p:grpSp>
        <p:nvGrpSpPr>
          <p:cNvPr id="196612" name="Group 4">
            <a:extLst>
              <a:ext uri="{FF2B5EF4-FFF2-40B4-BE49-F238E27FC236}">
                <a16:creationId xmlns:a16="http://schemas.microsoft.com/office/drawing/2014/main" id="{9A243DF9-4FF2-4F3B-B579-1B28902D0A60}"/>
              </a:ext>
            </a:extLst>
          </p:cNvPr>
          <p:cNvGrpSpPr>
            <a:grpSpLocks/>
          </p:cNvGrpSpPr>
          <p:nvPr/>
        </p:nvGrpSpPr>
        <p:grpSpPr bwMode="auto">
          <a:xfrm>
            <a:off x="2914650" y="2738438"/>
            <a:ext cx="2160588" cy="792162"/>
            <a:chOff x="1247" y="2024"/>
            <a:chExt cx="1361" cy="499"/>
          </a:xfrm>
        </p:grpSpPr>
        <p:sp>
          <p:nvSpPr>
            <p:cNvPr id="196613" name="Rectangle 5">
              <a:extLst>
                <a:ext uri="{FF2B5EF4-FFF2-40B4-BE49-F238E27FC236}">
                  <a16:creationId xmlns:a16="http://schemas.microsoft.com/office/drawing/2014/main" id="{35B93CEA-38A0-4D70-8C1E-E7D7CFCF9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2024"/>
              <a:ext cx="1361" cy="499"/>
            </a:xfrm>
            <a:prstGeom prst="rect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6614" name="Line 6">
              <a:extLst>
                <a:ext uri="{FF2B5EF4-FFF2-40B4-BE49-F238E27FC236}">
                  <a16:creationId xmlns:a16="http://schemas.microsoft.com/office/drawing/2014/main" id="{C83243C3-8560-48F7-BCA4-82EF224E52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7" y="2024"/>
              <a:ext cx="1361" cy="49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6615" name="Oval 7">
            <a:extLst>
              <a:ext uri="{FF2B5EF4-FFF2-40B4-BE49-F238E27FC236}">
                <a16:creationId xmlns:a16="http://schemas.microsoft.com/office/drawing/2014/main" id="{6888E7E4-F1E4-4A2A-8B4C-601A8279E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708275"/>
            <a:ext cx="863600" cy="863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/>
              <a:t>Bomba</a:t>
            </a:r>
          </a:p>
        </p:txBody>
      </p:sp>
      <p:sp>
        <p:nvSpPr>
          <p:cNvPr id="196616" name="Line 8">
            <a:extLst>
              <a:ext uri="{FF2B5EF4-FFF2-40B4-BE49-F238E27FC236}">
                <a16:creationId xmlns:a16="http://schemas.microsoft.com/office/drawing/2014/main" id="{65508ECF-3EDF-4A33-910B-3E59E746E6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3140075"/>
            <a:ext cx="9366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196617" name="AutoShape 9">
            <a:extLst>
              <a:ext uri="{FF2B5EF4-FFF2-40B4-BE49-F238E27FC236}">
                <a16:creationId xmlns:a16="http://schemas.microsoft.com/office/drawing/2014/main" id="{8CCC8289-C459-4164-869D-472749C2D5F1}"/>
              </a:ext>
            </a:extLst>
          </p:cNvPr>
          <p:cNvCxnSpPr>
            <a:cxnSpLocks noChangeShapeType="1"/>
            <a:stCxn id="196615" idx="6"/>
            <a:endCxn id="196613" idx="1"/>
          </p:cNvCxnSpPr>
          <p:nvPr/>
        </p:nvCxnSpPr>
        <p:spPr bwMode="auto">
          <a:xfrm flipV="1">
            <a:off x="2051050" y="3135313"/>
            <a:ext cx="838200" cy="47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96622" name="Object 14">
            <a:extLst>
              <a:ext uri="{FF2B5EF4-FFF2-40B4-BE49-F238E27FC236}">
                <a16:creationId xmlns:a16="http://schemas.microsoft.com/office/drawing/2014/main" id="{66A95EB8-FF59-4D33-80C7-4E529B371B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550" y="2205038"/>
          <a:ext cx="15113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33" name="Equation" r:id="rId5" imgW="1511280" imgH="469800" progId="Equation.3">
                  <p:embed/>
                </p:oleObj>
              </mc:Choice>
              <mc:Fallback>
                <p:oleObj name="Equation" r:id="rId5" imgW="1511280" imgH="4698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2205038"/>
                        <a:ext cx="15113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23" name="Text Box 15">
            <a:extLst>
              <a:ext uri="{FF2B5EF4-FFF2-40B4-BE49-F238E27FC236}">
                <a16:creationId xmlns:a16="http://schemas.microsoft.com/office/drawing/2014/main" id="{59CC4F8A-7C6E-411D-9190-C8327B8A7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445125"/>
            <a:ext cx="77771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 Duplo Estágio !!!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Recuperação de 30% a 60% !!!</a:t>
            </a:r>
          </a:p>
        </p:txBody>
      </p:sp>
      <p:grpSp>
        <p:nvGrpSpPr>
          <p:cNvPr id="196624" name="Group 16">
            <a:extLst>
              <a:ext uri="{FF2B5EF4-FFF2-40B4-BE49-F238E27FC236}">
                <a16:creationId xmlns:a16="http://schemas.microsoft.com/office/drawing/2014/main" id="{6BA9888D-508F-49EA-9CE5-7A0DE9EFBAD0}"/>
              </a:ext>
            </a:extLst>
          </p:cNvPr>
          <p:cNvGrpSpPr>
            <a:grpSpLocks/>
          </p:cNvGrpSpPr>
          <p:nvPr/>
        </p:nvGrpSpPr>
        <p:grpSpPr bwMode="auto">
          <a:xfrm>
            <a:off x="4643438" y="4076700"/>
            <a:ext cx="2160587" cy="792163"/>
            <a:chOff x="1247" y="2024"/>
            <a:chExt cx="1361" cy="499"/>
          </a:xfrm>
        </p:grpSpPr>
        <p:sp>
          <p:nvSpPr>
            <p:cNvPr id="196625" name="Rectangle 17">
              <a:extLst>
                <a:ext uri="{FF2B5EF4-FFF2-40B4-BE49-F238E27FC236}">
                  <a16:creationId xmlns:a16="http://schemas.microsoft.com/office/drawing/2014/main" id="{B5F8DFB5-FFD3-4157-B639-DD462AC75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2024"/>
              <a:ext cx="1361" cy="499"/>
            </a:xfrm>
            <a:prstGeom prst="rect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6626" name="Line 18">
              <a:extLst>
                <a:ext uri="{FF2B5EF4-FFF2-40B4-BE49-F238E27FC236}">
                  <a16:creationId xmlns:a16="http://schemas.microsoft.com/office/drawing/2014/main" id="{DBC01473-86B5-4481-9640-83CF0EFB85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7" y="2024"/>
              <a:ext cx="1361" cy="49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cxnSp>
        <p:nvCxnSpPr>
          <p:cNvPr id="196627" name="AutoShape 19">
            <a:extLst>
              <a:ext uri="{FF2B5EF4-FFF2-40B4-BE49-F238E27FC236}">
                <a16:creationId xmlns:a16="http://schemas.microsoft.com/office/drawing/2014/main" id="{4321D2F0-7687-489B-B0FC-EC6450E96E9A}"/>
              </a:ext>
            </a:extLst>
          </p:cNvPr>
          <p:cNvCxnSpPr>
            <a:cxnSpLocks noChangeShapeType="1"/>
            <a:stCxn id="196613" idx="2"/>
            <a:endCxn id="196625" idx="1"/>
          </p:cNvCxnSpPr>
          <p:nvPr/>
        </p:nvCxnSpPr>
        <p:spPr bwMode="auto">
          <a:xfrm rot="16200000" flipH="1">
            <a:off x="3848100" y="3703638"/>
            <a:ext cx="917575" cy="622300"/>
          </a:xfrm>
          <a:prstGeom prst="bentConnector2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6628" name="AutoShape 20">
            <a:extLst>
              <a:ext uri="{FF2B5EF4-FFF2-40B4-BE49-F238E27FC236}">
                <a16:creationId xmlns:a16="http://schemas.microsoft.com/office/drawing/2014/main" id="{63FE914C-AA93-4180-83EC-A06FAAF22C78}"/>
              </a:ext>
            </a:extLst>
          </p:cNvPr>
          <p:cNvCxnSpPr>
            <a:cxnSpLocks noChangeShapeType="1"/>
            <a:stCxn id="196613" idx="3"/>
          </p:cNvCxnSpPr>
          <p:nvPr/>
        </p:nvCxnSpPr>
        <p:spPr bwMode="auto">
          <a:xfrm>
            <a:off x="5100638" y="3135313"/>
            <a:ext cx="3071812" cy="63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6629" name="AutoShape 21">
            <a:extLst>
              <a:ext uri="{FF2B5EF4-FFF2-40B4-BE49-F238E27FC236}">
                <a16:creationId xmlns:a16="http://schemas.microsoft.com/office/drawing/2014/main" id="{96D63516-F59F-4981-BA33-D664C0D1B5A9}"/>
              </a:ext>
            </a:extLst>
          </p:cNvPr>
          <p:cNvCxnSpPr>
            <a:cxnSpLocks noChangeShapeType="1"/>
            <a:stCxn id="196625" idx="3"/>
          </p:cNvCxnSpPr>
          <p:nvPr/>
        </p:nvCxnSpPr>
        <p:spPr bwMode="auto">
          <a:xfrm flipV="1">
            <a:off x="6829425" y="3141663"/>
            <a:ext cx="695325" cy="1331912"/>
          </a:xfrm>
          <a:prstGeom prst="bentConnector2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6631" name="AutoShape 23">
            <a:extLst>
              <a:ext uri="{FF2B5EF4-FFF2-40B4-BE49-F238E27FC236}">
                <a16:creationId xmlns:a16="http://schemas.microsoft.com/office/drawing/2014/main" id="{94D73D7C-04A0-47EE-9E7C-17BD1FEBE1A4}"/>
              </a:ext>
            </a:extLst>
          </p:cNvPr>
          <p:cNvCxnSpPr>
            <a:cxnSpLocks noChangeShapeType="1"/>
            <a:stCxn id="196625" idx="2"/>
          </p:cNvCxnSpPr>
          <p:nvPr/>
        </p:nvCxnSpPr>
        <p:spPr bwMode="auto">
          <a:xfrm>
            <a:off x="5724525" y="4894263"/>
            <a:ext cx="0" cy="8397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>
            <a:extLst>
              <a:ext uri="{FF2B5EF4-FFF2-40B4-BE49-F238E27FC236}">
                <a16:creationId xmlns:a16="http://schemas.microsoft.com/office/drawing/2014/main" id="{B21C36F7-919A-4E6C-8436-93B6923ACC3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7635" name="Rectangle 3">
            <a:extLst>
              <a:ext uri="{FF2B5EF4-FFF2-40B4-BE49-F238E27FC236}">
                <a16:creationId xmlns:a16="http://schemas.microsoft.com/office/drawing/2014/main" id="{01D8D628-74A8-41C2-A256-C027D6A331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2016125"/>
          </a:xfrm>
          <a:noFill/>
          <a:ln/>
        </p:spPr>
        <p:txBody>
          <a:bodyPr/>
          <a:lstStyle/>
          <a:p>
            <a:r>
              <a:rPr lang="pt-BR" altLang="pt-BR" sz="4000"/>
              <a:t>CONFIGURAÇÕES TÍPICAS DE SISTEMAS DE NANOFILTRAÇÃO E OSMOSE REVERSA</a:t>
            </a:r>
          </a:p>
        </p:txBody>
      </p:sp>
      <p:graphicFrame>
        <p:nvGraphicFramePr>
          <p:cNvPr id="197642" name="Object 10">
            <a:extLst>
              <a:ext uri="{FF2B5EF4-FFF2-40B4-BE49-F238E27FC236}">
                <a16:creationId xmlns:a16="http://schemas.microsoft.com/office/drawing/2014/main" id="{66425504-2779-453A-9CF3-D24F7B9C2C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3500438"/>
          <a:ext cx="15113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61" name="Equation" r:id="rId5" imgW="1511280" imgH="469800" progId="Equation.3">
                  <p:embed/>
                </p:oleObj>
              </mc:Choice>
              <mc:Fallback>
                <p:oleObj name="Equation" r:id="rId5" imgW="1511280" imgH="4698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500438"/>
                        <a:ext cx="15113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7643" name="Text Box 11">
            <a:extLst>
              <a:ext uri="{FF2B5EF4-FFF2-40B4-BE49-F238E27FC236}">
                <a16:creationId xmlns:a16="http://schemas.microsoft.com/office/drawing/2014/main" id="{8113C51E-50DD-4D9B-8837-53C98F719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589588"/>
            <a:ext cx="7848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 Triplo Estágio !!!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Recuperação de 70% a 85% !!!</a:t>
            </a:r>
          </a:p>
        </p:txBody>
      </p:sp>
      <p:grpSp>
        <p:nvGrpSpPr>
          <p:cNvPr id="197636" name="Group 4">
            <a:extLst>
              <a:ext uri="{FF2B5EF4-FFF2-40B4-BE49-F238E27FC236}">
                <a16:creationId xmlns:a16="http://schemas.microsoft.com/office/drawing/2014/main" id="{FD5022B9-BB56-474C-A795-044921348749}"/>
              </a:ext>
            </a:extLst>
          </p:cNvPr>
          <p:cNvGrpSpPr>
            <a:grpSpLocks/>
          </p:cNvGrpSpPr>
          <p:nvPr/>
        </p:nvGrpSpPr>
        <p:grpSpPr bwMode="auto">
          <a:xfrm>
            <a:off x="2333625" y="2730500"/>
            <a:ext cx="1689100" cy="604838"/>
            <a:chOff x="1247" y="2024"/>
            <a:chExt cx="1361" cy="499"/>
          </a:xfrm>
        </p:grpSpPr>
        <p:sp>
          <p:nvSpPr>
            <p:cNvPr id="197637" name="Rectangle 5">
              <a:extLst>
                <a:ext uri="{FF2B5EF4-FFF2-40B4-BE49-F238E27FC236}">
                  <a16:creationId xmlns:a16="http://schemas.microsoft.com/office/drawing/2014/main" id="{C561E8E0-E812-4523-86BD-5F6118E4C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2024"/>
              <a:ext cx="1361" cy="499"/>
            </a:xfrm>
            <a:prstGeom prst="rect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7638" name="Line 6">
              <a:extLst>
                <a:ext uri="{FF2B5EF4-FFF2-40B4-BE49-F238E27FC236}">
                  <a16:creationId xmlns:a16="http://schemas.microsoft.com/office/drawing/2014/main" id="{949542FF-9D6B-4457-8C7B-5C3AE77B55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7" y="2024"/>
              <a:ext cx="1361" cy="49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7639" name="Oval 7">
            <a:extLst>
              <a:ext uri="{FF2B5EF4-FFF2-40B4-BE49-F238E27FC236}">
                <a16:creationId xmlns:a16="http://schemas.microsoft.com/office/drawing/2014/main" id="{F2630B28-7E3F-4526-98CF-786ECC6EE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63" y="2708275"/>
            <a:ext cx="676275" cy="6572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1200"/>
              <a:t>Bomba</a:t>
            </a:r>
          </a:p>
        </p:txBody>
      </p:sp>
      <p:sp>
        <p:nvSpPr>
          <p:cNvPr id="197640" name="Line 8">
            <a:extLst>
              <a:ext uri="{FF2B5EF4-FFF2-40B4-BE49-F238E27FC236}">
                <a16:creationId xmlns:a16="http://schemas.microsoft.com/office/drawing/2014/main" id="{91F63A09-F27E-43EC-A65F-EF815730C6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3036888"/>
            <a:ext cx="7318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197641" name="AutoShape 9">
            <a:extLst>
              <a:ext uri="{FF2B5EF4-FFF2-40B4-BE49-F238E27FC236}">
                <a16:creationId xmlns:a16="http://schemas.microsoft.com/office/drawing/2014/main" id="{98FBA3D2-1701-48E1-A042-A842CD8192A8}"/>
              </a:ext>
            </a:extLst>
          </p:cNvPr>
          <p:cNvCxnSpPr>
            <a:cxnSpLocks noChangeShapeType="1"/>
            <a:stCxn id="197639" idx="6"/>
            <a:endCxn id="197637" idx="1"/>
          </p:cNvCxnSpPr>
          <p:nvPr/>
        </p:nvCxnSpPr>
        <p:spPr bwMode="auto">
          <a:xfrm flipV="1">
            <a:off x="1658938" y="3033713"/>
            <a:ext cx="654050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7644" name="Group 12">
            <a:extLst>
              <a:ext uri="{FF2B5EF4-FFF2-40B4-BE49-F238E27FC236}">
                <a16:creationId xmlns:a16="http://schemas.microsoft.com/office/drawing/2014/main" id="{77C96C55-5B7A-497D-A424-27654B919E4C}"/>
              </a:ext>
            </a:extLst>
          </p:cNvPr>
          <p:cNvGrpSpPr>
            <a:grpSpLocks/>
          </p:cNvGrpSpPr>
          <p:nvPr/>
        </p:nvGrpSpPr>
        <p:grpSpPr bwMode="auto">
          <a:xfrm>
            <a:off x="3684588" y="3751263"/>
            <a:ext cx="1689100" cy="603250"/>
            <a:chOff x="1247" y="2024"/>
            <a:chExt cx="1361" cy="499"/>
          </a:xfrm>
        </p:grpSpPr>
        <p:sp>
          <p:nvSpPr>
            <p:cNvPr id="197645" name="Rectangle 13">
              <a:extLst>
                <a:ext uri="{FF2B5EF4-FFF2-40B4-BE49-F238E27FC236}">
                  <a16:creationId xmlns:a16="http://schemas.microsoft.com/office/drawing/2014/main" id="{369CBD76-75D5-4D1D-897F-F957B3607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2024"/>
              <a:ext cx="1361" cy="499"/>
            </a:xfrm>
            <a:prstGeom prst="rect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7646" name="Line 14">
              <a:extLst>
                <a:ext uri="{FF2B5EF4-FFF2-40B4-BE49-F238E27FC236}">
                  <a16:creationId xmlns:a16="http://schemas.microsoft.com/office/drawing/2014/main" id="{24083845-B32E-46DE-B3E9-DAC2ADFD40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7" y="2024"/>
              <a:ext cx="1361" cy="49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cxnSp>
        <p:nvCxnSpPr>
          <p:cNvPr id="197647" name="AutoShape 15">
            <a:extLst>
              <a:ext uri="{FF2B5EF4-FFF2-40B4-BE49-F238E27FC236}">
                <a16:creationId xmlns:a16="http://schemas.microsoft.com/office/drawing/2014/main" id="{C4292EEF-3559-46DA-9400-2949963725F8}"/>
              </a:ext>
            </a:extLst>
          </p:cNvPr>
          <p:cNvCxnSpPr>
            <a:cxnSpLocks noChangeShapeType="1"/>
            <a:stCxn id="197637" idx="2"/>
            <a:endCxn id="197645" idx="1"/>
          </p:cNvCxnSpPr>
          <p:nvPr/>
        </p:nvCxnSpPr>
        <p:spPr bwMode="auto">
          <a:xfrm rot="16200000" flipH="1">
            <a:off x="3072607" y="3459956"/>
            <a:ext cx="698500" cy="487363"/>
          </a:xfrm>
          <a:prstGeom prst="bentConnector2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7649" name="AutoShape 17">
            <a:extLst>
              <a:ext uri="{FF2B5EF4-FFF2-40B4-BE49-F238E27FC236}">
                <a16:creationId xmlns:a16="http://schemas.microsoft.com/office/drawing/2014/main" id="{F2C79EC2-B8AD-4235-A2B3-2A09FBFDB3E3}"/>
              </a:ext>
            </a:extLst>
          </p:cNvPr>
          <p:cNvCxnSpPr>
            <a:cxnSpLocks noChangeShapeType="1"/>
            <a:stCxn id="197645" idx="3"/>
          </p:cNvCxnSpPr>
          <p:nvPr/>
        </p:nvCxnSpPr>
        <p:spPr bwMode="auto">
          <a:xfrm flipV="1">
            <a:off x="5399088" y="3038475"/>
            <a:ext cx="542925" cy="1014413"/>
          </a:xfrm>
          <a:prstGeom prst="bentConnector2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7652" name="Group 20">
            <a:extLst>
              <a:ext uri="{FF2B5EF4-FFF2-40B4-BE49-F238E27FC236}">
                <a16:creationId xmlns:a16="http://schemas.microsoft.com/office/drawing/2014/main" id="{C421F8F1-1372-4CCE-94AF-205F44BE08F3}"/>
              </a:ext>
            </a:extLst>
          </p:cNvPr>
          <p:cNvGrpSpPr>
            <a:grpSpLocks/>
          </p:cNvGrpSpPr>
          <p:nvPr/>
        </p:nvGrpSpPr>
        <p:grpSpPr bwMode="auto">
          <a:xfrm>
            <a:off x="5219700" y="4797425"/>
            <a:ext cx="1689100" cy="603250"/>
            <a:chOff x="1247" y="2024"/>
            <a:chExt cx="1361" cy="499"/>
          </a:xfrm>
        </p:grpSpPr>
        <p:sp>
          <p:nvSpPr>
            <p:cNvPr id="197653" name="Rectangle 21">
              <a:extLst>
                <a:ext uri="{FF2B5EF4-FFF2-40B4-BE49-F238E27FC236}">
                  <a16:creationId xmlns:a16="http://schemas.microsoft.com/office/drawing/2014/main" id="{AA56B448-B31C-471B-93C4-261B4BCF2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2024"/>
              <a:ext cx="1361" cy="499"/>
            </a:xfrm>
            <a:prstGeom prst="rect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7654" name="Line 22">
              <a:extLst>
                <a:ext uri="{FF2B5EF4-FFF2-40B4-BE49-F238E27FC236}">
                  <a16:creationId xmlns:a16="http://schemas.microsoft.com/office/drawing/2014/main" id="{88604E3B-4B85-408C-94EF-E7F648DCFA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7" y="2024"/>
              <a:ext cx="1361" cy="49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7656" name="Line 24">
            <a:extLst>
              <a:ext uri="{FF2B5EF4-FFF2-40B4-BE49-F238E27FC236}">
                <a16:creationId xmlns:a16="http://schemas.microsoft.com/office/drawing/2014/main" id="{6C0A3B21-AA9F-4709-BF33-2F200CC44C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600" y="5402263"/>
            <a:ext cx="0" cy="647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197657" name="AutoShape 25">
            <a:extLst>
              <a:ext uri="{FF2B5EF4-FFF2-40B4-BE49-F238E27FC236}">
                <a16:creationId xmlns:a16="http://schemas.microsoft.com/office/drawing/2014/main" id="{0D47641E-DB51-4D26-B55A-F301CBDE76D4}"/>
              </a:ext>
            </a:extLst>
          </p:cNvPr>
          <p:cNvCxnSpPr>
            <a:cxnSpLocks noChangeShapeType="1"/>
            <a:stCxn id="197645" idx="2"/>
            <a:endCxn id="197653" idx="1"/>
          </p:cNvCxnSpPr>
          <p:nvPr/>
        </p:nvCxnSpPr>
        <p:spPr bwMode="auto">
          <a:xfrm rot="16200000" flipH="1">
            <a:off x="4502150" y="4406901"/>
            <a:ext cx="719137" cy="665162"/>
          </a:xfrm>
          <a:prstGeom prst="bentConnector2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7658" name="Line 26">
            <a:extLst>
              <a:ext uri="{FF2B5EF4-FFF2-40B4-BE49-F238E27FC236}">
                <a16:creationId xmlns:a16="http://schemas.microsoft.com/office/drawing/2014/main" id="{7DA58711-D35A-4411-A2CA-03EF77BC4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4313" y="3040063"/>
            <a:ext cx="43211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197659" name="AutoShape 27">
            <a:extLst>
              <a:ext uri="{FF2B5EF4-FFF2-40B4-BE49-F238E27FC236}">
                <a16:creationId xmlns:a16="http://schemas.microsoft.com/office/drawing/2014/main" id="{279C6A9E-B17A-4D60-9EBE-F25B7499CDA0}"/>
              </a:ext>
            </a:extLst>
          </p:cNvPr>
          <p:cNvCxnSpPr>
            <a:cxnSpLocks noChangeShapeType="1"/>
            <a:stCxn id="197653" idx="3"/>
          </p:cNvCxnSpPr>
          <p:nvPr/>
        </p:nvCxnSpPr>
        <p:spPr bwMode="auto">
          <a:xfrm flipV="1">
            <a:off x="6934200" y="3068638"/>
            <a:ext cx="446088" cy="2030412"/>
          </a:xfrm>
          <a:prstGeom prst="bentConnector2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Texturizado">
  <a:themeElements>
    <a:clrScheme name="Texturizado 2">
      <a:dk1>
        <a:srgbClr val="003300"/>
      </a:dk1>
      <a:lt1>
        <a:srgbClr val="FFFFFF"/>
      </a:lt1>
      <a:dk2>
        <a:srgbClr val="4D6A2A"/>
      </a:dk2>
      <a:lt2>
        <a:srgbClr val="CCFF99"/>
      </a:lt2>
      <a:accent1>
        <a:srgbClr val="33CC33"/>
      </a:accent1>
      <a:accent2>
        <a:srgbClr val="46562A"/>
      </a:accent2>
      <a:accent3>
        <a:srgbClr val="B2B9AC"/>
      </a:accent3>
      <a:accent4>
        <a:srgbClr val="DADADA"/>
      </a:accent4>
      <a:accent5>
        <a:srgbClr val="ADE2AD"/>
      </a:accent5>
      <a:accent6>
        <a:srgbClr val="3F4D25"/>
      </a:accent6>
      <a:hlink>
        <a:srgbClr val="009999"/>
      </a:hlink>
      <a:folHlink>
        <a:srgbClr val="CCCC00"/>
      </a:folHlink>
    </a:clrScheme>
    <a:fontScheme name="Texturizad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exturizado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izado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Texturizado</Template>
  <TotalTime>1330</TotalTime>
  <Words>4192</Words>
  <Application>Microsoft Office PowerPoint</Application>
  <PresentationFormat>Apresentação na tela (4:3)</PresentationFormat>
  <Paragraphs>1209</Paragraphs>
  <Slides>148</Slides>
  <Notes>148</Notes>
  <HiddenSlides>0</HiddenSlides>
  <MMClips>1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4</vt:i4>
      </vt:variant>
      <vt:variant>
        <vt:lpstr>Títulos de slides</vt:lpstr>
      </vt:variant>
      <vt:variant>
        <vt:i4>148</vt:i4>
      </vt:variant>
    </vt:vector>
  </HeadingPairs>
  <TitlesOfParts>
    <vt:vector size="162" baseType="lpstr">
      <vt:lpstr>Arial</vt:lpstr>
      <vt:lpstr>Tahoma</vt:lpstr>
      <vt:lpstr>Wingdings</vt:lpstr>
      <vt:lpstr>Times</vt:lpstr>
      <vt:lpstr>Verdana</vt:lpstr>
      <vt:lpstr>Times New Roman</vt:lpstr>
      <vt:lpstr>Symbol</vt:lpstr>
      <vt:lpstr>Arial (PCL6)</vt:lpstr>
      <vt:lpstr>新細明體</vt:lpstr>
      <vt:lpstr>Texturizado</vt:lpstr>
      <vt:lpstr>Imagem de bitmap</vt:lpstr>
      <vt:lpstr>Microsoft Equation 3.0</vt:lpstr>
      <vt:lpstr>Bitmap Image</vt:lpstr>
      <vt:lpstr>Gráfico do Microsoft Excel</vt:lpstr>
      <vt:lpstr>ESCOLA POLITÉCNICA DA USP DEPARTAMENTO DE ENGENHARIA  HIDRÁULICA E SANITÁRIA PHD 5746 – PROCESSOS FÍSICO-QUÍMICOS II  PROCESSOS DE MEMBRANA</vt:lpstr>
      <vt:lpstr>PROCESSOS DE MEMBRANA</vt:lpstr>
      <vt:lpstr>PROCESSOS DE MEMBRANA</vt:lpstr>
      <vt:lpstr>PROCESSOS DE MEMBRANA</vt:lpstr>
      <vt:lpstr>PROCESSOS DE MEMBRANA</vt:lpstr>
      <vt:lpstr>FILTRAÇÃO</vt:lpstr>
      <vt:lpstr>Apresentação do PowerPoint</vt:lpstr>
      <vt:lpstr>FILTRAÇÃO EM MEIO GRANULAR FILTROS RÁPIDOS POR GRAVIDADE </vt:lpstr>
      <vt:lpstr>CLASSIFICAÇÃO DO PROCESSO DE FILTRAÇÃO</vt:lpstr>
      <vt:lpstr>FILTRAÇÃO EM MEMBRANAS SISTEMAS DE OSMOSE REVERSA </vt:lpstr>
      <vt:lpstr>FILTRAÇÃO EM MEMBRANAS SISTEMAS DE OSMOSE REVERSA </vt:lpstr>
      <vt:lpstr>PROCESSOS DE MEMBRANA APLICABILIDADE</vt:lpstr>
      <vt:lpstr>DISTRIBUIÇÃO DA ÁGUA NA TERRA</vt:lpstr>
      <vt:lpstr>PROCESSOS DE MEMBRANA CLASSIFICAÇÃO BÁSICA</vt:lpstr>
      <vt:lpstr>OSMOSE REVERSA E NANOFILTRAÇÃO</vt:lpstr>
      <vt:lpstr>OSMOSE REVERSA E NANOFILTRAÇÃO</vt:lpstr>
      <vt:lpstr>PROCESSOS DE MEMBRANA CONCEITOS BÁSICOS</vt:lpstr>
      <vt:lpstr>PROCESSOS DE MEMBRANA CONCEITOS BÁSICOS</vt:lpstr>
      <vt:lpstr>PROCESSOS DE MEMBRANA CONCEITOS BÁSICOS</vt:lpstr>
      <vt:lpstr>PROCESSOS DE MEMBRANA APLICABILIDADE E PRÉ-TRATAMENTO </vt:lpstr>
      <vt:lpstr>Apresentação do PowerPoint</vt:lpstr>
      <vt:lpstr>PROCESSOS DE MEMBRANA</vt:lpstr>
      <vt:lpstr>PROCESSOS DE MEMBRANA</vt:lpstr>
      <vt:lpstr>PROCESSOS DE MEMBRANA</vt:lpstr>
      <vt:lpstr>PROCESSOS DE MEMBRANA MECANISMO DE SEPARAÇÃO</vt:lpstr>
      <vt:lpstr>PROCESSOS DE MEMBRANA MECANISMO DE SEPARAÇÃO</vt:lpstr>
      <vt:lpstr>PROCESSOS DE MEMBRANA MECANISMO DE SEPARAÇÃO</vt:lpstr>
      <vt:lpstr>PROCESSOS DE MEMBRANA CLASSIFICAÇÃO: GEOMETRIA </vt:lpstr>
      <vt:lpstr>PROCESSOS DE MEMBRANA CLASSIFICAÇÃO: GEOMETRIA </vt:lpstr>
      <vt:lpstr>PROCESSOS DE MEMBRANA CLASSIFICAÇÃO: GEOMETRIA </vt:lpstr>
      <vt:lpstr>PROCESSOS DE MEMBRANA CLASSIFICAÇÃO: GEOMETRIA </vt:lpstr>
      <vt:lpstr>PROCESSOS DE MEMBRANA CLASSIFICAÇÃO: GEOMETRIA </vt:lpstr>
      <vt:lpstr>PROCESSOS DE MEMBRANA CLASSIFICAÇÃO: GEOMETRIA </vt:lpstr>
      <vt:lpstr>PROCESSOS DE MEMBRANA CLASSIFICAÇÃO: GEOMETRIA </vt:lpstr>
      <vt:lpstr>PROCESSOS DE MEMBRANA CLASSIFICAÇÃO: GEOMETRIA </vt:lpstr>
      <vt:lpstr>PROCESSOS DE MEMBRANA</vt:lpstr>
      <vt:lpstr>PROCESSOS DE MEMBRANA MICRO E ULTRAFILTRAÇÃO</vt:lpstr>
      <vt:lpstr>SISTEMA DE MICROFILTRAÇÃO KENOSHA - WISCONSIN</vt:lpstr>
      <vt:lpstr>PROCESSOS DE MEMBRANA MICRO E ULTRAFILTRAÇÃO</vt:lpstr>
      <vt:lpstr>CISTOS DE Giardia muris E OOCYSTOS DE  Cryptosporidium parvum</vt:lpstr>
      <vt:lpstr>PROCESSOS DE MEMBRANA MICRO E ULTRAFILTRAÇÃO</vt:lpstr>
      <vt:lpstr>PROCESSOS DE MEMBRANA MICRO E ULTRAFILTRAÇÃO</vt:lpstr>
      <vt:lpstr>PROCESSOS DE MEMBRANA MICRO E ULTRAFILTRAÇÃO</vt:lpstr>
      <vt:lpstr>REMOÇÃO DE Cryptosporidium parvum POR SISTEMAS DE UF E MF</vt:lpstr>
      <vt:lpstr>REMOÇÃO DE COLIFAGOS (MS2) POR SISTEMAS DE UF E MF</vt:lpstr>
      <vt:lpstr>PROCESSOS DE MEMBRANA</vt:lpstr>
      <vt:lpstr>PROCESSOS DE MEMBRANA PRESSÕES DE TRABALHO</vt:lpstr>
      <vt:lpstr>PROCESSOS DE MEMBRANA PRESSÕES DE TRABALHO</vt:lpstr>
      <vt:lpstr>CONFIGURAÇÃO DE SISTEMAS DE ULTRA E MICRO-FILTRAÇÃO</vt:lpstr>
      <vt:lpstr>CONFIGURAÇÃO DE SISTEMAS DE ULTRA E MICRO-FILTRAÇÃO</vt:lpstr>
      <vt:lpstr>RANCHO CUCOMONGA CALIFORNIA MF – 18 ML/dia </vt:lpstr>
      <vt:lpstr>CONFIGURAÇÃO DE SISTEMAS DE ULTRA E MICRO-FILTRAÇÃO</vt:lpstr>
      <vt:lpstr>CONFIGURAÇÃO DE SISTEMAS DE ULTRA E MICRO-FILTRAÇÃO</vt:lpstr>
      <vt:lpstr>CONFIGURAÇÃO DE SISTEMAS DE ULTRA E MICRO-FILTRAÇÃO</vt:lpstr>
      <vt:lpstr>VIGNEUX - FRANÇA (60 ML/DIA) UNIDADE DE ULTRAFILTRAÇÃO</vt:lpstr>
      <vt:lpstr>VIGNEUX - FRANÇA (60 ML/DIA) UNIDADE DE ULTRAFILTRAÇÃO</vt:lpstr>
      <vt:lpstr>DOUCHY - FRANÇA (2 ML/DIA) UNIDADE DE ULTRAFILTRAÇÃO</vt:lpstr>
      <vt:lpstr>SISTEMAS DE ULTRA E MICRO-FILTRAÇÃO SUBMERSÍVEIS</vt:lpstr>
      <vt:lpstr>SISTEMAS DE ULTRA E MICRO-FILTRAÇÃO SUBMERSÍVEIS</vt:lpstr>
      <vt:lpstr>SISTEMAS DE ULTRA E MICRO-FILTRAÇÃO SUBMERSÍVEIS</vt:lpstr>
      <vt:lpstr>SISTEMAS DE ULTRA E MICRO-FILTRAÇÃO SUBMERSÍVEIS</vt:lpstr>
      <vt:lpstr>SISTEMAS DE ULTRA E MICRO-FILTRAÇÃO </vt:lpstr>
      <vt:lpstr>SISTEMAS DE ULTRA E MICRO-FILTRAÇÃO – NOVOS SISTEMAS</vt:lpstr>
      <vt:lpstr>SISTEMAS DE ULTRA E MICRO-FILTRAÇÃO – NOVOS SISTEMAS</vt:lpstr>
      <vt:lpstr>SISTEMAS DE ULTRA E MICRO-FILTRAÇÃO – SISTEMA EXISTENTES</vt:lpstr>
      <vt:lpstr>SISTEMAS DE ULTRA E MICRO-FILTRAÇÃO – SISTEMAS EXISTENTES</vt:lpstr>
      <vt:lpstr>SISTEMAS DE ULTRA E MICRO-FILTRAÇÃO – NOVOS SISTEMAS</vt:lpstr>
      <vt:lpstr>FABRICANTES DE MICRO E ULTRA-FILTRAÇÃO </vt:lpstr>
      <vt:lpstr>PROCESSOS DE MEMBRANA</vt:lpstr>
      <vt:lpstr>PROCESSOS DE MEMBRANA APLICABILIDADE E PRÉ-TRATAMENTO </vt:lpstr>
      <vt:lpstr>PROCESSOS DE MEMBRANA REJEIÇÃO DE SOLUTOS INORGÂNICOS</vt:lpstr>
      <vt:lpstr>PROCESSOS DE MEMBRANA REJEIÇÃO DE SOLUTOS ORGÂNICOS</vt:lpstr>
      <vt:lpstr>PROCESSOS DE MEMBRANA REJEIÇÃO DE SOLUTOS ORGÂNICOS</vt:lpstr>
      <vt:lpstr>PROCESSOS DE MEMBRANA REJEIÇÃO DE SOLUTOS ORGÂNICOS</vt:lpstr>
      <vt:lpstr>PROCESSOS DE MEMBRANA CLASSIFICAÇÃO: GEOMETRIA </vt:lpstr>
      <vt:lpstr>COMPORTAMENTO DE MEMBRANAS DO TIPO “SPIRAL WOUND” </vt:lpstr>
      <vt:lpstr>PROCESSOS DE MEMBRANA CLASSIFICAÇÃO: GEOMETRIA </vt:lpstr>
      <vt:lpstr>PROCESSOS DE MEMBRANA GEOMETRIA PLANA DO TIPO ESPIRAL</vt:lpstr>
      <vt:lpstr>PROCESSOS DE MEMBRANA GEOMETRIA PLANA DO TIPO ESPIRAL</vt:lpstr>
      <vt:lpstr>PROCESSOS DE MEMBRANA GEOMETRIA PLANA DO TIPO ESPIRAL</vt:lpstr>
      <vt:lpstr>OSMOSE REVERSA E NANOFILTRAÇÃO</vt:lpstr>
      <vt:lpstr>OSMOSE REVERSA E NANOFILTRAÇÃO</vt:lpstr>
      <vt:lpstr>VALORES TÍPICOS DE RECUPERAÇÃO EM PROCESSOS DE MEMBRANA</vt:lpstr>
      <vt:lpstr>PROCESSOS DE MEMBRANA  PRESSÃO OSMÓTICA</vt:lpstr>
      <vt:lpstr>PROCESSOS DE MEMBRANA  PRESSÃO OSMÓTICA</vt:lpstr>
      <vt:lpstr>PROCESSOS DE MEMBRANA PRESSÕES DE TRABALHO</vt:lpstr>
      <vt:lpstr>PROCESSOS DE MEMBRANA PRESSÕES DE TRABALHO</vt:lpstr>
      <vt:lpstr>PROCESSOS DE MEMBRANA</vt:lpstr>
      <vt:lpstr>PROCESSOS DE MEMBRANA NATUREZA QUÍMICA</vt:lpstr>
      <vt:lpstr>PROCESSOS DE MEMBRANA NATUREZA QUÍMICA</vt:lpstr>
      <vt:lpstr>PROCESSOS DE MEMBRANA NATUREZA QUÍMICA</vt:lpstr>
      <vt:lpstr>PROCESSOS DE MEMBRANA NATUREZA QUÍMICA</vt:lpstr>
      <vt:lpstr>PROCESSOS DE MEMBRANA NATUREZA QUÍMICA</vt:lpstr>
      <vt:lpstr>PROCESSOS DE MEMBRANA NATUREZA QUÍMICA</vt:lpstr>
      <vt:lpstr>PROCESSOS DE MEMBRANA NATUREZA QUÍMICA</vt:lpstr>
      <vt:lpstr>VALORES TÍPICOS DE RECUPERAÇÃO EM PROCESSOS DE MEMBRANA</vt:lpstr>
      <vt:lpstr>CONFIGURAÇÕES TÍPICAS DE SISTEMAS DE NANOFILTRAÇÃO E OSMOSE REVERSA</vt:lpstr>
      <vt:lpstr>CONFIGURAÇÕES TÍPICAS DE SISTEMAS DE NANOFILTRAÇÃO E OSMOSE REVERSA</vt:lpstr>
      <vt:lpstr>CONFIGURAÇÕES TÍPICAS DE SISTEMAS DE NANOFILTRAÇÃO E OSMOSE REVERSA</vt:lpstr>
      <vt:lpstr>CONFIGURAÇÕES TÍPICAS DE SISTEMAS DE NANOFILTRAÇÃO E OSMOSE REVERSA</vt:lpstr>
      <vt:lpstr>CONFIGURAÇÕES TÍPICAS DE SISTEMAS DE NANOFILTRAÇÃO E OSMOSE REVERSA</vt:lpstr>
      <vt:lpstr>CONFIGURAÇÕES TÍPICAS DE SISTEMAS DE NANOFILTRAÇÃO E OSMOSE REVERSA</vt:lpstr>
      <vt:lpstr>CONFIGURAÇÕES TÍPICAS DE SISTEMAS DE NANOFILTRAÇÃO E OSMOSE REVERSA</vt:lpstr>
      <vt:lpstr>CONFIGURAÇÕES TÍPICAS DE SISTEMAS DE NANOFILTRAÇÃO E OSMOSE REVERSA</vt:lpstr>
      <vt:lpstr>CONFIGURAÇÕES TÍPICAS DE SISTEMAS DE NANOFILTRAÇÃO E OSMOSE REVERSA</vt:lpstr>
      <vt:lpstr>NANOFILTRAÇÃO E OR CONCENTRAÇÃO POLARIZADA</vt:lpstr>
      <vt:lpstr>NANOFILTRAÇÃO E OR CONCENTRAÇÃO POLARIZADA</vt:lpstr>
      <vt:lpstr>NANOFILTRAÇÃO E OR CONCENTRAÇÃO POLARIZADA</vt:lpstr>
      <vt:lpstr>NANOFILTRAÇÃO E OR CONCENTRAÇÃO POLARIZADA</vt:lpstr>
      <vt:lpstr>NANOFILTRAÇÃO E OR CONCENTRAÇÃO POLARIZADA</vt:lpstr>
      <vt:lpstr>NANOFILTRAÇÃO E OR CONCENTRAÇÃO POLARIZADA</vt:lpstr>
      <vt:lpstr>NANOFILTRAÇÃO E OR CONCENTRAÇÃO POLARIZADA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PROBLEMAS OPERACIONAIS EM PROCESSOS DE MEMBRANA</vt:lpstr>
      <vt:lpstr>PROBLEMAS OPERACIONAIS EM PROCESSOS DE MEMBRANA</vt:lpstr>
      <vt:lpstr>PROBLEMAS OPERACIONAIS EM PROCESSOS DE MEMBRANA</vt:lpstr>
      <vt:lpstr>SISTEMAS DE ENGENHARIA DE PROCESSOS DE NANOFILTRAÇÃO E OSMOSE REVERSA</vt:lpstr>
      <vt:lpstr>PRÉ-TRATAMENTO EM PROCESSOS DE NANOFILTRAÇÃO E OSMOSE REVERSA</vt:lpstr>
      <vt:lpstr>PRÉ-TRATAMENTO EM PROCESSOS DE NANOFILTRAÇÃO E OSMOSE REVERSA</vt:lpstr>
      <vt:lpstr>PRÉ-TRATAMENTO EM PROCESSOS DE NANOFILTRAÇÃO E OSMOSE REVERSA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MODELAÇÃO MATEMÁTICA EM PROCESSOS DE MEMBRANA</vt:lpstr>
      <vt:lpstr>DIMENSIONAMENTO DE SISTEMAS DE NANOFILTRAÇÃO E OSMOSE REVERSA</vt:lpstr>
      <vt:lpstr>Muito Obrigado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POLITÉCNICA DA USP DEPARTAMENTO DE ENGENHARIA  HIDRÁULICA E SANITÁRIA PHD 5746 – PROCESSOS FÍSICO-QUÍMICOS II  PROCESSOS DE MEMBRANA</dc:title>
  <dc:creator>user</dc:creator>
  <cp:lastModifiedBy>Sidney Seckler</cp:lastModifiedBy>
  <cp:revision>150</cp:revision>
  <dcterms:created xsi:type="dcterms:W3CDTF">2002-11-26T23:16:28Z</dcterms:created>
  <dcterms:modified xsi:type="dcterms:W3CDTF">2017-06-22T16:11:26Z</dcterms:modified>
</cp:coreProperties>
</file>