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8"/>
  </p:notesMasterIdLst>
  <p:sldIdLst>
    <p:sldId id="605" r:id="rId2"/>
    <p:sldId id="373" r:id="rId3"/>
    <p:sldId id="376" r:id="rId4"/>
    <p:sldId id="375" r:id="rId5"/>
    <p:sldId id="447" r:id="rId6"/>
    <p:sldId id="378" r:id="rId7"/>
    <p:sldId id="450" r:id="rId8"/>
    <p:sldId id="451" r:id="rId9"/>
    <p:sldId id="452" r:id="rId10"/>
    <p:sldId id="388" r:id="rId11"/>
    <p:sldId id="264" r:id="rId12"/>
    <p:sldId id="606" r:id="rId13"/>
    <p:sldId id="607" r:id="rId14"/>
    <p:sldId id="608" r:id="rId15"/>
    <p:sldId id="256" r:id="rId16"/>
    <p:sldId id="385" r:id="rId17"/>
    <p:sldId id="258" r:id="rId18"/>
    <p:sldId id="387" r:id="rId19"/>
    <p:sldId id="263" r:id="rId20"/>
    <p:sldId id="360" r:id="rId21"/>
    <p:sldId id="370" r:id="rId22"/>
    <p:sldId id="474" r:id="rId23"/>
    <p:sldId id="609" r:id="rId24"/>
    <p:sldId id="611" r:id="rId25"/>
    <p:sldId id="612" r:id="rId26"/>
    <p:sldId id="389" r:id="rId27"/>
    <p:sldId id="328" r:id="rId28"/>
    <p:sldId id="610" r:id="rId29"/>
    <p:sldId id="475" r:id="rId30"/>
    <p:sldId id="269" r:id="rId31"/>
    <p:sldId id="405" r:id="rId32"/>
    <p:sldId id="274" r:id="rId33"/>
    <p:sldId id="275" r:id="rId34"/>
    <p:sldId id="276" r:id="rId35"/>
    <p:sldId id="477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  <p:sldId id="632" r:id="rId46"/>
    <p:sldId id="622" r:id="rId47"/>
    <p:sldId id="623" r:id="rId48"/>
    <p:sldId id="624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484" r:id="rId57"/>
    <p:sldId id="456" r:id="rId58"/>
    <p:sldId id="457" r:id="rId59"/>
    <p:sldId id="458" r:id="rId60"/>
    <p:sldId id="476" r:id="rId61"/>
    <p:sldId id="461" r:id="rId62"/>
    <p:sldId id="462" r:id="rId63"/>
    <p:sldId id="459" r:id="rId64"/>
    <p:sldId id="463" r:id="rId65"/>
    <p:sldId id="464" r:id="rId66"/>
    <p:sldId id="465" r:id="rId67"/>
    <p:sldId id="467" r:id="rId68"/>
    <p:sldId id="468" r:id="rId69"/>
    <p:sldId id="469" r:id="rId70"/>
    <p:sldId id="492" r:id="rId71"/>
    <p:sldId id="494" r:id="rId72"/>
    <p:sldId id="493" r:id="rId73"/>
    <p:sldId id="495" r:id="rId74"/>
    <p:sldId id="496" r:id="rId75"/>
    <p:sldId id="497" r:id="rId76"/>
    <p:sldId id="498" r:id="rId77"/>
    <p:sldId id="281" r:id="rId78"/>
    <p:sldId id="337" r:id="rId79"/>
    <p:sldId id="479" r:id="rId80"/>
    <p:sldId id="499" r:id="rId81"/>
    <p:sldId id="500" r:id="rId82"/>
    <p:sldId id="320" r:id="rId83"/>
    <p:sldId id="453" r:id="rId84"/>
    <p:sldId id="480" r:id="rId85"/>
    <p:sldId id="341" r:id="rId86"/>
    <p:sldId id="413" r:id="rId87"/>
    <p:sldId id="414" r:id="rId88"/>
    <p:sldId id="485" r:id="rId89"/>
    <p:sldId id="282" r:id="rId90"/>
    <p:sldId id="361" r:id="rId91"/>
    <p:sldId id="478" r:id="rId92"/>
    <p:sldId id="362" r:id="rId93"/>
    <p:sldId id="481" r:id="rId94"/>
    <p:sldId id="482" r:id="rId95"/>
    <p:sldId id="486" r:id="rId96"/>
    <p:sldId id="272" r:id="rId97"/>
    <p:sldId id="273" r:id="rId98"/>
    <p:sldId id="290" r:id="rId99"/>
    <p:sldId id="368" r:id="rId100"/>
    <p:sldId id="369" r:id="rId101"/>
    <p:sldId id="363" r:id="rId102"/>
    <p:sldId id="364" r:id="rId103"/>
    <p:sldId id="365" r:id="rId104"/>
    <p:sldId id="367" r:id="rId105"/>
    <p:sldId id="291" r:id="rId106"/>
    <p:sldId id="392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2FDC3-F56D-4999-B787-9A6A55BD1842}" v="220" dt="2021-08-05T14:51:1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42349885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42349885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42349885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42349885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42349885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42349885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171965878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171965878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171965878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150524068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150524068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2210715602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2210715602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1640172657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1640172657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1640172657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0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0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0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0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0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0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0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0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0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0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0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0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0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0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0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0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0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0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0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0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0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0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0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0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0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0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0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0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0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0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0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0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0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0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0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0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0" sldId="519"/>
            <ac:spMk id="27648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0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0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0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0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0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0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0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0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0" sldId="521"/>
            <ac:spMk id="278535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0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0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0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0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0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0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0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0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0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0" sldId="523"/>
            <ac:spMk id="28058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8C74CB5-56F1-4886-8E16-6F508BA9589E}"/>
    <pc:docChg chg="custSel modSld">
      <pc:chgData name="Sidney Seckler" userId="73470fc2d5f88927" providerId="LiveId" clId="{B8C74CB5-56F1-4886-8E16-6F508BA9589E}" dt="2021-04-30T11:33:02.239" v="65" actId="5793"/>
      <pc:docMkLst>
        <pc:docMk/>
      </pc:docMkLst>
      <pc:sldChg chg="modSp mod">
        <pc:chgData name="Sidney Seckler" userId="73470fc2d5f88927" providerId="LiveId" clId="{B8C74CB5-56F1-4886-8E16-6F508BA9589E}" dt="2021-04-30T11:33:02.239" v="65" actId="5793"/>
        <pc:sldMkLst>
          <pc:docMk/>
          <pc:sldMk cId="4281847082" sldId="486"/>
        </pc:sldMkLst>
        <pc:spChg chg="mod">
          <ac:chgData name="Sidney Seckler" userId="73470fc2d5f88927" providerId="LiveId" clId="{B8C74CB5-56F1-4886-8E16-6F508BA9589E}" dt="2021-04-30T11:33:02.239" v="65" actId="5793"/>
          <ac:spMkLst>
            <pc:docMk/>
            <pc:sldMk cId="4281847082" sldId="486"/>
            <ac:spMk id="2" creationId="{00000000-0000-0000-0000-000000000000}"/>
          </ac:spMkLst>
        </pc:spChg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1661303014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1661303014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1661303014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1661303014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1661303014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1661303014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1661303014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1661303014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1661303014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1661303014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3659239556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3659239556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3659239556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3659239556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3659239556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3659239556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3659239556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3659239556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3659239556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3659239556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3659239556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3659239556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3659239556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3659239556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3659239556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4127446386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4127446386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2548577448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2548577448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2548577448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2548577448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2548577448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2548577448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2548577448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2548577448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2548577448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2548577448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548577448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2548577448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548577448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2548577448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2548577448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2548577448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2548577448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2548577448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2548577448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2548577448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2548577448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3276426831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3276426831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3276426831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3276426831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4294425525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4294425525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4294425525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4294425525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2164441087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2164441087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2164441087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2658488661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2658488661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2658488661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2658488661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42349885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42349885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42349885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42349885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171965878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171965878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171965878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171965878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2496087025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2496087025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2496087025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2496087025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150524068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150524068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150524068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150524068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2210715602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2210715602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2210715602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2210715602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3239464628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3239464628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3239464628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3239464628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057904998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057904998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057904998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057904998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1640172657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1640172657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1640172657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1640172657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0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0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0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0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0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0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E002FDC3-F56D-4999-B787-9A6A55BD1842}"/>
    <pc:docChg chg="undo custSel addSld delSld modSld sldOrd">
      <pc:chgData name="Sidney Seckler" userId="73470fc2d5f88927" providerId="LiveId" clId="{E002FDC3-F56D-4999-B787-9A6A55BD1842}" dt="2021-08-05T14:06:22.948" v="686" actId="1076"/>
      <pc:docMkLst>
        <pc:docMk/>
      </pc:docMkLst>
      <pc:sldChg chg="del">
        <pc:chgData name="Sidney Seckler" userId="73470fc2d5f88927" providerId="LiveId" clId="{E002FDC3-F56D-4999-B787-9A6A55BD1842}" dt="2021-08-03T13:55:13.330" v="1" actId="47"/>
        <pc:sldMkLst>
          <pc:docMk/>
          <pc:sldMk cId="0" sldId="257"/>
        </pc:sldMkLst>
      </pc:sldChg>
      <pc:sldChg chg="addSp delSp modSp mod">
        <pc:chgData name="Sidney Seckler" userId="73470fc2d5f88927" providerId="LiveId" clId="{E002FDC3-F56D-4999-B787-9A6A55BD1842}" dt="2021-08-05T14:06:22.948" v="686" actId="1076"/>
        <pc:sldMkLst>
          <pc:docMk/>
          <pc:sldMk cId="0" sldId="273"/>
        </pc:sldMkLst>
        <pc:spChg chg="add mod">
          <ac:chgData name="Sidney Seckler" userId="73470fc2d5f88927" providerId="LiveId" clId="{E002FDC3-F56D-4999-B787-9A6A55BD1842}" dt="2021-08-05T14:06:19.378" v="685" actId="1076"/>
          <ac:spMkLst>
            <pc:docMk/>
            <pc:sldMk cId="0" sldId="273"/>
            <ac:spMk id="2" creationId="{FFB14E35-B70D-4720-AA29-6C6140553ADB}"/>
          </ac:spMkLst>
        </pc:spChg>
        <pc:spChg chg="add mod">
          <ac:chgData name="Sidney Seckler" userId="73470fc2d5f88927" providerId="LiveId" clId="{E002FDC3-F56D-4999-B787-9A6A55BD1842}" dt="2021-08-05T14:05:58.046" v="680" actId="1076"/>
          <ac:spMkLst>
            <pc:docMk/>
            <pc:sldMk cId="0" sldId="273"/>
            <ac:spMk id="19" creationId="{2CCDE3DA-16DE-4E59-8632-E98D64EF2627}"/>
          </ac:spMkLst>
        </pc:spChg>
        <pc:spChg chg="del">
          <ac:chgData name="Sidney Seckler" userId="73470fc2d5f88927" providerId="LiveId" clId="{E002FDC3-F56D-4999-B787-9A6A55BD1842}" dt="2021-08-05T14:05:34.045" v="676" actId="478"/>
          <ac:spMkLst>
            <pc:docMk/>
            <pc:sldMk cId="0" sldId="273"/>
            <ac:spMk id="8196" creationId="{00000000-0000-0000-0000-000000000000}"/>
          </ac:spMkLst>
        </pc:spChg>
        <pc:spChg chg="mod">
          <ac:chgData name="Sidney Seckler" userId="73470fc2d5f88927" providerId="LiveId" clId="{E002FDC3-F56D-4999-B787-9A6A55BD1842}" dt="2021-08-05T14:06:22.948" v="686" actId="1076"/>
          <ac:spMkLst>
            <pc:docMk/>
            <pc:sldMk cId="0" sldId="273"/>
            <ac:spMk id="8198" creationId="{00000000-0000-0000-0000-000000000000}"/>
          </ac:spMkLst>
        </pc:spChg>
      </pc:sldChg>
      <pc:sldChg chg="add">
        <pc:chgData name="Sidney Seckler" userId="73470fc2d5f88927" providerId="LiveId" clId="{E002FDC3-F56D-4999-B787-9A6A55BD1842}" dt="2021-08-05T13:55:33.602" v="632"/>
        <pc:sldMkLst>
          <pc:docMk/>
          <pc:sldMk cId="1661303014" sldId="274"/>
        </pc:sldMkLst>
      </pc:sldChg>
      <pc:sldChg chg="del">
        <pc:chgData name="Sidney Seckler" userId="73470fc2d5f88927" providerId="LiveId" clId="{E002FDC3-F56D-4999-B787-9A6A55BD1842}" dt="2021-08-05T13:55:21.941" v="631" actId="2696"/>
        <pc:sldMkLst>
          <pc:docMk/>
          <pc:sldMk cId="1661303014" sldId="274"/>
        </pc:sldMkLst>
      </pc:sldChg>
      <pc:sldChg chg="del">
        <pc:chgData name="Sidney Seckler" userId="73470fc2d5f88927" providerId="LiveId" clId="{E002FDC3-F56D-4999-B787-9A6A55BD1842}" dt="2021-08-05T13:55:21.941" v="631" actId="2696"/>
        <pc:sldMkLst>
          <pc:docMk/>
          <pc:sldMk cId="3659239556" sldId="275"/>
        </pc:sldMkLst>
      </pc:sldChg>
      <pc:sldChg chg="add">
        <pc:chgData name="Sidney Seckler" userId="73470fc2d5f88927" providerId="LiveId" clId="{E002FDC3-F56D-4999-B787-9A6A55BD1842}" dt="2021-08-05T13:55:33.602" v="632"/>
        <pc:sldMkLst>
          <pc:docMk/>
          <pc:sldMk cId="3659239556" sldId="275"/>
        </pc:sldMkLst>
      </pc:sldChg>
      <pc:sldChg chg="del">
        <pc:chgData name="Sidney Seckler" userId="73470fc2d5f88927" providerId="LiveId" clId="{E002FDC3-F56D-4999-B787-9A6A55BD1842}" dt="2021-08-05T13:55:21.941" v="631" actId="2696"/>
        <pc:sldMkLst>
          <pc:docMk/>
          <pc:sldMk cId="4127446386" sldId="276"/>
        </pc:sldMkLst>
      </pc:sldChg>
      <pc:sldChg chg="add">
        <pc:chgData name="Sidney Seckler" userId="73470fc2d5f88927" providerId="LiveId" clId="{E002FDC3-F56D-4999-B787-9A6A55BD1842}" dt="2021-08-05T13:55:33.602" v="632"/>
        <pc:sldMkLst>
          <pc:docMk/>
          <pc:sldMk cId="4127446386" sldId="276"/>
        </pc:sldMkLst>
      </pc:sldChg>
      <pc:sldChg chg="addSp delSp modSp mod">
        <pc:chgData name="Sidney Seckler" userId="73470fc2d5f88927" providerId="LiveId" clId="{E002FDC3-F56D-4999-B787-9A6A55BD1842}" dt="2021-08-03T15:40:42.259" v="88" actId="14100"/>
        <pc:sldMkLst>
          <pc:docMk/>
          <pc:sldMk cId="0" sldId="328"/>
        </pc:sldMkLst>
        <pc:picChg chg="add mod">
          <ac:chgData name="Sidney Seckler" userId="73470fc2d5f88927" providerId="LiveId" clId="{E002FDC3-F56D-4999-B787-9A6A55BD1842}" dt="2021-08-03T15:40:42.259" v="88" actId="14100"/>
          <ac:picMkLst>
            <pc:docMk/>
            <pc:sldMk cId="0" sldId="328"/>
            <ac:picMk id="3" creationId="{9BC0FCAC-E2DA-407C-8B12-1D6839B770F9}"/>
          </ac:picMkLst>
        </pc:picChg>
        <pc:picChg chg="del">
          <ac:chgData name="Sidney Seckler" userId="73470fc2d5f88927" providerId="LiveId" clId="{E002FDC3-F56D-4999-B787-9A6A55BD1842}" dt="2021-08-03T15:38:39.471" v="80" actId="478"/>
          <ac:picMkLst>
            <pc:docMk/>
            <pc:sldMk cId="0" sldId="328"/>
            <ac:picMk id="2060" creationId="{00000000-0000-0000-0000-000000000000}"/>
          </ac:picMkLst>
        </pc:picChg>
        <pc:picChg chg="del">
          <ac:chgData name="Sidney Seckler" userId="73470fc2d5f88927" providerId="LiveId" clId="{E002FDC3-F56D-4999-B787-9A6A55BD1842}" dt="2021-08-03T15:38:41.839" v="81" actId="478"/>
          <ac:picMkLst>
            <pc:docMk/>
            <pc:sldMk cId="0" sldId="328"/>
            <ac:picMk id="2062" creationId="{00000000-0000-0000-0000-000000000000}"/>
          </ac:picMkLst>
        </pc:picChg>
        <pc:picChg chg="add del mod">
          <ac:chgData name="Sidney Seckler" userId="73470fc2d5f88927" providerId="LiveId" clId="{E002FDC3-F56D-4999-B787-9A6A55BD1842}" dt="2021-08-03T15:38:55.987" v="85" actId="478"/>
          <ac:picMkLst>
            <pc:docMk/>
            <pc:sldMk cId="0" sldId="328"/>
            <ac:picMk id="5122" creationId="{7A7D4739-E8AD-434C-B060-AD5A28C7577D}"/>
          </ac:picMkLst>
        </pc:picChg>
      </pc:sldChg>
      <pc:sldChg chg="modSp mod">
        <pc:chgData name="Sidney Seckler" userId="73470fc2d5f88927" providerId="LiveId" clId="{E002FDC3-F56D-4999-B787-9A6A55BD1842}" dt="2021-08-05T11:05:46.803" v="607" actId="255"/>
        <pc:sldMkLst>
          <pc:docMk/>
          <pc:sldMk cId="0" sldId="373"/>
        </pc:sldMkLst>
        <pc:spChg chg="mod">
          <ac:chgData name="Sidney Seckler" userId="73470fc2d5f88927" providerId="LiveId" clId="{E002FDC3-F56D-4999-B787-9A6A55BD1842}" dt="2021-08-05T11:05:46.803" v="607" actId="255"/>
          <ac:spMkLst>
            <pc:docMk/>
            <pc:sldMk cId="0" sldId="373"/>
            <ac:spMk id="145412" creationId="{00000000-0000-0000-0000-000000000000}"/>
          </ac:spMkLst>
        </pc:spChg>
      </pc:sldChg>
      <pc:sldChg chg="modSp mod">
        <pc:chgData name="Sidney Seckler" userId="73470fc2d5f88927" providerId="LiveId" clId="{E002FDC3-F56D-4999-B787-9A6A55BD1842}" dt="2021-08-05T13:53:39.955" v="630" actId="20577"/>
        <pc:sldMkLst>
          <pc:docMk/>
          <pc:sldMk cId="0" sldId="375"/>
        </pc:sldMkLst>
        <pc:spChg chg="mod">
          <ac:chgData name="Sidney Seckler" userId="73470fc2d5f88927" providerId="LiveId" clId="{E002FDC3-F56D-4999-B787-9A6A55BD1842}" dt="2021-08-05T13:53:39.955" v="630" actId="20577"/>
          <ac:spMkLst>
            <pc:docMk/>
            <pc:sldMk cId="0" sldId="375"/>
            <ac:spMk id="148484" creationId="{00000000-0000-0000-0000-000000000000}"/>
          </ac:spMkLst>
        </pc:spChg>
      </pc:sldChg>
      <pc:sldChg chg="modSp mod">
        <pc:chgData name="Sidney Seckler" userId="73470fc2d5f88927" providerId="LiveId" clId="{E002FDC3-F56D-4999-B787-9A6A55BD1842}" dt="2021-08-05T11:05:36.791" v="606" actId="14100"/>
        <pc:sldMkLst>
          <pc:docMk/>
          <pc:sldMk cId="0" sldId="376"/>
        </pc:sldMkLst>
        <pc:spChg chg="mod">
          <ac:chgData name="Sidney Seckler" userId="73470fc2d5f88927" providerId="LiveId" clId="{E002FDC3-F56D-4999-B787-9A6A55BD1842}" dt="2021-08-05T11:05:36.791" v="606" actId="14100"/>
          <ac:spMkLst>
            <pc:docMk/>
            <pc:sldMk cId="0" sldId="376"/>
            <ac:spMk id="149508" creationId="{00000000-0000-0000-0000-000000000000}"/>
          </ac:spMkLst>
        </pc:spChg>
      </pc:sldChg>
      <pc:sldChg chg="add">
        <pc:chgData name="Sidney Seckler" userId="73470fc2d5f88927" providerId="LiveId" clId="{E002FDC3-F56D-4999-B787-9A6A55BD1842}" dt="2021-08-05T13:55:33.602" v="632"/>
        <pc:sldMkLst>
          <pc:docMk/>
          <pc:sldMk cId="2548577448" sldId="405"/>
        </pc:sldMkLst>
      </pc:sldChg>
      <pc:sldChg chg="del">
        <pc:chgData name="Sidney Seckler" userId="73470fc2d5f88927" providerId="LiveId" clId="{E002FDC3-F56D-4999-B787-9A6A55BD1842}" dt="2021-08-05T13:55:21.941" v="631" actId="2696"/>
        <pc:sldMkLst>
          <pc:docMk/>
          <pc:sldMk cId="2548577448" sldId="405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29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0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1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2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3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4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5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6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7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8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39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0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1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2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3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4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5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46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3276426831" sldId="456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3276426831" sldId="456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4294425525" sldId="457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4294425525" sldId="457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2164441087" sldId="458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2164441087" sldId="458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2658488661" sldId="459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2658488661" sldId="459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42349885" sldId="461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42349885" sldId="461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171965878" sldId="462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171965878" sldId="462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2496087025" sldId="463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2496087025" sldId="463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150524068" sldId="464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150524068" sldId="464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2210715602" sldId="465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2210715602" sldId="465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3239464628" sldId="467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3239464628" sldId="467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1057904998" sldId="468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1057904998" sldId="468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1640172657" sldId="469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1640172657" sldId="469"/>
        </pc:sldMkLst>
      </pc:sldChg>
      <pc:sldChg chg="del">
        <pc:chgData name="Sidney Seckler" userId="73470fc2d5f88927" providerId="LiveId" clId="{E002FDC3-F56D-4999-B787-9A6A55BD1842}" dt="2021-08-03T20:07:32.707" v="462" actId="47"/>
        <pc:sldMkLst>
          <pc:docMk/>
          <pc:sldMk cId="0" sldId="471"/>
        </pc:sldMkLst>
      </pc:sldChg>
      <pc:sldChg chg="add">
        <pc:chgData name="Sidney Seckler" userId="73470fc2d5f88927" providerId="LiveId" clId="{E002FDC3-F56D-4999-B787-9A6A55BD1842}" dt="2021-08-05T14:02:57.993" v="657"/>
        <pc:sldMkLst>
          <pc:docMk/>
          <pc:sldMk cId="977356320" sldId="476"/>
        </pc:sldMkLst>
      </pc:sldChg>
      <pc:sldChg chg="del">
        <pc:chgData name="Sidney Seckler" userId="73470fc2d5f88927" providerId="LiveId" clId="{E002FDC3-F56D-4999-B787-9A6A55BD1842}" dt="2021-08-05T14:02:53.325" v="656" actId="2696"/>
        <pc:sldMkLst>
          <pc:docMk/>
          <pc:sldMk cId="1820468522" sldId="476"/>
        </pc:sldMkLst>
      </pc:sldChg>
      <pc:sldChg chg="add">
        <pc:chgData name="Sidney Seckler" userId="73470fc2d5f88927" providerId="LiveId" clId="{E002FDC3-F56D-4999-B787-9A6A55BD1842}" dt="2021-08-05T13:55:33.602" v="632"/>
        <pc:sldMkLst>
          <pc:docMk/>
          <pc:sldMk cId="1623227136" sldId="477"/>
        </pc:sldMkLst>
      </pc:sldChg>
      <pc:sldChg chg="del">
        <pc:chgData name="Sidney Seckler" userId="73470fc2d5f88927" providerId="LiveId" clId="{E002FDC3-F56D-4999-B787-9A6A55BD1842}" dt="2021-08-05T13:55:21.941" v="631" actId="2696"/>
        <pc:sldMkLst>
          <pc:docMk/>
          <pc:sldMk cId="3767723696" sldId="477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244019051" sldId="492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780040116" sldId="492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1102598463" sldId="492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2974742067" sldId="492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2239041012" sldId="493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2330045776" sldId="493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2550277709" sldId="493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3486638184" sldId="493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1382682213" sldId="494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2383144987" sldId="494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2656206083" sldId="494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4042000892" sldId="494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810397667" sldId="495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1104518952" sldId="495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1622226814" sldId="495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2054450687" sldId="495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1086740644" sldId="496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1545184890" sldId="496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3429676375" sldId="496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3942076401" sldId="496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1597807" sldId="497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1270408300" sldId="497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2377292576" sldId="497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4044956296" sldId="497"/>
        </pc:sldMkLst>
      </pc:sldChg>
      <pc:sldChg chg="add del">
        <pc:chgData name="Sidney Seckler" userId="73470fc2d5f88927" providerId="LiveId" clId="{E002FDC3-F56D-4999-B787-9A6A55BD1842}" dt="2021-08-05T14:02:23.246" v="654" actId="2696"/>
        <pc:sldMkLst>
          <pc:docMk/>
          <pc:sldMk cId="409705805" sldId="498"/>
        </pc:sldMkLst>
      </pc:sldChg>
      <pc:sldChg chg="add">
        <pc:chgData name="Sidney Seckler" userId="73470fc2d5f88927" providerId="LiveId" clId="{E002FDC3-F56D-4999-B787-9A6A55BD1842}" dt="2021-08-05T14:02:32.052" v="655"/>
        <pc:sldMkLst>
          <pc:docMk/>
          <pc:sldMk cId="1033323166" sldId="498"/>
        </pc:sldMkLst>
      </pc:sldChg>
      <pc:sldChg chg="del">
        <pc:chgData name="Sidney Seckler" userId="73470fc2d5f88927" providerId="LiveId" clId="{E002FDC3-F56D-4999-B787-9A6A55BD1842}" dt="2021-08-05T13:59:51.774" v="648" actId="2696"/>
        <pc:sldMkLst>
          <pc:docMk/>
          <pc:sldMk cId="2370221105" sldId="498"/>
        </pc:sldMkLst>
      </pc:sldChg>
      <pc:sldChg chg="add del">
        <pc:chgData name="Sidney Seckler" userId="73470fc2d5f88927" providerId="LiveId" clId="{E002FDC3-F56D-4999-B787-9A6A55BD1842}" dt="2021-08-05T14:01:55.947" v="652" actId="2696"/>
        <pc:sldMkLst>
          <pc:docMk/>
          <pc:sldMk cId="2866107207" sldId="498"/>
        </pc:sldMkLst>
      </pc:sldChg>
      <pc:sldChg chg="add">
        <pc:chgData name="Sidney Seckler" userId="73470fc2d5f88927" providerId="LiveId" clId="{E002FDC3-F56D-4999-B787-9A6A55BD1842}" dt="2021-08-03T13:55:09.948" v="0"/>
        <pc:sldMkLst>
          <pc:docMk/>
          <pc:sldMk cId="0" sldId="605"/>
        </pc:sldMkLst>
      </pc:sldChg>
      <pc:sldChg chg="addSp delSp modSp add mod">
        <pc:chgData name="Sidney Seckler" userId="73470fc2d5f88927" providerId="LiveId" clId="{E002FDC3-F56D-4999-B787-9A6A55BD1842}" dt="2021-08-03T14:20:34.800" v="42" actId="1076"/>
        <pc:sldMkLst>
          <pc:docMk/>
          <pc:sldMk cId="3784107593" sldId="606"/>
        </pc:sldMkLst>
        <pc:spChg chg="add del mod">
          <ac:chgData name="Sidney Seckler" userId="73470fc2d5f88927" providerId="LiveId" clId="{E002FDC3-F56D-4999-B787-9A6A55BD1842}" dt="2021-08-03T14:19:12.339" v="4" actId="478"/>
          <ac:spMkLst>
            <pc:docMk/>
            <pc:sldMk cId="3784107593" sldId="606"/>
            <ac:spMk id="3" creationId="{BC5A0F2B-FA41-4298-994F-8204B393F537}"/>
          </ac:spMkLst>
        </pc:spChg>
        <pc:spChg chg="add mod">
          <ac:chgData name="Sidney Seckler" userId="73470fc2d5f88927" providerId="LiveId" clId="{E002FDC3-F56D-4999-B787-9A6A55BD1842}" dt="2021-08-03T14:20:34.800" v="42" actId="1076"/>
          <ac:spMkLst>
            <pc:docMk/>
            <pc:sldMk cId="3784107593" sldId="606"/>
            <ac:spMk id="7" creationId="{4376C0BE-C377-45D0-9279-DDC097E3C7AE}"/>
          </ac:spMkLst>
        </pc:spChg>
        <pc:spChg chg="mod">
          <ac:chgData name="Sidney Seckler" userId="73470fc2d5f88927" providerId="LiveId" clId="{E002FDC3-F56D-4999-B787-9A6A55BD1842}" dt="2021-08-03T14:19:37.496" v="35" actId="20577"/>
          <ac:spMkLst>
            <pc:docMk/>
            <pc:sldMk cId="3784107593" sldId="606"/>
            <ac:spMk id="12290" creationId="{00000000-0000-0000-0000-000000000000}"/>
          </ac:spMkLst>
        </pc:spChg>
        <pc:spChg chg="del">
          <ac:chgData name="Sidney Seckler" userId="73470fc2d5f88927" providerId="LiveId" clId="{E002FDC3-F56D-4999-B787-9A6A55BD1842}" dt="2021-08-03T14:19:08.878" v="3" actId="478"/>
          <ac:spMkLst>
            <pc:docMk/>
            <pc:sldMk cId="3784107593" sldId="606"/>
            <ac:spMk id="12291" creationId="{00000000-0000-0000-0000-000000000000}"/>
          </ac:spMkLst>
        </pc:spChg>
      </pc:sldChg>
      <pc:sldChg chg="addSp delSp modSp add mod">
        <pc:chgData name="Sidney Seckler" userId="73470fc2d5f88927" providerId="LiveId" clId="{E002FDC3-F56D-4999-B787-9A6A55BD1842}" dt="2021-08-03T14:22:21.254" v="54" actId="947"/>
        <pc:sldMkLst>
          <pc:docMk/>
          <pc:sldMk cId="1558783086" sldId="607"/>
        </pc:sldMkLst>
        <pc:spChg chg="add mod">
          <ac:chgData name="Sidney Seckler" userId="73470fc2d5f88927" providerId="LiveId" clId="{E002FDC3-F56D-4999-B787-9A6A55BD1842}" dt="2021-08-03T14:22:21.254" v="54" actId="947"/>
          <ac:spMkLst>
            <pc:docMk/>
            <pc:sldMk cId="1558783086" sldId="607"/>
            <ac:spMk id="5" creationId="{6FF4F496-0CD2-43C5-902C-12858B449CF4}"/>
          </ac:spMkLst>
        </pc:spChg>
        <pc:spChg chg="del">
          <ac:chgData name="Sidney Seckler" userId="73470fc2d5f88927" providerId="LiveId" clId="{E002FDC3-F56D-4999-B787-9A6A55BD1842}" dt="2021-08-03T14:20:50.651" v="44" actId="478"/>
          <ac:spMkLst>
            <pc:docMk/>
            <pc:sldMk cId="1558783086" sldId="607"/>
            <ac:spMk id="7" creationId="{4376C0BE-C377-45D0-9279-DDC097E3C7AE}"/>
          </ac:spMkLst>
        </pc:spChg>
      </pc:sldChg>
      <pc:sldChg chg="addSp delSp modSp add mod">
        <pc:chgData name="Sidney Seckler" userId="73470fc2d5f88927" providerId="LiveId" clId="{E002FDC3-F56D-4999-B787-9A6A55BD1842}" dt="2021-08-03T15:28:50.315" v="63" actId="1076"/>
        <pc:sldMkLst>
          <pc:docMk/>
          <pc:sldMk cId="1908677557" sldId="608"/>
        </pc:sldMkLst>
        <pc:spChg chg="del">
          <ac:chgData name="Sidney Seckler" userId="73470fc2d5f88927" providerId="LiveId" clId="{E002FDC3-F56D-4999-B787-9A6A55BD1842}" dt="2021-08-03T14:22:49.385" v="56" actId="478"/>
          <ac:spMkLst>
            <pc:docMk/>
            <pc:sldMk cId="1908677557" sldId="608"/>
            <ac:spMk id="5" creationId="{6FF4F496-0CD2-43C5-902C-12858B449CF4}"/>
          </ac:spMkLst>
        </pc:spChg>
        <pc:spChg chg="add mod">
          <ac:chgData name="Sidney Seckler" userId="73470fc2d5f88927" providerId="LiveId" clId="{E002FDC3-F56D-4999-B787-9A6A55BD1842}" dt="2021-08-03T14:23:11.143" v="59" actId="108"/>
          <ac:spMkLst>
            <pc:docMk/>
            <pc:sldMk cId="1908677557" sldId="608"/>
            <ac:spMk id="6" creationId="{608C1658-C1D4-4491-A604-217348A46C82}"/>
          </ac:spMkLst>
        </pc:spChg>
        <pc:graphicFrameChg chg="add mod">
          <ac:chgData name="Sidney Seckler" userId="73470fc2d5f88927" providerId="LiveId" clId="{E002FDC3-F56D-4999-B787-9A6A55BD1842}" dt="2021-08-03T15:28:50.315" v="63" actId="1076"/>
          <ac:graphicFrameMkLst>
            <pc:docMk/>
            <pc:sldMk cId="1908677557" sldId="608"/>
            <ac:graphicFrameMk id="7" creationId="{B33E46EA-B2E6-4DDB-BA06-CDE0FFE63BC1}"/>
          </ac:graphicFrameMkLst>
        </pc:graphicFrameChg>
      </pc:sldChg>
      <pc:sldChg chg="addSp delSp modSp add ord">
        <pc:chgData name="Sidney Seckler" userId="73470fc2d5f88927" providerId="LiveId" clId="{E002FDC3-F56D-4999-B787-9A6A55BD1842}" dt="2021-08-03T15:35:03.235" v="78"/>
        <pc:sldMkLst>
          <pc:docMk/>
          <pc:sldMk cId="2405946445" sldId="609"/>
        </pc:sldMkLst>
        <pc:picChg chg="add mod">
          <ac:chgData name="Sidney Seckler" userId="73470fc2d5f88927" providerId="LiveId" clId="{E002FDC3-F56D-4999-B787-9A6A55BD1842}" dt="2021-08-03T15:34:07.972" v="69" actId="1076"/>
          <ac:picMkLst>
            <pc:docMk/>
            <pc:sldMk cId="2405946445" sldId="609"/>
            <ac:picMk id="1026" creationId="{E4C105F7-9DE0-47DD-BFB8-F2D2598ECB74}"/>
          </ac:picMkLst>
        </pc:picChg>
        <pc:picChg chg="add mod">
          <ac:chgData name="Sidney Seckler" userId="73470fc2d5f88927" providerId="LiveId" clId="{E002FDC3-F56D-4999-B787-9A6A55BD1842}" dt="2021-08-03T15:34:44.574" v="76" actId="1076"/>
          <ac:picMkLst>
            <pc:docMk/>
            <pc:sldMk cId="2405946445" sldId="609"/>
            <ac:picMk id="1028" creationId="{B8637B8D-963B-4E67-808E-D1CEDAB0B2BF}"/>
          </ac:picMkLst>
        </pc:picChg>
        <pc:picChg chg="del">
          <ac:chgData name="Sidney Seckler" userId="73470fc2d5f88927" providerId="LiveId" clId="{E002FDC3-F56D-4999-B787-9A6A55BD1842}" dt="2021-08-03T15:32:23.701" v="65" actId="478"/>
          <ac:picMkLst>
            <pc:docMk/>
            <pc:sldMk cId="2405946445" sldId="609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E002FDC3-F56D-4999-B787-9A6A55BD1842}" dt="2021-08-03T15:41:38.822" v="97" actId="1076"/>
        <pc:sldMkLst>
          <pc:docMk/>
          <pc:sldMk cId="1164802731" sldId="610"/>
        </pc:sldMkLst>
        <pc:picChg chg="del">
          <ac:chgData name="Sidney Seckler" userId="73470fc2d5f88927" providerId="LiveId" clId="{E002FDC3-F56D-4999-B787-9A6A55BD1842}" dt="2021-08-03T15:40:54.101" v="90" actId="478"/>
          <ac:picMkLst>
            <pc:docMk/>
            <pc:sldMk cId="1164802731" sldId="610"/>
            <ac:picMk id="3" creationId="{9BC0FCAC-E2DA-407C-8B12-1D6839B770F9}"/>
          </ac:picMkLst>
        </pc:picChg>
        <pc:picChg chg="add mod">
          <ac:chgData name="Sidney Seckler" userId="73470fc2d5f88927" providerId="LiveId" clId="{E002FDC3-F56D-4999-B787-9A6A55BD1842}" dt="2021-08-03T15:41:38.822" v="97" actId="1076"/>
          <ac:picMkLst>
            <pc:docMk/>
            <pc:sldMk cId="1164802731" sldId="610"/>
            <ac:picMk id="4" creationId="{BB78532B-D554-414F-AB2D-CA3B920D34A9}"/>
          </ac:picMkLst>
        </pc:picChg>
      </pc:sldChg>
      <pc:sldChg chg="addSp delSp modSp add mod ord">
        <pc:chgData name="Sidney Seckler" userId="73470fc2d5f88927" providerId="LiveId" clId="{E002FDC3-F56D-4999-B787-9A6A55BD1842}" dt="2021-08-05T11:43:51.288" v="609"/>
        <pc:sldMkLst>
          <pc:docMk/>
          <pc:sldMk cId="3532430334" sldId="611"/>
        </pc:sldMkLst>
        <pc:picChg chg="add del mod">
          <ac:chgData name="Sidney Seckler" userId="73470fc2d5f88927" providerId="LiveId" clId="{E002FDC3-F56D-4999-B787-9A6A55BD1842}" dt="2021-08-03T15:53:16.140" v="115" actId="478"/>
          <ac:picMkLst>
            <pc:docMk/>
            <pc:sldMk cId="3532430334" sldId="611"/>
            <ac:picMk id="3" creationId="{38239E5D-A27D-4E51-A10D-260E52BC4CCB}"/>
          </ac:picMkLst>
        </pc:picChg>
        <pc:picChg chg="add mod">
          <ac:chgData name="Sidney Seckler" userId="73470fc2d5f88927" providerId="LiveId" clId="{E002FDC3-F56D-4999-B787-9A6A55BD1842}" dt="2021-08-03T15:54:30.825" v="122" actId="1076"/>
          <ac:picMkLst>
            <pc:docMk/>
            <pc:sldMk cId="3532430334" sldId="611"/>
            <ac:picMk id="5" creationId="{8E5E8FB7-98C7-49C8-A97E-233DE717CBF8}"/>
          </ac:picMkLst>
        </pc:picChg>
        <pc:picChg chg="del">
          <ac:chgData name="Sidney Seckler" userId="73470fc2d5f88927" providerId="LiveId" clId="{E002FDC3-F56D-4999-B787-9A6A55BD1842}" dt="2021-08-03T15:48:46.031" v="99" actId="478"/>
          <ac:picMkLst>
            <pc:docMk/>
            <pc:sldMk cId="3532430334" sldId="611"/>
            <ac:picMk id="1026" creationId="{E4C105F7-9DE0-47DD-BFB8-F2D2598ECB74}"/>
          </ac:picMkLst>
        </pc:picChg>
        <pc:picChg chg="mod">
          <ac:chgData name="Sidney Seckler" userId="73470fc2d5f88927" providerId="LiveId" clId="{E002FDC3-F56D-4999-B787-9A6A55BD1842}" dt="2021-08-03T15:48:57.277" v="100" actId="1076"/>
          <ac:picMkLst>
            <pc:docMk/>
            <pc:sldMk cId="3532430334" sldId="611"/>
            <ac:picMk id="1028" creationId="{B8637B8D-963B-4E67-808E-D1CEDAB0B2BF}"/>
          </ac:picMkLst>
        </pc:picChg>
      </pc:sldChg>
      <pc:sldChg chg="addSp delSp modSp add mod">
        <pc:chgData name="Sidney Seckler" userId="73470fc2d5f88927" providerId="LiveId" clId="{E002FDC3-F56D-4999-B787-9A6A55BD1842}" dt="2021-08-03T15:51:11.941" v="111"/>
        <pc:sldMkLst>
          <pc:docMk/>
          <pc:sldMk cId="2026699592" sldId="612"/>
        </pc:sldMkLst>
        <pc:graphicFrameChg chg="del">
          <ac:chgData name="Sidney Seckler" userId="73470fc2d5f88927" providerId="LiveId" clId="{E002FDC3-F56D-4999-B787-9A6A55BD1842}" dt="2021-08-03T15:49:36.523" v="106" actId="478"/>
          <ac:graphicFrameMkLst>
            <pc:docMk/>
            <pc:sldMk cId="2026699592" sldId="612"/>
            <ac:graphicFrameMk id="2" creationId="{30D60896-7D09-4969-B743-8B7160399A5F}"/>
          </ac:graphicFrameMkLst>
        </pc:graphicFrameChg>
        <pc:graphicFrameChg chg="add mod">
          <ac:chgData name="Sidney Seckler" userId="73470fc2d5f88927" providerId="LiveId" clId="{E002FDC3-F56D-4999-B787-9A6A55BD1842}" dt="2021-08-03T15:49:20.755" v="105" actId="1076"/>
          <ac:graphicFrameMkLst>
            <pc:docMk/>
            <pc:sldMk cId="2026699592" sldId="612"/>
            <ac:graphicFrameMk id="5" creationId="{30D60896-7D09-4969-B743-8B7160399A5F}"/>
          </ac:graphicFrameMkLst>
        </pc:graphicFrameChg>
        <pc:graphicFrameChg chg="add mod">
          <ac:chgData name="Sidney Seckler" userId="73470fc2d5f88927" providerId="LiveId" clId="{E002FDC3-F56D-4999-B787-9A6A55BD1842}" dt="2021-08-03T15:51:11.941" v="111"/>
          <ac:graphicFrameMkLst>
            <pc:docMk/>
            <pc:sldMk cId="2026699592" sldId="612"/>
            <ac:graphicFrameMk id="7" creationId="{FF626EA1-635C-406E-8846-580457EE071C}"/>
          </ac:graphicFrameMkLst>
        </pc:graphicFrameChg>
        <pc:picChg chg="del">
          <ac:chgData name="Sidney Seckler" userId="73470fc2d5f88927" providerId="LiveId" clId="{E002FDC3-F56D-4999-B787-9A6A55BD1842}" dt="2021-08-03T15:49:06.260" v="102" actId="478"/>
          <ac:picMkLst>
            <pc:docMk/>
            <pc:sldMk cId="2026699592" sldId="612"/>
            <ac:picMk id="1028" creationId="{B8637B8D-963B-4E67-808E-D1CEDAB0B2BF}"/>
          </ac:picMkLst>
        </pc:pic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807782263" sldId="613"/>
        </pc:sldMkLst>
      </pc:sldChg>
      <pc:sldChg chg="addSp delSp modSp add del mod">
        <pc:chgData name="Sidney Seckler" userId="73470fc2d5f88927" providerId="LiveId" clId="{E002FDC3-F56D-4999-B787-9A6A55BD1842}" dt="2021-08-05T13:56:32.357" v="633" actId="2696"/>
        <pc:sldMkLst>
          <pc:docMk/>
          <pc:sldMk cId="1887184179" sldId="613"/>
        </pc:sldMkLst>
        <pc:spChg chg="mod">
          <ac:chgData name="Sidney Seckler" userId="73470fc2d5f88927" providerId="LiveId" clId="{E002FDC3-F56D-4999-B787-9A6A55BD1842}" dt="2021-08-03T16:06:54.740" v="130" actId="948"/>
          <ac:spMkLst>
            <pc:docMk/>
            <pc:sldMk cId="1887184179" sldId="613"/>
            <ac:spMk id="2" creationId="{00000000-0000-0000-0000-000000000000}"/>
          </ac:spMkLst>
        </pc:spChg>
        <pc:spChg chg="add del">
          <ac:chgData name="Sidney Seckler" userId="73470fc2d5f88927" providerId="LiveId" clId="{E002FDC3-F56D-4999-B787-9A6A55BD1842}" dt="2021-08-03T16:06:29.393" v="125" actId="478"/>
          <ac:spMkLst>
            <pc:docMk/>
            <pc:sldMk cId="1887184179" sldId="613"/>
            <ac:spMk id="3" creationId="{C753C1D1-E80E-4734-9543-B2CE5656E345}"/>
          </ac:spMkLst>
        </pc:spChg>
        <pc:spChg chg="add mod">
          <ac:chgData name="Sidney Seckler" userId="73470fc2d5f88927" providerId="LiveId" clId="{E002FDC3-F56D-4999-B787-9A6A55BD1842}" dt="2021-08-03T16:07:04.905" v="137" actId="1035"/>
          <ac:spMkLst>
            <pc:docMk/>
            <pc:sldMk cId="1887184179" sldId="613"/>
            <ac:spMk id="4" creationId="{D1E68997-3DDD-4B81-864D-37534C5E5100}"/>
          </ac:spMkLst>
        </pc:sp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523412078" sldId="614"/>
        </pc:sldMkLst>
      </pc:sldChg>
      <pc:sldChg chg="add del">
        <pc:chgData name="Sidney Seckler" userId="73470fc2d5f88927" providerId="LiveId" clId="{E002FDC3-F56D-4999-B787-9A6A55BD1842}" dt="2021-08-05T13:56:32.357" v="633" actId="2696"/>
        <pc:sldMkLst>
          <pc:docMk/>
          <pc:sldMk cId="2588824486" sldId="614"/>
        </pc:sldMkLst>
      </pc:sldChg>
      <pc:sldChg chg="addSp delSp modSp add del mod">
        <pc:chgData name="Sidney Seckler" userId="73470fc2d5f88927" providerId="LiveId" clId="{E002FDC3-F56D-4999-B787-9A6A55BD1842}" dt="2021-08-05T13:56:32.357" v="633" actId="2696"/>
        <pc:sldMkLst>
          <pc:docMk/>
          <pc:sldMk cId="1484723050" sldId="615"/>
        </pc:sldMkLst>
        <pc:spChg chg="add mod">
          <ac:chgData name="Sidney Seckler" userId="73470fc2d5f88927" providerId="LiveId" clId="{E002FDC3-F56D-4999-B787-9A6A55BD1842}" dt="2021-08-03T16:10:15.841" v="174" actId="14100"/>
          <ac:spMkLst>
            <pc:docMk/>
            <pc:sldMk cId="1484723050" sldId="615"/>
            <ac:spMk id="21" creationId="{942062C2-4F1A-4983-BCD0-D1D2BE1022D0}"/>
          </ac:spMkLst>
        </pc:spChg>
        <pc:spChg chg="add mod">
          <ac:chgData name="Sidney Seckler" userId="73470fc2d5f88927" providerId="LiveId" clId="{E002FDC3-F56D-4999-B787-9A6A55BD1842}" dt="2021-08-03T16:10:32.456" v="178" actId="14100"/>
          <ac:spMkLst>
            <pc:docMk/>
            <pc:sldMk cId="1484723050" sldId="615"/>
            <ac:spMk id="22" creationId="{C794238D-C501-4D1C-B49A-BDF57CC6AD8B}"/>
          </ac:spMkLst>
        </pc:spChg>
        <pc:grpChg chg="del">
          <ac:chgData name="Sidney Seckler" userId="73470fc2d5f88927" providerId="LiveId" clId="{E002FDC3-F56D-4999-B787-9A6A55BD1842}" dt="2021-08-03T16:08:00.281" v="141" actId="478"/>
          <ac:grpSpMkLst>
            <pc:docMk/>
            <pc:sldMk cId="1484723050" sldId="615"/>
            <ac:grpSpMk id="3084" creationId="{00000000-0000-0000-0000-000000000000}"/>
          </ac:grpSpMkLst>
        </pc:grpChg>
        <pc:picChg chg="add del mod">
          <ac:chgData name="Sidney Seckler" userId="73470fc2d5f88927" providerId="LiveId" clId="{E002FDC3-F56D-4999-B787-9A6A55BD1842}" dt="2021-08-03T16:08:24.245" v="143" actId="478"/>
          <ac:picMkLst>
            <pc:docMk/>
            <pc:sldMk cId="1484723050" sldId="615"/>
            <ac:picMk id="20" creationId="{1BF26D6C-9637-4745-B1E6-03E15DAE0A6B}"/>
          </ac:picMkLst>
        </pc:picChg>
        <pc:picChg chg="mod">
          <ac:chgData name="Sidney Seckler" userId="73470fc2d5f88927" providerId="LiveId" clId="{E002FDC3-F56D-4999-B787-9A6A55BD1842}" dt="2021-08-03T16:07:56.746" v="140" actId="1076"/>
          <ac:picMkLst>
            <pc:docMk/>
            <pc:sldMk cId="1484723050" sldId="615"/>
            <ac:picMk id="3080" creationId="{00000000-0000-0000-0000-000000000000}"/>
          </ac:picMkLst>
        </pc:pic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3781749575" sldId="615"/>
        </pc:sldMkLst>
      </pc:sldChg>
      <pc:sldChg chg="modSp add del mod">
        <pc:chgData name="Sidney Seckler" userId="73470fc2d5f88927" providerId="LiveId" clId="{E002FDC3-F56D-4999-B787-9A6A55BD1842}" dt="2021-08-05T13:56:32.357" v="633" actId="2696"/>
        <pc:sldMkLst>
          <pc:docMk/>
          <pc:sldMk cId="413332014" sldId="616"/>
        </pc:sldMkLst>
        <pc:spChg chg="mod">
          <ac:chgData name="Sidney Seckler" userId="73470fc2d5f88927" providerId="LiveId" clId="{E002FDC3-F56D-4999-B787-9A6A55BD1842}" dt="2021-08-03T16:10:53.710" v="216" actId="1036"/>
          <ac:spMkLst>
            <pc:docMk/>
            <pc:sldMk cId="413332014" sldId="616"/>
            <ac:spMk id="4" creationId="{D1E68997-3DDD-4B81-864D-37534C5E5100}"/>
          </ac:spMkLst>
        </pc:sp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2032024865" sldId="616"/>
        </pc:sldMkLst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2336079588" sldId="617"/>
        </pc:sldMkLst>
      </pc:sldChg>
      <pc:sldChg chg="addSp modSp add del mod">
        <pc:chgData name="Sidney Seckler" userId="73470fc2d5f88927" providerId="LiveId" clId="{E002FDC3-F56D-4999-B787-9A6A55BD1842}" dt="2021-08-05T13:56:32.357" v="633" actId="2696"/>
        <pc:sldMkLst>
          <pc:docMk/>
          <pc:sldMk cId="3558770980" sldId="617"/>
        </pc:sldMkLst>
        <pc:spChg chg="add mod">
          <ac:chgData name="Sidney Seckler" userId="73470fc2d5f88927" providerId="LiveId" clId="{E002FDC3-F56D-4999-B787-9A6A55BD1842}" dt="2021-08-03T16:11:44.987" v="222" actId="14100"/>
          <ac:spMkLst>
            <pc:docMk/>
            <pc:sldMk cId="3558770980" sldId="617"/>
            <ac:spMk id="25" creationId="{6AD45420-4F92-43EC-AA4B-487C5E3D79E2}"/>
          </ac:spMkLst>
        </pc:spChg>
        <pc:spChg chg="add mod">
          <ac:chgData name="Sidney Seckler" userId="73470fc2d5f88927" providerId="LiveId" clId="{E002FDC3-F56D-4999-B787-9A6A55BD1842}" dt="2021-08-03T16:12:02.449" v="226" actId="14100"/>
          <ac:spMkLst>
            <pc:docMk/>
            <pc:sldMk cId="3558770980" sldId="617"/>
            <ac:spMk id="26" creationId="{1FCBA21F-E8D5-4B97-9243-A1A05880B7CC}"/>
          </ac:spMkLst>
        </pc:spChg>
      </pc:sldChg>
      <pc:sldChg chg="addSp modSp add del mod">
        <pc:chgData name="Sidney Seckler" userId="73470fc2d5f88927" providerId="LiveId" clId="{E002FDC3-F56D-4999-B787-9A6A55BD1842}" dt="2021-08-05T13:56:32.357" v="633" actId="2696"/>
        <pc:sldMkLst>
          <pc:docMk/>
          <pc:sldMk cId="1222982338" sldId="618"/>
        </pc:sldMkLst>
        <pc:spChg chg="add mod">
          <ac:chgData name="Sidney Seckler" userId="73470fc2d5f88927" providerId="LiveId" clId="{E002FDC3-F56D-4999-B787-9A6A55BD1842}" dt="2021-08-03T16:12:18.079" v="229" actId="14100"/>
          <ac:spMkLst>
            <pc:docMk/>
            <pc:sldMk cId="1222982338" sldId="618"/>
            <ac:spMk id="27" creationId="{8F48770D-87E5-47A9-8677-B918ABAD6B45}"/>
          </ac:spMkLst>
        </pc:spChg>
        <pc:spChg chg="add mod">
          <ac:chgData name="Sidney Seckler" userId="73470fc2d5f88927" providerId="LiveId" clId="{E002FDC3-F56D-4999-B787-9A6A55BD1842}" dt="2021-08-03T16:12:41.697" v="235" actId="1076"/>
          <ac:spMkLst>
            <pc:docMk/>
            <pc:sldMk cId="1222982338" sldId="618"/>
            <ac:spMk id="28" creationId="{E5819BD9-158A-431A-984B-C8E51887D5AA}"/>
          </ac:spMkLst>
        </pc:sp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1650794749" sldId="618"/>
        </pc:sldMkLst>
      </pc:sldChg>
      <pc:sldChg chg="modSp add del mod">
        <pc:chgData name="Sidney Seckler" userId="73470fc2d5f88927" providerId="LiveId" clId="{E002FDC3-F56D-4999-B787-9A6A55BD1842}" dt="2021-08-05T13:56:32.357" v="633" actId="2696"/>
        <pc:sldMkLst>
          <pc:docMk/>
          <pc:sldMk cId="498458094" sldId="619"/>
        </pc:sldMkLst>
        <pc:spChg chg="mod">
          <ac:chgData name="Sidney Seckler" userId="73470fc2d5f88927" providerId="LiveId" clId="{E002FDC3-F56D-4999-B787-9A6A55BD1842}" dt="2021-08-03T16:13:06.853" v="269" actId="1036"/>
          <ac:spMkLst>
            <pc:docMk/>
            <pc:sldMk cId="498458094" sldId="619"/>
            <ac:spMk id="4" creationId="{D1E68997-3DDD-4B81-864D-37534C5E5100}"/>
          </ac:spMkLst>
        </pc:sp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1534666454" sldId="619"/>
        </pc:sldMkLst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2058411103" sldId="620"/>
        </pc:sldMkLst>
      </pc:sldChg>
      <pc:sldChg chg="delSp modSp add del mod">
        <pc:chgData name="Sidney Seckler" userId="73470fc2d5f88927" providerId="LiveId" clId="{E002FDC3-F56D-4999-B787-9A6A55BD1842}" dt="2021-08-05T13:56:32.357" v="633" actId="2696"/>
        <pc:sldMkLst>
          <pc:docMk/>
          <pc:sldMk cId="4272716353" sldId="620"/>
        </pc:sldMkLst>
        <pc:spChg chg="mod">
          <ac:chgData name="Sidney Seckler" userId="73470fc2d5f88927" providerId="LiveId" clId="{E002FDC3-F56D-4999-B787-9A6A55BD1842}" dt="2021-08-03T16:13:31.269" v="274" actId="14100"/>
          <ac:spMkLst>
            <pc:docMk/>
            <pc:sldMk cId="4272716353" sldId="620"/>
            <ac:spMk id="25" creationId="{6AD45420-4F92-43EC-AA4B-487C5E3D79E2}"/>
          </ac:spMkLst>
        </pc:spChg>
        <pc:spChg chg="del">
          <ac:chgData name="Sidney Seckler" userId="73470fc2d5f88927" providerId="LiveId" clId="{E002FDC3-F56D-4999-B787-9A6A55BD1842}" dt="2021-08-03T16:13:22.775" v="271" actId="478"/>
          <ac:spMkLst>
            <pc:docMk/>
            <pc:sldMk cId="4272716353" sldId="620"/>
            <ac:spMk id="26" creationId="{1FCBA21F-E8D5-4B97-9243-A1A05880B7CC}"/>
          </ac:spMkLst>
        </pc:spChg>
      </pc:sldChg>
      <pc:sldChg chg="add">
        <pc:chgData name="Sidney Seckler" userId="73470fc2d5f88927" providerId="LiveId" clId="{E002FDC3-F56D-4999-B787-9A6A55BD1842}" dt="2021-08-05T13:56:41.381" v="634"/>
        <pc:sldMkLst>
          <pc:docMk/>
          <pc:sldMk cId="3033019796" sldId="621"/>
        </pc:sldMkLst>
      </pc:sldChg>
      <pc:sldChg chg="addSp delSp modSp add del mod">
        <pc:chgData name="Sidney Seckler" userId="73470fc2d5f88927" providerId="LiveId" clId="{E002FDC3-F56D-4999-B787-9A6A55BD1842}" dt="2021-08-05T13:56:32.357" v="633" actId="2696"/>
        <pc:sldMkLst>
          <pc:docMk/>
          <pc:sldMk cId="3271084195" sldId="621"/>
        </pc:sldMkLst>
        <pc:spChg chg="del">
          <ac:chgData name="Sidney Seckler" userId="73470fc2d5f88927" providerId="LiveId" clId="{E002FDC3-F56D-4999-B787-9A6A55BD1842}" dt="2021-08-03T16:13:40.215" v="275" actId="478"/>
          <ac:spMkLst>
            <pc:docMk/>
            <pc:sldMk cId="3271084195" sldId="621"/>
            <ac:spMk id="27" creationId="{8F48770D-87E5-47A9-8677-B918ABAD6B45}"/>
          </ac:spMkLst>
        </pc:spChg>
        <pc:spChg chg="del">
          <ac:chgData name="Sidney Seckler" userId="73470fc2d5f88927" providerId="LiveId" clId="{E002FDC3-F56D-4999-B787-9A6A55BD1842}" dt="2021-08-03T16:13:42.227" v="276" actId="478"/>
          <ac:spMkLst>
            <pc:docMk/>
            <pc:sldMk cId="3271084195" sldId="621"/>
            <ac:spMk id="28" creationId="{E5819BD9-158A-431A-984B-C8E51887D5AA}"/>
          </ac:spMkLst>
        </pc:spChg>
        <pc:spChg chg="add mod">
          <ac:chgData name="Sidney Seckler" userId="73470fc2d5f88927" providerId="LiveId" clId="{E002FDC3-F56D-4999-B787-9A6A55BD1842}" dt="2021-08-03T16:13:54.294" v="279" actId="1076"/>
          <ac:spMkLst>
            <pc:docMk/>
            <pc:sldMk cId="3271084195" sldId="621"/>
            <ac:spMk id="29" creationId="{A30BC8E2-A763-46EF-AB60-CCCC832D076E}"/>
          </ac:spMkLst>
        </pc:sp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4256208817" sldId="622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4256208817" sldId="622"/>
        </pc:sldMkLst>
        <pc:spChg chg="add del mod">
          <ac:chgData name="Sidney Seckler" userId="73470fc2d5f88927" providerId="LiveId" clId="{E002FDC3-F56D-4999-B787-9A6A55BD1842}" dt="2021-08-03T16:15:16.642" v="311" actId="478"/>
          <ac:spMkLst>
            <pc:docMk/>
            <pc:sldMk cId="4256208817" sldId="622"/>
            <ac:spMk id="11" creationId="{DABE9BDA-E11A-429F-9CED-F236FEDB7515}"/>
          </ac:spMkLst>
        </pc:spChg>
        <pc:spChg chg="add mod">
          <ac:chgData name="Sidney Seckler" userId="73470fc2d5f88927" providerId="LiveId" clId="{E002FDC3-F56D-4999-B787-9A6A55BD1842}" dt="2021-08-03T16:17:32.139" v="340" actId="1076"/>
          <ac:spMkLst>
            <pc:docMk/>
            <pc:sldMk cId="4256208817" sldId="622"/>
            <ac:spMk id="32" creationId="{EF14D769-2A83-418C-9856-7939C11EBE93}"/>
          </ac:spMkLst>
        </pc:spChg>
        <pc:spChg chg="del">
          <ac:chgData name="Sidney Seckler" userId="73470fc2d5f88927" providerId="LiveId" clId="{E002FDC3-F56D-4999-B787-9A6A55BD1842}" dt="2021-08-03T16:15:14.146" v="310" actId="478"/>
          <ac:spMkLst>
            <pc:docMk/>
            <pc:sldMk cId="4256208817" sldId="622"/>
            <ac:spMk id="215044" creationId="{43B52B53-2EE9-4998-B538-10BFBA32DD15}"/>
          </ac:spMkLst>
        </pc:spChg>
        <pc:spChg chg="mod">
          <ac:chgData name="Sidney Seckler" userId="73470fc2d5f88927" providerId="LiveId" clId="{E002FDC3-F56D-4999-B787-9A6A55BD1842}" dt="2021-08-03T16:15:58.512" v="321"/>
          <ac:spMkLst>
            <pc:docMk/>
            <pc:sldMk cId="4256208817" sldId="622"/>
            <ac:spMk id="215047" creationId="{DBDE25DF-130D-4C70-8D3B-ED32F258EB74}"/>
          </ac:spMkLst>
        </pc:spChg>
        <pc:spChg chg="mod">
          <ac:chgData name="Sidney Seckler" userId="73470fc2d5f88927" providerId="LiveId" clId="{E002FDC3-F56D-4999-B787-9A6A55BD1842}" dt="2021-08-03T16:15:58.512" v="321"/>
          <ac:spMkLst>
            <pc:docMk/>
            <pc:sldMk cId="4256208817" sldId="622"/>
            <ac:spMk id="215049" creationId="{25AF176F-48B5-47F1-A490-1F8D838A4BA6}"/>
          </ac:spMkLst>
        </pc:spChg>
        <pc:spChg chg="add">
          <ac:chgData name="Sidney Seckler" userId="73470fc2d5f88927" providerId="LiveId" clId="{E002FDC3-F56D-4999-B787-9A6A55BD1842}" dt="2021-08-03T16:15:06.585" v="309"/>
          <ac:spMkLst>
            <pc:docMk/>
            <pc:sldMk cId="4256208817" sldId="622"/>
            <ac:spMk id="215051" creationId="{8407A774-6785-4555-B300-46DA15C4620C}"/>
          </ac:spMkLst>
        </pc:spChg>
        <pc:spChg chg="add">
          <ac:chgData name="Sidney Seckler" userId="73470fc2d5f88927" providerId="LiveId" clId="{E002FDC3-F56D-4999-B787-9A6A55BD1842}" dt="2021-08-03T16:15:06.585" v="309"/>
          <ac:spMkLst>
            <pc:docMk/>
            <pc:sldMk cId="4256208817" sldId="622"/>
            <ac:spMk id="215052" creationId="{B77A5DD2-B311-474E-A65D-AACFED30B41B}"/>
          </ac:spMkLst>
        </pc:spChg>
        <pc:spChg chg="add">
          <ac:chgData name="Sidney Seckler" userId="73470fc2d5f88927" providerId="LiveId" clId="{E002FDC3-F56D-4999-B787-9A6A55BD1842}" dt="2021-08-03T16:15:06.585" v="309"/>
          <ac:spMkLst>
            <pc:docMk/>
            <pc:sldMk cId="4256208817" sldId="622"/>
            <ac:spMk id="215057" creationId="{2477C9FC-5609-4352-A622-B20F9925394F}"/>
          </ac:spMkLst>
        </pc:spChg>
        <pc:spChg chg="add">
          <ac:chgData name="Sidney Seckler" userId="73470fc2d5f88927" providerId="LiveId" clId="{E002FDC3-F56D-4999-B787-9A6A55BD1842}" dt="2021-08-03T16:15:06.585" v="309"/>
          <ac:spMkLst>
            <pc:docMk/>
            <pc:sldMk cId="4256208817" sldId="622"/>
            <ac:spMk id="215065" creationId="{DE772732-02E6-4AF3-8296-7A7315EAFC34}"/>
          </ac:spMkLst>
        </pc:spChg>
        <pc:spChg chg="mod">
          <ac:chgData name="Sidney Seckler" userId="73470fc2d5f88927" providerId="LiveId" clId="{E002FDC3-F56D-4999-B787-9A6A55BD1842}" dt="2021-08-03T16:15:58.512" v="321"/>
          <ac:spMkLst>
            <pc:docMk/>
            <pc:sldMk cId="4256208817" sldId="622"/>
            <ac:spMk id="215068" creationId="{17C700F2-D613-40C0-A550-6359F5D60123}"/>
          </ac:spMkLst>
        </pc:spChg>
        <pc:spChg chg="mod">
          <ac:chgData name="Sidney Seckler" userId="73470fc2d5f88927" providerId="LiveId" clId="{E002FDC3-F56D-4999-B787-9A6A55BD1842}" dt="2021-08-03T16:15:58.512" v="321"/>
          <ac:spMkLst>
            <pc:docMk/>
            <pc:sldMk cId="4256208817" sldId="622"/>
            <ac:spMk id="215072" creationId="{C47AECDA-94E9-4518-B67A-F4147FC25FC9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256208817" sldId="622"/>
            <ac:graphicFrameMk id="2" creationId="{8407A774-6785-4555-B300-46DA15C4620C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256208817" sldId="622"/>
            <ac:graphicFrameMk id="4" creationId="{B77A5DD2-B311-474E-A65D-AACFED30B41B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256208817" sldId="622"/>
            <ac:graphicFrameMk id="6" creationId="{2477C9FC-5609-4352-A622-B20F9925394F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256208817" sldId="622"/>
            <ac:graphicFrameMk id="8" creationId="{DE772732-02E6-4AF3-8296-7A7315EAFC34}"/>
          </ac:graphicFrameMkLst>
        </pc:graphicFrameChg>
        <pc:cxnChg chg="mod">
          <ac:chgData name="Sidney Seckler" userId="73470fc2d5f88927" providerId="LiveId" clId="{E002FDC3-F56D-4999-B787-9A6A55BD1842}" dt="2021-08-03T16:15:58.512" v="321"/>
          <ac:cxnSpMkLst>
            <pc:docMk/>
            <pc:sldMk cId="4256208817" sldId="622"/>
            <ac:cxnSpMk id="215050" creationId="{44D8DEC2-3205-4D26-B08F-90107B5BDDB3}"/>
          </ac:cxnSpMkLst>
        </pc:cxnChg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3372965551" sldId="623"/>
        </pc:sldMkLst>
        <pc:spChg chg="add del mod">
          <ac:chgData name="Sidney Seckler" userId="73470fc2d5f88927" providerId="LiveId" clId="{E002FDC3-F56D-4999-B787-9A6A55BD1842}" dt="2021-08-03T16:16:22.318" v="323" actId="478"/>
          <ac:spMkLst>
            <pc:docMk/>
            <pc:sldMk cId="3372965551" sldId="623"/>
            <ac:spMk id="11" creationId="{4C0B12F8-4ADF-4E1D-8E1A-2C59A319BDC2}"/>
          </ac:spMkLst>
        </pc:spChg>
        <pc:spChg chg="add mod">
          <ac:chgData name="Sidney Seckler" userId="73470fc2d5f88927" providerId="LiveId" clId="{E002FDC3-F56D-4999-B787-9A6A55BD1842}" dt="2021-08-03T16:17:38.567" v="341"/>
          <ac:spMkLst>
            <pc:docMk/>
            <pc:sldMk cId="3372965551" sldId="623"/>
            <ac:spMk id="36" creationId="{9E140832-B0C4-4D50-A8A6-639A04D324B3}"/>
          </ac:spMkLst>
        </pc:spChg>
        <pc:spChg chg="del">
          <ac:chgData name="Sidney Seckler" userId="73470fc2d5f88927" providerId="LiveId" clId="{E002FDC3-F56D-4999-B787-9A6A55BD1842}" dt="2021-08-03T16:16:19.695" v="322" actId="478"/>
          <ac:spMkLst>
            <pc:docMk/>
            <pc:sldMk cId="3372965551" sldId="623"/>
            <ac:spMk id="217091" creationId="{4D8D9C7F-2844-4199-8F7A-866987E3BC71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2" creationId="{75396AE3-5792-4874-9788-4ACE2ADC37A6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3" creationId="{5F335DA0-5944-400C-9106-584B836FA75E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4" creationId="{ED4267DB-2FBA-4DD2-BFE8-226A64ACD25F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5" creationId="{9460A4E8-7C85-4E38-93CC-124DAD180B98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6" creationId="{935197FF-B399-4C00-9AA0-5ECA6C0DBABE}"/>
          </ac:spMkLst>
        </pc:spChg>
        <pc:spChg chg="add 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8" creationId="{D5C4ECA9-343C-48F0-B014-4FA1E9A4F7A6}"/>
          </ac:spMkLst>
        </pc:spChg>
        <pc:spChg chg="add 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099" creationId="{FB2D0181-CBFE-496B-9CCF-E7FDE4C09A69}"/>
          </ac:spMkLst>
        </pc:spChg>
        <pc:spChg chg="add 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0" creationId="{6139767C-7262-400B-921E-74BE6AB3ABBA}"/>
          </ac:spMkLst>
        </pc:spChg>
        <pc:spChg chg="add 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1" creationId="{97C03E54-2E38-4870-90B9-1F48940D963B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2" creationId="{4C740586-048D-405A-B96B-760B08643135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3" creationId="{8313AB6E-847A-4320-BD74-7DD5FCF8A139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4" creationId="{C484C3D9-6527-4186-B61D-90141D7CB603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5" creationId="{3758F5FF-E8D1-406E-A428-6A3789846DDD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06" creationId="{04756C01-3137-4061-B1C8-2C8201772621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10" creationId="{A4C134DE-A45E-48E5-98FB-A1C8EE6ECBEE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11" creationId="{F029E0A3-DD15-4AD7-AB1B-AFD27C982295}"/>
          </ac:spMkLst>
        </pc:spChg>
        <pc:spChg chg="mod">
          <ac:chgData name="Sidney Seckler" userId="73470fc2d5f88927" providerId="LiveId" clId="{E002FDC3-F56D-4999-B787-9A6A55BD1842}" dt="2021-08-03T16:18:45.120" v="354" actId="1076"/>
          <ac:spMkLst>
            <pc:docMk/>
            <pc:sldMk cId="3372965551" sldId="623"/>
            <ac:spMk id="217112" creationId="{D8BE0089-FB1B-41FC-8504-99C350948B97}"/>
          </ac:spMkLst>
        </pc:spChg>
        <pc:spChg chg="mod">
          <ac:chgData name="Sidney Seckler" userId="73470fc2d5f88927" providerId="LiveId" clId="{E002FDC3-F56D-4999-B787-9A6A55BD1842}" dt="2021-08-03T16:26:03.042" v="461" actId="255"/>
          <ac:spMkLst>
            <pc:docMk/>
            <pc:sldMk cId="3372965551" sldId="623"/>
            <ac:spMk id="217113" creationId="{A0E6FF14-0F69-43D0-BF29-42844D4CF072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72965551" sldId="623"/>
            <ac:graphicFrameMk id="2" creationId="{D5C4ECA9-343C-48F0-B014-4FA1E9A4F7A6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72965551" sldId="623"/>
            <ac:graphicFrameMk id="4" creationId="{FB2D0181-CBFE-496B-9CCF-E7FDE4C09A69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72965551" sldId="623"/>
            <ac:graphicFrameMk id="6" creationId="{6139767C-7262-400B-921E-74BE6AB3ABBA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72965551" sldId="623"/>
            <ac:graphicFrameMk id="8" creationId="{97C03E54-2E38-4870-90B9-1F48940D963B}"/>
          </ac:graphicFrameMkLst>
        </pc:graphicFrameChg>
        <pc:cxnChg chg="mod">
          <ac:chgData name="Sidney Seckler" userId="73470fc2d5f88927" providerId="LiveId" clId="{E002FDC3-F56D-4999-B787-9A6A55BD1842}" dt="2021-08-03T16:18:45.120" v="354" actId="1076"/>
          <ac:cxnSpMkLst>
            <pc:docMk/>
            <pc:sldMk cId="3372965551" sldId="623"/>
            <ac:cxnSpMk id="217097" creationId="{A84242C6-B97F-40FA-B2A0-2EA82C35536D}"/>
          </ac:cxnSpMkLst>
        </pc:cxnChg>
        <pc:cxnChg chg="mod">
          <ac:chgData name="Sidney Seckler" userId="73470fc2d5f88927" providerId="LiveId" clId="{E002FDC3-F56D-4999-B787-9A6A55BD1842}" dt="2021-08-03T16:18:45.120" v="354" actId="1076"/>
          <ac:cxnSpMkLst>
            <pc:docMk/>
            <pc:sldMk cId="3372965551" sldId="623"/>
            <ac:cxnSpMk id="217107" creationId="{4A54B5C6-A797-4DC6-9FBC-6CA52CA39A09}"/>
          </ac:cxnSpMkLst>
        </pc:cxnChg>
        <pc:cxnChg chg="mod">
          <ac:chgData name="Sidney Seckler" userId="73470fc2d5f88927" providerId="LiveId" clId="{E002FDC3-F56D-4999-B787-9A6A55BD1842}" dt="2021-08-03T16:18:45.120" v="354" actId="1076"/>
          <ac:cxnSpMkLst>
            <pc:docMk/>
            <pc:sldMk cId="3372965551" sldId="623"/>
            <ac:cxnSpMk id="217108" creationId="{924298A8-775E-495D-9C8C-5CB0956740D1}"/>
          </ac:cxnSpMkLst>
        </pc:cxnChg>
        <pc:cxnChg chg="mod">
          <ac:chgData name="Sidney Seckler" userId="73470fc2d5f88927" providerId="LiveId" clId="{E002FDC3-F56D-4999-B787-9A6A55BD1842}" dt="2021-08-03T16:18:45.120" v="354" actId="1076"/>
          <ac:cxnSpMkLst>
            <pc:docMk/>
            <pc:sldMk cId="3372965551" sldId="623"/>
            <ac:cxnSpMk id="217109" creationId="{1C10234E-F076-49F5-897E-8B7C1177FB02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3372965551" sldId="623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4131696411" sldId="624"/>
        </pc:sldMkLst>
        <pc:spChg chg="add del mod">
          <ac:chgData name="Sidney Seckler" userId="73470fc2d5f88927" providerId="LiveId" clId="{E002FDC3-F56D-4999-B787-9A6A55BD1842}" dt="2021-08-03T16:16:28.973" v="325" actId="478"/>
          <ac:spMkLst>
            <pc:docMk/>
            <pc:sldMk cId="4131696411" sldId="624"/>
            <ac:spMk id="11" creationId="{D7C8DE9C-6F7A-4FCC-A2BB-0C490ABF86A4}"/>
          </ac:spMkLst>
        </pc:spChg>
        <pc:spChg chg="add mod">
          <ac:chgData name="Sidney Seckler" userId="73470fc2d5f88927" providerId="LiveId" clId="{E002FDC3-F56D-4999-B787-9A6A55BD1842}" dt="2021-08-03T16:17:41.118" v="342"/>
          <ac:spMkLst>
            <pc:docMk/>
            <pc:sldMk cId="4131696411" sldId="624"/>
            <ac:spMk id="40" creationId="{3C1079EB-CFD7-4FDE-937B-03EE66F03FC4}"/>
          </ac:spMkLst>
        </pc:spChg>
        <pc:spChg chg="del">
          <ac:chgData name="Sidney Seckler" userId="73470fc2d5f88927" providerId="LiveId" clId="{E002FDC3-F56D-4999-B787-9A6A55BD1842}" dt="2021-08-03T16:16:26.825" v="324" actId="478"/>
          <ac:spMkLst>
            <pc:docMk/>
            <pc:sldMk cId="4131696411" sldId="624"/>
            <ac:spMk id="218115" creationId="{C5E73D12-D14F-4903-8AB8-6CD39AB8FE11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16" creationId="{7CFBD846-8E9A-49B0-BD8B-951CD2342875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17" creationId="{F8C72976-F723-4FD2-B440-4366E497EFAC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18" creationId="{B4782AC3-FF4A-4FC6-9D20-482634FADE27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19" creationId="{9E0D6A2D-8A8B-4EE4-B6EF-FC97E6D2D01F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0" creationId="{DF393725-4722-4EB1-B311-3F0597F769D2}"/>
          </ac:spMkLst>
        </pc:spChg>
        <pc:spChg chg="add 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2" creationId="{4A072907-9A5C-4727-91BF-57815AC4A4B5}"/>
          </ac:spMkLst>
        </pc:spChg>
        <pc:spChg chg="add 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3" creationId="{3E195B8A-3AB8-4F0C-BA45-5CE7DD166E26}"/>
          </ac:spMkLst>
        </pc:spChg>
        <pc:spChg chg="add 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4" creationId="{C12BECBC-45DE-4406-B96C-BBD7B65DA5DA}"/>
          </ac:spMkLst>
        </pc:spChg>
        <pc:spChg chg="add 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5" creationId="{9171CF1C-62AC-42B6-8B71-5324D82589CC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6" creationId="{A9C1E8EB-7E47-4D1F-8FC7-7FA0F934EBB1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7" creationId="{11DEDCB9-0774-4BD5-B613-65AE7B799505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8" creationId="{F093D603-4CE4-4077-80A7-A475A5FDB778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29" creationId="{05725325-259E-44DF-89C7-ADD6A1D206D1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0" creationId="{75F0372C-591B-4D76-AA58-8E31F81B54EA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4" creationId="{E3816F3F-967A-498F-B306-1DFB59840B7A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5" creationId="{994A331D-C813-48C2-B652-4137B3E0E666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6" creationId="{3BD076D2-5DE7-4B09-9C36-F9389DBAC248}"/>
          </ac:spMkLst>
        </pc:spChg>
        <pc:spChg chg="mod">
          <ac:chgData name="Sidney Seckler" userId="73470fc2d5f88927" providerId="LiveId" clId="{E002FDC3-F56D-4999-B787-9A6A55BD1842}" dt="2021-08-03T16:19:42.051" v="366" actId="1076"/>
          <ac:spMkLst>
            <pc:docMk/>
            <pc:sldMk cId="4131696411" sldId="624"/>
            <ac:spMk id="218137" creationId="{BB7CC1E0-4BFF-4601-B1FE-DBFAB553173F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8" creationId="{28F99DFA-AFD5-4D73-8324-FF1D2B3BCDD2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39" creationId="{231F68E5-EB53-457E-912C-C1FEE329DF65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40" creationId="{F3BA79B5-E91F-45DA-B175-341076180224}"/>
          </ac:spMkLst>
        </pc:spChg>
        <pc:spChg chg="mod">
          <ac:chgData name="Sidney Seckler" userId="73470fc2d5f88927" providerId="LiveId" clId="{E002FDC3-F56D-4999-B787-9A6A55BD1842}" dt="2021-08-03T16:19:02.334" v="358" actId="113"/>
          <ac:spMkLst>
            <pc:docMk/>
            <pc:sldMk cId="4131696411" sldId="624"/>
            <ac:spMk id="218141" creationId="{BA67B73A-48FB-4DE6-8573-FC30466A036E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131696411" sldId="624"/>
            <ac:graphicFrameMk id="2" creationId="{4A072907-9A5C-4727-91BF-57815AC4A4B5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131696411" sldId="624"/>
            <ac:graphicFrameMk id="4" creationId="{3E195B8A-3AB8-4F0C-BA45-5CE7DD166E26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131696411" sldId="624"/>
            <ac:graphicFrameMk id="6" creationId="{C12BECBC-45DE-4406-B96C-BBD7B65DA5DA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4131696411" sldId="624"/>
            <ac:graphicFrameMk id="8" creationId="{9171CF1C-62AC-42B6-8B71-5324D82589CC}"/>
          </ac:graphicFrameMkLst>
        </pc:graphicFrameChg>
        <pc:cxnChg chg="mod">
          <ac:chgData name="Sidney Seckler" userId="73470fc2d5f88927" providerId="LiveId" clId="{E002FDC3-F56D-4999-B787-9A6A55BD1842}" dt="2021-08-03T16:19:02.334" v="358" actId="113"/>
          <ac:cxnSpMkLst>
            <pc:docMk/>
            <pc:sldMk cId="4131696411" sldId="624"/>
            <ac:cxnSpMk id="218121" creationId="{0FBD36FB-3240-48A8-8E7F-51A70F5213DF}"/>
          </ac:cxnSpMkLst>
        </pc:cxnChg>
        <pc:cxnChg chg="mod">
          <ac:chgData name="Sidney Seckler" userId="73470fc2d5f88927" providerId="LiveId" clId="{E002FDC3-F56D-4999-B787-9A6A55BD1842}" dt="2021-08-03T16:19:02.334" v="358" actId="113"/>
          <ac:cxnSpMkLst>
            <pc:docMk/>
            <pc:sldMk cId="4131696411" sldId="624"/>
            <ac:cxnSpMk id="218131" creationId="{F73FB19A-5B64-407D-A3CC-D9B0FDF8917D}"/>
          </ac:cxnSpMkLst>
        </pc:cxnChg>
        <pc:cxnChg chg="mod">
          <ac:chgData name="Sidney Seckler" userId="73470fc2d5f88927" providerId="LiveId" clId="{E002FDC3-F56D-4999-B787-9A6A55BD1842}" dt="2021-08-03T16:19:02.334" v="358" actId="113"/>
          <ac:cxnSpMkLst>
            <pc:docMk/>
            <pc:sldMk cId="4131696411" sldId="624"/>
            <ac:cxnSpMk id="218132" creationId="{3370F820-2550-4E59-93F7-0BAB11301886}"/>
          </ac:cxnSpMkLst>
        </pc:cxnChg>
        <pc:cxnChg chg="mod">
          <ac:chgData name="Sidney Seckler" userId="73470fc2d5f88927" providerId="LiveId" clId="{E002FDC3-F56D-4999-B787-9A6A55BD1842}" dt="2021-08-03T16:19:02.334" v="358" actId="113"/>
          <ac:cxnSpMkLst>
            <pc:docMk/>
            <pc:sldMk cId="4131696411" sldId="624"/>
            <ac:cxnSpMk id="218133" creationId="{63A72BA1-AD4E-414E-80C2-C3FA42666C3B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4131696411" sldId="624"/>
        </pc:sldMkLst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1552672747" sldId="625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1552672747" sldId="625"/>
        </pc:sldMkLst>
        <pc:spChg chg="add del mod">
          <ac:chgData name="Sidney Seckler" userId="73470fc2d5f88927" providerId="LiveId" clId="{E002FDC3-F56D-4999-B787-9A6A55BD1842}" dt="2021-08-03T16:16:36.897" v="327" actId="478"/>
          <ac:spMkLst>
            <pc:docMk/>
            <pc:sldMk cId="1552672747" sldId="625"/>
            <ac:spMk id="11" creationId="{952CB54E-4959-4ABB-A5CD-82B71045A316}"/>
          </ac:spMkLst>
        </pc:spChg>
        <pc:spChg chg="add mod">
          <ac:chgData name="Sidney Seckler" userId="73470fc2d5f88927" providerId="LiveId" clId="{E002FDC3-F56D-4999-B787-9A6A55BD1842}" dt="2021-08-03T16:17:45.492" v="343"/>
          <ac:spMkLst>
            <pc:docMk/>
            <pc:sldMk cId="1552672747" sldId="625"/>
            <ac:spMk id="38" creationId="{F87F09AC-7C6B-4FA1-81D1-DBFAAC5D4567}"/>
          </ac:spMkLst>
        </pc:spChg>
        <pc:spChg chg="del">
          <ac:chgData name="Sidney Seckler" userId="73470fc2d5f88927" providerId="LiveId" clId="{E002FDC3-F56D-4999-B787-9A6A55BD1842}" dt="2021-08-03T16:16:34.912" v="326" actId="478"/>
          <ac:spMkLst>
            <pc:docMk/>
            <pc:sldMk cId="1552672747" sldId="625"/>
            <ac:spMk id="219139" creationId="{7B2C4803-E864-429C-993D-3C9CA1A8936B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0" creationId="{CAF46787-BC8E-4F68-BDBE-8E0B9B84CD22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1" creationId="{0A92636F-DD22-4D8D-B570-934D8259052A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2" creationId="{8B1B3946-0B1A-4FAC-85F1-81388E2493AC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3" creationId="{5FF9DFE9-9EF1-4B8B-993D-0B27C045433D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4" creationId="{B6C5E9DE-6FC0-4718-BE07-84A7F54C42D0}"/>
          </ac:spMkLst>
        </pc:spChg>
        <pc:spChg chg="add 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6" creationId="{A2FA5074-5D6A-4E88-ABA3-8C399A5D438D}"/>
          </ac:spMkLst>
        </pc:spChg>
        <pc:spChg chg="add 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7" creationId="{A4C31E58-17D2-4DBD-8E61-3A378CE5127A}"/>
          </ac:spMkLst>
        </pc:spChg>
        <pc:spChg chg="add 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8" creationId="{AD4AE585-B124-4633-A30E-5AEA52749897}"/>
          </ac:spMkLst>
        </pc:spChg>
        <pc:spChg chg="add 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49" creationId="{9B242BA8-C73F-4237-AFF0-79D2C19793F2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50" creationId="{18B01D31-D4D6-4B60-B35B-4B368CE81F9C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52" creationId="{D83B16F4-909E-4E7F-8148-21166FC3BDFA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54" creationId="{60E2EF3B-8867-4048-901C-E72C4FF30560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64" creationId="{1966FEBF-3FAC-484D-A961-668512B84E07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66" creationId="{DC3D5B73-CC15-4FE6-915A-AF144B2131B0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67" creationId="{D9C60DDC-A14F-4572-806B-9BFFB61D233C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68" creationId="{2B96501C-2B7B-4102-A56D-E12A17807BFE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69" creationId="{22289C6F-9245-4825-9AC0-AB4CFCA61DA2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70" creationId="{76AD3D12-0A5D-443F-B9E7-8CB64027A6B9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71" creationId="{1415DD27-FEC3-4B95-BAF7-9FD1E35F1D38}"/>
          </ac:spMkLst>
        </pc:spChg>
        <pc:spChg chg="mod">
          <ac:chgData name="Sidney Seckler" userId="73470fc2d5f88927" providerId="LiveId" clId="{E002FDC3-F56D-4999-B787-9A6A55BD1842}" dt="2021-08-03T16:20:18.699" v="380" actId="1036"/>
          <ac:spMkLst>
            <pc:docMk/>
            <pc:sldMk cId="1552672747" sldId="625"/>
            <ac:spMk id="219173" creationId="{74BF989D-88B5-47D2-A808-3B49F5B38C03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552672747" sldId="625"/>
            <ac:graphicFrameMk id="2" creationId="{A2FA5074-5D6A-4E88-ABA3-8C399A5D438D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552672747" sldId="625"/>
            <ac:graphicFrameMk id="4" creationId="{A4C31E58-17D2-4DBD-8E61-3A378CE5127A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552672747" sldId="625"/>
            <ac:graphicFrameMk id="6" creationId="{AD4AE585-B124-4633-A30E-5AEA52749897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552672747" sldId="625"/>
            <ac:graphicFrameMk id="8" creationId="{9B242BA8-C73F-4237-AFF0-79D2C19793F2}"/>
          </ac:graphicFrameMkLst>
        </pc:graphicFrameChg>
        <pc:cxnChg chg="mod">
          <ac:chgData name="Sidney Seckler" userId="73470fc2d5f88927" providerId="LiveId" clId="{E002FDC3-F56D-4999-B787-9A6A55BD1842}" dt="2021-08-03T16:20:18.699" v="380" actId="1036"/>
          <ac:cxnSpMkLst>
            <pc:docMk/>
            <pc:sldMk cId="1552672747" sldId="625"/>
            <ac:cxnSpMk id="219145" creationId="{0FF32C95-2DAA-42D7-BED5-C204431D365A}"/>
          </ac:cxnSpMkLst>
        </pc:cxnChg>
        <pc:cxnChg chg="mod">
          <ac:chgData name="Sidney Seckler" userId="73470fc2d5f88927" providerId="LiveId" clId="{E002FDC3-F56D-4999-B787-9A6A55BD1842}" dt="2021-08-03T16:20:18.699" v="380" actId="1036"/>
          <ac:cxnSpMkLst>
            <pc:docMk/>
            <pc:sldMk cId="1552672747" sldId="625"/>
            <ac:cxnSpMk id="219155" creationId="{D324B1DB-A24D-45B2-9B78-D559C16132C7}"/>
          </ac:cxnSpMkLst>
        </pc:cxnChg>
        <pc:cxnChg chg="mod">
          <ac:chgData name="Sidney Seckler" userId="73470fc2d5f88927" providerId="LiveId" clId="{E002FDC3-F56D-4999-B787-9A6A55BD1842}" dt="2021-08-03T16:20:18.699" v="380" actId="1036"/>
          <ac:cxnSpMkLst>
            <pc:docMk/>
            <pc:sldMk cId="1552672747" sldId="625"/>
            <ac:cxnSpMk id="219156" creationId="{3D9A4CD0-54A8-4D35-95FA-4B766D0B5392}"/>
          </ac:cxnSpMkLst>
        </pc:cxnChg>
        <pc:cxnChg chg="mod">
          <ac:chgData name="Sidney Seckler" userId="73470fc2d5f88927" providerId="LiveId" clId="{E002FDC3-F56D-4999-B787-9A6A55BD1842}" dt="2021-08-03T16:20:18.699" v="380" actId="1036"/>
          <ac:cxnSpMkLst>
            <pc:docMk/>
            <pc:sldMk cId="1552672747" sldId="625"/>
            <ac:cxnSpMk id="219157" creationId="{F74DCE64-C764-4530-AA9A-1CBBD479D76B}"/>
          </ac:cxnSpMkLst>
        </pc:cxnChg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3098402119" sldId="626"/>
        </pc:sldMkLst>
        <pc:spChg chg="add del mod">
          <ac:chgData name="Sidney Seckler" userId="73470fc2d5f88927" providerId="LiveId" clId="{E002FDC3-F56D-4999-B787-9A6A55BD1842}" dt="2021-08-03T16:16:45.566" v="329" actId="478"/>
          <ac:spMkLst>
            <pc:docMk/>
            <pc:sldMk cId="3098402119" sldId="626"/>
            <ac:spMk id="11" creationId="{23EC3755-A6A5-4D10-8B3C-9A4231A1A086}"/>
          </ac:spMkLst>
        </pc:spChg>
        <pc:spChg chg="add mod">
          <ac:chgData name="Sidney Seckler" userId="73470fc2d5f88927" providerId="LiveId" clId="{E002FDC3-F56D-4999-B787-9A6A55BD1842}" dt="2021-08-03T16:17:48.827" v="344"/>
          <ac:spMkLst>
            <pc:docMk/>
            <pc:sldMk cId="3098402119" sldId="626"/>
            <ac:spMk id="41" creationId="{FB3B3D2D-453B-4DE4-82C3-FCE0A9FBDF63}"/>
          </ac:spMkLst>
        </pc:spChg>
        <pc:spChg chg="del">
          <ac:chgData name="Sidney Seckler" userId="73470fc2d5f88927" providerId="LiveId" clId="{E002FDC3-F56D-4999-B787-9A6A55BD1842}" dt="2021-08-03T16:16:42.346" v="328" actId="478"/>
          <ac:spMkLst>
            <pc:docMk/>
            <pc:sldMk cId="3098402119" sldId="626"/>
            <ac:spMk id="220163" creationId="{B7B84094-2038-485A-93F7-F2110D9057F7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64" creationId="{F994CBB3-096C-4FD7-BA25-4823ACAD3934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65" creationId="{121B0AE6-B355-4354-9F9F-28AE86340DBD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66" creationId="{8378BE19-536D-4748-8DEA-2F1651458BEA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67" creationId="{59BD1787-3821-4015-A8C3-F29205A6B395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68" creationId="{3C42135F-6EE2-4F10-91EF-70482ECADF33}"/>
          </ac:spMkLst>
        </pc:spChg>
        <pc:spChg chg="add 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0" creationId="{EE561639-D1AF-4DDF-B885-5F79B8AF1E94}"/>
          </ac:spMkLst>
        </pc:spChg>
        <pc:spChg chg="add 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1" creationId="{4583A44A-3553-4364-93A2-6DE6DC6F0333}"/>
          </ac:spMkLst>
        </pc:spChg>
        <pc:spChg chg="add 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2" creationId="{A5F4B10D-0508-488F-A3EA-5E38F86A6EFE}"/>
          </ac:spMkLst>
        </pc:spChg>
        <pc:spChg chg="add 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3" creationId="{6178A830-E0A8-44FC-BCE9-A016E6843DE5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4" creationId="{39E387F0-C39F-4064-B374-2A76677B9ACA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5" creationId="{F65ABD28-F1B3-4ECE-96DA-1CD05DCD5E8F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76" creationId="{596FAD88-24DC-49CB-9D1F-6592F337A999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0" creationId="{C1109DD8-6C26-4EC7-8D95-278BAFE5DBE7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1" creationId="{78960CF9-9054-411F-971A-D04CF47A8819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2" creationId="{AD86F07E-07E6-4EB6-8418-BA8999CB7B58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3" creationId="{018A3512-DDBE-4751-BE79-41A36A3E5D81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4" creationId="{7B436CAB-677F-4E36-8D0B-0D5BFF0CBBCD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5" creationId="{949C61C8-50F2-4336-83D6-70F01DA219BD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6" creationId="{6B5CB38D-E649-478A-B249-F472B0173D31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7" creationId="{30D64983-5CFA-4247-A409-87D96CE84A03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8" creationId="{CD249E90-41EC-4922-B41F-0365454F7DA6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89" creationId="{7A6EB673-00FC-47B5-82FF-37513D8F6E3F}"/>
          </ac:spMkLst>
        </pc:spChg>
        <pc:spChg chg="mod">
          <ac:chgData name="Sidney Seckler" userId="73470fc2d5f88927" providerId="LiveId" clId="{E002FDC3-F56D-4999-B787-9A6A55BD1842}" dt="2021-08-03T16:20:41.976" v="391" actId="1036"/>
          <ac:spMkLst>
            <pc:docMk/>
            <pc:sldMk cId="3098402119" sldId="626"/>
            <ac:spMk id="220190" creationId="{9AA57AF0-A844-4585-8ED7-D5342B5F568B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098402119" sldId="626"/>
            <ac:graphicFrameMk id="2" creationId="{EE561639-D1AF-4DDF-B885-5F79B8AF1E94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098402119" sldId="626"/>
            <ac:graphicFrameMk id="4" creationId="{4583A44A-3553-4364-93A2-6DE6DC6F0333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098402119" sldId="626"/>
            <ac:graphicFrameMk id="6" creationId="{A5F4B10D-0508-488F-A3EA-5E38F86A6EFE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098402119" sldId="626"/>
            <ac:graphicFrameMk id="8" creationId="{6178A830-E0A8-44FC-BCE9-A016E6843DE5}"/>
          </ac:graphicFrameMkLst>
        </pc:graphicFrameChg>
        <pc:cxnChg chg="mod">
          <ac:chgData name="Sidney Seckler" userId="73470fc2d5f88927" providerId="LiveId" clId="{E002FDC3-F56D-4999-B787-9A6A55BD1842}" dt="2021-08-03T16:20:41.976" v="391" actId="1036"/>
          <ac:cxnSpMkLst>
            <pc:docMk/>
            <pc:sldMk cId="3098402119" sldId="626"/>
            <ac:cxnSpMk id="220169" creationId="{120638A0-A2D7-4E92-9250-595E09845CAD}"/>
          </ac:cxnSpMkLst>
        </pc:cxnChg>
        <pc:cxnChg chg="mod">
          <ac:chgData name="Sidney Seckler" userId="73470fc2d5f88927" providerId="LiveId" clId="{E002FDC3-F56D-4999-B787-9A6A55BD1842}" dt="2021-08-03T16:20:41.976" v="391" actId="1036"/>
          <ac:cxnSpMkLst>
            <pc:docMk/>
            <pc:sldMk cId="3098402119" sldId="626"/>
            <ac:cxnSpMk id="220177" creationId="{0CC12C24-7117-4D7D-B97E-F0343F257C17}"/>
          </ac:cxnSpMkLst>
        </pc:cxnChg>
        <pc:cxnChg chg="mod">
          <ac:chgData name="Sidney Seckler" userId="73470fc2d5f88927" providerId="LiveId" clId="{E002FDC3-F56D-4999-B787-9A6A55BD1842}" dt="2021-08-03T16:20:41.976" v="391" actId="1036"/>
          <ac:cxnSpMkLst>
            <pc:docMk/>
            <pc:sldMk cId="3098402119" sldId="626"/>
            <ac:cxnSpMk id="220178" creationId="{1E7B9F9F-E3E1-4ED5-9382-3EF3951D1DE5}"/>
          </ac:cxnSpMkLst>
        </pc:cxnChg>
        <pc:cxnChg chg="mod">
          <ac:chgData name="Sidney Seckler" userId="73470fc2d5f88927" providerId="LiveId" clId="{E002FDC3-F56D-4999-B787-9A6A55BD1842}" dt="2021-08-03T16:20:41.976" v="391" actId="1036"/>
          <ac:cxnSpMkLst>
            <pc:docMk/>
            <pc:sldMk cId="3098402119" sldId="626"/>
            <ac:cxnSpMk id="220179" creationId="{86D74FB1-C7BB-4C7C-BAC6-C4437BEFE022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3098402119" sldId="626"/>
        </pc:sldMkLst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3305268004" sldId="627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3305268004" sldId="627"/>
        </pc:sldMkLst>
        <pc:spChg chg="add del mod">
          <ac:chgData name="Sidney Seckler" userId="73470fc2d5f88927" providerId="LiveId" clId="{E002FDC3-F56D-4999-B787-9A6A55BD1842}" dt="2021-08-03T16:16:52.521" v="331" actId="478"/>
          <ac:spMkLst>
            <pc:docMk/>
            <pc:sldMk cId="3305268004" sldId="627"/>
            <ac:spMk id="11" creationId="{9198759D-126A-47E7-8659-020402768D4D}"/>
          </ac:spMkLst>
        </pc:spChg>
        <pc:spChg chg="add mod">
          <ac:chgData name="Sidney Seckler" userId="73470fc2d5f88927" providerId="LiveId" clId="{E002FDC3-F56D-4999-B787-9A6A55BD1842}" dt="2021-08-03T16:17:52.015" v="345"/>
          <ac:spMkLst>
            <pc:docMk/>
            <pc:sldMk cId="3305268004" sldId="627"/>
            <ac:spMk id="44" creationId="{365C351F-C0C5-478C-BFD8-15E270AEF051}"/>
          </ac:spMkLst>
        </pc:spChg>
        <pc:spChg chg="del">
          <ac:chgData name="Sidney Seckler" userId="73470fc2d5f88927" providerId="LiveId" clId="{E002FDC3-F56D-4999-B787-9A6A55BD1842}" dt="2021-08-03T16:16:50.079" v="330" actId="478"/>
          <ac:spMkLst>
            <pc:docMk/>
            <pc:sldMk cId="3305268004" sldId="627"/>
            <ac:spMk id="221187" creationId="{3B34F736-61B4-443C-813D-E8CCF6F61247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88" creationId="{70D85A14-0D0B-4DC4-9606-38F2074F20F7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89" creationId="{C417FE38-7342-4EF0-A026-9D896952F503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90" creationId="{56120826-9DA3-4478-8E05-1ECFA85290B8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91" creationId="{126AB01B-07A0-421F-AF44-2ABC0F32F1FE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92" creationId="{EF59AC4D-E0AB-4EA2-94FF-ABC72B468F4F}"/>
          </ac:spMkLst>
        </pc:spChg>
        <pc:spChg chg="add mod">
          <ac:chgData name="Sidney Seckler" userId="73470fc2d5f88927" providerId="LiveId" clId="{E002FDC3-F56D-4999-B787-9A6A55BD1842}" dt="2021-08-03T16:21:53.743" v="400" actId="1076"/>
          <ac:spMkLst>
            <pc:docMk/>
            <pc:sldMk cId="3305268004" sldId="627"/>
            <ac:spMk id="221194" creationId="{46CA7B19-0330-4A99-A619-E84FE687BC6B}"/>
          </ac:spMkLst>
        </pc:spChg>
        <pc:spChg chg="add mod">
          <ac:chgData name="Sidney Seckler" userId="73470fc2d5f88927" providerId="LiveId" clId="{E002FDC3-F56D-4999-B787-9A6A55BD1842}" dt="2021-08-03T16:21:53.743" v="400" actId="1076"/>
          <ac:spMkLst>
            <pc:docMk/>
            <pc:sldMk cId="3305268004" sldId="627"/>
            <ac:spMk id="221195" creationId="{FB4AFD2A-1BAD-4CBE-886B-F59C17769DB4}"/>
          </ac:spMkLst>
        </pc:spChg>
        <pc:spChg chg="add mod">
          <ac:chgData name="Sidney Seckler" userId="73470fc2d5f88927" providerId="LiveId" clId="{E002FDC3-F56D-4999-B787-9A6A55BD1842}" dt="2021-08-03T16:21:53.743" v="400" actId="1076"/>
          <ac:spMkLst>
            <pc:docMk/>
            <pc:sldMk cId="3305268004" sldId="627"/>
            <ac:spMk id="221196" creationId="{4CB8AEA4-2A27-4D9A-9384-87E28439E72C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198" creationId="{87BC4FB1-2E75-41BD-AF20-31AEE6BBC70A}"/>
          </ac:spMkLst>
        </pc:spChg>
        <pc:spChg chg="mod">
          <ac:chgData name="Sidney Seckler" userId="73470fc2d5f88927" providerId="LiveId" clId="{E002FDC3-F56D-4999-B787-9A6A55BD1842}" dt="2021-08-03T16:21:53.743" v="400" actId="1076"/>
          <ac:spMkLst>
            <pc:docMk/>
            <pc:sldMk cId="3305268004" sldId="627"/>
            <ac:spMk id="221199" creationId="{EE28EA30-810C-4CD7-952C-D2AFAC15422E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0" creationId="{408696AD-5A54-4623-A652-74A88D751FA2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4" creationId="{25461D19-E092-4A29-9F87-08FEF2D02D7B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5" creationId="{B46DD369-75C3-4000-8FF1-CC6CA876BC76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6" creationId="{74E96B32-43E0-4B72-ACCE-B68242D49AFA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7" creationId="{CE6B1986-3456-4EFE-AD0A-6FC4FDBA876C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8" creationId="{330A1D29-A937-4453-AB7B-ECB2A3D77897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09" creationId="{EF86AA10-8FF9-4EDA-983E-288492CE7004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10" creationId="{609A5A33-DED1-4E13-9DC3-3B5672C9C076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11" creationId="{05E20E56-740C-4BBB-93BA-91D52CB9E9DC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12" creationId="{97EAC907-D23D-4DE5-AD6E-0B8E40446758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13" creationId="{58CC8224-D00B-43F0-98FF-949FAF2137E5}"/>
          </ac:spMkLst>
        </pc:spChg>
        <pc:spChg chg="mod">
          <ac:chgData name="Sidney Seckler" userId="73470fc2d5f88927" providerId="LiveId" clId="{E002FDC3-F56D-4999-B787-9A6A55BD1842}" dt="2021-08-03T16:20:57.814" v="395"/>
          <ac:spMkLst>
            <pc:docMk/>
            <pc:sldMk cId="3305268004" sldId="627"/>
            <ac:spMk id="221214" creationId="{E5A67E63-1391-4D21-ADD9-870287F9B836}"/>
          </ac:spMkLst>
        </pc:spChg>
        <pc:spChg chg="add mod">
          <ac:chgData name="Sidney Seckler" userId="73470fc2d5f88927" providerId="LiveId" clId="{E002FDC3-F56D-4999-B787-9A6A55BD1842}" dt="2021-08-03T16:21:57.650" v="401" actId="1076"/>
          <ac:spMkLst>
            <pc:docMk/>
            <pc:sldMk cId="3305268004" sldId="627"/>
            <ac:spMk id="221215" creationId="{AA6B883C-4D24-4D3D-BCE4-BDD2E5810F57}"/>
          </ac:spMkLst>
        </pc:spChg>
        <pc:spChg chg="mod">
          <ac:chgData name="Sidney Seckler" userId="73470fc2d5f88927" providerId="LiveId" clId="{E002FDC3-F56D-4999-B787-9A6A55BD1842}" dt="2021-08-03T16:22:10.220" v="405" actId="1076"/>
          <ac:spMkLst>
            <pc:docMk/>
            <pc:sldMk cId="3305268004" sldId="627"/>
            <ac:spMk id="221216" creationId="{F2050EAC-9533-4AA1-9DCA-4AF34777FEB5}"/>
          </ac:spMkLst>
        </pc:s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05268004" sldId="627"/>
            <ac:graphicFrameMk id="2" creationId="{46CA7B19-0330-4A99-A619-E84FE687BC6B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05268004" sldId="627"/>
            <ac:graphicFrameMk id="4" creationId="{FB4AFD2A-1BAD-4CBE-886B-F59C17769DB4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05268004" sldId="627"/>
            <ac:graphicFrameMk id="6" creationId="{4CB8AEA4-2A27-4D9A-9384-87E28439E72C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3305268004" sldId="627"/>
            <ac:graphicFrameMk id="8" creationId="{AA6B883C-4D24-4D3D-BCE4-BDD2E5810F57}"/>
          </ac:graphicFrameMkLst>
        </pc:graphicFrameChg>
        <pc:cxnChg chg="mod">
          <ac:chgData name="Sidney Seckler" userId="73470fc2d5f88927" providerId="LiveId" clId="{E002FDC3-F56D-4999-B787-9A6A55BD1842}" dt="2021-08-03T16:20:57.814" v="395"/>
          <ac:cxnSpMkLst>
            <pc:docMk/>
            <pc:sldMk cId="3305268004" sldId="627"/>
            <ac:cxnSpMk id="221193" creationId="{0CA68480-55E7-4C2C-8425-0E5F402AA31C}"/>
          </ac:cxnSpMkLst>
        </pc:cxnChg>
        <pc:cxnChg chg="mod">
          <ac:chgData name="Sidney Seckler" userId="73470fc2d5f88927" providerId="LiveId" clId="{E002FDC3-F56D-4999-B787-9A6A55BD1842}" dt="2021-08-03T16:21:53.743" v="400" actId="1076"/>
          <ac:cxnSpMkLst>
            <pc:docMk/>
            <pc:sldMk cId="3305268004" sldId="627"/>
            <ac:cxnSpMk id="221201" creationId="{02DBAADC-27E6-4B02-B498-F974CD76A6B7}"/>
          </ac:cxnSpMkLst>
        </pc:cxnChg>
        <pc:cxnChg chg="mod">
          <ac:chgData name="Sidney Seckler" userId="73470fc2d5f88927" providerId="LiveId" clId="{E002FDC3-F56D-4999-B787-9A6A55BD1842}" dt="2021-08-03T16:21:53.743" v="400" actId="1076"/>
          <ac:cxnSpMkLst>
            <pc:docMk/>
            <pc:sldMk cId="3305268004" sldId="627"/>
            <ac:cxnSpMk id="221202" creationId="{3FE7BA26-6966-44B7-99CA-88DC93B2EA25}"/>
          </ac:cxnSpMkLst>
        </pc:cxnChg>
        <pc:cxnChg chg="mod">
          <ac:chgData name="Sidney Seckler" userId="73470fc2d5f88927" providerId="LiveId" clId="{E002FDC3-F56D-4999-B787-9A6A55BD1842}" dt="2021-08-03T16:21:53.743" v="400" actId="1076"/>
          <ac:cxnSpMkLst>
            <pc:docMk/>
            <pc:sldMk cId="3305268004" sldId="627"/>
            <ac:cxnSpMk id="221203" creationId="{56068FE1-57D6-41CC-A8CC-AD82ABF87EF2}"/>
          </ac:cxnSpMkLst>
        </pc:cxnChg>
        <pc:cxnChg chg="mod">
          <ac:chgData name="Sidney Seckler" userId="73470fc2d5f88927" providerId="LiveId" clId="{E002FDC3-F56D-4999-B787-9A6A55BD1842}" dt="2021-08-03T16:22:17.134" v="407" actId="14100"/>
          <ac:cxnSpMkLst>
            <pc:docMk/>
            <pc:sldMk cId="3305268004" sldId="627"/>
            <ac:cxnSpMk id="221217" creationId="{384C0885-B265-49C3-8E64-65B4637477C0}"/>
          </ac:cxnSpMkLst>
        </pc:cxnChg>
        <pc:cxnChg chg="mod">
          <ac:chgData name="Sidney Seckler" userId="73470fc2d5f88927" providerId="LiveId" clId="{E002FDC3-F56D-4999-B787-9A6A55BD1842}" dt="2021-08-03T16:22:00.874" v="402" actId="14100"/>
          <ac:cxnSpMkLst>
            <pc:docMk/>
            <pc:sldMk cId="3305268004" sldId="627"/>
            <ac:cxnSpMk id="221218" creationId="{BACCABD5-9354-4649-BAD3-C87E70D86B94}"/>
          </ac:cxnSpMkLst>
        </pc:cxnChg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1117062449" sldId="628"/>
        </pc:sldMkLst>
        <pc:spChg chg="add del mod">
          <ac:chgData name="Sidney Seckler" userId="73470fc2d5f88927" providerId="LiveId" clId="{E002FDC3-F56D-4999-B787-9A6A55BD1842}" dt="2021-08-03T16:17:01.974" v="333" actId="478"/>
          <ac:spMkLst>
            <pc:docMk/>
            <pc:sldMk cId="1117062449" sldId="628"/>
            <ac:spMk id="11" creationId="{CFBC4AB6-3D14-4709-9716-CAE57CC7DE46}"/>
          </ac:spMkLst>
        </pc:spChg>
        <pc:spChg chg="add mod">
          <ac:chgData name="Sidney Seckler" userId="73470fc2d5f88927" providerId="LiveId" clId="{E002FDC3-F56D-4999-B787-9A6A55BD1842}" dt="2021-08-03T16:17:54.965" v="346"/>
          <ac:spMkLst>
            <pc:docMk/>
            <pc:sldMk cId="1117062449" sldId="628"/>
            <ac:spMk id="57" creationId="{72395313-3DD1-4454-A3F3-93F5C2BFD8FC}"/>
          </ac:spMkLst>
        </pc:spChg>
        <pc:spChg chg="del">
          <ac:chgData name="Sidney Seckler" userId="73470fc2d5f88927" providerId="LiveId" clId="{E002FDC3-F56D-4999-B787-9A6A55BD1842}" dt="2021-08-03T16:16:58.304" v="332" actId="478"/>
          <ac:spMkLst>
            <pc:docMk/>
            <pc:sldMk cId="1117062449" sldId="628"/>
            <ac:spMk id="222211" creationId="{993F37B0-FCDF-4EB8-B0F7-F7128FC66BA2}"/>
          </ac:spMkLst>
        </pc:spChg>
        <pc:spChg chg="mod">
          <ac:chgData name="Sidney Seckler" userId="73470fc2d5f88927" providerId="LiveId" clId="{E002FDC3-F56D-4999-B787-9A6A55BD1842}" dt="2021-08-03T16:22:29.148" v="413"/>
          <ac:spMkLst>
            <pc:docMk/>
            <pc:sldMk cId="1117062449" sldId="628"/>
            <ac:spMk id="222212" creationId="{ADE5F6D2-6929-45D4-AFDA-5A8BF5215B59}"/>
          </ac:spMkLst>
        </pc:spChg>
        <pc:spChg chg="mod">
          <ac:chgData name="Sidney Seckler" userId="73470fc2d5f88927" providerId="LiveId" clId="{E002FDC3-F56D-4999-B787-9A6A55BD1842}" dt="2021-08-03T16:22:41.259" v="415" actId="1076"/>
          <ac:spMkLst>
            <pc:docMk/>
            <pc:sldMk cId="1117062449" sldId="628"/>
            <ac:spMk id="222216" creationId="{D575B30F-F497-4CB4-83D1-4A6A9166D5D4}"/>
          </ac:spMkLst>
        </pc:spChg>
        <pc:spChg chg="add mod">
          <ac:chgData name="Sidney Seckler" userId="73470fc2d5f88927" providerId="LiveId" clId="{E002FDC3-F56D-4999-B787-9A6A55BD1842}" dt="2021-08-03T16:22:52.773" v="417" actId="1076"/>
          <ac:spMkLst>
            <pc:docMk/>
            <pc:sldMk cId="1117062449" sldId="628"/>
            <ac:spMk id="222218" creationId="{F60A45A7-229F-43CE-933B-E43979E385E5}"/>
          </ac:spMkLst>
        </pc:spChg>
        <pc:spChg chg="add mod">
          <ac:chgData name="Sidney Seckler" userId="73470fc2d5f88927" providerId="LiveId" clId="{E002FDC3-F56D-4999-B787-9A6A55BD1842}" dt="2021-08-03T16:22:52.773" v="417" actId="1076"/>
          <ac:spMkLst>
            <pc:docMk/>
            <pc:sldMk cId="1117062449" sldId="628"/>
            <ac:spMk id="222219" creationId="{B963D5D3-A7DC-4D6A-9592-020D3A2BBEAB}"/>
          </ac:spMkLst>
        </pc:spChg>
        <pc:spChg chg="add mod">
          <ac:chgData name="Sidney Seckler" userId="73470fc2d5f88927" providerId="LiveId" clId="{E002FDC3-F56D-4999-B787-9A6A55BD1842}" dt="2021-08-03T16:22:52.773" v="417" actId="1076"/>
          <ac:spMkLst>
            <pc:docMk/>
            <pc:sldMk cId="1117062449" sldId="628"/>
            <ac:spMk id="222220" creationId="{05D7BE4F-7EBE-4CD6-99D1-2FCBEA06E156}"/>
          </ac:spMkLst>
        </pc:spChg>
        <pc:spChg chg="mod">
          <ac:chgData name="Sidney Seckler" userId="73470fc2d5f88927" providerId="LiveId" clId="{E002FDC3-F56D-4999-B787-9A6A55BD1842}" dt="2021-08-03T16:22:45.102" v="416" actId="1076"/>
          <ac:spMkLst>
            <pc:docMk/>
            <pc:sldMk cId="1117062449" sldId="628"/>
            <ac:spMk id="222221" creationId="{E1A22FCC-09EF-4468-B699-48E15F1A19BE}"/>
          </ac:spMkLst>
        </pc:spChg>
        <pc:spChg chg="mod">
          <ac:chgData name="Sidney Seckler" userId="73470fc2d5f88927" providerId="LiveId" clId="{E002FDC3-F56D-4999-B787-9A6A55BD1842}" dt="2021-08-03T16:22:52.773" v="417" actId="1076"/>
          <ac:spMkLst>
            <pc:docMk/>
            <pc:sldMk cId="1117062449" sldId="628"/>
            <ac:spMk id="222222" creationId="{5AA06738-5CC1-478C-A6F8-3B7AA4E31EE6}"/>
          </ac:spMkLst>
        </pc:spChg>
        <pc:spChg chg="add mod">
          <ac:chgData name="Sidney Seckler" userId="73470fc2d5f88927" providerId="LiveId" clId="{E002FDC3-F56D-4999-B787-9A6A55BD1842}" dt="2021-08-03T16:22:59.632" v="419" actId="1076"/>
          <ac:spMkLst>
            <pc:docMk/>
            <pc:sldMk cId="1117062449" sldId="628"/>
            <ac:spMk id="222238" creationId="{5F690EB7-E06D-489F-8ED4-4128BE5784AA}"/>
          </ac:spMkLst>
        </pc:spChg>
        <pc:spChg chg="mod">
          <ac:chgData name="Sidney Seckler" userId="73470fc2d5f88927" providerId="LiveId" clId="{E002FDC3-F56D-4999-B787-9A6A55BD1842}" dt="2021-08-03T16:22:52.773" v="417" actId="1076"/>
          <ac:spMkLst>
            <pc:docMk/>
            <pc:sldMk cId="1117062449" sldId="628"/>
            <ac:spMk id="222239" creationId="{5DAFF0E7-44BE-4D4F-9576-7AB99AD6B242}"/>
          </ac:spMkLst>
        </pc:spChg>
        <pc:spChg chg="mod">
          <ac:chgData name="Sidney Seckler" userId="73470fc2d5f88927" providerId="LiveId" clId="{E002FDC3-F56D-4999-B787-9A6A55BD1842}" dt="2021-08-03T16:25:34.727" v="460" actId="255"/>
          <ac:spMkLst>
            <pc:docMk/>
            <pc:sldMk cId="1117062449" sldId="628"/>
            <ac:spMk id="222269" creationId="{772FF731-7568-4902-A794-AE86B9A34508}"/>
          </ac:spMkLst>
        </pc:s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70" creationId="{B3596EBE-AC92-49EE-B7CE-1646F7026F31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71" creationId="{2D9D1386-AB03-4101-8895-53C8C4FDF6C0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74" creationId="{FA1FE2FD-331B-45E0-9A64-12757B866EFD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77" creationId="{5DFF4F0D-AC3E-4E81-AA63-D0A5D3D6D485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80" creationId="{1731CE75-ED20-40C1-B877-050E77E2F95E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83" creationId="{688AF9DF-B092-4D35-B9A1-8BC4E39FBD1A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86" creationId="{452A7557-C736-4287-AFDE-718CDE04C4FF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89" creationId="{78733B05-A6F8-4771-B6CC-6B01C0FD31C6}"/>
          </ac:grpSpMkLst>
        </pc:grpChg>
        <pc:grpChg chg="mod">
          <ac:chgData name="Sidney Seckler" userId="73470fc2d5f88927" providerId="LiveId" clId="{E002FDC3-F56D-4999-B787-9A6A55BD1842}" dt="2021-08-03T16:22:29.148" v="413"/>
          <ac:grpSpMkLst>
            <pc:docMk/>
            <pc:sldMk cId="1117062449" sldId="628"/>
            <ac:grpSpMk id="222292" creationId="{8007F3EA-6E0F-49C5-AFD7-2491A3BA9CA0}"/>
          </ac:grpSpMkLst>
        </pc:grp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117062449" sldId="628"/>
            <ac:graphicFrameMk id="2" creationId="{F60A45A7-229F-43CE-933B-E43979E385E5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117062449" sldId="628"/>
            <ac:graphicFrameMk id="4" creationId="{B963D5D3-A7DC-4D6A-9592-020D3A2BBEAB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117062449" sldId="628"/>
            <ac:graphicFrameMk id="6" creationId="{05D7BE4F-7EBE-4CD6-99D1-2FCBEA06E156}"/>
          </ac:graphicFrameMkLst>
        </pc:graphicFrameChg>
        <pc:graphicFrameChg chg="del mod replId">
          <ac:chgData name="Sidney Seckler" userId="73470fc2d5f88927" providerId="LiveId" clId="{E002FDC3-F56D-4999-B787-9A6A55BD1842}" dt="2021-08-03T16:15:06.585" v="309"/>
          <ac:graphicFrameMkLst>
            <pc:docMk/>
            <pc:sldMk cId="1117062449" sldId="628"/>
            <ac:graphicFrameMk id="8" creationId="{5F690EB7-E06D-489F-8ED4-4128BE5784AA}"/>
          </ac:graphicFrameMkLst>
        </pc:graphicFrameChg>
        <pc:cxnChg chg="mod">
          <ac:chgData name="Sidney Seckler" userId="73470fc2d5f88927" providerId="LiveId" clId="{E002FDC3-F56D-4999-B787-9A6A55BD1842}" dt="2021-08-03T16:22:41.259" v="415" actId="1076"/>
          <ac:cxnSpMkLst>
            <pc:docMk/>
            <pc:sldMk cId="1117062449" sldId="628"/>
            <ac:cxnSpMk id="222217" creationId="{A4562C3D-5C79-4D29-BAA2-3A76F5D67934}"/>
          </ac:cxnSpMkLst>
        </pc:cxnChg>
        <pc:cxnChg chg="mod">
          <ac:chgData name="Sidney Seckler" userId="73470fc2d5f88927" providerId="LiveId" clId="{E002FDC3-F56D-4999-B787-9A6A55BD1842}" dt="2021-08-03T16:22:52.773" v="417" actId="1076"/>
          <ac:cxnSpMkLst>
            <pc:docMk/>
            <pc:sldMk cId="1117062449" sldId="628"/>
            <ac:cxnSpMk id="222224" creationId="{98EEAE04-33C2-48C4-8488-2B18F2A4872E}"/>
          </ac:cxnSpMkLst>
        </pc:cxnChg>
        <pc:cxnChg chg="mod">
          <ac:chgData name="Sidney Seckler" userId="73470fc2d5f88927" providerId="LiveId" clId="{E002FDC3-F56D-4999-B787-9A6A55BD1842}" dt="2021-08-03T16:22:52.773" v="417" actId="1076"/>
          <ac:cxnSpMkLst>
            <pc:docMk/>
            <pc:sldMk cId="1117062449" sldId="628"/>
            <ac:cxnSpMk id="222225" creationId="{195801FE-3028-4224-8B6D-C279E0A705A8}"/>
          </ac:cxnSpMkLst>
        </pc:cxnChg>
        <pc:cxnChg chg="mod">
          <ac:chgData name="Sidney Seckler" userId="73470fc2d5f88927" providerId="LiveId" clId="{E002FDC3-F56D-4999-B787-9A6A55BD1842}" dt="2021-08-03T16:22:52.773" v="417" actId="1076"/>
          <ac:cxnSpMkLst>
            <pc:docMk/>
            <pc:sldMk cId="1117062449" sldId="628"/>
            <ac:cxnSpMk id="222226" creationId="{240D80ED-60B2-403B-B55C-FD9740A6BA1E}"/>
          </ac:cxnSpMkLst>
        </pc:cxnChg>
        <pc:cxnChg chg="mod">
          <ac:chgData name="Sidney Seckler" userId="73470fc2d5f88927" providerId="LiveId" clId="{E002FDC3-F56D-4999-B787-9A6A55BD1842}" dt="2021-08-03T16:23:02.098" v="420" actId="14100"/>
          <ac:cxnSpMkLst>
            <pc:docMk/>
            <pc:sldMk cId="1117062449" sldId="628"/>
            <ac:cxnSpMk id="222240" creationId="{4798BF4B-A78F-4D47-8C1D-83BC29B9F0A2}"/>
          </ac:cxnSpMkLst>
        </pc:cxnChg>
        <pc:cxnChg chg="mod">
          <ac:chgData name="Sidney Seckler" userId="73470fc2d5f88927" providerId="LiveId" clId="{E002FDC3-F56D-4999-B787-9A6A55BD1842}" dt="2021-08-03T16:22:52.773" v="417" actId="1076"/>
          <ac:cxnSpMkLst>
            <pc:docMk/>
            <pc:sldMk cId="1117062449" sldId="628"/>
            <ac:cxnSpMk id="222241" creationId="{3E56935A-A7BF-4A91-B7A8-044C67D38C92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1117062449" sldId="628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657654065" sldId="629"/>
        </pc:sldMkLst>
        <pc:spChg chg="add del mod">
          <ac:chgData name="Sidney Seckler" userId="73470fc2d5f88927" providerId="LiveId" clId="{E002FDC3-F56D-4999-B787-9A6A55BD1842}" dt="2021-08-03T16:17:09.832" v="335" actId="478"/>
          <ac:spMkLst>
            <pc:docMk/>
            <pc:sldMk cId="657654065" sldId="629"/>
            <ac:spMk id="3" creationId="{4D83FBFA-6865-4E55-AD79-6D65826ABA3E}"/>
          </ac:spMkLst>
        </pc:spChg>
        <pc:spChg chg="add mod">
          <ac:chgData name="Sidney Seckler" userId="73470fc2d5f88927" providerId="LiveId" clId="{E002FDC3-F56D-4999-B787-9A6A55BD1842}" dt="2021-08-03T16:17:57.768" v="347"/>
          <ac:spMkLst>
            <pc:docMk/>
            <pc:sldMk cId="657654065" sldId="629"/>
            <ac:spMk id="28" creationId="{6329C25D-B2C8-4D36-804C-17BCA71E751C}"/>
          </ac:spMkLst>
        </pc:spChg>
        <pc:spChg chg="del">
          <ac:chgData name="Sidney Seckler" userId="73470fc2d5f88927" providerId="LiveId" clId="{E002FDC3-F56D-4999-B787-9A6A55BD1842}" dt="2021-08-03T16:17:07.235" v="334" actId="478"/>
          <ac:spMkLst>
            <pc:docMk/>
            <pc:sldMk cId="657654065" sldId="629"/>
            <ac:spMk id="224259" creationId="{9E35D519-0D45-40E4-8681-67EF5CD3BA9E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60" creationId="{8629F629-EE15-4BDA-9DDC-197B98FF0AFC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61" creationId="{C61EE443-E8E5-4BA7-BF2F-88189F0742C0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62" creationId="{8B017FE7-0EA0-4871-AA00-36C222C962EC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63" creationId="{41171BCC-4800-44E2-A3F0-DE1D01E93BB2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64" creationId="{6BF75C06-1C56-4C97-8B2B-1497BD0A9829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71" creationId="{DC6B8E6F-6F91-4C55-A2D2-F90CB523801A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73" creationId="{E755163D-72D2-439C-9892-A6D97BAAB73F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74" creationId="{998FE746-5BD0-4A9E-B237-9B1F0F8EB2DD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78" creationId="{835B3245-AC96-4693-BC20-68ACC5F022FF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79" creationId="{E866FB73-0DD4-4085-B158-082D7326F2C5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80" creationId="{4F78AA65-8139-406D-A360-6A77DEDBF53E}"/>
          </ac:spMkLst>
        </pc:spChg>
        <pc:spChg chg="mod">
          <ac:chgData name="Sidney Seckler" userId="73470fc2d5f88927" providerId="LiveId" clId="{E002FDC3-F56D-4999-B787-9A6A55BD1842}" dt="2021-08-03T16:23:47.139" v="428" actId="255"/>
          <ac:spMkLst>
            <pc:docMk/>
            <pc:sldMk cId="657654065" sldId="629"/>
            <ac:spMk id="224281" creationId="{769B001A-13ED-45E0-B833-DD83F0A8AF03}"/>
          </ac:spMkLst>
        </pc:spChg>
        <pc:spChg chg="mod">
          <ac:chgData name="Sidney Seckler" userId="73470fc2d5f88927" providerId="LiveId" clId="{E002FDC3-F56D-4999-B787-9A6A55BD1842}" dt="2021-08-03T16:23:20.806" v="424"/>
          <ac:spMkLst>
            <pc:docMk/>
            <pc:sldMk cId="657654065" sldId="629"/>
            <ac:spMk id="224282" creationId="{87402195-0161-4D8D-B220-E58C576524CC}"/>
          </ac:spMkLst>
        </pc:spChg>
        <pc:spChg chg="mod">
          <ac:chgData name="Sidney Seckler" userId="73470fc2d5f88927" providerId="LiveId" clId="{E002FDC3-F56D-4999-B787-9A6A55BD1842}" dt="2021-08-03T16:23:53.638" v="429" actId="1076"/>
          <ac:spMkLst>
            <pc:docMk/>
            <pc:sldMk cId="657654065" sldId="629"/>
            <ac:spMk id="224283" creationId="{01EC63B3-8652-4400-B0CA-C88D29DDC419}"/>
          </ac:spMkLst>
        </pc:spChg>
        <pc:spChg chg="mod">
          <ac:chgData name="Sidney Seckler" userId="73470fc2d5f88927" providerId="LiveId" clId="{E002FDC3-F56D-4999-B787-9A6A55BD1842}" dt="2021-08-03T16:23:56.942" v="430" actId="1076"/>
          <ac:spMkLst>
            <pc:docMk/>
            <pc:sldMk cId="657654065" sldId="629"/>
            <ac:spMk id="224286" creationId="{D1B23063-0FFE-46E2-8157-D7505F7CCA42}"/>
          </ac:spMkLst>
        </pc:spChg>
        <pc:spChg chg="mod">
          <ac:chgData name="Sidney Seckler" userId="73470fc2d5f88927" providerId="LiveId" clId="{E002FDC3-F56D-4999-B787-9A6A55BD1842}" dt="2021-08-03T16:23:59.832" v="431" actId="1076"/>
          <ac:spMkLst>
            <pc:docMk/>
            <pc:sldMk cId="657654065" sldId="629"/>
            <ac:spMk id="224288" creationId="{9698FAAA-C19D-42CD-B2D4-505E512323B5}"/>
          </ac:spMkLst>
        </pc:spChg>
        <pc:spChg chg="mod">
          <ac:chgData name="Sidney Seckler" userId="73470fc2d5f88927" providerId="LiveId" clId="{E002FDC3-F56D-4999-B787-9A6A55BD1842}" dt="2021-08-03T16:23:47.139" v="428" actId="255"/>
          <ac:spMkLst>
            <pc:docMk/>
            <pc:sldMk cId="657654065" sldId="629"/>
            <ac:spMk id="224290" creationId="{C96DE0A5-98C8-4B3F-B8A3-4DDAA153A51F}"/>
          </ac:spMkLst>
        </pc:spChg>
        <pc:cxnChg chg="mod">
          <ac:chgData name="Sidney Seckler" userId="73470fc2d5f88927" providerId="LiveId" clId="{E002FDC3-F56D-4999-B787-9A6A55BD1842}" dt="2021-08-03T16:23:20.806" v="424"/>
          <ac:cxnSpMkLst>
            <pc:docMk/>
            <pc:sldMk cId="657654065" sldId="629"/>
            <ac:cxnSpMk id="224265" creationId="{7EA94C86-64B7-41E7-A0B5-A00E09FFEECF}"/>
          </ac:cxnSpMkLst>
        </pc:cxnChg>
        <pc:cxnChg chg="mod">
          <ac:chgData name="Sidney Seckler" userId="73470fc2d5f88927" providerId="LiveId" clId="{E002FDC3-F56D-4999-B787-9A6A55BD1842}" dt="2021-08-03T16:23:53.638" v="429" actId="1076"/>
          <ac:cxnSpMkLst>
            <pc:docMk/>
            <pc:sldMk cId="657654065" sldId="629"/>
            <ac:cxnSpMk id="224284" creationId="{E47875B2-F86C-4B01-83D6-67A70845424E}"/>
          </ac:cxnSpMkLst>
        </pc:cxnChg>
        <pc:cxnChg chg="mod">
          <ac:chgData name="Sidney Seckler" userId="73470fc2d5f88927" providerId="LiveId" clId="{E002FDC3-F56D-4999-B787-9A6A55BD1842}" dt="2021-08-03T16:23:47.139" v="428" actId="255"/>
          <ac:cxnSpMkLst>
            <pc:docMk/>
            <pc:sldMk cId="657654065" sldId="629"/>
            <ac:cxnSpMk id="224285" creationId="{6888531B-2414-44A0-9BE5-2ECC4849625B}"/>
          </ac:cxnSpMkLst>
        </pc:cxnChg>
        <pc:cxnChg chg="mod">
          <ac:chgData name="Sidney Seckler" userId="73470fc2d5f88927" providerId="LiveId" clId="{E002FDC3-F56D-4999-B787-9A6A55BD1842}" dt="2021-08-03T16:23:56.942" v="430" actId="1076"/>
          <ac:cxnSpMkLst>
            <pc:docMk/>
            <pc:sldMk cId="657654065" sldId="629"/>
            <ac:cxnSpMk id="224287" creationId="{6834C149-16D2-4115-A5A9-04AA30EBCBE6}"/>
          </ac:cxnSpMkLst>
        </pc:cxnChg>
        <pc:cxnChg chg="mod">
          <ac:chgData name="Sidney Seckler" userId="73470fc2d5f88927" providerId="LiveId" clId="{E002FDC3-F56D-4999-B787-9A6A55BD1842}" dt="2021-08-03T16:23:59.832" v="431" actId="1076"/>
          <ac:cxnSpMkLst>
            <pc:docMk/>
            <pc:sldMk cId="657654065" sldId="629"/>
            <ac:cxnSpMk id="224289" creationId="{019314CD-136B-4454-BCD2-B9CAFDDDBB46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657654065" sldId="629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2711524293" sldId="630"/>
        </pc:sldMkLst>
        <pc:spChg chg="add del mod">
          <ac:chgData name="Sidney Seckler" userId="73470fc2d5f88927" providerId="LiveId" clId="{E002FDC3-F56D-4999-B787-9A6A55BD1842}" dt="2021-08-03T16:17:17.038" v="337" actId="478"/>
          <ac:spMkLst>
            <pc:docMk/>
            <pc:sldMk cId="2711524293" sldId="630"/>
            <ac:spMk id="3" creationId="{DAE6CA0E-33E8-476D-88D2-900B4CC9F60B}"/>
          </ac:spMkLst>
        </pc:spChg>
        <pc:spChg chg="add mod">
          <ac:chgData name="Sidney Seckler" userId="73470fc2d5f88927" providerId="LiveId" clId="{E002FDC3-F56D-4999-B787-9A6A55BD1842}" dt="2021-08-03T16:18:00.579" v="348"/>
          <ac:spMkLst>
            <pc:docMk/>
            <pc:sldMk cId="2711524293" sldId="630"/>
            <ac:spMk id="26" creationId="{8120BEBA-67C1-445E-924E-8F5C40934097}"/>
          </ac:spMkLst>
        </pc:spChg>
        <pc:spChg chg="del">
          <ac:chgData name="Sidney Seckler" userId="73470fc2d5f88927" providerId="LiveId" clId="{E002FDC3-F56D-4999-B787-9A6A55BD1842}" dt="2021-08-03T16:17:14.352" v="336" actId="478"/>
          <ac:spMkLst>
            <pc:docMk/>
            <pc:sldMk cId="2711524293" sldId="630"/>
            <ac:spMk id="225283" creationId="{09D29B76-6C89-4CA4-9695-D91FEAA0818B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84" creationId="{06D9D4E9-0CEE-4DB0-9621-1964250F8519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85" creationId="{84A3950C-9243-4005-9DFC-B1BF623FAAE9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86" creationId="{64635EC7-E34D-4A75-B603-D8CB60F20B71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87" creationId="{AE2900D7-0D6D-411F-8A27-5DC7675D91DD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88" creationId="{B5B776AD-0B2D-41E5-B125-D4425BA43831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0" creationId="{10573BDD-6555-44BE-90BF-F4AB8225CFA7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1" creationId="{D072720C-5295-4E6D-AEC8-530711B71FE5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2" creationId="{0D595754-9D17-4F84-91AF-9D51CB5B33A3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3" creationId="{ED9D4508-FE78-4041-9116-F4C0C282F19A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4" creationId="{45D9ED2B-E6DF-482E-965E-5A5382A10C43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295" creationId="{5EB02C3A-242E-4EE1-8855-A01B5836F938}"/>
          </ac:spMkLst>
        </pc:spChg>
        <pc:spChg chg="mod">
          <ac:chgData name="Sidney Seckler" userId="73470fc2d5f88927" providerId="LiveId" clId="{E002FDC3-F56D-4999-B787-9A6A55BD1842}" dt="2021-08-03T16:24:33.124" v="442" actId="1076"/>
          <ac:spMkLst>
            <pc:docMk/>
            <pc:sldMk cId="2711524293" sldId="630"/>
            <ac:spMk id="225296" creationId="{46218A5E-5CBF-4B78-99E4-C8130E9C9444}"/>
          </ac:spMkLst>
        </pc:spChg>
        <pc:spChg chg="mod">
          <ac:chgData name="Sidney Seckler" userId="73470fc2d5f88927" providerId="LiveId" clId="{E002FDC3-F56D-4999-B787-9A6A55BD1842}" dt="2021-08-03T16:24:29.635" v="441" actId="14100"/>
          <ac:spMkLst>
            <pc:docMk/>
            <pc:sldMk cId="2711524293" sldId="630"/>
            <ac:spMk id="225305" creationId="{8C0DD495-A919-47A9-BB9B-B0B67A1C81C6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306" creationId="{A2BE94FE-8209-4220-A6B9-917E448BC64A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307" creationId="{19E68D5C-5ACF-4D59-89DC-2218B95B81BB}"/>
          </ac:spMkLst>
        </pc:spChg>
        <pc:spChg chg="mod">
          <ac:chgData name="Sidney Seckler" userId="73470fc2d5f88927" providerId="LiveId" clId="{E002FDC3-F56D-4999-B787-9A6A55BD1842}" dt="2021-08-03T16:24:12.409" v="436"/>
          <ac:spMkLst>
            <pc:docMk/>
            <pc:sldMk cId="2711524293" sldId="630"/>
            <ac:spMk id="225310" creationId="{8F3C84F9-3964-41FD-B81B-E2471B4B8404}"/>
          </ac:spMkLst>
        </pc:spChg>
        <pc:cxnChg chg="mod">
          <ac:chgData name="Sidney Seckler" userId="73470fc2d5f88927" providerId="LiveId" clId="{E002FDC3-F56D-4999-B787-9A6A55BD1842}" dt="2021-08-03T16:24:12.409" v="436"/>
          <ac:cxnSpMkLst>
            <pc:docMk/>
            <pc:sldMk cId="2711524293" sldId="630"/>
            <ac:cxnSpMk id="225289" creationId="{FB4EBBC8-2D78-4F9A-88E7-6D6FC13742A8}"/>
          </ac:cxnSpMkLst>
        </pc:cxnChg>
        <pc:cxnChg chg="mod">
          <ac:chgData name="Sidney Seckler" userId="73470fc2d5f88927" providerId="LiveId" clId="{E002FDC3-F56D-4999-B787-9A6A55BD1842}" dt="2021-08-03T16:24:12.409" v="436"/>
          <ac:cxnSpMkLst>
            <pc:docMk/>
            <pc:sldMk cId="2711524293" sldId="630"/>
            <ac:cxnSpMk id="225308" creationId="{2E6F6601-1668-4185-9340-3AE43F676223}"/>
          </ac:cxnSpMkLst>
        </pc:cxnChg>
        <pc:cxnChg chg="mod">
          <ac:chgData name="Sidney Seckler" userId="73470fc2d5f88927" providerId="LiveId" clId="{E002FDC3-F56D-4999-B787-9A6A55BD1842}" dt="2021-08-03T16:24:29.635" v="441" actId="14100"/>
          <ac:cxnSpMkLst>
            <pc:docMk/>
            <pc:sldMk cId="2711524293" sldId="630"/>
            <ac:cxnSpMk id="225309" creationId="{7858F3B8-283D-418F-B958-DC7B400497F4}"/>
          </ac:cxnSpMkLst>
        </pc:cxnChg>
        <pc:cxnChg chg="mod">
          <ac:chgData name="Sidney Seckler" userId="73470fc2d5f88927" providerId="LiveId" clId="{E002FDC3-F56D-4999-B787-9A6A55BD1842}" dt="2021-08-03T16:24:12.409" v="436"/>
          <ac:cxnSpMkLst>
            <pc:docMk/>
            <pc:sldMk cId="2711524293" sldId="630"/>
            <ac:cxnSpMk id="225311" creationId="{B06E91E7-6418-4493-9E41-431A930E5DE7}"/>
          </ac:cxnSpMkLst>
        </pc:cxnChg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2711524293" sldId="630"/>
        </pc:sldMkLst>
      </pc:sldChg>
      <pc:sldChg chg="add">
        <pc:chgData name="Sidney Seckler" userId="73470fc2d5f88927" providerId="LiveId" clId="{E002FDC3-F56D-4999-B787-9A6A55BD1842}" dt="2021-08-05T14:01:21.973" v="651"/>
        <pc:sldMkLst>
          <pc:docMk/>
          <pc:sldMk cId="3367539290" sldId="631"/>
        </pc:sldMkLst>
      </pc:sldChg>
      <pc:sldChg chg="addSp delSp modSp add del mod">
        <pc:chgData name="Sidney Seckler" userId="73470fc2d5f88927" providerId="LiveId" clId="{E002FDC3-F56D-4999-B787-9A6A55BD1842}" dt="2021-08-05T14:00:57.338" v="650" actId="2696"/>
        <pc:sldMkLst>
          <pc:docMk/>
          <pc:sldMk cId="3367539290" sldId="631"/>
        </pc:sldMkLst>
        <pc:spChg chg="add del mod">
          <ac:chgData name="Sidney Seckler" userId="73470fc2d5f88927" providerId="LiveId" clId="{E002FDC3-F56D-4999-B787-9A6A55BD1842}" dt="2021-08-03T16:17:23.860" v="339" actId="478"/>
          <ac:spMkLst>
            <pc:docMk/>
            <pc:sldMk cId="3367539290" sldId="631"/>
            <ac:spMk id="3" creationId="{FA7637AE-2A0F-4FB5-9CD2-87A3628D6327}"/>
          </ac:spMkLst>
        </pc:spChg>
        <pc:spChg chg="add mod">
          <ac:chgData name="Sidney Seckler" userId="73470fc2d5f88927" providerId="LiveId" clId="{E002FDC3-F56D-4999-B787-9A6A55BD1842}" dt="2021-08-03T16:18:03.130" v="349"/>
          <ac:spMkLst>
            <pc:docMk/>
            <pc:sldMk cId="3367539290" sldId="631"/>
            <ac:spMk id="46" creationId="{DD203C02-B623-4765-854D-AD042CDC9572}"/>
          </ac:spMkLst>
        </pc:spChg>
        <pc:spChg chg="del">
          <ac:chgData name="Sidney Seckler" userId="73470fc2d5f88927" providerId="LiveId" clId="{E002FDC3-F56D-4999-B787-9A6A55BD1842}" dt="2021-08-03T16:17:21.621" v="338" actId="478"/>
          <ac:spMkLst>
            <pc:docMk/>
            <pc:sldMk cId="3367539290" sldId="631"/>
            <ac:spMk id="226307" creationId="{A9A7D05A-60A3-482A-9052-FD403320B774}"/>
          </ac:spMkLst>
        </pc:spChg>
        <pc:spChg chg="mod">
          <ac:chgData name="Sidney Seckler" userId="73470fc2d5f88927" providerId="LiveId" clId="{E002FDC3-F56D-4999-B787-9A6A55BD1842}" dt="2021-08-03T16:24:47.610" v="447"/>
          <ac:spMkLst>
            <pc:docMk/>
            <pc:sldMk cId="3367539290" sldId="631"/>
            <ac:spMk id="226308" creationId="{DD616526-A8AC-476B-910F-D744DCFAF571}"/>
          </ac:spMkLst>
        </pc:spChg>
        <pc:spChg chg="mod">
          <ac:chgData name="Sidney Seckler" userId="73470fc2d5f88927" providerId="LiveId" clId="{E002FDC3-F56D-4999-B787-9A6A55BD1842}" dt="2021-08-03T16:24:47.610" v="447"/>
          <ac:spMkLst>
            <pc:docMk/>
            <pc:sldMk cId="3367539290" sldId="631"/>
            <ac:spMk id="226309" creationId="{7E588668-60C6-4135-BCAF-EA984E3FAEA8}"/>
          </ac:spMkLst>
        </pc:spChg>
        <pc:spChg chg="mod">
          <ac:chgData name="Sidney Seckler" userId="73470fc2d5f88927" providerId="LiveId" clId="{E002FDC3-F56D-4999-B787-9A6A55BD1842}" dt="2021-08-03T16:25:25.749" v="459" actId="255"/>
          <ac:spMkLst>
            <pc:docMk/>
            <pc:sldMk cId="3367539290" sldId="631"/>
            <ac:spMk id="226326" creationId="{47548137-4403-4F24-8F20-C7F0B177D229}"/>
          </ac:spMkLst>
        </pc:spChg>
        <pc:spChg chg="mod">
          <ac:chgData name="Sidney Seckler" userId="73470fc2d5f88927" providerId="LiveId" clId="{E002FDC3-F56D-4999-B787-9A6A55BD1842}" dt="2021-08-03T16:24:47.610" v="447"/>
          <ac:spMkLst>
            <pc:docMk/>
            <pc:sldMk cId="3367539290" sldId="631"/>
            <ac:spMk id="226351" creationId="{958477ED-9047-4DB9-A68B-7BD8920B92F6}"/>
          </ac:spMkLst>
        </pc:spChg>
        <pc:spChg chg="mod">
          <ac:chgData name="Sidney Seckler" userId="73470fc2d5f88927" providerId="LiveId" clId="{E002FDC3-F56D-4999-B787-9A6A55BD1842}" dt="2021-08-03T16:24:47.610" v="447"/>
          <ac:spMkLst>
            <pc:docMk/>
            <pc:sldMk cId="3367539290" sldId="631"/>
            <ac:spMk id="226352" creationId="{445E6564-E0C7-4457-9B83-29F8051FA581}"/>
          </ac:spMkLst>
        </pc:spChg>
        <pc:spChg chg="mod">
          <ac:chgData name="Sidney Seckler" userId="73470fc2d5f88927" providerId="LiveId" clId="{E002FDC3-F56D-4999-B787-9A6A55BD1842}" dt="2021-08-03T16:25:16.496" v="457" actId="1035"/>
          <ac:spMkLst>
            <pc:docMk/>
            <pc:sldMk cId="3367539290" sldId="631"/>
            <ac:spMk id="226354" creationId="{9749A188-A46E-4188-B975-BE64690AA691}"/>
          </ac:spMkLst>
        </pc:spChg>
        <pc:spChg chg="mod">
          <ac:chgData name="Sidney Seckler" userId="73470fc2d5f88927" providerId="LiveId" clId="{E002FDC3-F56D-4999-B787-9A6A55BD1842}" dt="2021-08-03T16:24:57.626" v="449" actId="1076"/>
          <ac:spMkLst>
            <pc:docMk/>
            <pc:sldMk cId="3367539290" sldId="631"/>
            <ac:spMk id="226355" creationId="{6B49603B-87BC-4A00-8379-88F2CF3E88AF}"/>
          </ac:spMkLst>
        </pc:spChg>
        <pc:spChg chg="mod">
          <ac:chgData name="Sidney Seckler" userId="73470fc2d5f88927" providerId="LiveId" clId="{E002FDC3-F56D-4999-B787-9A6A55BD1842}" dt="2021-08-03T16:24:47.610" v="447"/>
          <ac:spMkLst>
            <pc:docMk/>
            <pc:sldMk cId="3367539290" sldId="631"/>
            <ac:spMk id="226358" creationId="{127D3508-7BB7-47E7-A84A-FB84B70AF413}"/>
          </ac:spMkLst>
        </pc:s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23" creationId="{FC273939-61CF-4AB1-9A1E-D171C05F295E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27" creationId="{4185AE0D-F7BD-487A-B89C-1D4B23313B61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30" creationId="{69AFB84D-295B-4C8C-98C9-0F033A904B12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33" creationId="{84B37C0C-F4D2-4D77-9E96-AEE009A3FD8F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36" creationId="{69BDAE27-40E5-4A58-BAB9-378BE5FDDD16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39" creationId="{EDA44617-02AD-489D-8FF7-31BC87906FFA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42" creationId="{5FD1439C-9208-445B-8A8F-B133CD4438DF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45" creationId="{1B58B94C-8A82-4282-BB94-F74CD9492B9B}"/>
          </ac:grpSpMkLst>
        </pc:grpChg>
        <pc:grpChg chg="mod">
          <ac:chgData name="Sidney Seckler" userId="73470fc2d5f88927" providerId="LiveId" clId="{E002FDC3-F56D-4999-B787-9A6A55BD1842}" dt="2021-08-03T16:24:47.610" v="447"/>
          <ac:grpSpMkLst>
            <pc:docMk/>
            <pc:sldMk cId="3367539290" sldId="631"/>
            <ac:grpSpMk id="226348" creationId="{9A60CD03-2A23-4831-9170-ACEFA3422ED7}"/>
          </ac:grpSpMkLst>
        </pc:grpChg>
        <pc:cxnChg chg="mod">
          <ac:chgData name="Sidney Seckler" userId="73470fc2d5f88927" providerId="LiveId" clId="{E002FDC3-F56D-4999-B787-9A6A55BD1842}" dt="2021-08-03T16:24:47.610" v="447"/>
          <ac:cxnSpMkLst>
            <pc:docMk/>
            <pc:sldMk cId="3367539290" sldId="631"/>
            <ac:cxnSpMk id="226310" creationId="{F2771D7D-F632-4B69-8119-E031C8807FFF}"/>
          </ac:cxnSpMkLst>
        </pc:cxnChg>
        <pc:cxnChg chg="mod">
          <ac:chgData name="Sidney Seckler" userId="73470fc2d5f88927" providerId="LiveId" clId="{E002FDC3-F56D-4999-B787-9A6A55BD1842}" dt="2021-08-03T16:24:47.610" v="447"/>
          <ac:cxnSpMkLst>
            <pc:docMk/>
            <pc:sldMk cId="3367539290" sldId="631"/>
            <ac:cxnSpMk id="226353" creationId="{48BCAD4D-F3C9-4772-A740-909E9A15D55C}"/>
          </ac:cxnSpMkLst>
        </pc:cxnChg>
        <pc:cxnChg chg="mod">
          <ac:chgData name="Sidney Seckler" userId="73470fc2d5f88927" providerId="LiveId" clId="{E002FDC3-F56D-4999-B787-9A6A55BD1842}" dt="2021-08-03T16:24:57.626" v="449" actId="1076"/>
          <ac:cxnSpMkLst>
            <pc:docMk/>
            <pc:sldMk cId="3367539290" sldId="631"/>
            <ac:cxnSpMk id="226356" creationId="{729C3C2D-AC12-4CAA-917D-FFCDDCF3EF41}"/>
          </ac:cxnSpMkLst>
        </pc:cxnChg>
        <pc:cxnChg chg="mod">
          <ac:chgData name="Sidney Seckler" userId="73470fc2d5f88927" providerId="LiveId" clId="{E002FDC3-F56D-4999-B787-9A6A55BD1842}" dt="2021-08-03T16:25:16.496" v="457" actId="1035"/>
          <ac:cxnSpMkLst>
            <pc:docMk/>
            <pc:sldMk cId="3367539290" sldId="631"/>
            <ac:cxnSpMk id="226357" creationId="{34B9278E-5006-4F13-9E24-F69BF2CBD80A}"/>
          </ac:cxnSpMkLst>
        </pc:cxnChg>
        <pc:cxnChg chg="mod">
          <ac:chgData name="Sidney Seckler" userId="73470fc2d5f88927" providerId="LiveId" clId="{E002FDC3-F56D-4999-B787-9A6A55BD1842}" dt="2021-08-03T16:25:16.496" v="457" actId="1035"/>
          <ac:cxnSpMkLst>
            <pc:docMk/>
            <pc:sldMk cId="3367539290" sldId="631"/>
            <ac:cxnSpMk id="226359" creationId="{56E04103-FE3F-4B45-BAF7-B29CCD498197}"/>
          </ac:cxnSpMkLst>
        </pc:cxnChg>
      </pc:sldChg>
      <pc:sldChg chg="addSp delSp modSp add mod">
        <pc:chgData name="Sidney Seckler" userId="73470fc2d5f88927" providerId="LiveId" clId="{E002FDC3-F56D-4999-B787-9A6A55BD1842}" dt="2021-08-05T13:59:08.523" v="647" actId="1076"/>
        <pc:sldMkLst>
          <pc:docMk/>
          <pc:sldMk cId="2063181928" sldId="632"/>
        </pc:sldMkLst>
        <pc:graphicFrameChg chg="add mod">
          <ac:chgData name="Sidney Seckler" userId="73470fc2d5f88927" providerId="LiveId" clId="{E002FDC3-F56D-4999-B787-9A6A55BD1842}" dt="2021-08-05T13:59:08.523" v="647" actId="1076"/>
          <ac:graphicFrameMkLst>
            <pc:docMk/>
            <pc:sldMk cId="2063181928" sldId="632"/>
            <ac:graphicFrameMk id="5" creationId="{1779DFF4-1EF5-46D6-ABD2-16DE5A964F46}"/>
          </ac:graphicFrameMkLst>
        </pc:graphicFrameChg>
        <pc:graphicFrameChg chg="del mod">
          <ac:chgData name="Sidney Seckler" userId="73470fc2d5f88927" providerId="LiveId" clId="{E002FDC3-F56D-4999-B787-9A6A55BD1842}" dt="2021-08-05T13:57:37.892" v="637" actId="478"/>
          <ac:graphicFrameMkLst>
            <pc:docMk/>
            <pc:sldMk cId="2063181928" sldId="632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idney%20Seckler\Documents\Livro%20-%20Sidney%20Seckler%20Ferreira%20Filho\Figuras%20-%20Cap&#237;tulo%202%20-%20Coagula&#231;&#227;o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5%20-%20Processos%20F&#237;sico-Qu&#237;micos%20I/Aula%205%20-%20Coagula&#231;&#227;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dney%20Seckler\Documents\Livro%20-%20Sidney%20Seckler%20Ferreira%20Filho\Figuras%20-%20Cap&#237;tulo%202%20-%20Coagula&#231;&#227;o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idney%20Seckler\Documents\Livro%20-%20Sidney%20Seckler%20Ferreira%20Filho\Figuras%20-%20Cap&#237;tulo%202%20-%20Coagula&#231;&#227;o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Livro%20-%20Sidney%20Seckler%20Ferreira%20Filho/Cap&#237;tulo%202/Figuras%20-%20Cap&#237;tulo%202%20-%20Coagula&#231;&#227;o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Teresina/Estudos%20de%20Tratabilidade%20-%20Teresina/Resultados%20Experimentais%20e%20Figuras%20-%20ETA%20Su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4383329709267"/>
          <c:y val="6.684491978609626E-2"/>
          <c:w val="0.7622826817881786"/>
          <c:h val="0.767379679144384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'Sistemas coloidais'!$D$65</c:f>
              <c:strCache>
                <c:ptCount val="1"/>
                <c:pt idx="0">
                  <c:v>Número de partículas (por litro)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'Sistemas coloidais'!$C$66:$C$92</c:f>
              <c:numCache>
                <c:formatCode>General</c:formatCode>
                <c:ptCount val="27"/>
                <c:pt idx="0">
                  <c:v>190.79214801681513</c:v>
                </c:pt>
                <c:pt idx="1">
                  <c:v>88.557870377584621</c:v>
                </c:pt>
                <c:pt idx="2">
                  <c:v>41.104922227312429</c:v>
                </c:pt>
                <c:pt idx="3">
                  <c:v>19.079214801681523</c:v>
                </c:pt>
                <c:pt idx="4">
                  <c:v>13.22878868850338</c:v>
                </c:pt>
                <c:pt idx="5">
                  <c:v>11.157592502258044</c:v>
                </c:pt>
                <c:pt idx="6">
                  <c:v>9.5396074008407439</c:v>
                </c:pt>
                <c:pt idx="7">
                  <c:v>8.8557870377584518</c:v>
                </c:pt>
                <c:pt idx="8">
                  <c:v>6.1402597858780386</c:v>
                </c:pt>
                <c:pt idx="9">
                  <c:v>5.1788956768482652</c:v>
                </c:pt>
                <c:pt idx="10">
                  <c:v>4.4278935188792259</c:v>
                </c:pt>
                <c:pt idx="11">
                  <c:v>4.1104922227312457</c:v>
                </c:pt>
                <c:pt idx="12">
                  <c:v>2.8500561257613115</c:v>
                </c:pt>
                <c:pt idx="13">
                  <c:v>2.4038304344104335</c:v>
                </c:pt>
                <c:pt idx="14">
                  <c:v>2.0552461113656224</c:v>
                </c:pt>
                <c:pt idx="15">
                  <c:v>1.9079214801681539</c:v>
                </c:pt>
                <c:pt idx="16">
                  <c:v>0.88557870377584436</c:v>
                </c:pt>
                <c:pt idx="17">
                  <c:v>0.41104922227312413</c:v>
                </c:pt>
                <c:pt idx="18">
                  <c:v>0.19079214801681516</c:v>
                </c:pt>
                <c:pt idx="19">
                  <c:v>8.8557870377584655E-2</c:v>
                </c:pt>
                <c:pt idx="20">
                  <c:v>4.1104922227312511E-2</c:v>
                </c:pt>
                <c:pt idx="21">
                  <c:v>1.9079214801681562E-2</c:v>
                </c:pt>
                <c:pt idx="22">
                  <c:v>8.8557870377584565E-3</c:v>
                </c:pt>
                <c:pt idx="23">
                  <c:v>4.1104922227312461E-3</c:v>
                </c:pt>
                <c:pt idx="24">
                  <c:v>1.9079214801681541E-3</c:v>
                </c:pt>
                <c:pt idx="25">
                  <c:v>8.855787037758445E-4</c:v>
                </c:pt>
                <c:pt idx="26">
                  <c:v>4.110492222731242E-4</c:v>
                </c:pt>
              </c:numCache>
            </c:numRef>
          </c:xVal>
          <c:yVal>
            <c:numRef>
              <c:f>'Sistemas coloidais'!$D$66:$D$92</c:f>
              <c:numCache>
                <c:formatCode>General</c:formatCode>
                <c:ptCount val="27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1000000</c:v>
                </c:pt>
                <c:pt idx="4">
                  <c:v>3000000</c:v>
                </c:pt>
                <c:pt idx="5">
                  <c:v>5000000</c:v>
                </c:pt>
                <c:pt idx="6">
                  <c:v>8000000</c:v>
                </c:pt>
                <c:pt idx="7">
                  <c:v>10000000</c:v>
                </c:pt>
                <c:pt idx="8">
                  <c:v>30000000</c:v>
                </c:pt>
                <c:pt idx="9">
                  <c:v>50000000</c:v>
                </c:pt>
                <c:pt idx="10">
                  <c:v>80000000</c:v>
                </c:pt>
                <c:pt idx="11">
                  <c:v>100000000</c:v>
                </c:pt>
                <c:pt idx="12">
                  <c:v>300000000</c:v>
                </c:pt>
                <c:pt idx="13">
                  <c:v>500000000</c:v>
                </c:pt>
                <c:pt idx="14">
                  <c:v>800000000</c:v>
                </c:pt>
                <c:pt idx="15">
                  <c:v>1000000000</c:v>
                </c:pt>
                <c:pt idx="16">
                  <c:v>10000000000</c:v>
                </c:pt>
                <c:pt idx="17">
                  <c:v>100000000000</c:v>
                </c:pt>
                <c:pt idx="18">
                  <c:v>1000000000000</c:v>
                </c:pt>
                <c:pt idx="19">
                  <c:v>10000000000000</c:v>
                </c:pt>
                <c:pt idx="20">
                  <c:v>100000000000000</c:v>
                </c:pt>
                <c:pt idx="21">
                  <c:v>1000000000000000</c:v>
                </c:pt>
                <c:pt idx="22">
                  <c:v>1E+16</c:v>
                </c:pt>
                <c:pt idx="23">
                  <c:v>1E+17</c:v>
                </c:pt>
                <c:pt idx="24">
                  <c:v>1E+18</c:v>
                </c:pt>
                <c:pt idx="25">
                  <c:v>1E+19</c:v>
                </c:pt>
                <c:pt idx="26">
                  <c:v>1E+20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96-4CB2-BC75-AAC9533D4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08672"/>
        <c:axId val="141714944"/>
      </c:scatterChart>
      <c:scatterChart>
        <c:scatterStyle val="lineMarker"/>
        <c:varyColors val="0"/>
        <c:ser>
          <c:idx val="1"/>
          <c:order val="1"/>
          <c:tx>
            <c:strRef>
              <c:f>'Sistemas coloidais'!$E$65</c:f>
              <c:strCache>
                <c:ptCount val="1"/>
                <c:pt idx="0">
                  <c:v>Área Superficial Total (m2/L)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'Sistemas coloidais'!$C$66:$C$92</c:f>
              <c:numCache>
                <c:formatCode>General</c:formatCode>
                <c:ptCount val="27"/>
                <c:pt idx="0">
                  <c:v>190.79214801681513</c:v>
                </c:pt>
                <c:pt idx="1">
                  <c:v>88.557870377584621</c:v>
                </c:pt>
                <c:pt idx="2">
                  <c:v>41.104922227312429</c:v>
                </c:pt>
                <c:pt idx="3">
                  <c:v>19.079214801681523</c:v>
                </c:pt>
                <c:pt idx="4">
                  <c:v>13.22878868850338</c:v>
                </c:pt>
                <c:pt idx="5">
                  <c:v>11.157592502258044</c:v>
                </c:pt>
                <c:pt idx="6">
                  <c:v>9.5396074008407439</c:v>
                </c:pt>
                <c:pt idx="7">
                  <c:v>8.8557870377584518</c:v>
                </c:pt>
                <c:pt idx="8">
                  <c:v>6.1402597858780386</c:v>
                </c:pt>
                <c:pt idx="9">
                  <c:v>5.1788956768482652</c:v>
                </c:pt>
                <c:pt idx="10">
                  <c:v>4.4278935188792259</c:v>
                </c:pt>
                <c:pt idx="11">
                  <c:v>4.1104922227312457</c:v>
                </c:pt>
                <c:pt idx="12">
                  <c:v>2.8500561257613115</c:v>
                </c:pt>
                <c:pt idx="13">
                  <c:v>2.4038304344104335</c:v>
                </c:pt>
                <c:pt idx="14">
                  <c:v>2.0552461113656224</c:v>
                </c:pt>
                <c:pt idx="15">
                  <c:v>1.9079214801681539</c:v>
                </c:pt>
                <c:pt idx="16">
                  <c:v>0.88557870377584436</c:v>
                </c:pt>
                <c:pt idx="17">
                  <c:v>0.41104922227312413</c:v>
                </c:pt>
                <c:pt idx="18">
                  <c:v>0.19079214801681516</c:v>
                </c:pt>
                <c:pt idx="19">
                  <c:v>8.8557870377584655E-2</c:v>
                </c:pt>
                <c:pt idx="20">
                  <c:v>4.1104922227312511E-2</c:v>
                </c:pt>
                <c:pt idx="21">
                  <c:v>1.9079214801681562E-2</c:v>
                </c:pt>
                <c:pt idx="22">
                  <c:v>8.8557870377584565E-3</c:v>
                </c:pt>
                <c:pt idx="23">
                  <c:v>4.1104922227312461E-3</c:v>
                </c:pt>
                <c:pt idx="24">
                  <c:v>1.9079214801681541E-3</c:v>
                </c:pt>
                <c:pt idx="25">
                  <c:v>8.855787037758445E-4</c:v>
                </c:pt>
                <c:pt idx="26">
                  <c:v>4.110492222731242E-4</c:v>
                </c:pt>
              </c:numCache>
            </c:numRef>
          </c:xVal>
          <c:yVal>
            <c:numRef>
              <c:f>'Sistemas coloidais'!$E$66:$E$92</c:f>
              <c:numCache>
                <c:formatCode>General</c:formatCode>
                <c:ptCount val="27"/>
                <c:pt idx="0">
                  <c:v>1.1435576382451003E-4</c:v>
                </c:pt>
                <c:pt idx="1">
                  <c:v>2.4637202458861789E-4</c:v>
                </c:pt>
                <c:pt idx="2">
                  <c:v>5.3079243642710559E-4</c:v>
                </c:pt>
                <c:pt idx="3">
                  <c:v>1.1435576382451016E-3</c:v>
                </c:pt>
                <c:pt idx="4">
                  <c:v>1.6492955123807488E-3</c:v>
                </c:pt>
                <c:pt idx="5">
                  <c:v>1.9554560550375335E-3</c:v>
                </c:pt>
                <c:pt idx="6">
                  <c:v>2.2871152764901942E-3</c:v>
                </c:pt>
                <c:pt idx="7">
                  <c:v>2.4637202458861725E-3</c:v>
                </c:pt>
                <c:pt idx="8">
                  <c:v>3.5532994659870027E-3</c:v>
                </c:pt>
                <c:pt idx="9">
                  <c:v>4.2129023598057669E-3</c:v>
                </c:pt>
                <c:pt idx="10">
                  <c:v>4.927440491772345E-3</c:v>
                </c:pt>
                <c:pt idx="11">
                  <c:v>5.3079243642710642E-3</c:v>
                </c:pt>
                <c:pt idx="12">
                  <c:v>7.6553516335941766E-3</c:v>
                </c:pt>
                <c:pt idx="13">
                  <c:v>9.0764229896826785E-3</c:v>
                </c:pt>
                <c:pt idx="14">
                  <c:v>1.0615848728542125E-2</c:v>
                </c:pt>
                <c:pt idx="15">
                  <c:v>1.1435576382451034E-2</c:v>
                </c:pt>
                <c:pt idx="16">
                  <c:v>2.4637202458861689E-2</c:v>
                </c:pt>
                <c:pt idx="17">
                  <c:v>5.3079243642710515E-2</c:v>
                </c:pt>
                <c:pt idx="18">
                  <c:v>0.11435576382451006</c:v>
                </c:pt>
                <c:pt idx="19">
                  <c:v>0.24637202458861812</c:v>
                </c:pt>
                <c:pt idx="20">
                  <c:v>0.53079243642710761</c:v>
                </c:pt>
                <c:pt idx="21">
                  <c:v>1.143557638245106</c:v>
                </c:pt>
                <c:pt idx="22">
                  <c:v>2.4637202458861753</c:v>
                </c:pt>
                <c:pt idx="23">
                  <c:v>5.3079243642710638</c:v>
                </c:pt>
                <c:pt idx="24">
                  <c:v>11.435576382451035</c:v>
                </c:pt>
                <c:pt idx="25">
                  <c:v>24.637202458861694</c:v>
                </c:pt>
                <c:pt idx="26">
                  <c:v>53.079243642710551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96-4CB2-BC75-AAC9533D4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16864"/>
        <c:axId val="141722752"/>
      </c:scatterChart>
      <c:valAx>
        <c:axId val="141708672"/>
        <c:scaling>
          <c:logBase val="10"/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Diâmetro das partículas (um)</a:t>
                </a:r>
              </a:p>
            </c:rich>
          </c:tx>
          <c:layout>
            <c:manualLayout>
              <c:xMode val="edge"/>
              <c:yMode val="edge"/>
              <c:x val="0.37242498153077402"/>
              <c:y val="0.90641716240237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714944"/>
        <c:crosses val="autoZero"/>
        <c:crossBetween val="midCat"/>
      </c:valAx>
      <c:valAx>
        <c:axId val="14171494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Número de partículas (#/L)</a:t>
                </a:r>
              </a:p>
            </c:rich>
          </c:tx>
          <c:layout>
            <c:manualLayout>
              <c:xMode val="edge"/>
              <c:yMode val="edge"/>
              <c:x val="1.2076015250568927E-2"/>
              <c:y val="0.25133678583575586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708672"/>
        <c:crossesAt val="1E-4"/>
        <c:crossBetween val="midCat"/>
        <c:majorUnit val="100"/>
      </c:valAx>
      <c:valAx>
        <c:axId val="141716864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722752"/>
        <c:crosses val="autoZero"/>
        <c:crossBetween val="midCat"/>
      </c:valAx>
      <c:valAx>
        <c:axId val="141722752"/>
        <c:scaling>
          <c:logBase val="10"/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Área superficial (m2/L)</a:t>
                </a:r>
              </a:p>
            </c:rich>
          </c:tx>
          <c:layout>
            <c:manualLayout>
              <c:xMode val="edge"/>
              <c:yMode val="edge"/>
              <c:x val="0.93955696132042898"/>
              <c:y val="0.2834224695018257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716864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6888901608317496"/>
          <c:y val="9.6408540049538971E-2"/>
          <c:w val="0.29111119008007541"/>
          <c:h val="0.1001892671103052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Sul.xlsx]Cloreto Férrico'!$D$7:$F$7</c:f>
              <c:strCache>
                <c:ptCount val="1"/>
                <c:pt idx="0">
                  <c:v> 5 mg FeCl3/L)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Sul.xlsx]Cloreto Férrico'!$D$9:$D$14</c:f>
              <c:numCache>
                <c:formatCode>General</c:formatCode>
                <c:ptCount val="6"/>
                <c:pt idx="0">
                  <c:v>5.5</c:v>
                </c:pt>
                <c:pt idx="1">
                  <c:v>6</c:v>
                </c:pt>
                <c:pt idx="2">
                  <c:v>6.5</c:v>
                </c:pt>
                <c:pt idx="3">
                  <c:v>7.1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Sul.xlsx]Cloreto Férrico'!$E$9:$E$14</c:f>
              <c:numCache>
                <c:formatCode>General</c:formatCode>
                <c:ptCount val="6"/>
                <c:pt idx="0">
                  <c:v>3</c:v>
                </c:pt>
                <c:pt idx="1">
                  <c:v>1.8</c:v>
                </c:pt>
                <c:pt idx="2">
                  <c:v>2.2999999999999998</c:v>
                </c:pt>
                <c:pt idx="3">
                  <c:v>8.8000000000000007</c:v>
                </c:pt>
                <c:pt idx="4">
                  <c:v>9</c:v>
                </c:pt>
                <c:pt idx="5">
                  <c:v>8.6999999999999993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AB-4660-BAFA-A9D809486AD4}"/>
            </c:ext>
          </c:extLst>
        </c:ser>
        <c:ser>
          <c:idx val="1"/>
          <c:order val="1"/>
          <c:tx>
            <c:strRef>
              <c:f>'[Resultados Experimentais e Figuras - ETA Sul.xlsx]Cloreto Férrico'!$H$7:$J$7</c:f>
              <c:strCache>
                <c:ptCount val="1"/>
                <c:pt idx="0">
                  <c:v> 7,5 mg FeCl3/L)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Sul.xlsx]Cloreto Férrico'!$H$9:$H$14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6.4</c:v>
                </c:pt>
                <c:pt idx="3">
                  <c:v>6.9</c:v>
                </c:pt>
                <c:pt idx="4">
                  <c:v>7.4</c:v>
                </c:pt>
                <c:pt idx="5">
                  <c:v>8.3000000000000007</c:v>
                </c:pt>
              </c:numCache>
            </c:numRef>
          </c:xVal>
          <c:yVal>
            <c:numRef>
              <c:f>'[Resultados Experimentais e Figuras - ETA Sul.xlsx]Cloreto Férrico'!$I$9:$I$14</c:f>
              <c:numCache>
                <c:formatCode>General</c:formatCode>
                <c:ptCount val="6"/>
                <c:pt idx="0">
                  <c:v>7.6</c:v>
                </c:pt>
                <c:pt idx="1">
                  <c:v>1.3</c:v>
                </c:pt>
                <c:pt idx="2">
                  <c:v>0.9</c:v>
                </c:pt>
                <c:pt idx="3">
                  <c:v>2.1</c:v>
                </c:pt>
                <c:pt idx="4">
                  <c:v>2.2999999999999998</c:v>
                </c:pt>
                <c:pt idx="5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AB-4660-BAFA-A9D809486AD4}"/>
            </c:ext>
          </c:extLst>
        </c:ser>
        <c:ser>
          <c:idx val="2"/>
          <c:order val="2"/>
          <c:tx>
            <c:strRef>
              <c:f>'[Resultados Experimentais e Figuras - ETA Sul.xlsx]Cloreto Férrico'!$L$7:$N$7</c:f>
              <c:strCache>
                <c:ptCount val="1"/>
                <c:pt idx="0">
                  <c:v> 10 mg FeCl3/L)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Sul.xlsx]Cloreto Férrico'!$L$9:$L$14</c:f>
              <c:numCache>
                <c:formatCode>General</c:formatCode>
                <c:ptCount val="6"/>
                <c:pt idx="0">
                  <c:v>5.6</c:v>
                </c:pt>
                <c:pt idx="1">
                  <c:v>6.1</c:v>
                </c:pt>
                <c:pt idx="2">
                  <c:v>6.6</c:v>
                </c:pt>
                <c:pt idx="3">
                  <c:v>7.1</c:v>
                </c:pt>
                <c:pt idx="4">
                  <c:v>7.6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Sul.xlsx]Cloreto Férrico'!$M$9:$M$14</c:f>
              <c:numCache>
                <c:formatCode>General</c:formatCode>
                <c:ptCount val="6"/>
                <c:pt idx="0">
                  <c:v>1.5</c:v>
                </c:pt>
                <c:pt idx="1">
                  <c:v>1.7</c:v>
                </c:pt>
                <c:pt idx="2">
                  <c:v>1.4</c:v>
                </c:pt>
                <c:pt idx="3">
                  <c:v>1.5</c:v>
                </c:pt>
                <c:pt idx="4">
                  <c:v>1.9</c:v>
                </c:pt>
                <c:pt idx="5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AB-4660-BAFA-A9D809486AD4}"/>
            </c:ext>
          </c:extLst>
        </c:ser>
        <c:ser>
          <c:idx val="3"/>
          <c:order val="3"/>
          <c:tx>
            <c:strRef>
              <c:f>'[Resultados Experimentais e Figuras - ETA Sul.xlsx]Cloreto Férrico'!$P$7:$R$7</c:f>
              <c:strCache>
                <c:ptCount val="1"/>
                <c:pt idx="0">
                  <c:v> 15 mg FeCl3/L)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Sul.xlsx]Cloreto Férrico'!$P$9:$P$14</c:f>
              <c:numCache>
                <c:formatCode>General</c:formatCode>
                <c:ptCount val="6"/>
                <c:pt idx="0">
                  <c:v>4.8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7.4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Sul.xlsx]Cloreto Férrico'!$Q$9:$Q$14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1</c:v>
                </c:pt>
                <c:pt idx="2">
                  <c:v>1.5</c:v>
                </c:pt>
                <c:pt idx="3">
                  <c:v>0.9</c:v>
                </c:pt>
                <c:pt idx="4">
                  <c:v>1.2</c:v>
                </c:pt>
                <c:pt idx="5">
                  <c:v>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AB-4660-BAFA-A9D809486AD4}"/>
            </c:ext>
          </c:extLst>
        </c:ser>
        <c:ser>
          <c:idx val="4"/>
          <c:order val="4"/>
          <c:tx>
            <c:strRef>
              <c:f>'[Resultados Experimentais e Figuras - ETA Sul.xlsx]Cloreto Férrico'!$T$7:$V$7</c:f>
              <c:strCache>
                <c:ptCount val="1"/>
                <c:pt idx="0">
                  <c:v> 20 mg FeCl3/L)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Sul.xlsx]Cloreto Férrico'!$T$9:$T$14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7.3</c:v>
                </c:pt>
                <c:pt idx="5">
                  <c:v>8.4</c:v>
                </c:pt>
              </c:numCache>
            </c:numRef>
          </c:xVal>
          <c:yVal>
            <c:numRef>
              <c:f>'[Resultados Experimentais e Figuras - ETA Sul.xlsx]Cloreto Férrico'!$U$9:$U$14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0.9</c:v>
                </c:pt>
                <c:pt idx="2">
                  <c:v>1.1000000000000001</c:v>
                </c:pt>
                <c:pt idx="3">
                  <c:v>1.2</c:v>
                </c:pt>
                <c:pt idx="4">
                  <c:v>1.1000000000000001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AB-4660-BAFA-A9D809486AD4}"/>
            </c:ext>
          </c:extLst>
        </c:ser>
        <c:ser>
          <c:idx val="5"/>
          <c:order val="5"/>
          <c:tx>
            <c:strRef>
              <c:f>'[Resultados Experimentais e Figuras - ETA Sul.xlsx]Cloreto Férrico'!$X$7:$Z$7</c:f>
              <c:strCache>
                <c:ptCount val="1"/>
                <c:pt idx="0">
                  <c:v> 30 mg FeCl3/L)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Sul.xlsx]Cloreto Férrico'!$X$9:$X$14</c:f>
              <c:numCache>
                <c:formatCode>General</c:formatCode>
                <c:ptCount val="6"/>
                <c:pt idx="0">
                  <c:v>5.4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7.3</c:v>
                </c:pt>
                <c:pt idx="5">
                  <c:v>8.4</c:v>
                </c:pt>
              </c:numCache>
            </c:numRef>
          </c:xVal>
          <c:yVal>
            <c:numRef>
              <c:f>'[Resultados Experimentais e Figuras - ETA Sul.xlsx]Cloreto Férrico'!$Y$9:$Y$14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0.9</c:v>
                </c:pt>
                <c:pt idx="2">
                  <c:v>1.1000000000000001</c:v>
                </c:pt>
                <c:pt idx="3">
                  <c:v>1.2</c:v>
                </c:pt>
                <c:pt idx="4">
                  <c:v>1.1000000000000001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AB-4660-BAFA-A9D809486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79794540424463"/>
          <c:y val="0.34693758518280454"/>
          <c:w val="0.21437404476774555"/>
          <c:h val="0.3424057707072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Sul.xlsx]PAC'!$D$7:$F$7</c:f>
              <c:strCache>
                <c:ptCount val="1"/>
                <c:pt idx="0">
                  <c:v>PAC - 5 mg Al2(SO4)3.14H2O/L)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Sul.xlsx]PAC'!$D$9:$D$14</c:f>
              <c:numCache>
                <c:formatCode>General</c:formatCode>
                <c:ptCount val="6"/>
                <c:pt idx="0">
                  <c:v>5.3</c:v>
                </c:pt>
                <c:pt idx="1">
                  <c:v>6.2</c:v>
                </c:pt>
                <c:pt idx="2">
                  <c:v>6.5</c:v>
                </c:pt>
                <c:pt idx="3">
                  <c:v>7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Sul.xlsx]PAC'!$E$9:$E$14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5.7</c:v>
                </c:pt>
                <c:pt idx="2">
                  <c:v>5.6</c:v>
                </c:pt>
                <c:pt idx="3">
                  <c:v>8.1999999999999993</c:v>
                </c:pt>
                <c:pt idx="4">
                  <c:v>7.9</c:v>
                </c:pt>
                <c:pt idx="5">
                  <c:v>7.9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70-4F55-B174-E6FF3ADCB61B}"/>
            </c:ext>
          </c:extLst>
        </c:ser>
        <c:ser>
          <c:idx val="1"/>
          <c:order val="1"/>
          <c:tx>
            <c:strRef>
              <c:f>'[Resultados Experimentais e Figuras - ETA Sul.xlsx]PAC'!$H$7:$J$7</c:f>
              <c:strCache>
                <c:ptCount val="1"/>
                <c:pt idx="0">
                  <c:v>PAC - 7,5 mg Al2(SO4)3.14H2O/L)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Sul.xlsx]PAC'!$H$9:$H$14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7.5</c:v>
                </c:pt>
                <c:pt idx="5">
                  <c:v>8.1999999999999993</c:v>
                </c:pt>
              </c:numCache>
            </c:numRef>
          </c:xVal>
          <c:yVal>
            <c:numRef>
              <c:f>'[Resultados Experimentais e Figuras - ETA Sul.xlsx]PAC'!$I$9:$I$14</c:f>
              <c:numCache>
                <c:formatCode>General</c:formatCode>
                <c:ptCount val="6"/>
                <c:pt idx="0">
                  <c:v>5.9</c:v>
                </c:pt>
                <c:pt idx="1">
                  <c:v>5.3</c:v>
                </c:pt>
                <c:pt idx="2">
                  <c:v>4</c:v>
                </c:pt>
                <c:pt idx="3">
                  <c:v>3.2</c:v>
                </c:pt>
                <c:pt idx="4">
                  <c:v>5.5</c:v>
                </c:pt>
                <c:pt idx="5">
                  <c:v>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70-4F55-B174-E6FF3ADCB61B}"/>
            </c:ext>
          </c:extLst>
        </c:ser>
        <c:ser>
          <c:idx val="2"/>
          <c:order val="2"/>
          <c:tx>
            <c:strRef>
              <c:f>'[Resultados Experimentais e Figuras - ETA Sul.xlsx]PAC'!$L$7:$N$7</c:f>
              <c:strCache>
                <c:ptCount val="1"/>
                <c:pt idx="0">
                  <c:v>PAC - 10 mg Al2(SO4)3.14H2O/L)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Sul.xlsx]PAC'!$L$9:$L$14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6.5</c:v>
                </c:pt>
                <c:pt idx="3">
                  <c:v>7</c:v>
                </c:pt>
                <c:pt idx="4">
                  <c:v>7.6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Sul.xlsx]PAC'!$M$9:$M$14</c:f>
              <c:numCache>
                <c:formatCode>General</c:formatCode>
                <c:ptCount val="6"/>
                <c:pt idx="0">
                  <c:v>6.4</c:v>
                </c:pt>
                <c:pt idx="1">
                  <c:v>9.1</c:v>
                </c:pt>
                <c:pt idx="2">
                  <c:v>4.9000000000000004</c:v>
                </c:pt>
                <c:pt idx="3">
                  <c:v>3.8</c:v>
                </c:pt>
                <c:pt idx="4">
                  <c:v>4.7</c:v>
                </c:pt>
                <c:pt idx="5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70-4F55-B174-E6FF3ADCB61B}"/>
            </c:ext>
          </c:extLst>
        </c:ser>
        <c:ser>
          <c:idx val="3"/>
          <c:order val="3"/>
          <c:tx>
            <c:strRef>
              <c:f>'[Resultados Experimentais e Figuras - ETA Sul.xlsx]PAC'!$P$7:$R$7</c:f>
              <c:strCache>
                <c:ptCount val="1"/>
                <c:pt idx="0">
                  <c:v>PAC - 15 mg Al2(SO4)3.14H2O/L)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Sul.xlsx]PAC'!$P$9:$P$14</c:f>
              <c:numCache>
                <c:formatCode>General</c:formatCode>
                <c:ptCount val="6"/>
                <c:pt idx="0">
                  <c:v>5.2</c:v>
                </c:pt>
                <c:pt idx="1">
                  <c:v>6.1</c:v>
                </c:pt>
                <c:pt idx="2">
                  <c:v>6.7</c:v>
                </c:pt>
                <c:pt idx="3">
                  <c:v>7.2</c:v>
                </c:pt>
                <c:pt idx="4">
                  <c:v>7.6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Sul.xlsx]PAC'!$Q$9:$Q$14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7.4</c:v>
                </c:pt>
                <c:pt idx="3">
                  <c:v>3</c:v>
                </c:pt>
                <c:pt idx="4">
                  <c:v>2.2000000000000002</c:v>
                </c:pt>
                <c:pt idx="5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70-4F55-B174-E6FF3ADCB61B}"/>
            </c:ext>
          </c:extLst>
        </c:ser>
        <c:ser>
          <c:idx val="4"/>
          <c:order val="4"/>
          <c:tx>
            <c:strRef>
              <c:f>'[Resultados Experimentais e Figuras - ETA Sul.xlsx]PAC'!$T$7:$V$7</c:f>
              <c:strCache>
                <c:ptCount val="1"/>
                <c:pt idx="0">
                  <c:v>PAC - 20 mg Al2(SO4)3.14H2O/L)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Sul.xlsx]PAC'!$T$9:$T$14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7.5</c:v>
                </c:pt>
                <c:pt idx="5">
                  <c:v>8.1999999999999993</c:v>
                </c:pt>
              </c:numCache>
            </c:numRef>
          </c:xVal>
          <c:yVal>
            <c:numRef>
              <c:f>'[Resultados Experimentais e Figuras - ETA Sul.xlsx]PAC'!$U$9:$U$14</c:f>
              <c:numCache>
                <c:formatCode>General</c:formatCode>
                <c:ptCount val="6"/>
                <c:pt idx="0">
                  <c:v>9.6999999999999993</c:v>
                </c:pt>
                <c:pt idx="1">
                  <c:v>9.9</c:v>
                </c:pt>
                <c:pt idx="2">
                  <c:v>8.3000000000000007</c:v>
                </c:pt>
                <c:pt idx="3">
                  <c:v>2.2000000000000002</c:v>
                </c:pt>
                <c:pt idx="4">
                  <c:v>2</c:v>
                </c:pt>
                <c:pt idx="5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70-4F55-B174-E6FF3ADCB61B}"/>
            </c:ext>
          </c:extLst>
        </c:ser>
        <c:ser>
          <c:idx val="5"/>
          <c:order val="5"/>
          <c:tx>
            <c:strRef>
              <c:f>'[Resultados Experimentais e Figuras - ETA Sul.xlsx]PAC'!$X$7:$Z$7</c:f>
              <c:strCache>
                <c:ptCount val="1"/>
                <c:pt idx="0">
                  <c:v>PAC - 30 mg Al2(SO4)3.14H2O/L)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Sul.xlsx]PAC'!$X$9:$X$14</c:f>
              <c:numCache>
                <c:formatCode>General</c:formatCode>
                <c:ptCount val="6"/>
                <c:pt idx="0">
                  <c:v>5.4</c:v>
                </c:pt>
                <c:pt idx="1">
                  <c:v>6</c:v>
                </c:pt>
                <c:pt idx="2">
                  <c:v>6.6</c:v>
                </c:pt>
                <c:pt idx="3">
                  <c:v>7.1</c:v>
                </c:pt>
                <c:pt idx="4">
                  <c:v>7.4</c:v>
                </c:pt>
                <c:pt idx="5">
                  <c:v>8</c:v>
                </c:pt>
              </c:numCache>
            </c:numRef>
          </c:xVal>
          <c:yVal>
            <c:numRef>
              <c:f>'[Resultados Experimentais e Figuras - ETA Sul.xlsx]PAC'!$Y$9:$Y$14</c:f>
              <c:numCache>
                <c:formatCode>General</c:formatCode>
                <c:ptCount val="6"/>
                <c:pt idx="0">
                  <c:v>11.5</c:v>
                </c:pt>
                <c:pt idx="1">
                  <c:v>10.4</c:v>
                </c:pt>
                <c:pt idx="2">
                  <c:v>9.1</c:v>
                </c:pt>
                <c:pt idx="3">
                  <c:v>1.5</c:v>
                </c:pt>
                <c:pt idx="4">
                  <c:v>1.2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70-4F55-B174-E6FF3ADCB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81186841816767"/>
          <c:y val="0.2139065950089572"/>
          <c:w val="0.29136012175382253"/>
          <c:h val="0.40287440260443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Sul.xlsx]PAC'!$D$7:$F$7</c:f>
              <c:strCache>
                <c:ptCount val="1"/>
                <c:pt idx="0">
                  <c:v>PAC - 5 mg Al2(SO4)3.14H2O/L)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Sul.xlsx]PAC'!$D$9:$D$14</c:f>
              <c:numCache>
                <c:formatCode>General</c:formatCode>
                <c:ptCount val="6"/>
                <c:pt idx="0">
                  <c:v>5.3</c:v>
                </c:pt>
                <c:pt idx="1">
                  <c:v>6.2</c:v>
                </c:pt>
                <c:pt idx="2">
                  <c:v>6.5</c:v>
                </c:pt>
                <c:pt idx="3">
                  <c:v>7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Sul.xlsx]PAC'!$E$9:$E$14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5.7</c:v>
                </c:pt>
                <c:pt idx="2">
                  <c:v>5.6</c:v>
                </c:pt>
                <c:pt idx="3">
                  <c:v>8.1999999999999993</c:v>
                </c:pt>
                <c:pt idx="4">
                  <c:v>7.9</c:v>
                </c:pt>
                <c:pt idx="5">
                  <c:v>7.9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70-4F55-B174-E6FF3ADCB61B}"/>
            </c:ext>
          </c:extLst>
        </c:ser>
        <c:ser>
          <c:idx val="1"/>
          <c:order val="1"/>
          <c:tx>
            <c:strRef>
              <c:f>'[Resultados Experimentais e Figuras - ETA Sul.xlsx]PAC'!$H$7:$J$7</c:f>
              <c:strCache>
                <c:ptCount val="1"/>
                <c:pt idx="0">
                  <c:v>PAC - 7,5 mg Al2(SO4)3.14H2O/L)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Sul.xlsx]PAC'!$H$9:$H$14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7.5</c:v>
                </c:pt>
                <c:pt idx="5">
                  <c:v>8.1999999999999993</c:v>
                </c:pt>
              </c:numCache>
            </c:numRef>
          </c:xVal>
          <c:yVal>
            <c:numRef>
              <c:f>'[Resultados Experimentais e Figuras - ETA Sul.xlsx]PAC'!$I$9:$I$14</c:f>
              <c:numCache>
                <c:formatCode>General</c:formatCode>
                <c:ptCount val="6"/>
                <c:pt idx="0">
                  <c:v>5.9</c:v>
                </c:pt>
                <c:pt idx="1">
                  <c:v>5.3</c:v>
                </c:pt>
                <c:pt idx="2">
                  <c:v>4</c:v>
                </c:pt>
                <c:pt idx="3">
                  <c:v>3.2</c:v>
                </c:pt>
                <c:pt idx="4">
                  <c:v>5.5</c:v>
                </c:pt>
                <c:pt idx="5">
                  <c:v>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70-4F55-B174-E6FF3ADCB61B}"/>
            </c:ext>
          </c:extLst>
        </c:ser>
        <c:ser>
          <c:idx val="2"/>
          <c:order val="2"/>
          <c:tx>
            <c:strRef>
              <c:f>'[Resultados Experimentais e Figuras - ETA Sul.xlsx]PAC'!$L$7:$N$7</c:f>
              <c:strCache>
                <c:ptCount val="1"/>
                <c:pt idx="0">
                  <c:v>PAC - 10 mg Al2(SO4)3.14H2O/L)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Sul.xlsx]PAC'!$L$9:$L$14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6.5</c:v>
                </c:pt>
                <c:pt idx="3">
                  <c:v>7</c:v>
                </c:pt>
                <c:pt idx="4">
                  <c:v>7.6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Sul.xlsx]PAC'!$M$9:$M$14</c:f>
              <c:numCache>
                <c:formatCode>General</c:formatCode>
                <c:ptCount val="6"/>
                <c:pt idx="0">
                  <c:v>6.4</c:v>
                </c:pt>
                <c:pt idx="1">
                  <c:v>9.1</c:v>
                </c:pt>
                <c:pt idx="2">
                  <c:v>4.9000000000000004</c:v>
                </c:pt>
                <c:pt idx="3">
                  <c:v>3.8</c:v>
                </c:pt>
                <c:pt idx="4">
                  <c:v>4.7</c:v>
                </c:pt>
                <c:pt idx="5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70-4F55-B174-E6FF3ADCB61B}"/>
            </c:ext>
          </c:extLst>
        </c:ser>
        <c:ser>
          <c:idx val="3"/>
          <c:order val="3"/>
          <c:tx>
            <c:strRef>
              <c:f>'[Resultados Experimentais e Figuras - ETA Sul.xlsx]PAC'!$P$7:$R$7</c:f>
              <c:strCache>
                <c:ptCount val="1"/>
                <c:pt idx="0">
                  <c:v>PAC - 15 mg Al2(SO4)3.14H2O/L)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Sul.xlsx]PAC'!$P$9:$P$14</c:f>
              <c:numCache>
                <c:formatCode>General</c:formatCode>
                <c:ptCount val="6"/>
                <c:pt idx="0">
                  <c:v>5.2</c:v>
                </c:pt>
                <c:pt idx="1">
                  <c:v>6.1</c:v>
                </c:pt>
                <c:pt idx="2">
                  <c:v>6.7</c:v>
                </c:pt>
                <c:pt idx="3">
                  <c:v>7.2</c:v>
                </c:pt>
                <c:pt idx="4">
                  <c:v>7.6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Sul.xlsx]PAC'!$Q$9:$Q$14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8.4</c:v>
                </c:pt>
                <c:pt idx="2">
                  <c:v>7.4</c:v>
                </c:pt>
                <c:pt idx="3">
                  <c:v>3</c:v>
                </c:pt>
                <c:pt idx="4">
                  <c:v>2.2000000000000002</c:v>
                </c:pt>
                <c:pt idx="5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70-4F55-B174-E6FF3ADCB61B}"/>
            </c:ext>
          </c:extLst>
        </c:ser>
        <c:ser>
          <c:idx val="4"/>
          <c:order val="4"/>
          <c:tx>
            <c:strRef>
              <c:f>'[Resultados Experimentais e Figuras - ETA Sul.xlsx]PAC'!$T$7:$V$7</c:f>
              <c:strCache>
                <c:ptCount val="1"/>
                <c:pt idx="0">
                  <c:v>PAC - 20 mg Al2(SO4)3.14H2O/L)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Sul.xlsx]PAC'!$T$9:$T$14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7.5</c:v>
                </c:pt>
                <c:pt idx="5">
                  <c:v>8.1999999999999993</c:v>
                </c:pt>
              </c:numCache>
            </c:numRef>
          </c:xVal>
          <c:yVal>
            <c:numRef>
              <c:f>'[Resultados Experimentais e Figuras - ETA Sul.xlsx]PAC'!$U$9:$U$14</c:f>
              <c:numCache>
                <c:formatCode>General</c:formatCode>
                <c:ptCount val="6"/>
                <c:pt idx="0">
                  <c:v>9.6999999999999993</c:v>
                </c:pt>
                <c:pt idx="1">
                  <c:v>9.9</c:v>
                </c:pt>
                <c:pt idx="2">
                  <c:v>8.3000000000000007</c:v>
                </c:pt>
                <c:pt idx="3">
                  <c:v>2.2000000000000002</c:v>
                </c:pt>
                <c:pt idx="4">
                  <c:v>2</c:v>
                </c:pt>
                <c:pt idx="5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70-4F55-B174-E6FF3ADCB61B}"/>
            </c:ext>
          </c:extLst>
        </c:ser>
        <c:ser>
          <c:idx val="5"/>
          <c:order val="5"/>
          <c:tx>
            <c:strRef>
              <c:f>'[Resultados Experimentais e Figuras - ETA Sul.xlsx]PAC'!$X$7:$Z$7</c:f>
              <c:strCache>
                <c:ptCount val="1"/>
                <c:pt idx="0">
                  <c:v>PAC - 30 mg Al2(SO4)3.14H2O/L)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Sul.xlsx]PAC'!$X$9:$X$14</c:f>
              <c:numCache>
                <c:formatCode>General</c:formatCode>
                <c:ptCount val="6"/>
                <c:pt idx="0">
                  <c:v>5.4</c:v>
                </c:pt>
                <c:pt idx="1">
                  <c:v>6</c:v>
                </c:pt>
                <c:pt idx="2">
                  <c:v>6.6</c:v>
                </c:pt>
                <c:pt idx="3">
                  <c:v>7.1</c:v>
                </c:pt>
                <c:pt idx="4">
                  <c:v>7.4</c:v>
                </c:pt>
                <c:pt idx="5">
                  <c:v>8</c:v>
                </c:pt>
              </c:numCache>
            </c:numRef>
          </c:xVal>
          <c:yVal>
            <c:numRef>
              <c:f>'[Resultados Experimentais e Figuras - ETA Sul.xlsx]PAC'!$Y$9:$Y$14</c:f>
              <c:numCache>
                <c:formatCode>General</c:formatCode>
                <c:ptCount val="6"/>
                <c:pt idx="0">
                  <c:v>11.5</c:v>
                </c:pt>
                <c:pt idx="1">
                  <c:v>10.4</c:v>
                </c:pt>
                <c:pt idx="2">
                  <c:v>9.1</c:v>
                </c:pt>
                <c:pt idx="3">
                  <c:v>1.5</c:v>
                </c:pt>
                <c:pt idx="4">
                  <c:v>1.2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70-4F55-B174-E6FF3ADCB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81186841816767"/>
          <c:y val="0.2139065950089572"/>
          <c:w val="0.29136012175382253"/>
          <c:h val="0.40287440260443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Água Bruta - ETA Guaraú
Variação do Potencial Zeta com o pH</a:t>
            </a:r>
          </a:p>
        </c:rich>
      </c:tx>
      <c:layout>
        <c:manualLayout>
          <c:xMode val="edge"/>
          <c:yMode val="edge"/>
          <c:x val="0.30400009895836555"/>
          <c:y val="3.37301995779365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33336892362271"/>
          <c:y val="0.17460338605049505"/>
          <c:w val="0.84800027604175654"/>
          <c:h val="0.72619135561910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5 - Coagulação.XLS]Potencial Zeta'!$C$4</c:f>
              <c:strCache>
                <c:ptCount val="1"/>
                <c:pt idx="0">
                  <c:v>Potencial Zeta (mV)</c:v>
                </c:pt>
              </c:strCache>
            </c:strRef>
          </c:tx>
          <c:spPr>
            <a:ln w="25400">
              <a:solidFill>
                <a:schemeClr val="bg2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'[Aula 5 - Coagulação.XLS]Potencial Zeta'!$B$5:$B$11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4.84</c:v>
                </c:pt>
                <c:pt idx="3">
                  <c:v>6</c:v>
                </c:pt>
                <c:pt idx="4">
                  <c:v>6.97</c:v>
                </c:pt>
                <c:pt idx="5">
                  <c:v>8</c:v>
                </c:pt>
                <c:pt idx="6">
                  <c:v>9</c:v>
                </c:pt>
              </c:numCache>
            </c:numRef>
          </c:xVal>
          <c:yVal>
            <c:numRef>
              <c:f>'[Aula 5 - Coagulação.XLS]Potencial Zeta'!$C$5:$C$11</c:f>
              <c:numCache>
                <c:formatCode>General</c:formatCode>
                <c:ptCount val="7"/>
                <c:pt idx="0">
                  <c:v>6.6</c:v>
                </c:pt>
                <c:pt idx="1">
                  <c:v>-10.199999999999999</c:v>
                </c:pt>
                <c:pt idx="2">
                  <c:v>-26.1</c:v>
                </c:pt>
                <c:pt idx="3">
                  <c:v>-29</c:v>
                </c:pt>
                <c:pt idx="4">
                  <c:v>-30.6</c:v>
                </c:pt>
                <c:pt idx="5">
                  <c:v>-35.200000000000003</c:v>
                </c:pt>
                <c:pt idx="6">
                  <c:v>-42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7F-4F67-847E-ED357491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114384"/>
        <c:axId val="1"/>
      </c:scatterChart>
      <c:valAx>
        <c:axId val="710114384"/>
        <c:scaling>
          <c:orientation val="minMax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000016927088843"/>
              <c:y val="0.922620164925911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Potencial Zeta (mV)</a:t>
                </a:r>
              </a:p>
            </c:rich>
          </c:tx>
          <c:layout>
            <c:manualLayout>
              <c:xMode val="edge"/>
              <c:yMode val="edge"/>
              <c:x val="3.8666679253476319E-2"/>
              <c:y val="0.412698912482988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101143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8068277685083"/>
          <c:y val="7.541909727857847E-2"/>
          <c:w val="0.8289717444026512"/>
          <c:h val="0.7625708724834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'Aluminio e ferro '!$C$265</c:f>
              <c:strCache>
                <c:ptCount val="1"/>
                <c:pt idx="0">
                  <c:v>Fe Total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'Aluminio e ferro '!$C$266:$C$366</c:f>
              <c:numCache>
                <c:formatCode>General</c:formatCode>
                <c:ptCount val="101"/>
                <c:pt idx="0">
                  <c:v>-4.0899879579070983</c:v>
                </c:pt>
                <c:pt idx="1">
                  <c:v>-4.2991114996225965</c:v>
                </c:pt>
                <c:pt idx="2">
                  <c:v>-4.5051902617404034</c:v>
                </c:pt>
                <c:pt idx="3">
                  <c:v>-4.7084808697488949</c:v>
                </c:pt>
                <c:pt idx="4">
                  <c:v>-4.9091330376658266</c:v>
                </c:pt>
                <c:pt idx="5">
                  <c:v>-5.1071931547609726</c:v>
                </c:pt>
                <c:pt idx="6">
                  <c:v>-5.3026084363163788</c:v>
                </c:pt>
                <c:pt idx="7">
                  <c:v>-5.4952319172474882</c:v>
                </c:pt>
                <c:pt idx="8">
                  <c:v>-5.684829125276746</c:v>
                </c:pt>
                <c:pt idx="9">
                  <c:v>-5.8710877176991128</c:v>
                </c:pt>
                <c:pt idx="10">
                  <c:v>-6.0536316009609141</c:v>
                </c:pt>
                <c:pt idx="11">
                  <c:v>-6.2320409277042419</c:v>
                </c:pt>
                <c:pt idx="12">
                  <c:v>-6.40587872201242</c:v>
                </c:pt>
                <c:pt idx="13">
                  <c:v>-6.5747236340686319</c:v>
                </c:pt>
                <c:pt idx="14">
                  <c:v>-6.738206580724361</c:v>
                </c:pt>
                <c:pt idx="15">
                  <c:v>-6.8960471936902898</c:v>
                </c:pt>
                <c:pt idx="16">
                  <c:v>-7.0480847392863764</c:v>
                </c:pt>
                <c:pt idx="17">
                  <c:v>-7.1942981819040579</c:v>
                </c:pt>
                <c:pt idx="18">
                  <c:v>-7.3348116632288853</c:v>
                </c:pt>
                <c:pt idx="19">
                  <c:v>-7.4698845278396186</c:v>
                </c:pt>
                <c:pt idx="20">
                  <c:v>-7.5998882060769457</c:v>
                </c:pt>
                <c:pt idx="21">
                  <c:v>-7.7252746673888009</c:v>
                </c:pt>
                <c:pt idx="22">
                  <c:v>-7.8465420711674634</c:v>
                </c:pt>
                <c:pt idx="23">
                  <c:v>-7.9642026369297572</c:v>
                </c:pt>
                <c:pt idx="24">
                  <c:v>-8.0787561611656589</c:v>
                </c:pt>
                <c:pt idx="25">
                  <c:v>-8.1906707432182984</c:v>
                </c:pt>
                <c:pt idx="26">
                  <c:v>-8.3003707127084443</c:v>
                </c:pt>
                <c:pt idx="27">
                  <c:v>-8.4082307404047594</c:v>
                </c:pt>
                <c:pt idx="28">
                  <c:v>-8.5145746625472558</c:v>
                </c:pt>
                <c:pt idx="29">
                  <c:v>-8.619677510175519</c:v>
                </c:pt>
                <c:pt idx="30">
                  <c:v>-8.7237694316423919</c:v>
                </c:pt>
                <c:pt idx="31">
                  <c:v>-8.8270404812706449</c:v>
                </c:pt>
                <c:pt idx="32">
                  <c:v>-8.9296455244109048</c:v>
                </c:pt>
                <c:pt idx="33">
                  <c:v>-9.0317087283648636</c:v>
                </c:pt>
                <c:pt idx="34">
                  <c:v>-9.133327248416494</c:v>
                </c:pt>
                <c:pt idx="35">
                  <c:v>-9.2345737709054951</c:v>
                </c:pt>
                <c:pt idx="36">
                  <c:v>-9.3354975347181686</c:v>
                </c:pt>
                <c:pt idx="37">
                  <c:v>-9.4361233052677989</c:v>
                </c:pt>
                <c:pt idx="38">
                  <c:v>-9.5364474935748476</c:v>
                </c:pt>
                <c:pt idx="39">
                  <c:v>-9.6364301512347534</c:v>
                </c:pt>
                <c:pt idx="40">
                  <c:v>-9.7359808637297185</c:v>
                </c:pt>
                <c:pt idx="41">
                  <c:v>-9.8349355341708939</c:v>
                </c:pt>
                <c:pt idx="42">
                  <c:v>-9.9330196566182689</c:v>
                </c:pt>
                <c:pt idx="43">
                  <c:v>-10.029792047719633</c:v>
                </c:pt>
                <c:pt idx="44">
                  <c:v>-10.124561753793497</c:v>
                </c:pt>
                <c:pt idx="45">
                  <c:v>-10.216271782471948</c:v>
                </c:pt>
                <c:pt idx="46">
                  <c:v>-10.303350605843672</c:v>
                </c:pt>
                <c:pt idx="47">
                  <c:v>-10.383553683237846</c:v>
                </c:pt>
                <c:pt idx="48">
                  <c:v>-10.453861387145277</c:v>
                </c:pt>
                <c:pt idx="49">
                  <c:v>-10.51056293515645</c:v>
                </c:pt>
                <c:pt idx="50">
                  <c:v>-10.549690419524881</c:v>
                </c:pt>
                <c:pt idx="51">
                  <c:v>-10.567864569463833</c:v>
                </c:pt>
                <c:pt idx="52">
                  <c:v>-10.563309165403602</c:v>
                </c:pt>
                <c:pt idx="53">
                  <c:v>-10.536488203082605</c:v>
                </c:pt>
                <c:pt idx="54">
                  <c:v>-10.489933508125198</c:v>
                </c:pt>
                <c:pt idx="55">
                  <c:v>-10.427385476267812</c:v>
                </c:pt>
                <c:pt idx="56">
                  <c:v>-10.352792783851942</c:v>
                </c:pt>
                <c:pt idx="57">
                  <c:v>-10.269623314379682</c:v>
                </c:pt>
                <c:pt idx="58">
                  <c:v>-10.180588085492561</c:v>
                </c:pt>
                <c:pt idx="59">
                  <c:v>-10.087651443601381</c:v>
                </c:pt>
                <c:pt idx="60">
                  <c:v>-9.9921678881445644</c:v>
                </c:pt>
                <c:pt idx="61">
                  <c:v>-9.8950418916420819</c:v>
                </c:pt>
                <c:pt idx="62">
                  <c:v>-9.7968650809800337</c:v>
                </c:pt>
                <c:pt idx="63">
                  <c:v>-9.6980193766329208</c:v>
                </c:pt>
                <c:pt idx="64">
                  <c:v>-9.5987492648163588</c:v>
                </c:pt>
                <c:pt idx="65">
                  <c:v>-9.4992104226453282</c:v>
                </c:pt>
                <c:pt idx="66">
                  <c:v>-9.3995016444982351</c:v>
                </c:pt>
                <c:pt idx="67">
                  <c:v>-9.2996854929806538</c:v>
                </c:pt>
                <c:pt idx="68">
                  <c:v>-9.1998015332805974</c:v>
                </c:pt>
                <c:pt idx="69">
                  <c:v>-9.0998747655620029</c:v>
                </c:pt>
                <c:pt idx="70">
                  <c:v>-8.9999209782850045</c:v>
                </c:pt>
                <c:pt idx="71">
                  <c:v>-8.8999501390335709</c:v>
                </c:pt>
                <c:pt idx="72">
                  <c:v>-8.7999685392101092</c:v>
                </c:pt>
                <c:pt idx="73">
                  <c:v>-8.6999801493280184</c:v>
                </c:pt>
                <c:pt idx="74">
                  <c:v>-8.5999874749720018</c:v>
                </c:pt>
                <c:pt idx="75">
                  <c:v>-8.4999920972020071</c:v>
                </c:pt>
                <c:pt idx="76">
                  <c:v>-8.3999950136560635</c:v>
                </c:pt>
                <c:pt idx="77">
                  <c:v>-8.2999968538236324</c:v>
                </c:pt>
                <c:pt idx="78">
                  <c:v>-8.1999980148945788</c:v>
                </c:pt>
                <c:pt idx="79">
                  <c:v>-8.0999987474822621</c:v>
                </c:pt>
                <c:pt idx="80">
                  <c:v>-7.9999992097144004</c:v>
                </c:pt>
                <c:pt idx="81">
                  <c:v>-7.8999995013633777</c:v>
                </c:pt>
                <c:pt idx="82">
                  <c:v>-7.7999996853815237</c:v>
                </c:pt>
                <c:pt idx="83">
                  <c:v>-7.6999998014891542</c:v>
                </c:pt>
                <c:pt idx="84">
                  <c:v>-7.5999998747481277</c:v>
                </c:pt>
                <c:pt idx="85">
                  <c:v>-7.4999999209714199</c:v>
                </c:pt>
                <c:pt idx="86">
                  <c:v>-7.3999999501363458</c:v>
                </c:pt>
                <c:pt idx="87">
                  <c:v>-7.299999968538172</c:v>
                </c:pt>
                <c:pt idx="88">
                  <c:v>-7.1999999801489389</c:v>
                </c:pt>
                <c:pt idx="89">
                  <c:v>-7.0999999874748374</c:v>
                </c:pt>
                <c:pt idx="90">
                  <c:v>-6.9999999920971678</c:v>
                </c:pt>
                <c:pt idx="91">
                  <c:v>-6.8999999950136601</c:v>
                </c:pt>
                <c:pt idx="92">
                  <c:v>-6.7999999968538427</c:v>
                </c:pt>
                <c:pt idx="93">
                  <c:v>-6.6999999980149196</c:v>
                </c:pt>
                <c:pt idx="94">
                  <c:v>-6.59999999874751</c:v>
                </c:pt>
                <c:pt idx="95">
                  <c:v>-6.4999999992097433</c:v>
                </c:pt>
                <c:pt idx="96">
                  <c:v>-6.399999999501393</c:v>
                </c:pt>
                <c:pt idx="97">
                  <c:v>-6.2999999996854106</c:v>
                </c:pt>
                <c:pt idx="98">
                  <c:v>-6.1999999998015189</c:v>
                </c:pt>
                <c:pt idx="99">
                  <c:v>-6.099999999874778</c:v>
                </c:pt>
                <c:pt idx="100">
                  <c:v>-5.9999999999210019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40-4937-B58B-69AF231FD440}"/>
            </c:ext>
          </c:extLst>
        </c:ser>
        <c:ser>
          <c:idx val="1"/>
          <c:order val="1"/>
          <c:tx>
            <c:strRef>
              <c:f>'Aluminio e ferro '!$D$265</c:f>
              <c:strCache>
                <c:ptCount val="1"/>
                <c:pt idx="0">
                  <c:v>Al Total</c:v>
                </c:pt>
              </c:strCache>
            </c:strRef>
          </c:tx>
          <c:spPr>
            <a:ln w="38100">
              <a:solidFill>
                <a:srgbClr val="999933"/>
              </a:solidFill>
              <a:prstDash val="solid"/>
            </a:ln>
          </c:spPr>
          <c:marker>
            <c:symbol val="none"/>
          </c:marker>
          <c:xVal>
            <c:numRef>
              <c:f>'Aluminio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'Aluminio e ferro '!$D$266:$D$366</c:f>
              <c:numCache>
                <c:formatCode>General</c:formatCode>
                <c:ptCount val="101"/>
                <c:pt idx="0">
                  <c:v>5.7162001117250032</c:v>
                </c:pt>
                <c:pt idx="1">
                  <c:v>5.216782815683028</c:v>
                </c:pt>
                <c:pt idx="2">
                  <c:v>4.7175154513384561</c:v>
                </c:pt>
                <c:pt idx="3">
                  <c:v>4.2184362941806324</c:v>
                </c:pt>
                <c:pt idx="4">
                  <c:v>3.7195932181166489</c:v>
                </c:pt>
                <c:pt idx="5">
                  <c:v>3.2210460051070857</c:v>
                </c:pt>
                <c:pt idx="6">
                  <c:v>2.7228691567611785</c:v>
                </c:pt>
                <c:pt idx="7">
                  <c:v>2.2251552880212913</c:v>
                </c:pt>
                <c:pt idx="8">
                  <c:v>1.7280191805651663</c:v>
                </c:pt>
                <c:pt idx="9">
                  <c:v>1.2316025620926336</c:v>
                </c:pt>
                <c:pt idx="10">
                  <c:v>0.73607965451130974</c:v>
                </c:pt>
                <c:pt idx="11">
                  <c:v>0.24166349888075414</c:v>
                </c:pt>
                <c:pt idx="12">
                  <c:v>-0.25138697558208789</c:v>
                </c:pt>
                <c:pt idx="13">
                  <c:v>-0.7427591950440553</c:v>
                </c:pt>
                <c:pt idx="14">
                  <c:v>-1.2320785088141062</c:v>
                </c:pt>
                <c:pt idx="15">
                  <c:v>-1.7188988735208763</c:v>
                </c:pt>
                <c:pt idx="16">
                  <c:v>-2.2026918573781611</c:v>
                </c:pt>
                <c:pt idx="17">
                  <c:v>-2.6828318686144619</c:v>
                </c:pt>
                <c:pt idx="18">
                  <c:v>-3.1585728783275551</c:v>
                </c:pt>
                <c:pt idx="19">
                  <c:v>-3.6290066108787351</c:v>
                </c:pt>
                <c:pt idx="20">
                  <c:v>-4.0929806872862606</c:v>
                </c:pt>
                <c:pt idx="21">
                  <c:v>-4.5489268351589569</c:v>
                </c:pt>
                <c:pt idx="22">
                  <c:v>-4.9944717020827731</c:v>
                </c:pt>
                <c:pt idx="23">
                  <c:v>-5.4254909941513736</c:v>
                </c:pt>
                <c:pt idx="24">
                  <c:v>-5.8337839558528586</c:v>
                </c:pt>
                <c:pt idx="25">
                  <c:v>-6.2021019815253027</c:v>
                </c:pt>
                <c:pt idx="26">
                  <c:v>-6.4983464545553398</c:v>
                </c:pt>
                <c:pt idx="27">
                  <c:v>-6.6843697003653686</c:v>
                </c:pt>
                <c:pt idx="28">
                  <c:v>-6.7515995318683659</c:v>
                </c:pt>
                <c:pt idx="29">
                  <c:v>-6.7334379880930229</c:v>
                </c:pt>
                <c:pt idx="30">
                  <c:v>-6.6701160406700462</c:v>
                </c:pt>
                <c:pt idx="31">
                  <c:v>-6.5863045364119737</c:v>
                </c:pt>
                <c:pt idx="32">
                  <c:v>-6.4935775592405953</c:v>
                </c:pt>
                <c:pt idx="33">
                  <c:v>-6.3969299524616288</c:v>
                </c:pt>
                <c:pt idx="34">
                  <c:v>-6.2985113682743927</c:v>
                </c:pt>
                <c:pt idx="35">
                  <c:v>-6.1992708571103838</c:v>
                </c:pt>
                <c:pt idx="36">
                  <c:v>-6.0996403615919785</c:v>
                </c:pt>
                <c:pt idx="37">
                  <c:v>-5.9998217648139338</c:v>
                </c:pt>
                <c:pt idx="38">
                  <c:v>-5.8999113780167534</c:v>
                </c:pt>
                <c:pt idx="39">
                  <c:v>-5.7999558360467134</c:v>
                </c:pt>
                <c:pt idx="40">
                  <c:v>-5.6999779568179765</c:v>
                </c:pt>
                <c:pt idx="41">
                  <c:v>-5.5999889856672418</c:v>
                </c:pt>
                <c:pt idx="42">
                  <c:v>-5.4999944921563158</c:v>
                </c:pt>
                <c:pt idx="43">
                  <c:v>-5.3999972441891559</c:v>
                </c:pt>
                <c:pt idx="44">
                  <c:v>-5.2999986205838647</c:v>
                </c:pt>
                <c:pt idx="45">
                  <c:v>-5.1999993093269161</c:v>
                </c:pt>
                <c:pt idx="46">
                  <c:v>-5.0999996541022989</c:v>
                </c:pt>
                <c:pt idx="47">
                  <c:v>-4.9999998267407033</c:v>
                </c:pt>
                <c:pt idx="48">
                  <c:v>-4.8999999132036587</c:v>
                </c:pt>
                <c:pt idx="49">
                  <c:v>-4.7999999565140321</c:v>
                </c:pt>
                <c:pt idx="50">
                  <c:v>-4.6999999782113742</c:v>
                </c:pt>
                <c:pt idx="51">
                  <c:v>-4.5999999890821774</c:v>
                </c:pt>
                <c:pt idx="52">
                  <c:v>-4.4999999945290607</c:v>
                </c:pt>
                <c:pt idx="53">
                  <c:v>-4.3999999972584085</c:v>
                </c:pt>
                <c:pt idx="54">
                  <c:v>-4.2999999986261015</c:v>
                </c:pt>
                <c:pt idx="55">
                  <c:v>-4.1999999993114843</c:v>
                </c:pt>
                <c:pt idx="56">
                  <c:v>-4.0999999996549548</c:v>
                </c:pt>
                <c:pt idx="57">
                  <c:v>-3.9999999998270837</c:v>
                </c:pt>
                <c:pt idx="58">
                  <c:v>-3.8999999999133479</c:v>
                </c:pt>
                <c:pt idx="59">
                  <c:v>-3.7999999999565803</c:v>
                </c:pt>
                <c:pt idx="60">
                  <c:v>-3.6999999999782469</c:v>
                </c:pt>
                <c:pt idx="61">
                  <c:v>-3.5999999999891061</c:v>
                </c:pt>
                <c:pt idx="62">
                  <c:v>-3.4999999999945484</c:v>
                </c:pt>
                <c:pt idx="63">
                  <c:v>-3.3999999999972763</c:v>
                </c:pt>
                <c:pt idx="64">
                  <c:v>-3.2999999999986436</c:v>
                </c:pt>
                <c:pt idx="65">
                  <c:v>-3.1999999999993287</c:v>
                </c:pt>
                <c:pt idx="66">
                  <c:v>-3.0999999999996728</c:v>
                </c:pt>
                <c:pt idx="67">
                  <c:v>-2.999999999999845</c:v>
                </c:pt>
                <c:pt idx="68">
                  <c:v>-2.899999999999932</c:v>
                </c:pt>
                <c:pt idx="69">
                  <c:v>-2.7999999999999754</c:v>
                </c:pt>
                <c:pt idx="70">
                  <c:v>-2.7</c:v>
                </c:pt>
                <c:pt idx="71">
                  <c:v>-2.6000000000000085</c:v>
                </c:pt>
                <c:pt idx="72">
                  <c:v>-2.5000000000000142</c:v>
                </c:pt>
                <c:pt idx="73">
                  <c:v>-2.4000000000000172</c:v>
                </c:pt>
                <c:pt idx="74">
                  <c:v>-2.3000000000000194</c:v>
                </c:pt>
                <c:pt idx="75">
                  <c:v>-2.2000000000000202</c:v>
                </c:pt>
                <c:pt idx="76">
                  <c:v>-2.1000000000000205</c:v>
                </c:pt>
                <c:pt idx="77">
                  <c:v>-2.0000000000000213</c:v>
                </c:pt>
                <c:pt idx="78">
                  <c:v>-1.9000000000000219</c:v>
                </c:pt>
                <c:pt idx="79">
                  <c:v>-1.8000000000000222</c:v>
                </c:pt>
                <c:pt idx="80">
                  <c:v>-1.7000000000000224</c:v>
                </c:pt>
                <c:pt idx="81">
                  <c:v>-1.600000000000023</c:v>
                </c:pt>
                <c:pt idx="82">
                  <c:v>-1.5000000000000233</c:v>
                </c:pt>
                <c:pt idx="83">
                  <c:v>-1.4000000000000234</c:v>
                </c:pt>
                <c:pt idx="84">
                  <c:v>-1.300000000000024</c:v>
                </c:pt>
                <c:pt idx="85">
                  <c:v>-1.2000000000000244</c:v>
                </c:pt>
                <c:pt idx="86">
                  <c:v>-1.1000000000000245</c:v>
                </c:pt>
                <c:pt idx="87">
                  <c:v>-1.0000000000000251</c:v>
                </c:pt>
                <c:pt idx="88">
                  <c:v>-0.90000000000002534</c:v>
                </c:pt>
                <c:pt idx="89">
                  <c:v>-0.80000000000002569</c:v>
                </c:pt>
                <c:pt idx="90">
                  <c:v>-0.70000000000002605</c:v>
                </c:pt>
                <c:pt idx="91">
                  <c:v>-0.60000000000002629</c:v>
                </c:pt>
                <c:pt idx="92">
                  <c:v>-0.50000000000002665</c:v>
                </c:pt>
                <c:pt idx="93">
                  <c:v>-0.400000000000027</c:v>
                </c:pt>
                <c:pt idx="94">
                  <c:v>-0.30000000000002736</c:v>
                </c:pt>
                <c:pt idx="95">
                  <c:v>-0.20000000000002774</c:v>
                </c:pt>
                <c:pt idx="96">
                  <c:v>-0.10000000000002805</c:v>
                </c:pt>
                <c:pt idx="97">
                  <c:v>-2.8447660263322899E-14</c:v>
                </c:pt>
                <c:pt idx="98">
                  <c:v>9.9999999999971223E-2</c:v>
                </c:pt>
                <c:pt idx="99">
                  <c:v>0.1999999999999709</c:v>
                </c:pt>
                <c:pt idx="100">
                  <c:v>0.29999999999997057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40-4937-B58B-69AF231FD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57440"/>
        <c:axId val="141771904"/>
      </c:scatterChart>
      <c:valAx>
        <c:axId val="141757440"/>
        <c:scaling>
          <c:orientation val="minMax"/>
          <c:max val="13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3228712903033715"/>
              <c:y val="0.865922960747224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771904"/>
        <c:crosses val="autoZero"/>
        <c:crossBetween val="midCat"/>
        <c:majorUnit val="1"/>
      </c:valAx>
      <c:valAx>
        <c:axId val="141771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Log (Al ou Fe)</a:t>
                </a:r>
              </a:p>
            </c:rich>
          </c:tx>
          <c:layout>
            <c:manualLayout>
              <c:xMode val="edge"/>
              <c:yMode val="edge"/>
              <c:x val="5.2356020942408377E-2"/>
              <c:y val="0.343576005513277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75744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959005354235718"/>
          <c:y val="0.15550809239304247"/>
          <c:w val="0.12995915564622801"/>
          <c:h val="0.105831896211931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8068277685083"/>
          <c:y val="7.5419097278578484E-2"/>
          <c:w val="0.8289717444026512"/>
          <c:h val="0.76257087248340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'Aluminio e ferro '!$C$265</c:f>
              <c:strCache>
                <c:ptCount val="1"/>
                <c:pt idx="0">
                  <c:v>Fe Total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'Aluminio e ferro '!$C$266:$C$366</c:f>
              <c:numCache>
                <c:formatCode>General</c:formatCode>
                <c:ptCount val="101"/>
                <c:pt idx="0">
                  <c:v>-4.0899879579070983</c:v>
                </c:pt>
                <c:pt idx="1">
                  <c:v>-4.2991114996225965</c:v>
                </c:pt>
                <c:pt idx="2">
                  <c:v>-4.5051902617404034</c:v>
                </c:pt>
                <c:pt idx="3">
                  <c:v>-4.7084808697488949</c:v>
                </c:pt>
                <c:pt idx="4">
                  <c:v>-4.9091330376658266</c:v>
                </c:pt>
                <c:pt idx="5">
                  <c:v>-5.1071931547609726</c:v>
                </c:pt>
                <c:pt idx="6">
                  <c:v>-5.3026084363163788</c:v>
                </c:pt>
                <c:pt idx="7">
                  <c:v>-5.4952319172474882</c:v>
                </c:pt>
                <c:pt idx="8">
                  <c:v>-5.684829125276746</c:v>
                </c:pt>
                <c:pt idx="9">
                  <c:v>-5.8710877176991128</c:v>
                </c:pt>
                <c:pt idx="10">
                  <c:v>-6.0536316009609141</c:v>
                </c:pt>
                <c:pt idx="11">
                  <c:v>-6.2320409277042419</c:v>
                </c:pt>
                <c:pt idx="12">
                  <c:v>-6.40587872201242</c:v>
                </c:pt>
                <c:pt idx="13">
                  <c:v>-6.5747236340686319</c:v>
                </c:pt>
                <c:pt idx="14">
                  <c:v>-6.738206580724361</c:v>
                </c:pt>
                <c:pt idx="15">
                  <c:v>-6.8960471936902898</c:v>
                </c:pt>
                <c:pt idx="16">
                  <c:v>-7.0480847392863764</c:v>
                </c:pt>
                <c:pt idx="17">
                  <c:v>-7.1942981819040579</c:v>
                </c:pt>
                <c:pt idx="18">
                  <c:v>-7.3348116632288853</c:v>
                </c:pt>
                <c:pt idx="19">
                  <c:v>-7.4698845278396186</c:v>
                </c:pt>
                <c:pt idx="20">
                  <c:v>-7.5998882060769457</c:v>
                </c:pt>
                <c:pt idx="21">
                  <c:v>-7.7252746673888009</c:v>
                </c:pt>
                <c:pt idx="22">
                  <c:v>-7.8465420711674634</c:v>
                </c:pt>
                <c:pt idx="23">
                  <c:v>-7.9642026369297572</c:v>
                </c:pt>
                <c:pt idx="24">
                  <c:v>-8.0787561611656589</c:v>
                </c:pt>
                <c:pt idx="25">
                  <c:v>-8.1906707432182984</c:v>
                </c:pt>
                <c:pt idx="26">
                  <c:v>-8.3003707127084443</c:v>
                </c:pt>
                <c:pt idx="27">
                  <c:v>-8.4082307404047594</c:v>
                </c:pt>
                <c:pt idx="28">
                  <c:v>-8.5145746625472558</c:v>
                </c:pt>
                <c:pt idx="29">
                  <c:v>-8.619677510175519</c:v>
                </c:pt>
                <c:pt idx="30">
                  <c:v>-8.7237694316423919</c:v>
                </c:pt>
                <c:pt idx="31">
                  <c:v>-8.8270404812706449</c:v>
                </c:pt>
                <c:pt idx="32">
                  <c:v>-8.9296455244109048</c:v>
                </c:pt>
                <c:pt idx="33">
                  <c:v>-9.0317087283648636</c:v>
                </c:pt>
                <c:pt idx="34">
                  <c:v>-9.133327248416494</c:v>
                </c:pt>
                <c:pt idx="35">
                  <c:v>-9.2345737709054951</c:v>
                </c:pt>
                <c:pt idx="36">
                  <c:v>-9.3354975347181686</c:v>
                </c:pt>
                <c:pt idx="37">
                  <c:v>-9.4361233052677989</c:v>
                </c:pt>
                <c:pt idx="38">
                  <c:v>-9.5364474935748476</c:v>
                </c:pt>
                <c:pt idx="39">
                  <c:v>-9.6364301512347534</c:v>
                </c:pt>
                <c:pt idx="40">
                  <c:v>-9.7359808637297185</c:v>
                </c:pt>
                <c:pt idx="41">
                  <c:v>-9.8349355341708939</c:v>
                </c:pt>
                <c:pt idx="42">
                  <c:v>-9.9330196566182689</c:v>
                </c:pt>
                <c:pt idx="43">
                  <c:v>-10.029792047719633</c:v>
                </c:pt>
                <c:pt idx="44">
                  <c:v>-10.124561753793497</c:v>
                </c:pt>
                <c:pt idx="45">
                  <c:v>-10.216271782471948</c:v>
                </c:pt>
                <c:pt idx="46">
                  <c:v>-10.303350605843672</c:v>
                </c:pt>
                <c:pt idx="47">
                  <c:v>-10.383553683237846</c:v>
                </c:pt>
                <c:pt idx="48">
                  <c:v>-10.453861387145277</c:v>
                </c:pt>
                <c:pt idx="49">
                  <c:v>-10.51056293515645</c:v>
                </c:pt>
                <c:pt idx="50">
                  <c:v>-10.549690419524881</c:v>
                </c:pt>
                <c:pt idx="51">
                  <c:v>-10.567864569463833</c:v>
                </c:pt>
                <c:pt idx="52">
                  <c:v>-10.563309165403602</c:v>
                </c:pt>
                <c:pt idx="53">
                  <c:v>-10.536488203082605</c:v>
                </c:pt>
                <c:pt idx="54">
                  <c:v>-10.489933508125198</c:v>
                </c:pt>
                <c:pt idx="55">
                  <c:v>-10.427385476267812</c:v>
                </c:pt>
                <c:pt idx="56">
                  <c:v>-10.352792783851942</c:v>
                </c:pt>
                <c:pt idx="57">
                  <c:v>-10.269623314379682</c:v>
                </c:pt>
                <c:pt idx="58">
                  <c:v>-10.180588085492561</c:v>
                </c:pt>
                <c:pt idx="59">
                  <c:v>-10.087651443601381</c:v>
                </c:pt>
                <c:pt idx="60">
                  <c:v>-9.9921678881445644</c:v>
                </c:pt>
                <c:pt idx="61">
                  <c:v>-9.8950418916420819</c:v>
                </c:pt>
                <c:pt idx="62">
                  <c:v>-9.7968650809800337</c:v>
                </c:pt>
                <c:pt idx="63">
                  <c:v>-9.6980193766329208</c:v>
                </c:pt>
                <c:pt idx="64">
                  <c:v>-9.5987492648163588</c:v>
                </c:pt>
                <c:pt idx="65">
                  <c:v>-9.4992104226453282</c:v>
                </c:pt>
                <c:pt idx="66">
                  <c:v>-9.3995016444982351</c:v>
                </c:pt>
                <c:pt idx="67">
                  <c:v>-9.2996854929806538</c:v>
                </c:pt>
                <c:pt idx="68">
                  <c:v>-9.1998015332805974</c:v>
                </c:pt>
                <c:pt idx="69">
                  <c:v>-9.0998747655620029</c:v>
                </c:pt>
                <c:pt idx="70">
                  <c:v>-8.9999209782850045</c:v>
                </c:pt>
                <c:pt idx="71">
                  <c:v>-8.8999501390335709</c:v>
                </c:pt>
                <c:pt idx="72">
                  <c:v>-8.7999685392101092</c:v>
                </c:pt>
                <c:pt idx="73">
                  <c:v>-8.6999801493280184</c:v>
                </c:pt>
                <c:pt idx="74">
                  <c:v>-8.5999874749720018</c:v>
                </c:pt>
                <c:pt idx="75">
                  <c:v>-8.4999920972020071</c:v>
                </c:pt>
                <c:pt idx="76">
                  <c:v>-8.3999950136560635</c:v>
                </c:pt>
                <c:pt idx="77">
                  <c:v>-8.2999968538236324</c:v>
                </c:pt>
                <c:pt idx="78">
                  <c:v>-8.1999980148945788</c:v>
                </c:pt>
                <c:pt idx="79">
                  <c:v>-8.0999987474822621</c:v>
                </c:pt>
                <c:pt idx="80">
                  <c:v>-7.9999992097144004</c:v>
                </c:pt>
                <c:pt idx="81">
                  <c:v>-7.8999995013633777</c:v>
                </c:pt>
                <c:pt idx="82">
                  <c:v>-7.7999996853815237</c:v>
                </c:pt>
                <c:pt idx="83">
                  <c:v>-7.6999998014891542</c:v>
                </c:pt>
                <c:pt idx="84">
                  <c:v>-7.5999998747481277</c:v>
                </c:pt>
                <c:pt idx="85">
                  <c:v>-7.4999999209714199</c:v>
                </c:pt>
                <c:pt idx="86">
                  <c:v>-7.3999999501363458</c:v>
                </c:pt>
                <c:pt idx="87">
                  <c:v>-7.299999968538172</c:v>
                </c:pt>
                <c:pt idx="88">
                  <c:v>-7.1999999801489389</c:v>
                </c:pt>
                <c:pt idx="89">
                  <c:v>-7.0999999874748374</c:v>
                </c:pt>
                <c:pt idx="90">
                  <c:v>-6.9999999920971678</c:v>
                </c:pt>
                <c:pt idx="91">
                  <c:v>-6.8999999950136601</c:v>
                </c:pt>
                <c:pt idx="92">
                  <c:v>-6.7999999968538427</c:v>
                </c:pt>
                <c:pt idx="93">
                  <c:v>-6.6999999980149196</c:v>
                </c:pt>
                <c:pt idx="94">
                  <c:v>-6.59999999874751</c:v>
                </c:pt>
                <c:pt idx="95">
                  <c:v>-6.4999999992097433</c:v>
                </c:pt>
                <c:pt idx="96">
                  <c:v>-6.399999999501393</c:v>
                </c:pt>
                <c:pt idx="97">
                  <c:v>-6.2999999996854106</c:v>
                </c:pt>
                <c:pt idx="98">
                  <c:v>-6.1999999998015189</c:v>
                </c:pt>
                <c:pt idx="99">
                  <c:v>-6.099999999874778</c:v>
                </c:pt>
                <c:pt idx="100">
                  <c:v>-5.9999999999210019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9A-4ABA-B3DC-74858C30E664}"/>
            </c:ext>
          </c:extLst>
        </c:ser>
        <c:ser>
          <c:idx val="1"/>
          <c:order val="1"/>
          <c:tx>
            <c:strRef>
              <c:f>'Aluminio e ferro '!$D$265</c:f>
              <c:strCache>
                <c:ptCount val="1"/>
                <c:pt idx="0">
                  <c:v>Al Total</c:v>
                </c:pt>
              </c:strCache>
            </c:strRef>
          </c:tx>
          <c:spPr>
            <a:ln w="38100">
              <a:solidFill>
                <a:srgbClr val="999933"/>
              </a:solidFill>
              <a:prstDash val="solid"/>
            </a:ln>
          </c:spPr>
          <c:marker>
            <c:symbol val="none"/>
          </c:marker>
          <c:xVal>
            <c:numRef>
              <c:f>'Aluminio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'Aluminio e ferro '!$D$266:$D$366</c:f>
              <c:numCache>
                <c:formatCode>General</c:formatCode>
                <c:ptCount val="101"/>
                <c:pt idx="0">
                  <c:v>5.7162001117250032</c:v>
                </c:pt>
                <c:pt idx="1">
                  <c:v>5.216782815683028</c:v>
                </c:pt>
                <c:pt idx="2">
                  <c:v>4.7175154513384561</c:v>
                </c:pt>
                <c:pt idx="3">
                  <c:v>4.2184362941806324</c:v>
                </c:pt>
                <c:pt idx="4">
                  <c:v>3.7195932181166489</c:v>
                </c:pt>
                <c:pt idx="5">
                  <c:v>3.2210460051070857</c:v>
                </c:pt>
                <c:pt idx="6">
                  <c:v>2.7228691567611785</c:v>
                </c:pt>
                <c:pt idx="7">
                  <c:v>2.2251552880212913</c:v>
                </c:pt>
                <c:pt idx="8">
                  <c:v>1.7280191805651663</c:v>
                </c:pt>
                <c:pt idx="9">
                  <c:v>1.2316025620926336</c:v>
                </c:pt>
                <c:pt idx="10">
                  <c:v>0.73607965451130974</c:v>
                </c:pt>
                <c:pt idx="11">
                  <c:v>0.24166349888075414</c:v>
                </c:pt>
                <c:pt idx="12">
                  <c:v>-0.25138697558208789</c:v>
                </c:pt>
                <c:pt idx="13">
                  <c:v>-0.7427591950440553</c:v>
                </c:pt>
                <c:pt idx="14">
                  <c:v>-1.2320785088141062</c:v>
                </c:pt>
                <c:pt idx="15">
                  <c:v>-1.7188988735208763</c:v>
                </c:pt>
                <c:pt idx="16">
                  <c:v>-2.2026918573781611</c:v>
                </c:pt>
                <c:pt idx="17">
                  <c:v>-2.6828318686144619</c:v>
                </c:pt>
                <c:pt idx="18">
                  <c:v>-3.1585728783275551</c:v>
                </c:pt>
                <c:pt idx="19">
                  <c:v>-3.6290066108787351</c:v>
                </c:pt>
                <c:pt idx="20">
                  <c:v>-4.0929806872862606</c:v>
                </c:pt>
                <c:pt idx="21">
                  <c:v>-4.5489268351589569</c:v>
                </c:pt>
                <c:pt idx="22">
                  <c:v>-4.9944717020827731</c:v>
                </c:pt>
                <c:pt idx="23">
                  <c:v>-5.4254909941513736</c:v>
                </c:pt>
                <c:pt idx="24">
                  <c:v>-5.8337839558528586</c:v>
                </c:pt>
                <c:pt idx="25">
                  <c:v>-6.2021019815253027</c:v>
                </c:pt>
                <c:pt idx="26">
                  <c:v>-6.4983464545553398</c:v>
                </c:pt>
                <c:pt idx="27">
                  <c:v>-6.6843697003653686</c:v>
                </c:pt>
                <c:pt idx="28">
                  <c:v>-6.7515995318683659</c:v>
                </c:pt>
                <c:pt idx="29">
                  <c:v>-6.7334379880930229</c:v>
                </c:pt>
                <c:pt idx="30">
                  <c:v>-6.6701160406700462</c:v>
                </c:pt>
                <c:pt idx="31">
                  <c:v>-6.5863045364119737</c:v>
                </c:pt>
                <c:pt idx="32">
                  <c:v>-6.4935775592405953</c:v>
                </c:pt>
                <c:pt idx="33">
                  <c:v>-6.3969299524616288</c:v>
                </c:pt>
                <c:pt idx="34">
                  <c:v>-6.2985113682743927</c:v>
                </c:pt>
                <c:pt idx="35">
                  <c:v>-6.1992708571103838</c:v>
                </c:pt>
                <c:pt idx="36">
                  <c:v>-6.0996403615919785</c:v>
                </c:pt>
                <c:pt idx="37">
                  <c:v>-5.9998217648139338</c:v>
                </c:pt>
                <c:pt idx="38">
                  <c:v>-5.8999113780167534</c:v>
                </c:pt>
                <c:pt idx="39">
                  <c:v>-5.7999558360467134</c:v>
                </c:pt>
                <c:pt idx="40">
                  <c:v>-5.6999779568179765</c:v>
                </c:pt>
                <c:pt idx="41">
                  <c:v>-5.5999889856672418</c:v>
                </c:pt>
                <c:pt idx="42">
                  <c:v>-5.4999944921563158</c:v>
                </c:pt>
                <c:pt idx="43">
                  <c:v>-5.3999972441891559</c:v>
                </c:pt>
                <c:pt idx="44">
                  <c:v>-5.2999986205838647</c:v>
                </c:pt>
                <c:pt idx="45">
                  <c:v>-5.1999993093269161</c:v>
                </c:pt>
                <c:pt idx="46">
                  <c:v>-5.0999996541022989</c:v>
                </c:pt>
                <c:pt idx="47">
                  <c:v>-4.9999998267407033</c:v>
                </c:pt>
                <c:pt idx="48">
                  <c:v>-4.8999999132036587</c:v>
                </c:pt>
                <c:pt idx="49">
                  <c:v>-4.7999999565140321</c:v>
                </c:pt>
                <c:pt idx="50">
                  <c:v>-4.6999999782113742</c:v>
                </c:pt>
                <c:pt idx="51">
                  <c:v>-4.5999999890821774</c:v>
                </c:pt>
                <c:pt idx="52">
                  <c:v>-4.4999999945290607</c:v>
                </c:pt>
                <c:pt idx="53">
                  <c:v>-4.3999999972584085</c:v>
                </c:pt>
                <c:pt idx="54">
                  <c:v>-4.2999999986261015</c:v>
                </c:pt>
                <c:pt idx="55">
                  <c:v>-4.1999999993114843</c:v>
                </c:pt>
                <c:pt idx="56">
                  <c:v>-4.0999999996549548</c:v>
                </c:pt>
                <c:pt idx="57">
                  <c:v>-3.9999999998270837</c:v>
                </c:pt>
                <c:pt idx="58">
                  <c:v>-3.8999999999133479</c:v>
                </c:pt>
                <c:pt idx="59">
                  <c:v>-3.7999999999565803</c:v>
                </c:pt>
                <c:pt idx="60">
                  <c:v>-3.6999999999782469</c:v>
                </c:pt>
                <c:pt idx="61">
                  <c:v>-3.5999999999891061</c:v>
                </c:pt>
                <c:pt idx="62">
                  <c:v>-3.4999999999945484</c:v>
                </c:pt>
                <c:pt idx="63">
                  <c:v>-3.3999999999972763</c:v>
                </c:pt>
                <c:pt idx="64">
                  <c:v>-3.2999999999986436</c:v>
                </c:pt>
                <c:pt idx="65">
                  <c:v>-3.1999999999993287</c:v>
                </c:pt>
                <c:pt idx="66">
                  <c:v>-3.0999999999996728</c:v>
                </c:pt>
                <c:pt idx="67">
                  <c:v>-2.999999999999845</c:v>
                </c:pt>
                <c:pt idx="68">
                  <c:v>-2.899999999999932</c:v>
                </c:pt>
                <c:pt idx="69">
                  <c:v>-2.7999999999999754</c:v>
                </c:pt>
                <c:pt idx="70">
                  <c:v>-2.7</c:v>
                </c:pt>
                <c:pt idx="71">
                  <c:v>-2.6000000000000085</c:v>
                </c:pt>
                <c:pt idx="72">
                  <c:v>-2.5000000000000142</c:v>
                </c:pt>
                <c:pt idx="73">
                  <c:v>-2.4000000000000172</c:v>
                </c:pt>
                <c:pt idx="74">
                  <c:v>-2.3000000000000194</c:v>
                </c:pt>
                <c:pt idx="75">
                  <c:v>-2.2000000000000202</c:v>
                </c:pt>
                <c:pt idx="76">
                  <c:v>-2.1000000000000205</c:v>
                </c:pt>
                <c:pt idx="77">
                  <c:v>-2.0000000000000213</c:v>
                </c:pt>
                <c:pt idx="78">
                  <c:v>-1.9000000000000219</c:v>
                </c:pt>
                <c:pt idx="79">
                  <c:v>-1.8000000000000222</c:v>
                </c:pt>
                <c:pt idx="80">
                  <c:v>-1.7000000000000224</c:v>
                </c:pt>
                <c:pt idx="81">
                  <c:v>-1.600000000000023</c:v>
                </c:pt>
                <c:pt idx="82">
                  <c:v>-1.5000000000000233</c:v>
                </c:pt>
                <c:pt idx="83">
                  <c:v>-1.4000000000000234</c:v>
                </c:pt>
                <c:pt idx="84">
                  <c:v>-1.300000000000024</c:v>
                </c:pt>
                <c:pt idx="85">
                  <c:v>-1.2000000000000244</c:v>
                </c:pt>
                <c:pt idx="86">
                  <c:v>-1.1000000000000245</c:v>
                </c:pt>
                <c:pt idx="87">
                  <c:v>-1.0000000000000251</c:v>
                </c:pt>
                <c:pt idx="88">
                  <c:v>-0.90000000000002534</c:v>
                </c:pt>
                <c:pt idx="89">
                  <c:v>-0.80000000000002569</c:v>
                </c:pt>
                <c:pt idx="90">
                  <c:v>-0.70000000000002605</c:v>
                </c:pt>
                <c:pt idx="91">
                  <c:v>-0.60000000000002629</c:v>
                </c:pt>
                <c:pt idx="92">
                  <c:v>-0.50000000000002665</c:v>
                </c:pt>
                <c:pt idx="93">
                  <c:v>-0.400000000000027</c:v>
                </c:pt>
                <c:pt idx="94">
                  <c:v>-0.30000000000002736</c:v>
                </c:pt>
                <c:pt idx="95">
                  <c:v>-0.20000000000002774</c:v>
                </c:pt>
                <c:pt idx="96">
                  <c:v>-0.10000000000002805</c:v>
                </c:pt>
                <c:pt idx="97">
                  <c:v>-2.8447660263322899E-14</c:v>
                </c:pt>
                <c:pt idx="98">
                  <c:v>9.9999999999971223E-2</c:v>
                </c:pt>
                <c:pt idx="99">
                  <c:v>0.1999999999999709</c:v>
                </c:pt>
                <c:pt idx="100">
                  <c:v>0.29999999999997057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9A-4ABA-B3DC-74858C30E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88128"/>
        <c:axId val="141894400"/>
      </c:scatterChart>
      <c:valAx>
        <c:axId val="141888128"/>
        <c:scaling>
          <c:orientation val="minMax"/>
          <c:max val="13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3228712903033715"/>
              <c:y val="0.865922960747224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894400"/>
        <c:crosses val="autoZero"/>
        <c:crossBetween val="midCat"/>
        <c:majorUnit val="1"/>
      </c:valAx>
      <c:valAx>
        <c:axId val="141894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Log (Al ou Fe)</a:t>
                </a:r>
              </a:p>
            </c:rich>
          </c:tx>
          <c:layout>
            <c:manualLayout>
              <c:xMode val="edge"/>
              <c:yMode val="edge"/>
              <c:x val="5.2356020942408377E-2"/>
              <c:y val="0.343576005513277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41888128"/>
        <c:crosses val="autoZero"/>
        <c:crossBetween val="midCat"/>
      </c:valAx>
      <c:spPr>
        <a:noFill/>
        <a:ln w="952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9931982731446222"/>
          <c:y val="0.15334825777647243"/>
          <c:w val="0.12925174361306324"/>
          <c:h val="0.105831896211931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8068277685083"/>
          <c:y val="7.5419097278578484E-2"/>
          <c:w val="0.8289717444026512"/>
          <c:h val="0.76257087248340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Capítulo 2 - Coagulação.XLS]Aluminio e ferro '!$C$265</c:f>
              <c:strCache>
                <c:ptCount val="1"/>
                <c:pt idx="0">
                  <c:v>Fe Total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'[Figuras - Capítulo 2 - Coagulação.XLS]Aluminio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'[Figuras - Capítulo 2 - Coagulação.XLS]Aluminio e ferro '!$C$266:$C$366</c:f>
              <c:numCache>
                <c:formatCode>General</c:formatCode>
                <c:ptCount val="101"/>
                <c:pt idx="0">
                  <c:v>-4.0899879579070983</c:v>
                </c:pt>
                <c:pt idx="1">
                  <c:v>-4.2991114996225965</c:v>
                </c:pt>
                <c:pt idx="2">
                  <c:v>-4.5051902617404034</c:v>
                </c:pt>
                <c:pt idx="3">
                  <c:v>-4.7084808697488949</c:v>
                </c:pt>
                <c:pt idx="4">
                  <c:v>-4.9091330376658266</c:v>
                </c:pt>
                <c:pt idx="5">
                  <c:v>-5.1071931547609726</c:v>
                </c:pt>
                <c:pt idx="6">
                  <c:v>-5.3026084363163788</c:v>
                </c:pt>
                <c:pt idx="7">
                  <c:v>-5.4952319172474882</c:v>
                </c:pt>
                <c:pt idx="8">
                  <c:v>-5.684829125276746</c:v>
                </c:pt>
                <c:pt idx="9">
                  <c:v>-5.8710877176991128</c:v>
                </c:pt>
                <c:pt idx="10">
                  <c:v>-6.0536316009609141</c:v>
                </c:pt>
                <c:pt idx="11">
                  <c:v>-6.2320409277042419</c:v>
                </c:pt>
                <c:pt idx="12">
                  <c:v>-6.40587872201242</c:v>
                </c:pt>
                <c:pt idx="13">
                  <c:v>-6.5747236340686319</c:v>
                </c:pt>
                <c:pt idx="14">
                  <c:v>-6.738206580724361</c:v>
                </c:pt>
                <c:pt idx="15">
                  <c:v>-6.8960471936902898</c:v>
                </c:pt>
                <c:pt idx="16">
                  <c:v>-7.0480847392863764</c:v>
                </c:pt>
                <c:pt idx="17">
                  <c:v>-7.1942981819040579</c:v>
                </c:pt>
                <c:pt idx="18">
                  <c:v>-7.3348116632288853</c:v>
                </c:pt>
                <c:pt idx="19">
                  <c:v>-7.4698845278396186</c:v>
                </c:pt>
                <c:pt idx="20">
                  <c:v>-7.5998882060769457</c:v>
                </c:pt>
                <c:pt idx="21">
                  <c:v>-7.7252746673888009</c:v>
                </c:pt>
                <c:pt idx="22">
                  <c:v>-7.8465420711674634</c:v>
                </c:pt>
                <c:pt idx="23">
                  <c:v>-7.9642026369297572</c:v>
                </c:pt>
                <c:pt idx="24">
                  <c:v>-8.0787561611656589</c:v>
                </c:pt>
                <c:pt idx="25">
                  <c:v>-8.1906707432182984</c:v>
                </c:pt>
                <c:pt idx="26">
                  <c:v>-8.3003707127084443</c:v>
                </c:pt>
                <c:pt idx="27">
                  <c:v>-8.4082307404047594</c:v>
                </c:pt>
                <c:pt idx="28">
                  <c:v>-8.5145746625472558</c:v>
                </c:pt>
                <c:pt idx="29">
                  <c:v>-8.619677510175519</c:v>
                </c:pt>
                <c:pt idx="30">
                  <c:v>-8.7237694316423919</c:v>
                </c:pt>
                <c:pt idx="31">
                  <c:v>-8.8270404812706449</c:v>
                </c:pt>
                <c:pt idx="32">
                  <c:v>-8.9296455244109048</c:v>
                </c:pt>
                <c:pt idx="33">
                  <c:v>-9.0317087283648636</c:v>
                </c:pt>
                <c:pt idx="34">
                  <c:v>-9.133327248416494</c:v>
                </c:pt>
                <c:pt idx="35">
                  <c:v>-9.2345737709054951</c:v>
                </c:pt>
                <c:pt idx="36">
                  <c:v>-9.3354975347181686</c:v>
                </c:pt>
                <c:pt idx="37">
                  <c:v>-9.4361233052677989</c:v>
                </c:pt>
                <c:pt idx="38">
                  <c:v>-9.5364474935748476</c:v>
                </c:pt>
                <c:pt idx="39">
                  <c:v>-9.6364301512347534</c:v>
                </c:pt>
                <c:pt idx="40">
                  <c:v>-9.7359808637297185</c:v>
                </c:pt>
                <c:pt idx="41">
                  <c:v>-9.8349355341708939</c:v>
                </c:pt>
                <c:pt idx="42">
                  <c:v>-9.9330196566182689</c:v>
                </c:pt>
                <c:pt idx="43">
                  <c:v>-10.029792047719633</c:v>
                </c:pt>
                <c:pt idx="44">
                  <c:v>-10.124561753793497</c:v>
                </c:pt>
                <c:pt idx="45">
                  <c:v>-10.216271782471948</c:v>
                </c:pt>
                <c:pt idx="46">
                  <c:v>-10.303350605843672</c:v>
                </c:pt>
                <c:pt idx="47">
                  <c:v>-10.383553683237846</c:v>
                </c:pt>
                <c:pt idx="48">
                  <c:v>-10.453861387145277</c:v>
                </c:pt>
                <c:pt idx="49">
                  <c:v>-10.51056293515645</c:v>
                </c:pt>
                <c:pt idx="50">
                  <c:v>-10.549690419524881</c:v>
                </c:pt>
                <c:pt idx="51">
                  <c:v>-10.567864569463833</c:v>
                </c:pt>
                <c:pt idx="52">
                  <c:v>-10.563309165403602</c:v>
                </c:pt>
                <c:pt idx="53">
                  <c:v>-10.536488203082605</c:v>
                </c:pt>
                <c:pt idx="54">
                  <c:v>-10.489933508125198</c:v>
                </c:pt>
                <c:pt idx="55">
                  <c:v>-10.427385476267812</c:v>
                </c:pt>
                <c:pt idx="56">
                  <c:v>-10.352792783851942</c:v>
                </c:pt>
                <c:pt idx="57">
                  <c:v>-10.269623314379682</c:v>
                </c:pt>
                <c:pt idx="58">
                  <c:v>-10.180588085492561</c:v>
                </c:pt>
                <c:pt idx="59">
                  <c:v>-10.087651443601381</c:v>
                </c:pt>
                <c:pt idx="60">
                  <c:v>-9.9921678881445644</c:v>
                </c:pt>
                <c:pt idx="61">
                  <c:v>-9.8950418916420819</c:v>
                </c:pt>
                <c:pt idx="62">
                  <c:v>-9.7968650809800337</c:v>
                </c:pt>
                <c:pt idx="63">
                  <c:v>-9.6980193766329208</c:v>
                </c:pt>
                <c:pt idx="64">
                  <c:v>-9.5987492648163588</c:v>
                </c:pt>
                <c:pt idx="65">
                  <c:v>-9.4992104226453282</c:v>
                </c:pt>
                <c:pt idx="66">
                  <c:v>-9.3995016444982351</c:v>
                </c:pt>
                <c:pt idx="67">
                  <c:v>-9.2996854929806538</c:v>
                </c:pt>
                <c:pt idx="68">
                  <c:v>-9.1998015332805974</c:v>
                </c:pt>
                <c:pt idx="69">
                  <c:v>-9.0998747655620029</c:v>
                </c:pt>
                <c:pt idx="70">
                  <c:v>-8.9999209782850045</c:v>
                </c:pt>
                <c:pt idx="71">
                  <c:v>-8.8999501390335709</c:v>
                </c:pt>
                <c:pt idx="72">
                  <c:v>-8.7999685392101092</c:v>
                </c:pt>
                <c:pt idx="73">
                  <c:v>-8.6999801493280184</c:v>
                </c:pt>
                <c:pt idx="74">
                  <c:v>-8.5999874749720018</c:v>
                </c:pt>
                <c:pt idx="75">
                  <c:v>-8.4999920972020071</c:v>
                </c:pt>
                <c:pt idx="76">
                  <c:v>-8.3999950136560635</c:v>
                </c:pt>
                <c:pt idx="77">
                  <c:v>-8.2999968538236324</c:v>
                </c:pt>
                <c:pt idx="78">
                  <c:v>-8.1999980148945788</c:v>
                </c:pt>
                <c:pt idx="79">
                  <c:v>-8.0999987474822621</c:v>
                </c:pt>
                <c:pt idx="80">
                  <c:v>-7.9999992097144004</c:v>
                </c:pt>
                <c:pt idx="81">
                  <c:v>-7.8999995013633777</c:v>
                </c:pt>
                <c:pt idx="82">
                  <c:v>-7.7999996853815237</c:v>
                </c:pt>
                <c:pt idx="83">
                  <c:v>-7.6999998014891542</c:v>
                </c:pt>
                <c:pt idx="84">
                  <c:v>-7.5999998747481277</c:v>
                </c:pt>
                <c:pt idx="85">
                  <c:v>-7.4999999209714199</c:v>
                </c:pt>
                <c:pt idx="86">
                  <c:v>-7.3999999501363458</c:v>
                </c:pt>
                <c:pt idx="87">
                  <c:v>-7.299999968538172</c:v>
                </c:pt>
                <c:pt idx="88">
                  <c:v>-7.1999999801489389</c:v>
                </c:pt>
                <c:pt idx="89">
                  <c:v>-7.0999999874748374</c:v>
                </c:pt>
                <c:pt idx="90">
                  <c:v>-6.9999999920971678</c:v>
                </c:pt>
                <c:pt idx="91">
                  <c:v>-6.8999999950136601</c:v>
                </c:pt>
                <c:pt idx="92">
                  <c:v>-6.7999999968538427</c:v>
                </c:pt>
                <c:pt idx="93">
                  <c:v>-6.6999999980149196</c:v>
                </c:pt>
                <c:pt idx="94">
                  <c:v>-6.59999999874751</c:v>
                </c:pt>
                <c:pt idx="95">
                  <c:v>-6.4999999992097433</c:v>
                </c:pt>
                <c:pt idx="96">
                  <c:v>-6.399999999501393</c:v>
                </c:pt>
                <c:pt idx="97">
                  <c:v>-6.2999999996854106</c:v>
                </c:pt>
                <c:pt idx="98">
                  <c:v>-6.1999999998015189</c:v>
                </c:pt>
                <c:pt idx="99">
                  <c:v>-6.099999999874778</c:v>
                </c:pt>
                <c:pt idx="100">
                  <c:v>-5.9999999999210019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762-B7DD-524779F0A51F}"/>
            </c:ext>
          </c:extLst>
        </c:ser>
        <c:ser>
          <c:idx val="1"/>
          <c:order val="1"/>
          <c:tx>
            <c:strRef>
              <c:f>'[Figuras - Capítulo 2 - Coagulação.XLS]Aluminio e ferro '!$D$265</c:f>
              <c:strCache>
                <c:ptCount val="1"/>
                <c:pt idx="0">
                  <c:v>Al Total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'[Figuras - Capítulo 2 - Coagulação.XLS]Aluminio e ferro '!$B$266:$B$366</c:f>
              <c:numCache>
                <c:formatCode>General</c:formatCode>
                <c:ptCount val="101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3.3000000000000003</c:v>
                </c:pt>
                <c:pt idx="4">
                  <c:v>3.4000000000000004</c:v>
                </c:pt>
                <c:pt idx="5">
                  <c:v>3.5000000000000004</c:v>
                </c:pt>
                <c:pt idx="6">
                  <c:v>3.6000000000000005</c:v>
                </c:pt>
                <c:pt idx="7">
                  <c:v>3.7000000000000006</c:v>
                </c:pt>
                <c:pt idx="8">
                  <c:v>3.8000000000000007</c:v>
                </c:pt>
                <c:pt idx="9">
                  <c:v>3.9000000000000008</c:v>
                </c:pt>
                <c:pt idx="10">
                  <c:v>4.0000000000000009</c:v>
                </c:pt>
                <c:pt idx="11">
                  <c:v>4.1000000000000005</c:v>
                </c:pt>
                <c:pt idx="12">
                  <c:v>4.2</c:v>
                </c:pt>
                <c:pt idx="13">
                  <c:v>4.3</c:v>
                </c:pt>
                <c:pt idx="14">
                  <c:v>4.3999999999999995</c:v>
                </c:pt>
                <c:pt idx="15">
                  <c:v>4.4999999999999991</c:v>
                </c:pt>
                <c:pt idx="16">
                  <c:v>4.5999999999999988</c:v>
                </c:pt>
                <c:pt idx="17">
                  <c:v>4.6999999999999984</c:v>
                </c:pt>
                <c:pt idx="18">
                  <c:v>4.799999999999998</c:v>
                </c:pt>
                <c:pt idx="19">
                  <c:v>4.8999999999999977</c:v>
                </c:pt>
                <c:pt idx="20">
                  <c:v>4.9999999999999973</c:v>
                </c:pt>
                <c:pt idx="21">
                  <c:v>5.099999999999997</c:v>
                </c:pt>
                <c:pt idx="22">
                  <c:v>5.1999999999999966</c:v>
                </c:pt>
                <c:pt idx="23">
                  <c:v>5.2999999999999963</c:v>
                </c:pt>
                <c:pt idx="24">
                  <c:v>5.3999999999999959</c:v>
                </c:pt>
                <c:pt idx="25">
                  <c:v>5.4999999999999956</c:v>
                </c:pt>
                <c:pt idx="26">
                  <c:v>5.5999999999999952</c:v>
                </c:pt>
                <c:pt idx="27">
                  <c:v>5.6999999999999948</c:v>
                </c:pt>
                <c:pt idx="28">
                  <c:v>5.7999999999999945</c:v>
                </c:pt>
                <c:pt idx="29">
                  <c:v>5.8999999999999941</c:v>
                </c:pt>
                <c:pt idx="30">
                  <c:v>5.9999999999999938</c:v>
                </c:pt>
                <c:pt idx="31">
                  <c:v>6.0999999999999934</c:v>
                </c:pt>
                <c:pt idx="32">
                  <c:v>6.1999999999999931</c:v>
                </c:pt>
                <c:pt idx="33">
                  <c:v>6.2999999999999927</c:v>
                </c:pt>
                <c:pt idx="34">
                  <c:v>6.3999999999999924</c:v>
                </c:pt>
                <c:pt idx="35">
                  <c:v>6.499999999999992</c:v>
                </c:pt>
                <c:pt idx="36">
                  <c:v>6.5999999999999917</c:v>
                </c:pt>
                <c:pt idx="37">
                  <c:v>6.6999999999999913</c:v>
                </c:pt>
                <c:pt idx="38">
                  <c:v>6.7999999999999909</c:v>
                </c:pt>
                <c:pt idx="39">
                  <c:v>6.8999999999999906</c:v>
                </c:pt>
                <c:pt idx="40">
                  <c:v>6.9999999999999902</c:v>
                </c:pt>
                <c:pt idx="41">
                  <c:v>7.0999999999999899</c:v>
                </c:pt>
                <c:pt idx="42">
                  <c:v>7.1999999999999895</c:v>
                </c:pt>
                <c:pt idx="43">
                  <c:v>7.2999999999999892</c:v>
                </c:pt>
                <c:pt idx="44">
                  <c:v>7.3999999999999888</c:v>
                </c:pt>
                <c:pt idx="45">
                  <c:v>7.4999999999999885</c:v>
                </c:pt>
                <c:pt idx="46">
                  <c:v>7.5999999999999881</c:v>
                </c:pt>
                <c:pt idx="47">
                  <c:v>7.6999999999999877</c:v>
                </c:pt>
                <c:pt idx="48">
                  <c:v>7.7999999999999874</c:v>
                </c:pt>
                <c:pt idx="49">
                  <c:v>7.899999999999987</c:v>
                </c:pt>
                <c:pt idx="50">
                  <c:v>7.9999999999999867</c:v>
                </c:pt>
                <c:pt idx="51">
                  <c:v>8.0999999999999872</c:v>
                </c:pt>
                <c:pt idx="52">
                  <c:v>8.1999999999999869</c:v>
                </c:pt>
                <c:pt idx="53">
                  <c:v>8.2999999999999865</c:v>
                </c:pt>
                <c:pt idx="54">
                  <c:v>8.3999999999999861</c:v>
                </c:pt>
                <c:pt idx="55">
                  <c:v>8.4999999999999858</c:v>
                </c:pt>
                <c:pt idx="56">
                  <c:v>8.5999999999999854</c:v>
                </c:pt>
                <c:pt idx="57">
                  <c:v>8.6999999999999851</c:v>
                </c:pt>
                <c:pt idx="58">
                  <c:v>8.7999999999999847</c:v>
                </c:pt>
                <c:pt idx="59">
                  <c:v>8.8999999999999844</c:v>
                </c:pt>
                <c:pt idx="60">
                  <c:v>8.999999999999984</c:v>
                </c:pt>
                <c:pt idx="61">
                  <c:v>9.0999999999999837</c:v>
                </c:pt>
                <c:pt idx="62">
                  <c:v>9.1999999999999833</c:v>
                </c:pt>
                <c:pt idx="63">
                  <c:v>9.2999999999999829</c:v>
                </c:pt>
                <c:pt idx="64">
                  <c:v>9.3999999999999826</c:v>
                </c:pt>
                <c:pt idx="65">
                  <c:v>9.4999999999999822</c:v>
                </c:pt>
                <c:pt idx="66">
                  <c:v>9.5999999999999819</c:v>
                </c:pt>
                <c:pt idx="67">
                  <c:v>9.6999999999999815</c:v>
                </c:pt>
                <c:pt idx="68">
                  <c:v>9.7999999999999812</c:v>
                </c:pt>
                <c:pt idx="69">
                  <c:v>9.8999999999999808</c:v>
                </c:pt>
                <c:pt idx="70">
                  <c:v>9.9999999999999805</c:v>
                </c:pt>
                <c:pt idx="71">
                  <c:v>10.09999999999998</c:v>
                </c:pt>
                <c:pt idx="72">
                  <c:v>10.19999999999998</c:v>
                </c:pt>
                <c:pt idx="73">
                  <c:v>10.299999999999979</c:v>
                </c:pt>
                <c:pt idx="74">
                  <c:v>10.399999999999979</c:v>
                </c:pt>
                <c:pt idx="75">
                  <c:v>10.499999999999979</c:v>
                </c:pt>
                <c:pt idx="76">
                  <c:v>10.599999999999978</c:v>
                </c:pt>
                <c:pt idx="77">
                  <c:v>10.699999999999978</c:v>
                </c:pt>
                <c:pt idx="78">
                  <c:v>10.799999999999978</c:v>
                </c:pt>
                <c:pt idx="79">
                  <c:v>10.899999999999977</c:v>
                </c:pt>
                <c:pt idx="80">
                  <c:v>10.999999999999977</c:v>
                </c:pt>
                <c:pt idx="81">
                  <c:v>11.099999999999977</c:v>
                </c:pt>
                <c:pt idx="82">
                  <c:v>11.199999999999976</c:v>
                </c:pt>
                <c:pt idx="83">
                  <c:v>11.299999999999976</c:v>
                </c:pt>
                <c:pt idx="84">
                  <c:v>11.399999999999975</c:v>
                </c:pt>
                <c:pt idx="85">
                  <c:v>11.499999999999975</c:v>
                </c:pt>
                <c:pt idx="86">
                  <c:v>11.599999999999975</c:v>
                </c:pt>
                <c:pt idx="87">
                  <c:v>11.699999999999974</c:v>
                </c:pt>
                <c:pt idx="88">
                  <c:v>11.799999999999974</c:v>
                </c:pt>
                <c:pt idx="89">
                  <c:v>11.899999999999974</c:v>
                </c:pt>
                <c:pt idx="90">
                  <c:v>11.999999999999973</c:v>
                </c:pt>
                <c:pt idx="91">
                  <c:v>12.099999999999973</c:v>
                </c:pt>
                <c:pt idx="92">
                  <c:v>12.199999999999973</c:v>
                </c:pt>
                <c:pt idx="93">
                  <c:v>12.299999999999972</c:v>
                </c:pt>
                <c:pt idx="94">
                  <c:v>12.399999999999972</c:v>
                </c:pt>
                <c:pt idx="95">
                  <c:v>12.499999999999972</c:v>
                </c:pt>
                <c:pt idx="96">
                  <c:v>12.599999999999971</c:v>
                </c:pt>
                <c:pt idx="97">
                  <c:v>12.699999999999971</c:v>
                </c:pt>
                <c:pt idx="98">
                  <c:v>12.799999999999971</c:v>
                </c:pt>
                <c:pt idx="99">
                  <c:v>12.89999999999997</c:v>
                </c:pt>
                <c:pt idx="100">
                  <c:v>12.99999999999997</c:v>
                </c:pt>
              </c:numCache>
            </c:numRef>
          </c:xVal>
          <c:yVal>
            <c:numRef>
              <c:f>'[Figuras - Capítulo 2 - Coagulação.XLS]Aluminio e ferro '!$D$266:$D$366</c:f>
              <c:numCache>
                <c:formatCode>General</c:formatCode>
                <c:ptCount val="101"/>
                <c:pt idx="0">
                  <c:v>5.7162001117250032</c:v>
                </c:pt>
                <c:pt idx="1">
                  <c:v>5.216782815683028</c:v>
                </c:pt>
                <c:pt idx="2">
                  <c:v>4.7175154513384561</c:v>
                </c:pt>
                <c:pt idx="3">
                  <c:v>4.2184362941806324</c:v>
                </c:pt>
                <c:pt idx="4">
                  <c:v>3.7195932181166489</c:v>
                </c:pt>
                <c:pt idx="5">
                  <c:v>3.2210460051070857</c:v>
                </c:pt>
                <c:pt idx="6">
                  <c:v>2.7228691567611785</c:v>
                </c:pt>
                <c:pt idx="7">
                  <c:v>2.2251552880212913</c:v>
                </c:pt>
                <c:pt idx="8">
                  <c:v>1.7280191805651663</c:v>
                </c:pt>
                <c:pt idx="9">
                  <c:v>1.2316025620926336</c:v>
                </c:pt>
                <c:pt idx="10">
                  <c:v>0.73607965451130974</c:v>
                </c:pt>
                <c:pt idx="11">
                  <c:v>0.24166349888075414</c:v>
                </c:pt>
                <c:pt idx="12">
                  <c:v>-0.25138697558208789</c:v>
                </c:pt>
                <c:pt idx="13">
                  <c:v>-0.7427591950440553</c:v>
                </c:pt>
                <c:pt idx="14">
                  <c:v>-1.2320785088141062</c:v>
                </c:pt>
                <c:pt idx="15">
                  <c:v>-1.7188988735208763</c:v>
                </c:pt>
                <c:pt idx="16">
                  <c:v>-2.2026918573781611</c:v>
                </c:pt>
                <c:pt idx="17">
                  <c:v>-2.6828318686144619</c:v>
                </c:pt>
                <c:pt idx="18">
                  <c:v>-3.1585728783275551</c:v>
                </c:pt>
                <c:pt idx="19">
                  <c:v>-3.6290066108787351</c:v>
                </c:pt>
                <c:pt idx="20">
                  <c:v>-4.0929806872862606</c:v>
                </c:pt>
                <c:pt idx="21">
                  <c:v>-4.5489268351589569</c:v>
                </c:pt>
                <c:pt idx="22">
                  <c:v>-4.9944717020827731</c:v>
                </c:pt>
                <c:pt idx="23">
                  <c:v>-5.4254909941513736</c:v>
                </c:pt>
                <c:pt idx="24">
                  <c:v>-5.8337839558528586</c:v>
                </c:pt>
                <c:pt idx="25">
                  <c:v>-6.2021019815253027</c:v>
                </c:pt>
                <c:pt idx="26">
                  <c:v>-6.4983464545553398</c:v>
                </c:pt>
                <c:pt idx="27">
                  <c:v>-6.6843697003653686</c:v>
                </c:pt>
                <c:pt idx="28">
                  <c:v>-6.7515995318683659</c:v>
                </c:pt>
                <c:pt idx="29">
                  <c:v>-6.7334379880930229</c:v>
                </c:pt>
                <c:pt idx="30">
                  <c:v>-6.6701160406700462</c:v>
                </c:pt>
                <c:pt idx="31">
                  <c:v>-6.5863045364119737</c:v>
                </c:pt>
                <c:pt idx="32">
                  <c:v>-6.4935775592405953</c:v>
                </c:pt>
                <c:pt idx="33">
                  <c:v>-6.3969299524616288</c:v>
                </c:pt>
                <c:pt idx="34">
                  <c:v>-6.2985113682743927</c:v>
                </c:pt>
                <c:pt idx="35">
                  <c:v>-6.1992708571103838</c:v>
                </c:pt>
                <c:pt idx="36">
                  <c:v>-6.0996403615919785</c:v>
                </c:pt>
                <c:pt idx="37">
                  <c:v>-5.9998217648139338</c:v>
                </c:pt>
                <c:pt idx="38">
                  <c:v>-5.8999113780167534</c:v>
                </c:pt>
                <c:pt idx="39">
                  <c:v>-5.7999558360467134</c:v>
                </c:pt>
                <c:pt idx="40">
                  <c:v>-5.6999779568179765</c:v>
                </c:pt>
                <c:pt idx="41">
                  <c:v>-5.5999889856672418</c:v>
                </c:pt>
                <c:pt idx="42">
                  <c:v>-5.4999944921563158</c:v>
                </c:pt>
                <c:pt idx="43">
                  <c:v>-5.3999972441891559</c:v>
                </c:pt>
                <c:pt idx="44">
                  <c:v>-5.2999986205838647</c:v>
                </c:pt>
                <c:pt idx="45">
                  <c:v>-5.1999993093269161</c:v>
                </c:pt>
                <c:pt idx="46">
                  <c:v>-5.0999996541022989</c:v>
                </c:pt>
                <c:pt idx="47">
                  <c:v>-4.9999998267407033</c:v>
                </c:pt>
                <c:pt idx="48">
                  <c:v>-4.8999999132036587</c:v>
                </c:pt>
                <c:pt idx="49">
                  <c:v>-4.7999999565140321</c:v>
                </c:pt>
                <c:pt idx="50">
                  <c:v>-4.6999999782113742</c:v>
                </c:pt>
                <c:pt idx="51">
                  <c:v>-4.5999999890821774</c:v>
                </c:pt>
                <c:pt idx="52">
                  <c:v>-4.4999999945290607</c:v>
                </c:pt>
                <c:pt idx="53">
                  <c:v>-4.3999999972584085</c:v>
                </c:pt>
                <c:pt idx="54">
                  <c:v>-4.2999999986261015</c:v>
                </c:pt>
                <c:pt idx="55">
                  <c:v>-4.1999999993114843</c:v>
                </c:pt>
                <c:pt idx="56">
                  <c:v>-4.0999999996549548</c:v>
                </c:pt>
                <c:pt idx="57">
                  <c:v>-3.9999999998270837</c:v>
                </c:pt>
                <c:pt idx="58">
                  <c:v>-3.8999999999133479</c:v>
                </c:pt>
                <c:pt idx="59">
                  <c:v>-3.7999999999565803</c:v>
                </c:pt>
                <c:pt idx="60">
                  <c:v>-3.6999999999782469</c:v>
                </c:pt>
                <c:pt idx="61">
                  <c:v>-3.5999999999891061</c:v>
                </c:pt>
                <c:pt idx="62">
                  <c:v>-3.4999999999945484</c:v>
                </c:pt>
                <c:pt idx="63">
                  <c:v>-3.3999999999972763</c:v>
                </c:pt>
                <c:pt idx="64">
                  <c:v>-3.2999999999986436</c:v>
                </c:pt>
                <c:pt idx="65">
                  <c:v>-3.1999999999993287</c:v>
                </c:pt>
                <c:pt idx="66">
                  <c:v>-3.0999999999996728</c:v>
                </c:pt>
                <c:pt idx="67">
                  <c:v>-2.999999999999845</c:v>
                </c:pt>
                <c:pt idx="68">
                  <c:v>-2.899999999999932</c:v>
                </c:pt>
                <c:pt idx="69">
                  <c:v>-2.7999999999999754</c:v>
                </c:pt>
                <c:pt idx="70">
                  <c:v>-2.7</c:v>
                </c:pt>
                <c:pt idx="71">
                  <c:v>-2.6000000000000085</c:v>
                </c:pt>
                <c:pt idx="72">
                  <c:v>-2.5000000000000142</c:v>
                </c:pt>
                <c:pt idx="73">
                  <c:v>-2.4000000000000172</c:v>
                </c:pt>
                <c:pt idx="74">
                  <c:v>-2.3000000000000194</c:v>
                </c:pt>
                <c:pt idx="75">
                  <c:v>-2.2000000000000202</c:v>
                </c:pt>
                <c:pt idx="76">
                  <c:v>-2.1000000000000205</c:v>
                </c:pt>
                <c:pt idx="77">
                  <c:v>-2.0000000000000213</c:v>
                </c:pt>
                <c:pt idx="78">
                  <c:v>-1.9000000000000219</c:v>
                </c:pt>
                <c:pt idx="79">
                  <c:v>-1.8000000000000222</c:v>
                </c:pt>
                <c:pt idx="80">
                  <c:v>-1.7000000000000224</c:v>
                </c:pt>
                <c:pt idx="81">
                  <c:v>-1.600000000000023</c:v>
                </c:pt>
                <c:pt idx="82">
                  <c:v>-1.5000000000000233</c:v>
                </c:pt>
                <c:pt idx="83">
                  <c:v>-1.4000000000000234</c:v>
                </c:pt>
                <c:pt idx="84">
                  <c:v>-1.300000000000024</c:v>
                </c:pt>
                <c:pt idx="85">
                  <c:v>-1.2000000000000244</c:v>
                </c:pt>
                <c:pt idx="86">
                  <c:v>-1.1000000000000245</c:v>
                </c:pt>
                <c:pt idx="87">
                  <c:v>-1.0000000000000251</c:v>
                </c:pt>
                <c:pt idx="88">
                  <c:v>-0.90000000000002534</c:v>
                </c:pt>
                <c:pt idx="89">
                  <c:v>-0.80000000000002569</c:v>
                </c:pt>
                <c:pt idx="90">
                  <c:v>-0.70000000000002605</c:v>
                </c:pt>
                <c:pt idx="91">
                  <c:v>-0.60000000000002629</c:v>
                </c:pt>
                <c:pt idx="92">
                  <c:v>-0.50000000000002665</c:v>
                </c:pt>
                <c:pt idx="93">
                  <c:v>-0.400000000000027</c:v>
                </c:pt>
                <c:pt idx="94">
                  <c:v>-0.30000000000002736</c:v>
                </c:pt>
                <c:pt idx="95">
                  <c:v>-0.20000000000002774</c:v>
                </c:pt>
                <c:pt idx="96">
                  <c:v>-0.10000000000002805</c:v>
                </c:pt>
                <c:pt idx="97">
                  <c:v>-2.8447660263322899E-14</c:v>
                </c:pt>
                <c:pt idx="98">
                  <c:v>9.9999999999971223E-2</c:v>
                </c:pt>
                <c:pt idx="99">
                  <c:v>0.1999999999999709</c:v>
                </c:pt>
                <c:pt idx="100">
                  <c:v>0.29999999999997057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762-B7DD-524779F0A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180464"/>
        <c:axId val="1"/>
      </c:scatterChart>
      <c:valAx>
        <c:axId val="644180464"/>
        <c:scaling>
          <c:orientation val="minMax"/>
          <c:max val="13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3228712903033715"/>
              <c:y val="0.865922960747224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Log (Al ou Fe)</a:t>
                </a:r>
              </a:p>
            </c:rich>
          </c:tx>
          <c:layout>
            <c:manualLayout>
              <c:xMode val="edge"/>
              <c:yMode val="edge"/>
              <c:x val="5.2356020942408377E-2"/>
              <c:y val="0.343576005513277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4418046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387764863601745"/>
          <c:y val="0.16846710009246268"/>
          <c:w val="0.17278917304062139"/>
          <c:h val="0.105831896211931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Sul.xlsx]Curva de Titulação'!$E$6</c:f>
              <c:strCache>
                <c:ptCount val="1"/>
                <c:pt idx="0">
                  <c:v>Sulfato de alumínio (mg Al2(SO4)3.14H2O/L)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Sul.xlsx]Curva de Titulação'!$D$7:$D$19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12.5</c:v>
                </c:pt>
                <c:pt idx="5">
                  <c:v>15</c:v>
                </c:pt>
                <c:pt idx="6">
                  <c:v>20</c:v>
                </c:pt>
                <c:pt idx="7">
                  <c:v>22.5</c:v>
                </c:pt>
                <c:pt idx="8">
                  <c:v>25</c:v>
                </c:pt>
                <c:pt idx="9">
                  <c:v>30</c:v>
                </c:pt>
                <c:pt idx="10">
                  <c:v>32.5</c:v>
                </c:pt>
                <c:pt idx="11">
                  <c:v>35</c:v>
                </c:pt>
                <c:pt idx="12">
                  <c:v>40</c:v>
                </c:pt>
              </c:numCache>
            </c:numRef>
          </c:xVal>
          <c:yVal>
            <c:numRef>
              <c:f>'[Resultados Experimentais e Figuras - ETA Sul.xlsx]Curva de Titulação'!$E$7:$E$19</c:f>
              <c:numCache>
                <c:formatCode>General</c:formatCode>
                <c:ptCount val="13"/>
                <c:pt idx="0">
                  <c:v>7.3</c:v>
                </c:pt>
                <c:pt idx="1">
                  <c:v>7.1</c:v>
                </c:pt>
                <c:pt idx="2">
                  <c:v>7</c:v>
                </c:pt>
                <c:pt idx="3">
                  <c:v>6.9</c:v>
                </c:pt>
                <c:pt idx="4">
                  <c:v>6.8</c:v>
                </c:pt>
                <c:pt idx="5">
                  <c:v>6.6</c:v>
                </c:pt>
                <c:pt idx="6">
                  <c:v>6.1</c:v>
                </c:pt>
                <c:pt idx="7">
                  <c:v>5.6</c:v>
                </c:pt>
                <c:pt idx="8">
                  <c:v>5.2</c:v>
                </c:pt>
                <c:pt idx="9">
                  <c:v>5.0999999999999996</c:v>
                </c:pt>
                <c:pt idx="10">
                  <c:v>4.7</c:v>
                </c:pt>
                <c:pt idx="11">
                  <c:v>4.5999999999999996</c:v>
                </c:pt>
                <c:pt idx="1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9C-4B28-80B7-BCC2B796F5AF}"/>
            </c:ext>
          </c:extLst>
        </c:ser>
        <c:ser>
          <c:idx val="1"/>
          <c:order val="1"/>
          <c:tx>
            <c:strRef>
              <c:f>'[Resultados Experimentais e Figuras - ETA Sul.xlsx]Curva de Titulação'!$G$6</c:f>
              <c:strCache>
                <c:ptCount val="1"/>
                <c:pt idx="0">
                  <c:v>PAC (mg Al2(SO4)3.14H2O/L)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Sul.xlsx]Curva de Titulação'!$F$7:$F$20</c:f>
              <c:numCache>
                <c:formatCode>General</c:formatCode>
                <c:ptCount val="14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'[Resultados Experimentais e Figuras - ETA Sul.xlsx]Curva de Titulação'!$G$7:$G$20</c:f>
              <c:numCache>
                <c:formatCode>General</c:formatCode>
                <c:ptCount val="14"/>
                <c:pt idx="0">
                  <c:v>7.3</c:v>
                </c:pt>
                <c:pt idx="1">
                  <c:v>7.1</c:v>
                </c:pt>
                <c:pt idx="2">
                  <c:v>7</c:v>
                </c:pt>
                <c:pt idx="3">
                  <c:v>6.9</c:v>
                </c:pt>
                <c:pt idx="4">
                  <c:v>6.8</c:v>
                </c:pt>
                <c:pt idx="5">
                  <c:v>6.6</c:v>
                </c:pt>
                <c:pt idx="6">
                  <c:v>6.1</c:v>
                </c:pt>
                <c:pt idx="7">
                  <c:v>5.6</c:v>
                </c:pt>
                <c:pt idx="8">
                  <c:v>5.2</c:v>
                </c:pt>
                <c:pt idx="9">
                  <c:v>5.0999999999999996</c:v>
                </c:pt>
                <c:pt idx="10">
                  <c:v>4.9000000000000004</c:v>
                </c:pt>
                <c:pt idx="11">
                  <c:v>4.8</c:v>
                </c:pt>
                <c:pt idx="12">
                  <c:v>4.7</c:v>
                </c:pt>
                <c:pt idx="13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9C-4B28-80B7-BCC2B796F5AF}"/>
            </c:ext>
          </c:extLst>
        </c:ser>
        <c:ser>
          <c:idx val="2"/>
          <c:order val="2"/>
          <c:tx>
            <c:strRef>
              <c:f>'[Resultados Experimentais e Figuras - ETA Sul.xlsx]Curva de Titulação'!$I$6</c:f>
              <c:strCache>
                <c:ptCount val="1"/>
                <c:pt idx="0">
                  <c:v>Cloreto Férrico (mg FeCl3/L)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Sul.xlsx]Curva de Titulação'!$H$7:$H$19</c:f>
              <c:numCache>
                <c:formatCode>General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12.5</c:v>
                </c:pt>
                <c:pt idx="6">
                  <c:v>15</c:v>
                </c:pt>
                <c:pt idx="7">
                  <c:v>17.5</c:v>
                </c:pt>
                <c:pt idx="8">
                  <c:v>20</c:v>
                </c:pt>
                <c:pt idx="9">
                  <c:v>22.5</c:v>
                </c:pt>
                <c:pt idx="10">
                  <c:v>25</c:v>
                </c:pt>
                <c:pt idx="11">
                  <c:v>27.5</c:v>
                </c:pt>
                <c:pt idx="12">
                  <c:v>30</c:v>
                </c:pt>
              </c:numCache>
            </c:numRef>
          </c:xVal>
          <c:yVal>
            <c:numRef>
              <c:f>'[Resultados Experimentais e Figuras - ETA Sul.xlsx]Curva de Titulação'!$I$7:$I$19</c:f>
              <c:numCache>
                <c:formatCode>General</c:formatCode>
                <c:ptCount val="13"/>
                <c:pt idx="0">
                  <c:v>7.3</c:v>
                </c:pt>
                <c:pt idx="1">
                  <c:v>7</c:v>
                </c:pt>
                <c:pt idx="2">
                  <c:v>6.6</c:v>
                </c:pt>
                <c:pt idx="3">
                  <c:v>6.3</c:v>
                </c:pt>
                <c:pt idx="4">
                  <c:v>6</c:v>
                </c:pt>
                <c:pt idx="5">
                  <c:v>5.3</c:v>
                </c:pt>
                <c:pt idx="6">
                  <c:v>4.7</c:v>
                </c:pt>
                <c:pt idx="7">
                  <c:v>4.2</c:v>
                </c:pt>
                <c:pt idx="8">
                  <c:v>4</c:v>
                </c:pt>
                <c:pt idx="9">
                  <c:v>3.8</c:v>
                </c:pt>
                <c:pt idx="10">
                  <c:v>3.7</c:v>
                </c:pt>
                <c:pt idx="11">
                  <c:v>3.6</c:v>
                </c:pt>
                <c:pt idx="12">
                  <c:v>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9C-4B28-80B7-BCC2B796F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752848"/>
        <c:axId val="314504672"/>
      </c:scatterChart>
      <c:valAx>
        <c:axId val="3147528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Dosagem de coagulante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4504672"/>
        <c:crosses val="autoZero"/>
        <c:crossBetween val="midCat"/>
        <c:majorUnit val="10"/>
      </c:valAx>
      <c:valAx>
        <c:axId val="31450467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da fase líquida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4752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Sul.xlsx]Sulfato de alumínio'!$D$7:$F$7</c:f>
              <c:strCache>
                <c:ptCount val="1"/>
                <c:pt idx="0">
                  <c:v> 5 mg Al2(SO4)3.14H2O/L)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Sul.xlsx]Sulfato de alumínio'!$D$9:$D$14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Sul.xlsx]Sulfato de alumínio'!$E$9:$E$14</c:f>
              <c:numCache>
                <c:formatCode>General</c:formatCode>
                <c:ptCount val="6"/>
                <c:pt idx="0">
                  <c:v>7.7</c:v>
                </c:pt>
                <c:pt idx="1">
                  <c:v>6.1</c:v>
                </c:pt>
                <c:pt idx="2">
                  <c:v>6.8</c:v>
                </c:pt>
                <c:pt idx="3">
                  <c:v>9</c:v>
                </c:pt>
                <c:pt idx="4">
                  <c:v>9.1</c:v>
                </c:pt>
                <c:pt idx="5">
                  <c:v>8.6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D3-43EA-AC9E-E3E44ADCCCD9}"/>
            </c:ext>
          </c:extLst>
        </c:ser>
        <c:ser>
          <c:idx val="1"/>
          <c:order val="1"/>
          <c:tx>
            <c:strRef>
              <c:f>'[Resultados Experimentais e Figuras - ETA Sul.xlsx]Sulfato de alumínio'!$H$7:$J$7</c:f>
              <c:strCache>
                <c:ptCount val="1"/>
                <c:pt idx="0">
                  <c:v>7,5 mg Al2(SO4)3.14H2O/L)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Sul.xlsx]Sulfato de alumínio'!$H$9:$H$14</c:f>
              <c:numCache>
                <c:formatCode>General</c:formatCode>
                <c:ptCount val="6"/>
                <c:pt idx="0">
                  <c:v>5.3</c:v>
                </c:pt>
                <c:pt idx="1">
                  <c:v>6.2</c:v>
                </c:pt>
                <c:pt idx="2">
                  <c:v>6.7</c:v>
                </c:pt>
                <c:pt idx="3">
                  <c:v>7.1</c:v>
                </c:pt>
                <c:pt idx="4">
                  <c:v>7.6</c:v>
                </c:pt>
                <c:pt idx="5">
                  <c:v>7.8</c:v>
                </c:pt>
              </c:numCache>
            </c:numRef>
          </c:xVal>
          <c:yVal>
            <c:numRef>
              <c:f>'[Resultados Experimentais e Figuras - ETA Sul.xlsx]Sulfato de alumínio'!$I$9:$I$14</c:f>
              <c:numCache>
                <c:formatCode>General</c:formatCode>
                <c:ptCount val="6"/>
                <c:pt idx="0">
                  <c:v>5.8</c:v>
                </c:pt>
                <c:pt idx="1">
                  <c:v>3.6</c:v>
                </c:pt>
                <c:pt idx="2">
                  <c:v>4.4000000000000004</c:v>
                </c:pt>
                <c:pt idx="3">
                  <c:v>8.1</c:v>
                </c:pt>
                <c:pt idx="4">
                  <c:v>8.6</c:v>
                </c:pt>
                <c:pt idx="5">
                  <c:v>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D3-43EA-AC9E-E3E44ADCCCD9}"/>
            </c:ext>
          </c:extLst>
        </c:ser>
        <c:ser>
          <c:idx val="2"/>
          <c:order val="2"/>
          <c:tx>
            <c:strRef>
              <c:f>'[Resultados Experimentais e Figuras - ETA Sul.xlsx]Sulfato de alumínio'!$L$7:$N$7</c:f>
              <c:strCache>
                <c:ptCount val="1"/>
                <c:pt idx="0">
                  <c:v>10 mg Al2(SO4)3.14H2O/L)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Sul.xlsx]Sulfato de alumínio'!$L$9:$L$14</c:f>
              <c:numCache>
                <c:formatCode>General</c:formatCode>
                <c:ptCount val="6"/>
                <c:pt idx="0">
                  <c:v>5.3</c:v>
                </c:pt>
                <c:pt idx="1">
                  <c:v>6</c:v>
                </c:pt>
                <c:pt idx="2">
                  <c:v>6.4</c:v>
                </c:pt>
                <c:pt idx="3">
                  <c:v>7</c:v>
                </c:pt>
                <c:pt idx="4">
                  <c:v>7.7</c:v>
                </c:pt>
                <c:pt idx="5">
                  <c:v>8.3000000000000007</c:v>
                </c:pt>
              </c:numCache>
            </c:numRef>
          </c:xVal>
          <c:yVal>
            <c:numRef>
              <c:f>'[Resultados Experimentais e Figuras - ETA Sul.xlsx]Sulfato de alumínio'!$M$9:$M$14</c:f>
              <c:numCache>
                <c:formatCode>General</c:formatCode>
                <c:ptCount val="6"/>
                <c:pt idx="0">
                  <c:v>5.4</c:v>
                </c:pt>
                <c:pt idx="1">
                  <c:v>4.7</c:v>
                </c:pt>
                <c:pt idx="2">
                  <c:v>3.8</c:v>
                </c:pt>
                <c:pt idx="3">
                  <c:v>8.1</c:v>
                </c:pt>
                <c:pt idx="4">
                  <c:v>10.3</c:v>
                </c:pt>
                <c:pt idx="5">
                  <c:v>9.6999999999999993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D3-43EA-AC9E-E3E44ADCCCD9}"/>
            </c:ext>
          </c:extLst>
        </c:ser>
        <c:ser>
          <c:idx val="3"/>
          <c:order val="3"/>
          <c:tx>
            <c:strRef>
              <c:f>'[Resultados Experimentais e Figuras - ETA Sul.xlsx]Sulfato de alumínio'!$P$7:$R$7</c:f>
              <c:strCache>
                <c:ptCount val="1"/>
                <c:pt idx="0">
                  <c:v>15 mg Al2(SO4)3.14H2O/L)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Sul.xlsx]Sulfato de alumínio'!$P$9:$P$14</c:f>
              <c:numCache>
                <c:formatCode>General</c:formatCode>
                <c:ptCount val="6"/>
                <c:pt idx="0">
                  <c:v>5.4</c:v>
                </c:pt>
                <c:pt idx="1">
                  <c:v>6</c:v>
                </c:pt>
                <c:pt idx="2">
                  <c:v>6.5</c:v>
                </c:pt>
                <c:pt idx="3">
                  <c:v>7</c:v>
                </c:pt>
                <c:pt idx="4">
                  <c:v>7.7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Sul.xlsx]Sulfato de alumínio'!$Q$9:$Q$14</c:f>
              <c:numCache>
                <c:formatCode>General</c:formatCode>
                <c:ptCount val="6"/>
                <c:pt idx="0">
                  <c:v>8.4</c:v>
                </c:pt>
                <c:pt idx="1">
                  <c:v>5.9</c:v>
                </c:pt>
                <c:pt idx="2">
                  <c:v>2.2000000000000002</c:v>
                </c:pt>
                <c:pt idx="3">
                  <c:v>2.7</c:v>
                </c:pt>
                <c:pt idx="4">
                  <c:v>4.2</c:v>
                </c:pt>
                <c:pt idx="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D3-43EA-AC9E-E3E44ADCCCD9}"/>
            </c:ext>
          </c:extLst>
        </c:ser>
        <c:ser>
          <c:idx val="4"/>
          <c:order val="4"/>
          <c:tx>
            <c:strRef>
              <c:f>'[Resultados Experimentais e Figuras - ETA Sul.xlsx]Sulfato de alumínio'!$T$7:$V$7</c:f>
              <c:strCache>
                <c:ptCount val="1"/>
                <c:pt idx="0">
                  <c:v>20 mg Al2(SO4)3.14H2O/L)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Sul.xlsx]Sulfato de alumínio'!$T$9:$T$14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6.6</c:v>
                </c:pt>
                <c:pt idx="3">
                  <c:v>6.9</c:v>
                </c:pt>
                <c:pt idx="4">
                  <c:v>7.3</c:v>
                </c:pt>
                <c:pt idx="5">
                  <c:v>7.8</c:v>
                </c:pt>
              </c:numCache>
            </c:numRef>
          </c:xVal>
          <c:yVal>
            <c:numRef>
              <c:f>'[Resultados Experimentais e Figuras - ETA Sul.xlsx]Sulfato de alumínio'!$U$9:$U$14</c:f>
              <c:numCache>
                <c:formatCode>General</c:formatCode>
                <c:ptCount val="6"/>
                <c:pt idx="0">
                  <c:v>10.7</c:v>
                </c:pt>
                <c:pt idx="1">
                  <c:v>8.6</c:v>
                </c:pt>
                <c:pt idx="2">
                  <c:v>1.7</c:v>
                </c:pt>
                <c:pt idx="3">
                  <c:v>1.7</c:v>
                </c:pt>
                <c:pt idx="4">
                  <c:v>2</c:v>
                </c:pt>
                <c:pt idx="5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D3-43EA-AC9E-E3E44ADCCCD9}"/>
            </c:ext>
          </c:extLst>
        </c:ser>
        <c:ser>
          <c:idx val="5"/>
          <c:order val="5"/>
          <c:tx>
            <c:strRef>
              <c:f>'[Resultados Experimentais e Figuras - ETA Sul.xlsx]Sulfato de alumínio'!$X$7:$Z$7</c:f>
              <c:strCache>
                <c:ptCount val="1"/>
                <c:pt idx="0">
                  <c:v>30 mg Al2(SO4)3.14H2O/L)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Sul.xlsx]Sulfato de alumínio'!$X$9:$X$14</c:f>
              <c:numCache>
                <c:formatCode>General</c:formatCode>
                <c:ptCount val="6"/>
                <c:pt idx="0">
                  <c:v>5.3</c:v>
                </c:pt>
                <c:pt idx="1">
                  <c:v>6</c:v>
                </c:pt>
                <c:pt idx="2">
                  <c:v>6.4</c:v>
                </c:pt>
                <c:pt idx="3">
                  <c:v>6.9</c:v>
                </c:pt>
                <c:pt idx="4">
                  <c:v>7.4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Sul.xlsx]Sulfato de alumínio'!$Y$9:$Y$14</c:f>
              <c:numCache>
                <c:formatCode>General</c:formatCode>
                <c:ptCount val="6"/>
                <c:pt idx="0">
                  <c:v>10.1</c:v>
                </c:pt>
                <c:pt idx="1">
                  <c:v>6.9</c:v>
                </c:pt>
                <c:pt idx="2">
                  <c:v>1.9</c:v>
                </c:pt>
                <c:pt idx="3">
                  <c:v>1.9</c:v>
                </c:pt>
                <c:pt idx="4">
                  <c:v>2.2999999999999998</c:v>
                </c:pt>
                <c:pt idx="5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D3-43EA-AC9E-E3E44ADCC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59789483300719"/>
          <c:y val="0.34693758518280454"/>
          <c:w val="0.25757420219812738"/>
          <c:h val="0.3424057707072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Sul.xlsx]Sulfato de alumínio'!$D$7:$F$7</c:f>
              <c:strCache>
                <c:ptCount val="1"/>
                <c:pt idx="0">
                  <c:v> 5 mg Al2(SO4)3.14H2O/L)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Sul.xlsx]Sulfato de alumínio'!$D$9:$D$14</c:f>
              <c:numCache>
                <c:formatCode>General</c:formatCode>
                <c:ptCount val="6"/>
                <c:pt idx="0">
                  <c:v>5.3</c:v>
                </c:pt>
                <c:pt idx="1">
                  <c:v>6.1</c:v>
                </c:pt>
                <c:pt idx="2">
                  <c:v>6.6</c:v>
                </c:pt>
                <c:pt idx="3">
                  <c:v>7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Sul.xlsx]Sulfato de alumínio'!$E$9:$E$14</c:f>
              <c:numCache>
                <c:formatCode>General</c:formatCode>
                <c:ptCount val="6"/>
                <c:pt idx="0">
                  <c:v>7.7</c:v>
                </c:pt>
                <c:pt idx="1">
                  <c:v>6.1</c:v>
                </c:pt>
                <c:pt idx="2">
                  <c:v>6.8</c:v>
                </c:pt>
                <c:pt idx="3">
                  <c:v>9</c:v>
                </c:pt>
                <c:pt idx="4">
                  <c:v>9.1</c:v>
                </c:pt>
                <c:pt idx="5">
                  <c:v>8.6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D3-43EA-AC9E-E3E44ADCCCD9}"/>
            </c:ext>
          </c:extLst>
        </c:ser>
        <c:ser>
          <c:idx val="1"/>
          <c:order val="1"/>
          <c:tx>
            <c:strRef>
              <c:f>'[Resultados Experimentais e Figuras - ETA Sul.xlsx]Sulfato de alumínio'!$H$7:$J$7</c:f>
              <c:strCache>
                <c:ptCount val="1"/>
                <c:pt idx="0">
                  <c:v>7,5 mg Al2(SO4)3.14H2O/L)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Sul.xlsx]Sulfato de alumínio'!$H$9:$H$14</c:f>
              <c:numCache>
                <c:formatCode>General</c:formatCode>
                <c:ptCount val="6"/>
                <c:pt idx="0">
                  <c:v>5.3</c:v>
                </c:pt>
                <c:pt idx="1">
                  <c:v>6.2</c:v>
                </c:pt>
                <c:pt idx="2">
                  <c:v>6.7</c:v>
                </c:pt>
                <c:pt idx="3">
                  <c:v>7.1</c:v>
                </c:pt>
                <c:pt idx="4">
                  <c:v>7.6</c:v>
                </c:pt>
                <c:pt idx="5">
                  <c:v>7.8</c:v>
                </c:pt>
              </c:numCache>
            </c:numRef>
          </c:xVal>
          <c:yVal>
            <c:numRef>
              <c:f>'[Resultados Experimentais e Figuras - ETA Sul.xlsx]Sulfato de alumínio'!$I$9:$I$14</c:f>
              <c:numCache>
                <c:formatCode>General</c:formatCode>
                <c:ptCount val="6"/>
                <c:pt idx="0">
                  <c:v>5.8</c:v>
                </c:pt>
                <c:pt idx="1">
                  <c:v>3.6</c:v>
                </c:pt>
                <c:pt idx="2">
                  <c:v>4.4000000000000004</c:v>
                </c:pt>
                <c:pt idx="3">
                  <c:v>8.1</c:v>
                </c:pt>
                <c:pt idx="4">
                  <c:v>8.6</c:v>
                </c:pt>
                <c:pt idx="5">
                  <c:v>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D3-43EA-AC9E-E3E44ADCCCD9}"/>
            </c:ext>
          </c:extLst>
        </c:ser>
        <c:ser>
          <c:idx val="2"/>
          <c:order val="2"/>
          <c:tx>
            <c:strRef>
              <c:f>'[Resultados Experimentais e Figuras - ETA Sul.xlsx]Sulfato de alumínio'!$L$7:$N$7</c:f>
              <c:strCache>
                <c:ptCount val="1"/>
                <c:pt idx="0">
                  <c:v>10 mg Al2(SO4)3.14H2O/L)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Sul.xlsx]Sulfato de alumínio'!$L$9:$L$14</c:f>
              <c:numCache>
                <c:formatCode>General</c:formatCode>
                <c:ptCount val="6"/>
                <c:pt idx="0">
                  <c:v>5.3</c:v>
                </c:pt>
                <c:pt idx="1">
                  <c:v>6</c:v>
                </c:pt>
                <c:pt idx="2">
                  <c:v>6.4</c:v>
                </c:pt>
                <c:pt idx="3">
                  <c:v>7</c:v>
                </c:pt>
                <c:pt idx="4">
                  <c:v>7.7</c:v>
                </c:pt>
                <c:pt idx="5">
                  <c:v>8.3000000000000007</c:v>
                </c:pt>
              </c:numCache>
            </c:numRef>
          </c:xVal>
          <c:yVal>
            <c:numRef>
              <c:f>'[Resultados Experimentais e Figuras - ETA Sul.xlsx]Sulfato de alumínio'!$M$9:$M$14</c:f>
              <c:numCache>
                <c:formatCode>General</c:formatCode>
                <c:ptCount val="6"/>
                <c:pt idx="0">
                  <c:v>5.4</c:v>
                </c:pt>
                <c:pt idx="1">
                  <c:v>4.7</c:v>
                </c:pt>
                <c:pt idx="2">
                  <c:v>3.8</c:v>
                </c:pt>
                <c:pt idx="3">
                  <c:v>8.1</c:v>
                </c:pt>
                <c:pt idx="4">
                  <c:v>10.3</c:v>
                </c:pt>
                <c:pt idx="5">
                  <c:v>9.6999999999999993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D3-43EA-AC9E-E3E44ADCCCD9}"/>
            </c:ext>
          </c:extLst>
        </c:ser>
        <c:ser>
          <c:idx val="3"/>
          <c:order val="3"/>
          <c:tx>
            <c:strRef>
              <c:f>'[Resultados Experimentais e Figuras - ETA Sul.xlsx]Sulfato de alumínio'!$P$7:$R$7</c:f>
              <c:strCache>
                <c:ptCount val="1"/>
                <c:pt idx="0">
                  <c:v>15 mg Al2(SO4)3.14H2O/L)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Sul.xlsx]Sulfato de alumínio'!$P$9:$P$14</c:f>
              <c:numCache>
                <c:formatCode>General</c:formatCode>
                <c:ptCount val="6"/>
                <c:pt idx="0">
                  <c:v>5.4</c:v>
                </c:pt>
                <c:pt idx="1">
                  <c:v>6</c:v>
                </c:pt>
                <c:pt idx="2">
                  <c:v>6.5</c:v>
                </c:pt>
                <c:pt idx="3">
                  <c:v>7</c:v>
                </c:pt>
                <c:pt idx="4">
                  <c:v>7.7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Sul.xlsx]Sulfato de alumínio'!$Q$9:$Q$14</c:f>
              <c:numCache>
                <c:formatCode>General</c:formatCode>
                <c:ptCount val="6"/>
                <c:pt idx="0">
                  <c:v>8.4</c:v>
                </c:pt>
                <c:pt idx="1">
                  <c:v>5.9</c:v>
                </c:pt>
                <c:pt idx="2">
                  <c:v>2.2000000000000002</c:v>
                </c:pt>
                <c:pt idx="3">
                  <c:v>2.7</c:v>
                </c:pt>
                <c:pt idx="4">
                  <c:v>4.2</c:v>
                </c:pt>
                <c:pt idx="5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D3-43EA-AC9E-E3E44ADCCCD9}"/>
            </c:ext>
          </c:extLst>
        </c:ser>
        <c:ser>
          <c:idx val="4"/>
          <c:order val="4"/>
          <c:tx>
            <c:strRef>
              <c:f>'[Resultados Experimentais e Figuras - ETA Sul.xlsx]Sulfato de alumínio'!$T$7:$V$7</c:f>
              <c:strCache>
                <c:ptCount val="1"/>
                <c:pt idx="0">
                  <c:v>20 mg Al2(SO4)3.14H2O/L)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Sul.xlsx]Sulfato de alumínio'!$T$9:$T$14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6.6</c:v>
                </c:pt>
                <c:pt idx="3">
                  <c:v>6.9</c:v>
                </c:pt>
                <c:pt idx="4">
                  <c:v>7.3</c:v>
                </c:pt>
                <c:pt idx="5">
                  <c:v>7.8</c:v>
                </c:pt>
              </c:numCache>
            </c:numRef>
          </c:xVal>
          <c:yVal>
            <c:numRef>
              <c:f>'[Resultados Experimentais e Figuras - ETA Sul.xlsx]Sulfato de alumínio'!$U$9:$U$14</c:f>
              <c:numCache>
                <c:formatCode>General</c:formatCode>
                <c:ptCount val="6"/>
                <c:pt idx="0">
                  <c:v>10.7</c:v>
                </c:pt>
                <c:pt idx="1">
                  <c:v>8.6</c:v>
                </c:pt>
                <c:pt idx="2">
                  <c:v>1.7</c:v>
                </c:pt>
                <c:pt idx="3">
                  <c:v>1.7</c:v>
                </c:pt>
                <c:pt idx="4">
                  <c:v>2</c:v>
                </c:pt>
                <c:pt idx="5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D3-43EA-AC9E-E3E44ADCCCD9}"/>
            </c:ext>
          </c:extLst>
        </c:ser>
        <c:ser>
          <c:idx val="5"/>
          <c:order val="5"/>
          <c:tx>
            <c:strRef>
              <c:f>'[Resultados Experimentais e Figuras - ETA Sul.xlsx]Sulfato de alumínio'!$X$7:$Z$7</c:f>
              <c:strCache>
                <c:ptCount val="1"/>
                <c:pt idx="0">
                  <c:v>30 mg Al2(SO4)3.14H2O/L)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Sul.xlsx]Sulfato de alumínio'!$X$9:$X$14</c:f>
              <c:numCache>
                <c:formatCode>General</c:formatCode>
                <c:ptCount val="6"/>
                <c:pt idx="0">
                  <c:v>5.3</c:v>
                </c:pt>
                <c:pt idx="1">
                  <c:v>6</c:v>
                </c:pt>
                <c:pt idx="2">
                  <c:v>6.4</c:v>
                </c:pt>
                <c:pt idx="3">
                  <c:v>6.9</c:v>
                </c:pt>
                <c:pt idx="4">
                  <c:v>7.4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Sul.xlsx]Sulfato de alumínio'!$Y$9:$Y$14</c:f>
              <c:numCache>
                <c:formatCode>General</c:formatCode>
                <c:ptCount val="6"/>
                <c:pt idx="0">
                  <c:v>10.1</c:v>
                </c:pt>
                <c:pt idx="1">
                  <c:v>6.9</c:v>
                </c:pt>
                <c:pt idx="2">
                  <c:v>1.9</c:v>
                </c:pt>
                <c:pt idx="3">
                  <c:v>1.9</c:v>
                </c:pt>
                <c:pt idx="4">
                  <c:v>2.2999999999999998</c:v>
                </c:pt>
                <c:pt idx="5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D3-43EA-AC9E-E3E44ADCC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59789483300719"/>
          <c:y val="0.34693758518280454"/>
          <c:w val="0.25757420219812738"/>
          <c:h val="0.3424057707072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'[Resultados Experimentais e Figuras - ETA Sul.xlsx]Cloreto Férrico'!$D$7:$F$7</c:f>
              <c:strCache>
                <c:ptCount val="1"/>
                <c:pt idx="0">
                  <c:v> 5 mg FeCl3/L)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'[Resultados Experimentais e Figuras - ETA Sul.xlsx]Cloreto Férrico'!$D$9:$D$14</c:f>
              <c:numCache>
                <c:formatCode>General</c:formatCode>
                <c:ptCount val="6"/>
                <c:pt idx="0">
                  <c:v>5.5</c:v>
                </c:pt>
                <c:pt idx="1">
                  <c:v>6</c:v>
                </c:pt>
                <c:pt idx="2">
                  <c:v>6.5</c:v>
                </c:pt>
                <c:pt idx="3">
                  <c:v>7.1</c:v>
                </c:pt>
                <c:pt idx="4">
                  <c:v>7.4</c:v>
                </c:pt>
                <c:pt idx="5">
                  <c:v>8.1</c:v>
                </c:pt>
              </c:numCache>
            </c:numRef>
          </c:xVal>
          <c:yVal>
            <c:numRef>
              <c:f>'[Resultados Experimentais e Figuras - ETA Sul.xlsx]Cloreto Férrico'!$E$9:$E$14</c:f>
              <c:numCache>
                <c:formatCode>General</c:formatCode>
                <c:ptCount val="6"/>
                <c:pt idx="0">
                  <c:v>3</c:v>
                </c:pt>
                <c:pt idx="1">
                  <c:v>1.8</c:v>
                </c:pt>
                <c:pt idx="2">
                  <c:v>2.2999999999999998</c:v>
                </c:pt>
                <c:pt idx="3">
                  <c:v>8.8000000000000007</c:v>
                </c:pt>
                <c:pt idx="4">
                  <c:v>9</c:v>
                </c:pt>
                <c:pt idx="5">
                  <c:v>8.6999999999999993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AB-4660-BAFA-A9D809486AD4}"/>
            </c:ext>
          </c:extLst>
        </c:ser>
        <c:ser>
          <c:idx val="1"/>
          <c:order val="1"/>
          <c:tx>
            <c:strRef>
              <c:f>'[Resultados Experimentais e Figuras - ETA Sul.xlsx]Cloreto Férrico'!$H$7:$J$7</c:f>
              <c:strCache>
                <c:ptCount val="1"/>
                <c:pt idx="0">
                  <c:v> 7,5 mg FeCl3/L)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'[Resultados Experimentais e Figuras - ETA Sul.xlsx]Cloreto Férrico'!$H$9:$H$14</c:f>
              <c:numCache>
                <c:formatCode>General</c:formatCode>
                <c:ptCount val="6"/>
                <c:pt idx="0">
                  <c:v>5.4</c:v>
                </c:pt>
                <c:pt idx="1">
                  <c:v>6.1</c:v>
                </c:pt>
                <c:pt idx="2">
                  <c:v>6.4</c:v>
                </c:pt>
                <c:pt idx="3">
                  <c:v>6.9</c:v>
                </c:pt>
                <c:pt idx="4">
                  <c:v>7.4</c:v>
                </c:pt>
                <c:pt idx="5">
                  <c:v>8.3000000000000007</c:v>
                </c:pt>
              </c:numCache>
            </c:numRef>
          </c:xVal>
          <c:yVal>
            <c:numRef>
              <c:f>'[Resultados Experimentais e Figuras - ETA Sul.xlsx]Cloreto Férrico'!$I$9:$I$14</c:f>
              <c:numCache>
                <c:formatCode>General</c:formatCode>
                <c:ptCount val="6"/>
                <c:pt idx="0">
                  <c:v>7.6</c:v>
                </c:pt>
                <c:pt idx="1">
                  <c:v>1.3</c:v>
                </c:pt>
                <c:pt idx="2">
                  <c:v>0.9</c:v>
                </c:pt>
                <c:pt idx="3">
                  <c:v>2.1</c:v>
                </c:pt>
                <c:pt idx="4">
                  <c:v>2.2999999999999998</c:v>
                </c:pt>
                <c:pt idx="5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AB-4660-BAFA-A9D809486AD4}"/>
            </c:ext>
          </c:extLst>
        </c:ser>
        <c:ser>
          <c:idx val="2"/>
          <c:order val="2"/>
          <c:tx>
            <c:strRef>
              <c:f>'[Resultados Experimentais e Figuras - ETA Sul.xlsx]Cloreto Férrico'!$L$7:$N$7</c:f>
              <c:strCache>
                <c:ptCount val="1"/>
                <c:pt idx="0">
                  <c:v> 10 mg FeCl3/L)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'[Resultados Experimentais e Figuras - ETA Sul.xlsx]Cloreto Férrico'!$L$9:$L$14</c:f>
              <c:numCache>
                <c:formatCode>General</c:formatCode>
                <c:ptCount val="6"/>
                <c:pt idx="0">
                  <c:v>5.6</c:v>
                </c:pt>
                <c:pt idx="1">
                  <c:v>6.1</c:v>
                </c:pt>
                <c:pt idx="2">
                  <c:v>6.6</c:v>
                </c:pt>
                <c:pt idx="3">
                  <c:v>7.1</c:v>
                </c:pt>
                <c:pt idx="4">
                  <c:v>7.6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Sul.xlsx]Cloreto Férrico'!$M$9:$M$14</c:f>
              <c:numCache>
                <c:formatCode>General</c:formatCode>
                <c:ptCount val="6"/>
                <c:pt idx="0">
                  <c:v>1.5</c:v>
                </c:pt>
                <c:pt idx="1">
                  <c:v>1.7</c:v>
                </c:pt>
                <c:pt idx="2">
                  <c:v>1.4</c:v>
                </c:pt>
                <c:pt idx="3">
                  <c:v>1.5</c:v>
                </c:pt>
                <c:pt idx="4">
                  <c:v>1.9</c:v>
                </c:pt>
                <c:pt idx="5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AB-4660-BAFA-A9D809486AD4}"/>
            </c:ext>
          </c:extLst>
        </c:ser>
        <c:ser>
          <c:idx val="3"/>
          <c:order val="3"/>
          <c:tx>
            <c:strRef>
              <c:f>'[Resultados Experimentais e Figuras - ETA Sul.xlsx]Cloreto Férrico'!$P$7:$R$7</c:f>
              <c:strCache>
                <c:ptCount val="1"/>
                <c:pt idx="0">
                  <c:v> 15 mg FeCl3/L)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'[Resultados Experimentais e Figuras - ETA Sul.xlsx]Cloreto Férrico'!$P$9:$P$14</c:f>
              <c:numCache>
                <c:formatCode>General</c:formatCode>
                <c:ptCount val="6"/>
                <c:pt idx="0">
                  <c:v>4.8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7.4</c:v>
                </c:pt>
                <c:pt idx="5">
                  <c:v>7.9</c:v>
                </c:pt>
              </c:numCache>
            </c:numRef>
          </c:xVal>
          <c:yVal>
            <c:numRef>
              <c:f>'[Resultados Experimentais e Figuras - ETA Sul.xlsx]Cloreto Férrico'!$Q$9:$Q$14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1</c:v>
                </c:pt>
                <c:pt idx="2">
                  <c:v>1.5</c:v>
                </c:pt>
                <c:pt idx="3">
                  <c:v>0.9</c:v>
                </c:pt>
                <c:pt idx="4">
                  <c:v>1.2</c:v>
                </c:pt>
                <c:pt idx="5">
                  <c:v>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AB-4660-BAFA-A9D809486AD4}"/>
            </c:ext>
          </c:extLst>
        </c:ser>
        <c:ser>
          <c:idx val="4"/>
          <c:order val="4"/>
          <c:tx>
            <c:strRef>
              <c:f>'[Resultados Experimentais e Figuras - ETA Sul.xlsx]Cloreto Férrico'!$T$7:$V$7</c:f>
              <c:strCache>
                <c:ptCount val="1"/>
                <c:pt idx="0">
                  <c:v> 20 mg FeCl3/L)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'[Resultados Experimentais e Figuras - ETA Sul.xlsx]Cloreto Férrico'!$T$9:$T$14</c:f>
              <c:numCache>
                <c:formatCode>General</c:formatCode>
                <c:ptCount val="6"/>
                <c:pt idx="0">
                  <c:v>5.4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7.3</c:v>
                </c:pt>
                <c:pt idx="5">
                  <c:v>8.4</c:v>
                </c:pt>
              </c:numCache>
            </c:numRef>
          </c:xVal>
          <c:yVal>
            <c:numRef>
              <c:f>'[Resultados Experimentais e Figuras - ETA Sul.xlsx]Cloreto Férrico'!$U$9:$U$14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0.9</c:v>
                </c:pt>
                <c:pt idx="2">
                  <c:v>1.1000000000000001</c:v>
                </c:pt>
                <c:pt idx="3">
                  <c:v>1.2</c:v>
                </c:pt>
                <c:pt idx="4">
                  <c:v>1.1000000000000001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FAB-4660-BAFA-A9D809486AD4}"/>
            </c:ext>
          </c:extLst>
        </c:ser>
        <c:ser>
          <c:idx val="5"/>
          <c:order val="5"/>
          <c:tx>
            <c:strRef>
              <c:f>'[Resultados Experimentais e Figuras - ETA Sul.xlsx]Cloreto Férrico'!$X$7:$Z$7</c:f>
              <c:strCache>
                <c:ptCount val="1"/>
                <c:pt idx="0">
                  <c:v> 30 mg FeCl3/L)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'[Resultados Experimentais e Figuras - ETA Sul.xlsx]Cloreto Férrico'!$X$9:$X$14</c:f>
              <c:numCache>
                <c:formatCode>General</c:formatCode>
                <c:ptCount val="6"/>
                <c:pt idx="0">
                  <c:v>5.4</c:v>
                </c:pt>
                <c:pt idx="1">
                  <c:v>6.2</c:v>
                </c:pt>
                <c:pt idx="2">
                  <c:v>6.6</c:v>
                </c:pt>
                <c:pt idx="3">
                  <c:v>7</c:v>
                </c:pt>
                <c:pt idx="4">
                  <c:v>7.3</c:v>
                </c:pt>
                <c:pt idx="5">
                  <c:v>8.4</c:v>
                </c:pt>
              </c:numCache>
            </c:numRef>
          </c:xVal>
          <c:yVal>
            <c:numRef>
              <c:f>'[Resultados Experimentais e Figuras - ETA Sul.xlsx]Cloreto Férrico'!$Y$9:$Y$14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0.9</c:v>
                </c:pt>
                <c:pt idx="2">
                  <c:v>1.1000000000000001</c:v>
                </c:pt>
                <c:pt idx="3">
                  <c:v>1.2</c:v>
                </c:pt>
                <c:pt idx="4">
                  <c:v>1.1000000000000001</c:v>
                </c:pt>
                <c:pt idx="5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FAB-4660-BAFA-A9D809486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79247"/>
        <c:axId val="1886609519"/>
      </c:scatterChart>
      <c:valAx>
        <c:axId val="33479247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 de coagulação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6609519"/>
        <c:crosses val="autoZero"/>
        <c:crossBetween val="midCat"/>
      </c:valAx>
      <c:valAx>
        <c:axId val="18866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da água decantada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79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79794540424463"/>
          <c:y val="0.34693758518280454"/>
          <c:w val="0.21437404476774555"/>
          <c:h val="0.3424057707072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0.15136</cdr:x>
      <cdr:y>0.57523</cdr:y>
    </cdr:from>
    <cdr:to>
      <cdr:x>0.47054</cdr:x>
      <cdr:y>0.65985</cdr:y>
    </cdr:to>
    <cdr:sp macro="" textlink="">
      <cdr:nvSpPr>
        <cdr:cNvPr id="5121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7999" y="2318731"/>
          <a:ext cx="2188933" cy="341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Concentração de partículas=10,0 mg/l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Massa Específica=2.750 Kg/m3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0.12702</cdr:x>
      <cdr:y>0.4994</cdr:y>
    </cdr:from>
    <cdr:to>
      <cdr:x>0.96433</cdr:x>
      <cdr:y>0.4994</cdr:y>
    </cdr:to>
    <cdr:sp macro="" textlink="">
      <cdr:nvSpPr>
        <cdr:cNvPr id="3" name="Conector reto 2"/>
        <cdr:cNvSpPr/>
      </cdr:nvSpPr>
      <cdr:spPr>
        <a:xfrm xmlns:a="http://schemas.openxmlformats.org/drawingml/2006/main">
          <a:off x="733425" y="1695450"/>
          <a:ext cx="452437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0.20304</cdr:x>
      <cdr:y>0.48822</cdr:y>
    </cdr:from>
    <cdr:to>
      <cdr:x>0.21648</cdr:x>
      <cdr:y>0.50885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1142999" y="165735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0.40396</cdr:x>
      <cdr:y>0.48822</cdr:y>
    </cdr:from>
    <cdr:to>
      <cdr:x>0.41715</cdr:x>
      <cdr:y>0.50885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2228850" y="165735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0.27334</cdr:x>
      <cdr:y>0.48822</cdr:y>
    </cdr:from>
    <cdr:to>
      <cdr:x>0.28702</cdr:x>
      <cdr:y>0.50885</cdr:y>
    </cdr:to>
    <cdr:sp macro="" textlink="">
      <cdr:nvSpPr>
        <cdr:cNvPr id="8" name="Elipse 7"/>
        <cdr:cNvSpPr/>
      </cdr:nvSpPr>
      <cdr:spPr>
        <a:xfrm xmlns:a="http://schemas.openxmlformats.org/drawingml/2006/main">
          <a:off x="1524000" y="165735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1F497D"/>
        </a:solidFill>
        <a:ln xmlns:a="http://schemas.openxmlformats.org/drawingml/2006/main" w="25400" cap="flat" cmpd="sng" algn="ctr">
          <a:solidFill>
            <a:srgbClr val="1F497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0.18883</cdr:x>
      <cdr:y>0.5136</cdr:y>
    </cdr:from>
    <cdr:to>
      <cdr:x>0.22946</cdr:x>
      <cdr:y>0.57323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1066800" y="1743075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/>
            <a:t>1</a:t>
          </a:r>
        </a:p>
      </cdr:txBody>
    </cdr:sp>
  </cdr:relSizeAnchor>
  <cdr:relSizeAnchor xmlns:cdr="http://schemas.openxmlformats.org/drawingml/2006/chartDrawing">
    <cdr:from>
      <cdr:x>0.25962</cdr:x>
      <cdr:y>0.51591</cdr:y>
    </cdr:from>
    <cdr:to>
      <cdr:x>0.30001</cdr:x>
      <cdr:y>0.5753</cdr:y>
    </cdr:to>
    <cdr:sp macro="" textlink="">
      <cdr:nvSpPr>
        <cdr:cNvPr id="10" name="CaixaDeTexto 1"/>
        <cdr:cNvSpPr txBox="1"/>
      </cdr:nvSpPr>
      <cdr:spPr>
        <a:xfrm xmlns:a="http://schemas.openxmlformats.org/drawingml/2006/main">
          <a:off x="1447800" y="1752600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/>
            <a:t>2</a:t>
          </a:r>
        </a:p>
      </cdr:txBody>
    </cdr:sp>
  </cdr:relSizeAnchor>
  <cdr:relSizeAnchor xmlns:cdr="http://schemas.openxmlformats.org/drawingml/2006/chartDrawing">
    <cdr:from>
      <cdr:x>0.38801</cdr:x>
      <cdr:y>0.42531</cdr:y>
    </cdr:from>
    <cdr:to>
      <cdr:x>0.42864</cdr:x>
      <cdr:y>0.4847</cdr:y>
    </cdr:to>
    <cdr:sp macro="" textlink="">
      <cdr:nvSpPr>
        <cdr:cNvPr id="11" name="CaixaDeTexto 1"/>
        <cdr:cNvSpPr txBox="1"/>
      </cdr:nvSpPr>
      <cdr:spPr>
        <a:xfrm xmlns:a="http://schemas.openxmlformats.org/drawingml/2006/main">
          <a:off x="2143125" y="1447800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200"/>
            <a:t>3</a:t>
          </a:r>
        </a:p>
      </cdr:txBody>
    </cdr:sp>
  </cdr:relSizeAnchor>
  <cdr:relSizeAnchor xmlns:cdr="http://schemas.openxmlformats.org/drawingml/2006/chartDrawing">
    <cdr:from>
      <cdr:x>0.65773</cdr:x>
      <cdr:y>0.50729</cdr:y>
    </cdr:from>
    <cdr:to>
      <cdr:x>0.69836</cdr:x>
      <cdr:y>0.56765</cdr:y>
    </cdr:to>
    <cdr:sp macro="" textlink="">
      <cdr:nvSpPr>
        <cdr:cNvPr id="16" name="CaixaDeTexto 1"/>
        <cdr:cNvSpPr txBox="1"/>
      </cdr:nvSpPr>
      <cdr:spPr>
        <a:xfrm xmlns:a="http://schemas.openxmlformats.org/drawingml/2006/main">
          <a:off x="3600450" y="1724025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/>
            <a:t>4</a:t>
          </a:r>
        </a:p>
      </cdr:txBody>
    </cdr:sp>
  </cdr:relSizeAnchor>
  <cdr:relSizeAnchor xmlns:cdr="http://schemas.openxmlformats.org/drawingml/2006/chartDrawing">
    <cdr:from>
      <cdr:x>0.80754</cdr:x>
      <cdr:y>0.51081</cdr:y>
    </cdr:from>
    <cdr:to>
      <cdr:x>0.84817</cdr:x>
      <cdr:y>0.56971</cdr:y>
    </cdr:to>
    <cdr:sp macro="" textlink="">
      <cdr:nvSpPr>
        <cdr:cNvPr id="17" name="CaixaDeTexto 1"/>
        <cdr:cNvSpPr txBox="1"/>
      </cdr:nvSpPr>
      <cdr:spPr>
        <a:xfrm xmlns:a="http://schemas.openxmlformats.org/drawingml/2006/main">
          <a:off x="4410075" y="1733550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200"/>
            <a:t>5</a:t>
          </a:r>
        </a:p>
      </cdr:txBody>
    </cdr:sp>
  </cdr:relSizeAnchor>
  <cdr:relSizeAnchor xmlns:cdr="http://schemas.openxmlformats.org/drawingml/2006/chartDrawing">
    <cdr:from>
      <cdr:x>0.67542</cdr:x>
      <cdr:y>0.48822</cdr:y>
    </cdr:from>
    <cdr:to>
      <cdr:x>0.68861</cdr:x>
      <cdr:y>0.50885</cdr:y>
    </cdr:to>
    <cdr:sp macro="" textlink="">
      <cdr:nvSpPr>
        <cdr:cNvPr id="18" name="Elipse 17"/>
        <cdr:cNvSpPr/>
      </cdr:nvSpPr>
      <cdr:spPr>
        <a:xfrm xmlns:a="http://schemas.openxmlformats.org/drawingml/2006/main">
          <a:off x="3695700" y="1657350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1F497D"/>
        </a:solidFill>
        <a:ln xmlns:a="http://schemas.openxmlformats.org/drawingml/2006/main" w="25400" cap="flat" cmpd="sng" algn="ctr">
          <a:solidFill>
            <a:srgbClr val="1F497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0.8215</cdr:x>
      <cdr:y>0.4847</cdr:y>
    </cdr:from>
    <cdr:to>
      <cdr:x>0.83469</cdr:x>
      <cdr:y>0.50678</cdr:y>
    </cdr:to>
    <cdr:sp macro="" textlink="">
      <cdr:nvSpPr>
        <cdr:cNvPr id="19" name="Elipse 18"/>
        <cdr:cNvSpPr/>
      </cdr:nvSpPr>
      <cdr:spPr>
        <a:xfrm xmlns:a="http://schemas.openxmlformats.org/drawingml/2006/main">
          <a:off x="4486275" y="1647825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1F497D"/>
        </a:solidFill>
        <a:ln xmlns:a="http://schemas.openxmlformats.org/drawingml/2006/main" w="25400" cap="flat" cmpd="sng" algn="ctr">
          <a:solidFill>
            <a:srgbClr val="1F497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0.41119</cdr:x>
      <cdr:y>0.5017</cdr:y>
    </cdr:from>
    <cdr:to>
      <cdr:x>0.41268</cdr:x>
      <cdr:y>0.62145</cdr:y>
    </cdr:to>
    <cdr:sp macro="" textlink="">
      <cdr:nvSpPr>
        <cdr:cNvPr id="21" name="Conector de seta reta 20"/>
        <cdr:cNvSpPr/>
      </cdr:nvSpPr>
      <cdr:spPr>
        <a:xfrm xmlns:a="http://schemas.openxmlformats.org/drawingml/2006/main">
          <a:off x="2266950" y="1704975"/>
          <a:ext cx="9525" cy="40005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0.3865</cdr:x>
      <cdr:y>0.61561</cdr:y>
    </cdr:from>
    <cdr:to>
      <cdr:x>0.42689</cdr:x>
      <cdr:y>0.67525</cdr:y>
    </cdr:to>
    <cdr:sp macro="" textlink="">
      <cdr:nvSpPr>
        <cdr:cNvPr id="22" name="CaixaDeTexto 1"/>
        <cdr:cNvSpPr txBox="1"/>
      </cdr:nvSpPr>
      <cdr:spPr>
        <a:xfrm xmlns:a="http://schemas.openxmlformats.org/drawingml/2006/main">
          <a:off x="2133600" y="2085975"/>
          <a:ext cx="2190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/>
            <a:t>3a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0.28754</cdr:x>
      <cdr:y>0.52733</cdr:y>
    </cdr:from>
    <cdr:to>
      <cdr:x>0.38277</cdr:x>
      <cdr:y>0.63845</cdr:y>
    </cdr:to>
    <cdr:sp macro="" textlink="">
      <cdr:nvSpPr>
        <cdr:cNvPr id="2" name="Triângulo retângulo 1"/>
        <cdr:cNvSpPr/>
      </cdr:nvSpPr>
      <cdr:spPr>
        <a:xfrm xmlns:a="http://schemas.openxmlformats.org/drawingml/2006/main">
          <a:off x="1600200" y="1790700"/>
          <a:ext cx="514350" cy="371475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bg2">
            <a:lumMod val="50000"/>
            <a:alpha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0.37754</cdr:x>
      <cdr:y>0.48264</cdr:y>
    </cdr:from>
    <cdr:to>
      <cdr:x>0.46752</cdr:x>
      <cdr:y>0.56971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085975" y="1638300"/>
          <a:ext cx="485775" cy="2952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  <a:alpha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0.52561</cdr:x>
      <cdr:y>0.4479</cdr:y>
    </cdr:from>
    <cdr:to>
      <cdr:x>0.7001</cdr:x>
      <cdr:y>0.53292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886075" y="1524000"/>
          <a:ext cx="94297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1"/>
            <a:t>Varredura</a:t>
          </a:r>
        </a:p>
      </cdr:txBody>
    </cdr:sp>
  </cdr:relSizeAnchor>
  <cdr:relSizeAnchor xmlns:cdr="http://schemas.openxmlformats.org/drawingml/2006/chartDrawing">
    <cdr:from>
      <cdr:x>0.46578</cdr:x>
      <cdr:y>0.49381</cdr:y>
    </cdr:from>
    <cdr:to>
      <cdr:x>0.53981</cdr:x>
      <cdr:y>0.52733</cdr:y>
    </cdr:to>
    <cdr:sp macro="" textlink="">
      <cdr:nvSpPr>
        <cdr:cNvPr id="8" name="Conector angulado 7"/>
        <cdr:cNvSpPr/>
      </cdr:nvSpPr>
      <cdr:spPr>
        <a:xfrm xmlns:a="http://schemas.openxmlformats.org/drawingml/2006/main" flipH="1">
          <a:off x="2562225" y="1676400"/>
          <a:ext cx="400050" cy="114299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0.49743</cdr:x>
      <cdr:y>0.61282</cdr:y>
    </cdr:from>
    <cdr:to>
      <cdr:x>0.78984</cdr:x>
      <cdr:y>0.69784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2733675" y="2076450"/>
          <a:ext cx="1581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="1"/>
            <a:t>Adsorção-neutralização</a:t>
          </a:r>
        </a:p>
      </cdr:txBody>
    </cdr:sp>
  </cdr:relSizeAnchor>
  <cdr:relSizeAnchor xmlns:cdr="http://schemas.openxmlformats.org/drawingml/2006/chartDrawing">
    <cdr:from>
      <cdr:x>0.38452</cdr:x>
      <cdr:y>0.64404</cdr:y>
    </cdr:from>
    <cdr:to>
      <cdr:x>0.50441</cdr:x>
      <cdr:y>0.65768</cdr:y>
    </cdr:to>
    <cdr:sp macro="" textlink="">
      <cdr:nvSpPr>
        <cdr:cNvPr id="10" name="Conector angulado 9"/>
        <cdr:cNvSpPr/>
      </cdr:nvSpPr>
      <cdr:spPr>
        <a:xfrm xmlns:a="http://schemas.openxmlformats.org/drawingml/2006/main" flipH="1" flipV="1">
          <a:off x="2124073" y="2181226"/>
          <a:ext cx="647702" cy="45719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100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00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0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0.pn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wmf"/><Relationship Id="rId7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wmf"/><Relationship Id="rId7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870.png"/><Relationship Id="rId7" Type="http://schemas.openxmlformats.org/officeDocument/2006/relationships/image" Target="../media/image2.wmf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880.png"/><Relationship Id="rId10" Type="http://schemas.openxmlformats.org/officeDocument/2006/relationships/image" Target="../media/image94.png"/><Relationship Id="rId9" Type="http://schemas.openxmlformats.org/officeDocument/2006/relationships/image" Target="../media/image84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91.png"/><Relationship Id="rId7" Type="http://schemas.openxmlformats.org/officeDocument/2006/relationships/image" Target="../media/image8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930.png"/><Relationship Id="rId4" Type="http://schemas.openxmlformats.org/officeDocument/2006/relationships/image" Target="../media/image9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41313"/>
            <a:ext cx="713988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COAGULAÇÃO </a:t>
            </a:r>
            <a:br>
              <a:rPr lang="pt-BR" sz="4000" dirty="0"/>
            </a:br>
            <a:r>
              <a:rPr lang="pt-BR" sz="4000" dirty="0"/>
              <a:t>SISTEMAS COLOIDAIS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403648" y="2133600"/>
          <a:ext cx="6984776" cy="417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4"/>
              <p:cNvSpPr txBox="1"/>
              <p:nvPr/>
            </p:nvSpPr>
            <p:spPr bwMode="auto">
              <a:xfrm>
                <a:off x="3347864" y="1844824"/>
                <a:ext cx="3239963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26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1844824"/>
                <a:ext cx="3239963" cy="430212"/>
              </a:xfrm>
              <a:prstGeom prst="rect">
                <a:avLst/>
              </a:prstGeom>
              <a:blipFill>
                <a:blip r:embed="rId2"/>
                <a:stretch>
                  <a:fillRect b="-8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824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85356"/>
              </p:ext>
            </p:extLst>
          </p:nvPr>
        </p:nvGraphicFramePr>
        <p:xfrm>
          <a:off x="1128316" y="2564904"/>
          <a:ext cx="6887368" cy="3528392"/>
        </p:xfrm>
        <a:graphic>
          <a:graphicData uri="http://schemas.openxmlformats.org/drawingml/2006/table">
            <a:tbl>
              <a:tblPr/>
              <a:tblGrid>
                <a:gridCol w="496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de rotor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Valor de K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Hélice propulsora marítima (3 hélices)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retas)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curvas)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45</a:t>
                      </a:r>
                      <a:r>
                        <a:rPr kumimoji="0" 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32</a:t>
                      </a:r>
                      <a:r>
                        <a:rPr kumimoji="0" 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 a 1,2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seis palhetas inclinadas a 45</a:t>
                      </a:r>
                      <a:r>
                        <a:rPr kumimoji="0" 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97" name="Picture 3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6945313" cy="830263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CÁLCULO DO GRADIENTE DE VELOCIDADE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5"/>
              <p:cNvSpPr txBox="1"/>
              <p:nvPr/>
            </p:nvSpPr>
            <p:spPr bwMode="auto">
              <a:xfrm>
                <a:off x="5361029" y="3034865"/>
                <a:ext cx="2941638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≅5 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 5,5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29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029" y="3034865"/>
                <a:ext cx="2941638" cy="469900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6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139880" cy="11207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 ESCOAMENTO RADIAL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9"/>
              <p:cNvSpPr txBox="1"/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29" name="Picture 41" descr="Radial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2509680"/>
            <a:ext cx="3471288" cy="34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5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57294"/>
            <a:ext cx="160017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3"/>
              <p:cNvSpPr txBox="1"/>
              <p:nvPr/>
            </p:nvSpPr>
            <p:spPr bwMode="auto">
              <a:xfrm>
                <a:off x="5393469" y="3051785"/>
                <a:ext cx="3279713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 2,0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31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3469" y="3051785"/>
                <a:ext cx="3279713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0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450" y="228600"/>
            <a:ext cx="7142038" cy="11207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 ESCOAMENTO RADIAL</a:t>
            </a:r>
          </a:p>
        </p:txBody>
      </p:sp>
      <p:pic>
        <p:nvPicPr>
          <p:cNvPr id="13353" name="Picture 41" descr="Pitched Impell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5" y="2435647"/>
            <a:ext cx="3522637" cy="35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3016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51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4540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53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6064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55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7588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9112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5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06362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73" name="Picture 61" descr="http://www.dynamixinc.com/wp-content/uploads/2015/03/pitch-p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673" y="3821234"/>
            <a:ext cx="1872208" cy="12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532" y="4881654"/>
            <a:ext cx="2177650" cy="11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3180FA3A-A404-491A-8D28-B49B71229073}"/>
                  </a:ext>
                </a:extLst>
              </p:cNvPr>
              <p:cNvSpPr txBox="1"/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3180FA3A-A404-491A-8D28-B49B7122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5326672" y="3194050"/>
                <a:ext cx="2941638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 0,8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6672" y="3194050"/>
                <a:ext cx="2941638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4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934200" cy="11207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 ESCOAMENTO AXIAL</a:t>
            </a:r>
          </a:p>
        </p:txBody>
      </p:sp>
      <p:pic>
        <p:nvPicPr>
          <p:cNvPr id="14377" name="Picture 41" descr="Marine-Type Propell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133" y="2386210"/>
            <a:ext cx="3384376" cy="34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3" name="Picture 47" descr="Propeller Bl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145" y="4287454"/>
            <a:ext cx="1584176" cy="11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296888CC-E3E7-45B4-8718-B08958D88E5D}"/>
                  </a:ext>
                </a:extLst>
              </p:cNvPr>
              <p:cNvSpPr txBox="1"/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296888CC-E3E7-45B4-8718-B08958D88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3"/>
              <p:cNvSpPr txBox="1"/>
              <p:nvPr/>
            </p:nvSpPr>
            <p:spPr bwMode="auto">
              <a:xfrm>
                <a:off x="5405436" y="3194050"/>
                <a:ext cx="2941638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≅0,3 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38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436" y="3194050"/>
                <a:ext cx="2941638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2" name="Picture 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934200" cy="112077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 ESCOAMENTO AXIAL</a:t>
            </a:r>
          </a:p>
        </p:txBody>
      </p:sp>
      <p:pic>
        <p:nvPicPr>
          <p:cNvPr id="16425" name="Picture 41" descr="Hydrofoil Impell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20886"/>
            <a:ext cx="3357339" cy="33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5" name="Picture 51" descr="Resultado de imagem para hydrofoil impeller flocculati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588113" y="4105764"/>
            <a:ext cx="2160240" cy="14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AEF771C2-CE36-49BB-8B53-0BF5924E9B26}"/>
                  </a:ext>
                </a:extLst>
              </p:cNvPr>
              <p:cNvSpPr txBox="1"/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AEF771C2-CE36-49BB-8B53-0BF5924E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414" y="2118824"/>
                <a:ext cx="2941638" cy="633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8229600" cy="43910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Gradiente de velocidade </a:t>
            </a:r>
            <a:r>
              <a:rPr lang="pt-BR" sz="3600" dirty="0">
                <a:sym typeface="Symbol" pitchFamily="18" charset="2"/>
              </a:rPr>
              <a:t> 1.000 s</a:t>
            </a:r>
            <a:r>
              <a:rPr lang="pt-BR" sz="3600" baseline="30000" dirty="0">
                <a:sym typeface="Symbol" pitchFamily="18" charset="2"/>
              </a:rPr>
              <a:t>-1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Mecanismo de coagulação por adsorção-neutralização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Gradiente de velocidade </a:t>
            </a:r>
            <a:r>
              <a:rPr lang="pt-BR" sz="3600" dirty="0">
                <a:sym typeface="Symbol" pitchFamily="18" charset="2"/>
              </a:rPr>
              <a:t> 300 s</a:t>
            </a:r>
            <a:r>
              <a:rPr lang="pt-BR" sz="3600" baseline="30000" dirty="0">
                <a:sym typeface="Symbol" pitchFamily="18" charset="2"/>
              </a:rPr>
              <a:t>-1</a:t>
            </a:r>
            <a:r>
              <a:rPr lang="pt-BR" sz="3600" dirty="0">
                <a:sym typeface="Symbol" pitchFamily="18" charset="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Mecanismo de coagulação por varredura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Tempo de detenção hidráulico </a:t>
            </a:r>
            <a:r>
              <a:rPr lang="pt-BR" sz="3600" dirty="0">
                <a:sym typeface="Symbol" pitchFamily="18" charset="2"/>
              </a:rPr>
              <a:t> 30 s</a:t>
            </a:r>
            <a:endParaRPr lang="pt-BR" sz="3600" dirty="0"/>
          </a:p>
        </p:txBody>
      </p:sp>
      <p:pic>
        <p:nvPicPr>
          <p:cNvPr id="101379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/>
              <a:t>UNIDADES DE MISTURA RÁPIDA</a:t>
            </a:r>
            <a:br>
              <a:rPr lang="pt-BR" sz="4000" dirty="0"/>
            </a:br>
            <a:r>
              <a:rPr lang="pt-BR" sz="4000" dirty="0"/>
              <a:t>DIMENSIONAMENTO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55779" y="2161311"/>
            <a:ext cx="8278813" cy="32846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Movimento Browniano: Bombardeamento pelas moléculas de água.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Efeito </a:t>
            </a:r>
            <a:r>
              <a:rPr lang="pt-BR" sz="3200" dirty="0" err="1"/>
              <a:t>Tyndall</a:t>
            </a:r>
            <a:r>
              <a:rPr lang="pt-BR" sz="3200" dirty="0"/>
              <a:t>: Propriedade de dispersar a luz. A quantificação desta propriedade de um sistema coloidal é denominada </a:t>
            </a:r>
            <a:r>
              <a:rPr lang="pt-BR" sz="3200" dirty="0" err="1"/>
              <a:t>nefelometria</a:t>
            </a:r>
            <a:r>
              <a:rPr lang="pt-BR" sz="32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200" dirty="0"/>
              <a:t>Comportamento Elétrico: Existência de cargas negativas e positivas na superfície do colóide (Eletroforese).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5"/>
            <a:ext cx="7212013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CARACTERÍSTICAS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5"/>
            <a:ext cx="7212013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376C0BE-C377-45D0-9279-DDC097E3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76872"/>
            <a:ext cx="7848600" cy="3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3600" dirty="0">
                <a:latin typeface="+mn-lt"/>
              </a:rPr>
              <a:t>Presença de grupos funcionais ionizáveis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pt-BR" altLang="pt-BR" sz="36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</a:t>
            </a:r>
            <a:r>
              <a:rPr lang="pt-BR" altLang="pt-BR" sz="3600" dirty="0">
                <a:latin typeface="+mn-lt"/>
              </a:rPr>
              <a:t>SiOH</a:t>
            </a:r>
            <a:r>
              <a:rPr lang="pt-BR" altLang="pt-BR" sz="3600" baseline="-25000" dirty="0">
                <a:latin typeface="+mn-lt"/>
              </a:rPr>
              <a:t>2</a:t>
            </a:r>
            <a:r>
              <a:rPr lang="pt-BR" altLang="pt-BR" sz="3600" baseline="30000" dirty="0">
                <a:latin typeface="+mn-lt"/>
              </a:rPr>
              <a:t>+</a:t>
            </a:r>
            <a:r>
              <a:rPr lang="pt-BR" altLang="pt-BR" sz="3600" dirty="0">
                <a:latin typeface="+mn-lt"/>
              </a:rPr>
              <a:t> </a:t>
            </a: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</a:t>
            </a:r>
            <a:r>
              <a:rPr lang="pt-BR" altLang="pt-BR" sz="3600" dirty="0">
                <a:latin typeface="+mn-lt"/>
              </a:rPr>
              <a:t> </a:t>
            </a: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</a:t>
            </a:r>
            <a:r>
              <a:rPr lang="pt-BR" altLang="pt-BR" sz="3600" dirty="0" err="1">
                <a:latin typeface="+mn-lt"/>
              </a:rPr>
              <a:t>SiOH</a:t>
            </a:r>
            <a:r>
              <a:rPr lang="pt-BR" altLang="pt-BR" sz="3600" dirty="0">
                <a:latin typeface="+mn-lt"/>
              </a:rPr>
              <a:t> + H</a:t>
            </a:r>
            <a:r>
              <a:rPr lang="pt-BR" altLang="pt-BR" sz="3600" baseline="30000" dirty="0">
                <a:latin typeface="+mn-lt"/>
              </a:rPr>
              <a:t>+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pt-BR" altLang="pt-BR" sz="36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</a:t>
            </a:r>
            <a:r>
              <a:rPr lang="pt-BR" altLang="pt-BR" sz="3600" dirty="0" err="1">
                <a:latin typeface="+mn-lt"/>
              </a:rPr>
              <a:t>SiOH</a:t>
            </a:r>
            <a:r>
              <a:rPr lang="pt-BR" altLang="pt-BR" sz="3600" dirty="0">
                <a:latin typeface="+mn-lt"/>
              </a:rPr>
              <a:t> </a:t>
            </a: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</a:t>
            </a:r>
            <a:r>
              <a:rPr lang="pt-BR" altLang="pt-BR" sz="3600" dirty="0">
                <a:latin typeface="+mn-lt"/>
              </a:rPr>
              <a:t> </a:t>
            </a:r>
            <a:r>
              <a:rPr lang="pt-BR" altLang="pt-BR" sz="3600" dirty="0">
                <a:latin typeface="+mn-lt"/>
                <a:sym typeface="Symbol" panose="05050102010706020507" pitchFamily="18" charset="2"/>
              </a:rPr>
              <a:t></a:t>
            </a:r>
            <a:r>
              <a:rPr lang="pt-BR" altLang="pt-BR" sz="3600" dirty="0" err="1">
                <a:latin typeface="+mn-lt"/>
              </a:rPr>
              <a:t>SiO</a:t>
            </a:r>
            <a:r>
              <a:rPr lang="pt-BR" altLang="pt-BR" sz="3600" baseline="30000" dirty="0">
                <a:latin typeface="+mn-lt"/>
              </a:rPr>
              <a:t>-</a:t>
            </a:r>
            <a:r>
              <a:rPr lang="pt-BR" altLang="pt-BR" sz="3600" dirty="0">
                <a:latin typeface="+mn-lt"/>
              </a:rPr>
              <a:t> + H</a:t>
            </a:r>
            <a:r>
              <a:rPr lang="pt-BR" altLang="pt-BR" sz="3600" baseline="30000" dirty="0">
                <a:latin typeface="+mn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8410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5"/>
            <a:ext cx="7212013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FF4F496-0CD2-43C5-902C-12858B44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89200"/>
            <a:ext cx="874871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 sz="3600"/>
            </a:lvl1pPr>
            <a:lvl2pPr marL="742950" indent="-285750" eaLnBrk="0" hangingPunct="0">
              <a:defRPr sz="2400"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Adsorção específica de íons</a:t>
            </a:r>
          </a:p>
          <a:p>
            <a:endParaRPr lang="pt-BR" altLang="pt-BR" dirty="0"/>
          </a:p>
          <a:p>
            <a:r>
              <a:rPr lang="pt-BR" altLang="pt-BR" dirty="0">
                <a:sym typeface="Symbol" panose="05050102010706020507" pitchFamily="18" charset="2"/>
              </a:rPr>
              <a:t></a:t>
            </a:r>
            <a:r>
              <a:rPr lang="pt-BR" altLang="pt-BR" dirty="0" err="1"/>
              <a:t>SiOH</a:t>
            </a:r>
            <a:r>
              <a:rPr lang="pt-BR" altLang="pt-BR" dirty="0"/>
              <a:t> + Ca</a:t>
            </a:r>
            <a:r>
              <a:rPr lang="pt-BR" altLang="pt-BR" baseline="30000" dirty="0"/>
              <a:t>+2</a:t>
            </a: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</a:t>
            </a: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</a:t>
            </a:r>
            <a:r>
              <a:rPr lang="pt-BR" altLang="pt-BR" dirty="0" err="1"/>
              <a:t>SiOCa</a:t>
            </a:r>
            <a:r>
              <a:rPr lang="pt-BR" altLang="pt-BR" baseline="30000" dirty="0"/>
              <a:t>+</a:t>
            </a:r>
            <a:r>
              <a:rPr lang="pt-BR" altLang="pt-BR" dirty="0"/>
              <a:t> + H</a:t>
            </a:r>
            <a:r>
              <a:rPr lang="pt-BR" altLang="pt-BR" baseline="30000" dirty="0"/>
              <a:t>+</a:t>
            </a:r>
          </a:p>
          <a:p>
            <a:endParaRPr lang="pt-BR" altLang="pt-BR" dirty="0"/>
          </a:p>
          <a:p>
            <a:r>
              <a:rPr lang="pt-BR" altLang="pt-BR" dirty="0">
                <a:sym typeface="Symbol" panose="05050102010706020507" pitchFamily="18" charset="2"/>
              </a:rPr>
              <a:t></a:t>
            </a:r>
            <a:r>
              <a:rPr lang="pt-BR" altLang="pt-BR" dirty="0" err="1"/>
              <a:t>SiOH</a:t>
            </a:r>
            <a:r>
              <a:rPr lang="pt-BR" altLang="pt-BR" dirty="0"/>
              <a:t> + HPO</a:t>
            </a:r>
            <a:r>
              <a:rPr lang="pt-BR" altLang="pt-BR" baseline="-25000" dirty="0"/>
              <a:t>4</a:t>
            </a:r>
            <a:r>
              <a:rPr lang="pt-BR" altLang="pt-BR" baseline="30000" dirty="0"/>
              <a:t>-2</a:t>
            </a: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</a:t>
            </a: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</a:t>
            </a:r>
            <a:r>
              <a:rPr lang="pt-BR" altLang="pt-BR" dirty="0"/>
              <a:t>SiOPO</a:t>
            </a:r>
            <a:r>
              <a:rPr lang="pt-BR" altLang="pt-BR" baseline="-25000" dirty="0"/>
              <a:t>3</a:t>
            </a:r>
            <a:r>
              <a:rPr lang="pt-BR" altLang="pt-BR" dirty="0"/>
              <a:t>H</a:t>
            </a:r>
            <a:r>
              <a:rPr lang="pt-BR" altLang="pt-BR" baseline="30000" dirty="0"/>
              <a:t>-</a:t>
            </a:r>
            <a:r>
              <a:rPr lang="pt-BR" altLang="pt-BR" dirty="0"/>
              <a:t> + OH</a:t>
            </a:r>
            <a:r>
              <a:rPr lang="pt-BR" altLang="pt-BR" baseline="30000" dirty="0"/>
              <a:t>-</a:t>
            </a:r>
          </a:p>
          <a:p>
            <a:pPr lvl="2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5878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34975"/>
            <a:ext cx="7212013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08C1658-C1D4-4491-A604-217348A4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24192"/>
            <a:ext cx="7708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 sz="3600"/>
            </a:lvl1pPr>
            <a:lvl2pPr marL="742950" indent="-285750" eaLnBrk="0" hangingPunct="0">
              <a:defRPr sz="2400">
                <a:latin typeface="Times New Roman" panose="02020603050405020304" pitchFamily="18" charset="0"/>
              </a:defRPr>
            </a:lvl2pPr>
            <a:lvl3pPr marL="1143000" lvl="2" indent="-228600" eaLnBrk="0" hangingPunct="0">
              <a:defRPr sz="2400"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pt-BR" altLang="pt-BR" dirty="0"/>
              <a:t>Imperfeições na estrutura cristalina (Inclusão Isomórfica)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33E46EA-B2E6-4DDB-BA06-CDE0FFE63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12434"/>
              </p:ext>
            </p:extLst>
          </p:nvPr>
        </p:nvGraphicFramePr>
        <p:xfrm>
          <a:off x="2483768" y="3284984"/>
          <a:ext cx="4477048" cy="265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3" imgW="5915851" imgH="3514286" progId="MSPhotoEd.3">
                  <p:embed/>
                </p:oleObj>
              </mc:Choice>
              <mc:Fallback>
                <p:oleObj name="Foto do Photo Editor" r:id="rId3" imgW="5915851" imgH="3514286" progId="MSPhotoEd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B33E46EA-B2E6-4DDB-BA06-CDE0FFE63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284984"/>
                        <a:ext cx="4477048" cy="265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67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137525" cy="33847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dirty="0"/>
              <a:t>Definição: Operação unitária responsável pela desestabilização das partículas coloidais em um sistema aquoso, preparando-as para a sua remoção nas etapas subseqüentes do processo de tratamento.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61416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  <p:pic>
        <p:nvPicPr>
          <p:cNvPr id="46084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82575"/>
            <a:ext cx="701198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 </a:t>
            </a:r>
          </a:p>
        </p:txBody>
      </p:sp>
      <p:sp>
        <p:nvSpPr>
          <p:cNvPr id="47107" name="Freeform 2"/>
          <p:cNvSpPr>
            <a:spLocks/>
          </p:cNvSpPr>
          <p:nvPr/>
        </p:nvSpPr>
        <p:spPr bwMode="auto">
          <a:xfrm>
            <a:off x="1885156" y="2276872"/>
            <a:ext cx="4191000" cy="3314700"/>
          </a:xfrm>
          <a:custGeom>
            <a:avLst/>
            <a:gdLst>
              <a:gd name="T0" fmla="*/ 0 w 2640"/>
              <a:gd name="T1" fmla="*/ 2088 h 2088"/>
              <a:gd name="T2" fmla="*/ 480 w 2640"/>
              <a:gd name="T3" fmla="*/ 1608 h 2088"/>
              <a:gd name="T4" fmla="*/ 720 w 2640"/>
              <a:gd name="T5" fmla="*/ 648 h 2088"/>
              <a:gd name="T6" fmla="*/ 1104 w 2640"/>
              <a:gd name="T7" fmla="*/ 72 h 2088"/>
              <a:gd name="T8" fmla="*/ 1584 w 2640"/>
              <a:gd name="T9" fmla="*/ 216 h 2088"/>
              <a:gd name="T10" fmla="*/ 2064 w 2640"/>
              <a:gd name="T11" fmla="*/ 1224 h 2088"/>
              <a:gd name="T12" fmla="*/ 2352 w 2640"/>
              <a:gd name="T13" fmla="*/ 1800 h 2088"/>
              <a:gd name="T14" fmla="*/ 2640 w 2640"/>
              <a:gd name="T15" fmla="*/ 2088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40"/>
              <a:gd name="T25" fmla="*/ 0 h 2088"/>
              <a:gd name="T26" fmla="*/ 2640 w 2640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40" h="2088">
                <a:moveTo>
                  <a:pt x="0" y="2088"/>
                </a:moveTo>
                <a:cubicBezTo>
                  <a:pt x="180" y="1968"/>
                  <a:pt x="360" y="1848"/>
                  <a:pt x="480" y="1608"/>
                </a:cubicBezTo>
                <a:cubicBezTo>
                  <a:pt x="600" y="1368"/>
                  <a:pt x="616" y="904"/>
                  <a:pt x="720" y="648"/>
                </a:cubicBezTo>
                <a:cubicBezTo>
                  <a:pt x="824" y="392"/>
                  <a:pt x="960" y="144"/>
                  <a:pt x="1104" y="72"/>
                </a:cubicBezTo>
                <a:cubicBezTo>
                  <a:pt x="1248" y="0"/>
                  <a:pt x="1424" y="24"/>
                  <a:pt x="1584" y="216"/>
                </a:cubicBezTo>
                <a:cubicBezTo>
                  <a:pt x="1744" y="408"/>
                  <a:pt x="1936" y="960"/>
                  <a:pt x="2064" y="1224"/>
                </a:cubicBezTo>
                <a:cubicBezTo>
                  <a:pt x="2192" y="1488"/>
                  <a:pt x="2256" y="1656"/>
                  <a:pt x="2352" y="1800"/>
                </a:cubicBezTo>
                <a:cubicBezTo>
                  <a:pt x="2448" y="1944"/>
                  <a:pt x="2592" y="2040"/>
                  <a:pt x="2640" y="2088"/>
                </a:cubicBezTo>
              </a:path>
            </a:pathLst>
          </a:custGeom>
          <a:solidFill>
            <a:srgbClr val="00FF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732756" y="2226072"/>
            <a:ext cx="0" cy="36131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275556" y="5591572"/>
            <a:ext cx="76073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15317" y="5626864"/>
            <a:ext cx="331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b="1" dirty="0">
                <a:latin typeface="Times New Roman" pitchFamily="18" charset="0"/>
              </a:rPr>
              <a:t>Diâmetro das partículas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166688" y="3523853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b="1">
                <a:latin typeface="Times New Roman" pitchFamily="18" charset="0"/>
              </a:rPr>
              <a:t>Freqüência relativa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353843" y="1986361"/>
            <a:ext cx="2362200" cy="762000"/>
          </a:xfrm>
          <a:prstGeom prst="wedgeRectCallout">
            <a:avLst>
              <a:gd name="adj1" fmla="val -66463"/>
              <a:gd name="adj2" fmla="val 170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pt-BR" altLang="pt-BR" sz="2400" b="1">
                <a:latin typeface="Times New Roman" pitchFamily="18" charset="0"/>
              </a:rPr>
              <a:t>Água bruta </a:t>
            </a:r>
          </a:p>
          <a:p>
            <a:pPr algn="ctr"/>
            <a:r>
              <a:rPr lang="pt-BR" altLang="pt-BR" sz="2400" b="1">
                <a:latin typeface="Times New Roman" pitchFamily="18" charset="0"/>
              </a:rPr>
              <a:t>Água coagulada</a:t>
            </a:r>
          </a:p>
        </p:txBody>
      </p:sp>
      <p:pic>
        <p:nvPicPr>
          <p:cNvPr id="47113" name="Picture 9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08238"/>
            <a:ext cx="8229600" cy="29839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3600" dirty="0"/>
              <a:t>Colóides liofóbicos: São aqueles que formam um sistema heterogêneo com o solvente (Sistema Bifásico). Desta forma, distingue-se uma fase contínua (solvente) e uma fase dispersa (colóides). Uma vez que predomina um sistema bifásico, pode-se definir uma área de interface.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36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272337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SISTEMAS COLOIDAIS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522463"/>
            <a:ext cx="8229600" cy="26954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dirty="0"/>
              <a:t>Colóides liofílicos: São aqueles que formam um sistema homogêneo com o solvente (Sistema </a:t>
            </a:r>
            <a:r>
              <a:rPr lang="pt-BR" sz="3600" dirty="0" err="1"/>
              <a:t>Unifásico</a:t>
            </a:r>
            <a:r>
              <a:rPr lang="pt-BR" sz="3600" dirty="0"/>
              <a:t>). Desta forma, distingue-se uma única fase contínua tendo o solvente e o sistema coloidal como soluto.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706755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SISTEMAS COLOIDAIS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 descr="ETA Capivari (Sanasa) 07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812" y="2348880"/>
            <a:ext cx="4536876" cy="32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16632"/>
            <a:ext cx="7177088" cy="1347043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DE SISTEMAS COLOIDAIS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95536" y="2348880"/>
            <a:ext cx="3816424" cy="3642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571500" indent="-5715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Quando a fase contínua é a água, os sistemas coloidais são denominados hidrofóbicos e hidrofílicos.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317750"/>
            <a:ext cx="8229600" cy="3847554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de um sistema coloidal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Estabilidade de um sistema coloidal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coagulação em águas de abastecimento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0554"/>
            <a:ext cx="6614160" cy="9726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F100000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35213"/>
            <a:ext cx="4293881" cy="29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1613"/>
            <a:ext cx="7086600" cy="1427162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DE SISTEMAS COLOIDAIS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79512" y="2335213"/>
            <a:ext cx="3689248" cy="374441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571500" indent="-5715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Sistemas coloidais hidrofóbicos: São sistemas instáveis, pois as interações com o solvente são pequenas.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F100000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90268" cy="273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1613"/>
            <a:ext cx="7086600" cy="1355725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DE SISTEMAS COLOIDAIS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79512" y="2173582"/>
            <a:ext cx="4823891" cy="36007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571500" indent="-5715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Sistemas coloidais hidrofílicos: São sistemas estáveis, as interações com o solvente são tais que previnem o sistema contra alterações em sua “estrutura global”.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" descr="http://spie.org/Images/Graphics/Newsroom/Imported-2012/004559/004559_10_fig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66" y="2348880"/>
            <a:ext cx="7619898" cy="34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TEORIA DA DUPLA CAMADA</a:t>
            </a:r>
          </a:p>
        </p:txBody>
      </p:sp>
    </p:spTree>
    <p:extLst>
      <p:ext uri="{BB962C8B-B14F-4D97-AF65-F5344CB8AC3E}">
        <p14:creationId xmlns:p14="http://schemas.microsoft.com/office/powerpoint/2010/main" val="233849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725544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TEORIA DA DUPLA CAMADA</a:t>
            </a:r>
            <a:br>
              <a:rPr lang="pt-BR" dirty="0"/>
            </a:br>
            <a:r>
              <a:rPr lang="pt-BR" dirty="0"/>
              <a:t>ESTABILIDADE COLOIDAL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105F7-9DE0-47DD-BFB8-F2D2598E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3876799" cy="36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lectric Double Layer | Distribution Of Ions">
            <a:extLst>
              <a:ext uri="{FF2B5EF4-FFF2-40B4-BE49-F238E27FC236}">
                <a16:creationId xmlns:a16="http://schemas.microsoft.com/office/drawing/2014/main" id="{B8637B8D-963B-4E67-808E-D1CEDAB0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399" y="1903320"/>
            <a:ext cx="2615700" cy="40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4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725544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TEORIA DA DUPLA CAMADA</a:t>
            </a:r>
            <a:br>
              <a:rPr lang="pt-BR" dirty="0"/>
            </a:br>
            <a:r>
              <a:rPr lang="pt-BR" dirty="0"/>
              <a:t>ESTABILIDADE COLOIDAL</a:t>
            </a:r>
          </a:p>
        </p:txBody>
      </p:sp>
      <p:pic>
        <p:nvPicPr>
          <p:cNvPr id="1028" name="Picture 4" descr="The Electric Double Layer | Distribution Of Ions">
            <a:extLst>
              <a:ext uri="{FF2B5EF4-FFF2-40B4-BE49-F238E27FC236}">
                <a16:creationId xmlns:a16="http://schemas.microsoft.com/office/drawing/2014/main" id="{B8637B8D-963B-4E67-808E-D1CEDAB0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133600"/>
            <a:ext cx="2615700" cy="40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aixa de computador&#10;&#10;Descrição gerada automaticamente com confiança baixa">
            <a:extLst>
              <a:ext uri="{FF2B5EF4-FFF2-40B4-BE49-F238E27FC236}">
                <a16:creationId xmlns:a16="http://schemas.microsoft.com/office/drawing/2014/main" id="{8E5E8FB7-98C7-49C8-A97E-233DE717C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48880"/>
            <a:ext cx="4670868" cy="35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725544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TEORIA DA DUPLA CAMADA</a:t>
            </a:r>
            <a:br>
              <a:rPr lang="pt-BR" dirty="0"/>
            </a:br>
            <a:r>
              <a:rPr lang="pt-BR" dirty="0"/>
              <a:t>ESTABILIDADE COLOIDAL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F626EA1-635C-406E-8846-580457EE0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18448"/>
              </p:ext>
            </p:extLst>
          </p:nvPr>
        </p:nvGraphicFramePr>
        <p:xfrm>
          <a:off x="1379054" y="1844824"/>
          <a:ext cx="6385892" cy="429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669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intera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1773238"/>
            <a:ext cx="6049863" cy="45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725544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TEORIA DA DUPLA CAMADA</a:t>
            </a:r>
            <a:br>
              <a:rPr lang="pt-BR" dirty="0"/>
            </a:br>
            <a:r>
              <a:rPr lang="pt-BR" dirty="0"/>
              <a:t>ESTABILIDADE COLOIDAL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19075"/>
            <a:ext cx="6477000" cy="104933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COLOIDAL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C0FCAC-E2DA-407C-8B12-1D6839B77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94" y="1412776"/>
            <a:ext cx="5964097" cy="464192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19075"/>
            <a:ext cx="6477000" cy="104933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ESTABILIDADE COLOIDAL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B78532B-D554-414F-AB2D-CA3B920D3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10" y="1268413"/>
            <a:ext cx="6062390" cy="49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42900"/>
            <a:ext cx="7489527" cy="14478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O PROCESSO DE COAGULAÇÃO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28392"/>
          </a:xfrm>
        </p:spPr>
        <p:txBody>
          <a:bodyPr>
            <a:noAutofit/>
          </a:bodyPr>
          <a:lstStyle/>
          <a:p>
            <a:r>
              <a:rPr lang="pt-BR" sz="3600" dirty="0"/>
              <a:t>Mecanismos de desestabilização de partículas coloidais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dirty="0"/>
              <a:t>Compressão da dupla camada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dirty="0"/>
              <a:t>Adsorção-neutralização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dirty="0"/>
              <a:t>Varredura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dirty="0"/>
              <a:t>Ponte </a:t>
            </a:r>
            <a:r>
              <a:rPr lang="pt-BR" sz="3600" dirty="0" err="1"/>
              <a:t>interparticular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891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3601"/>
            <a:ext cx="8229600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Comportamento químico em meio aquoso dos coagulantes mais utilizados no processo de tratamento de água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Sais de alumínio (Sulfato de alumínio)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Sais de Ferro (Cloreto férrico e sulfato férrico)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61416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424862" cy="39592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Sulfato de alumínio (sólido ou 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Cloreto férrico (líquido)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Sulfato férrico (líquido)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Cloreto de </a:t>
            </a:r>
            <a:r>
              <a:rPr lang="pt-BR" sz="3600" dirty="0" err="1"/>
              <a:t>polialumínio</a:t>
            </a:r>
            <a:r>
              <a:rPr lang="pt-BR" sz="3600" dirty="0"/>
              <a:t> (sólido ou líquido)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Coagulantes orgânicos catiônicos (sólido ou líquido)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86604"/>
            <a:ext cx="7140575" cy="1450757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COAGULANTES EMPREGADOS EM ENGENHARIA AMBIENTAL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ETA RIO GRANDE - COAGULACAO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760" y="1877219"/>
            <a:ext cx="3528392" cy="25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40575" cy="1447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DOS SAIS DE ALUMÍNIO E FERRO EM MEIO AQUOSO </a:t>
            </a:r>
          </a:p>
        </p:txBody>
      </p:sp>
      <p:grpSp>
        <p:nvGrpSpPr>
          <p:cNvPr id="3084" name="Group 26"/>
          <p:cNvGrpSpPr>
            <a:grpSpLocks/>
          </p:cNvGrpSpPr>
          <p:nvPr/>
        </p:nvGrpSpPr>
        <p:grpSpPr bwMode="auto">
          <a:xfrm>
            <a:off x="179512" y="2668588"/>
            <a:ext cx="5113338" cy="2924176"/>
            <a:chOff x="1383" y="1912"/>
            <a:chExt cx="3221" cy="1842"/>
          </a:xfrm>
        </p:grpSpPr>
        <p:sp>
          <p:nvSpPr>
            <p:cNvPr id="3085" name="Oval 21"/>
            <p:cNvSpPr>
              <a:spLocks noChangeArrowheads="1"/>
            </p:cNvSpPr>
            <p:nvPr/>
          </p:nvSpPr>
          <p:spPr bwMode="auto">
            <a:xfrm>
              <a:off x="2979" y="1912"/>
              <a:ext cx="635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p:grpSp>
          <p:nvGrpSpPr>
            <p:cNvPr id="3086" name="Group 6"/>
            <p:cNvGrpSpPr>
              <a:grpSpLocks/>
            </p:cNvGrpSpPr>
            <p:nvPr/>
          </p:nvGrpSpPr>
          <p:grpSpPr bwMode="auto">
            <a:xfrm>
              <a:off x="1474" y="1979"/>
              <a:ext cx="3130" cy="272"/>
              <a:chOff x="1429" y="1570"/>
              <a:chExt cx="3130" cy="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8" name="Object 7"/>
                  <p:cNvSpPr txBox="1"/>
                  <p:nvPr/>
                </p:nvSpPr>
                <p:spPr bwMode="auto">
                  <a:xfrm>
                    <a:off x="1429" y="1570"/>
                    <a:ext cx="912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8" name="Object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29" y="1570"/>
                    <a:ext cx="912" cy="2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40" r="-1681" b="-2535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9" name="Object 8"/>
                  <p:cNvSpPr txBox="1"/>
                  <p:nvPr/>
                </p:nvSpPr>
                <p:spPr bwMode="auto">
                  <a:xfrm>
                    <a:off x="2926" y="1570"/>
                    <a:ext cx="1633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9" name="Object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6" y="1570"/>
                    <a:ext cx="1633" cy="2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6" b="-14493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92" name="Line 9"/>
              <p:cNvSpPr>
                <a:spLocks noChangeShapeType="1"/>
              </p:cNvSpPr>
              <p:nvPr/>
            </p:nvSpPr>
            <p:spPr bwMode="auto">
              <a:xfrm>
                <a:off x="2427" y="170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sz="2400" b="1"/>
              </a:p>
            </p:txBody>
          </p:sp>
        </p:grpSp>
        <p:sp>
          <p:nvSpPr>
            <p:cNvPr id="3087" name="Oval 22"/>
            <p:cNvSpPr>
              <a:spLocks noChangeArrowheads="1"/>
            </p:cNvSpPr>
            <p:nvPr/>
          </p:nvSpPr>
          <p:spPr bwMode="auto">
            <a:xfrm>
              <a:off x="2971" y="3310"/>
              <a:ext cx="543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4" name="Object 15"/>
                <p:cNvSpPr txBox="1"/>
                <p:nvPr/>
              </p:nvSpPr>
              <p:spPr bwMode="auto">
                <a:xfrm>
                  <a:off x="1746" y="3385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074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" y="3385"/>
                  <a:ext cx="543" cy="272"/>
                </a:xfrm>
                <a:prstGeom prst="rect">
                  <a:avLst/>
                </a:prstGeom>
                <a:blipFill>
                  <a:blip r:embed="rId6"/>
                  <a:stretch>
                    <a:fillRect l="-2128" r="-7092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2438" y="351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5" name="Object 17"/>
                <p:cNvSpPr txBox="1"/>
                <p:nvPr/>
              </p:nvSpPr>
              <p:spPr bwMode="auto">
                <a:xfrm>
                  <a:off x="2971" y="3385"/>
                  <a:ext cx="1496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075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3385"/>
                  <a:ext cx="1496" cy="215"/>
                </a:xfrm>
                <a:prstGeom prst="rect">
                  <a:avLst/>
                </a:prstGeom>
                <a:blipFill>
                  <a:blip r:embed="rId7"/>
                  <a:stretch>
                    <a:fillRect l="-769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9" name="Oval 23"/>
            <p:cNvSpPr>
              <a:spLocks noChangeArrowheads="1"/>
            </p:cNvSpPr>
            <p:nvPr/>
          </p:nvSpPr>
          <p:spPr bwMode="auto">
            <a:xfrm>
              <a:off x="2955" y="2560"/>
              <a:ext cx="635" cy="4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p:grpSp>
          <p:nvGrpSpPr>
            <p:cNvPr id="3090" name="Group 24"/>
            <p:cNvGrpSpPr>
              <a:grpSpLocks/>
            </p:cNvGrpSpPr>
            <p:nvPr/>
          </p:nvGrpSpPr>
          <p:grpSpPr bwMode="auto">
            <a:xfrm>
              <a:off x="1383" y="2659"/>
              <a:ext cx="3175" cy="272"/>
              <a:chOff x="1383" y="2976"/>
              <a:chExt cx="3175" cy="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6" name="Object 18"/>
                  <p:cNvSpPr txBox="1"/>
                  <p:nvPr/>
                </p:nvSpPr>
                <p:spPr bwMode="auto">
                  <a:xfrm>
                    <a:off x="1383" y="2976"/>
                    <a:ext cx="936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6" name="Object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83" y="2976"/>
                    <a:ext cx="936" cy="2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20" r="-2049" b="-2535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2385" y="3103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sz="24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7" name="Object 20"/>
                  <p:cNvSpPr txBox="1"/>
                  <p:nvPr/>
                </p:nvSpPr>
                <p:spPr bwMode="auto">
                  <a:xfrm>
                    <a:off x="2925" y="2976"/>
                    <a:ext cx="1633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7" name="Object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5" y="2976"/>
                    <a:ext cx="1633" cy="2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71" b="-14493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4857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5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392113"/>
            <a:ext cx="7127875" cy="14525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ALUMÍNIO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6"/>
              <p:cNvSpPr txBox="1"/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9"/>
              <p:cNvSpPr txBox="1"/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blipFill>
                <a:blip r:embed="rId4"/>
                <a:stretch>
                  <a:fillRect l="-820" b="-161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0"/>
              <p:cNvSpPr txBox="1"/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blipFill>
                <a:blip r:embed="rId5"/>
                <a:stretch>
                  <a:fillRect l="-824" b="-115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0" name="Group 56"/>
          <p:cNvGrpSpPr>
            <a:grpSpLocks/>
          </p:cNvGrpSpPr>
          <p:nvPr/>
        </p:nvGrpSpPr>
        <p:grpSpPr bwMode="auto">
          <a:xfrm>
            <a:off x="4187825" y="4078288"/>
            <a:ext cx="704850" cy="152400"/>
            <a:chOff x="2592" y="2343"/>
            <a:chExt cx="444" cy="96"/>
          </a:xfrm>
        </p:grpSpPr>
        <p:sp>
          <p:nvSpPr>
            <p:cNvPr id="4119" name="Line 11"/>
            <p:cNvSpPr>
              <a:spLocks noChangeShapeType="1"/>
            </p:cNvSpPr>
            <p:nvPr/>
          </p:nvSpPr>
          <p:spPr bwMode="auto">
            <a:xfrm>
              <a:off x="2604" y="234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2592" y="2439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Object 13"/>
              <p:cNvSpPr txBox="1"/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blipFill>
                <a:blip r:embed="rId6"/>
                <a:stretch>
                  <a:fillRect l="-97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Object 14"/>
              <p:cNvSpPr txBox="1"/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blipFill>
                <a:blip r:embed="rId7"/>
                <a:stretch>
                  <a:fillRect l="-85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035425" y="48021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016375" y="49545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Object 17"/>
              <p:cNvSpPr txBox="1"/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3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blipFill>
                <a:blip r:embed="rId8"/>
                <a:stretch>
                  <a:fillRect l="-551" b="-1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Object 18"/>
              <p:cNvSpPr txBox="1"/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4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blipFill>
                <a:blip r:embed="rId9"/>
                <a:stretch>
                  <a:fillRect l="-577" b="-118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4492625" y="55260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>
            <a:off x="4473575" y="56784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Object 23"/>
              <p:cNvSpPr txBox="1"/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blipFill>
                <a:blip r:embed="rId10"/>
                <a:stretch>
                  <a:fillRect l="-668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Line 58"/>
          <p:cNvSpPr>
            <a:spLocks noChangeShapeType="1"/>
          </p:cNvSpPr>
          <p:nvPr/>
        </p:nvSpPr>
        <p:spPr bwMode="auto">
          <a:xfrm>
            <a:off x="3943350" y="33559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6" name="Line 59"/>
          <p:cNvSpPr>
            <a:spLocks noChangeShapeType="1"/>
          </p:cNvSpPr>
          <p:nvPr/>
        </p:nvSpPr>
        <p:spPr bwMode="auto">
          <a:xfrm>
            <a:off x="3924300" y="35083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grpSp>
        <p:nvGrpSpPr>
          <p:cNvPr id="4117" name="Group 65"/>
          <p:cNvGrpSpPr>
            <a:grpSpLocks/>
          </p:cNvGrpSpPr>
          <p:nvPr/>
        </p:nvGrpSpPr>
        <p:grpSpPr bwMode="auto">
          <a:xfrm>
            <a:off x="2268538" y="2492375"/>
            <a:ext cx="5256212" cy="431800"/>
            <a:chOff x="1429" y="1570"/>
            <a:chExt cx="3311" cy="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6" name="Object 3"/>
                <p:cNvSpPr txBox="1"/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6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blipFill>
                  <a:blip r:embed="rId11"/>
                  <a:stretch>
                    <a:fillRect l="-840" r="-1681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Object 5"/>
                <p:cNvSpPr txBox="1"/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7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blipFill>
                  <a:blip r:embed="rId12"/>
                  <a:stretch>
                    <a:fillRect l="-636"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8" name="Line 60"/>
            <p:cNvSpPr>
              <a:spLocks noChangeShapeType="1"/>
            </p:cNvSpPr>
            <p:nvPr/>
          </p:nvSpPr>
          <p:spPr bwMode="auto">
            <a:xfrm>
              <a:off x="2427" y="170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1303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060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713" y="334963"/>
            <a:ext cx="7129462" cy="12366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FERRO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1032"/>
              <p:cNvSpPr txBox="1"/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blipFill>
                <a:blip r:embed="rId3"/>
                <a:stretch>
                  <a:fillRect l="-593"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Line 1033"/>
          <p:cNvSpPr>
            <a:spLocks noChangeShapeType="1"/>
          </p:cNvSpPr>
          <p:nvPr/>
        </p:nvSpPr>
        <p:spPr bwMode="auto">
          <a:xfrm>
            <a:off x="3919538" y="35480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7" name="Line 1034"/>
          <p:cNvSpPr>
            <a:spLocks noChangeShapeType="1"/>
          </p:cNvSpPr>
          <p:nvPr/>
        </p:nvSpPr>
        <p:spPr bwMode="auto">
          <a:xfrm>
            <a:off x="3900488" y="37004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1035"/>
              <p:cNvSpPr txBox="1"/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blipFill>
                <a:blip r:embed="rId4"/>
                <a:stretch>
                  <a:fillRect l="-484" b="-24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1037"/>
              <p:cNvSpPr txBox="1"/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blipFill>
                <a:blip r:embed="rId5"/>
                <a:stretch>
                  <a:fillRect l="-452" b="-101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8" name="Line 1038"/>
          <p:cNvSpPr>
            <a:spLocks noChangeShapeType="1"/>
          </p:cNvSpPr>
          <p:nvPr/>
        </p:nvSpPr>
        <p:spPr bwMode="auto">
          <a:xfrm>
            <a:off x="4205288" y="4241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9" name="Line 1039"/>
          <p:cNvSpPr>
            <a:spLocks noChangeShapeType="1"/>
          </p:cNvSpPr>
          <p:nvPr/>
        </p:nvSpPr>
        <p:spPr bwMode="auto">
          <a:xfrm>
            <a:off x="4186238" y="4394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1040"/>
              <p:cNvSpPr txBox="1"/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blipFill>
                <a:blip r:embed="rId6"/>
                <a:stretch>
                  <a:fillRect l="-94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Object 1042"/>
              <p:cNvSpPr txBox="1"/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6" name="Object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blipFill>
                <a:blip r:embed="rId7"/>
                <a:stretch>
                  <a:fillRect l="-56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0" name="Line 1043"/>
          <p:cNvSpPr>
            <a:spLocks noChangeShapeType="1"/>
          </p:cNvSpPr>
          <p:nvPr/>
        </p:nvSpPr>
        <p:spPr bwMode="auto">
          <a:xfrm>
            <a:off x="4033838" y="500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1" name="Line 1044"/>
          <p:cNvSpPr>
            <a:spLocks noChangeShapeType="1"/>
          </p:cNvSpPr>
          <p:nvPr/>
        </p:nvSpPr>
        <p:spPr bwMode="auto">
          <a:xfrm>
            <a:off x="4014788" y="5156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Object 1045"/>
              <p:cNvSpPr txBox="1"/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7" name="Object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blipFill>
                <a:blip r:embed="rId8"/>
                <a:stretch>
                  <a:fillRect l="-591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Object 1047"/>
              <p:cNvSpPr txBox="1"/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8" name="Object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blipFill>
                <a:blip r:embed="rId9"/>
                <a:stretch>
                  <a:fillRect l="-389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2" name="Line 1048"/>
          <p:cNvSpPr>
            <a:spLocks noChangeShapeType="1"/>
          </p:cNvSpPr>
          <p:nvPr/>
        </p:nvSpPr>
        <p:spPr bwMode="auto">
          <a:xfrm>
            <a:off x="4491038" y="5727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3" name="Line 1049"/>
          <p:cNvSpPr>
            <a:spLocks noChangeShapeType="1"/>
          </p:cNvSpPr>
          <p:nvPr/>
        </p:nvSpPr>
        <p:spPr bwMode="auto">
          <a:xfrm>
            <a:off x="4471988" y="5880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Object 1050"/>
              <p:cNvSpPr txBox="1"/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9" name="Object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blipFill>
                <a:blip r:embed="rId10"/>
                <a:stretch>
                  <a:fillRect l="-943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44" name="Group 1062"/>
          <p:cNvGrpSpPr>
            <a:grpSpLocks/>
          </p:cNvGrpSpPr>
          <p:nvPr/>
        </p:nvGrpSpPr>
        <p:grpSpPr bwMode="auto">
          <a:xfrm>
            <a:off x="2195513" y="2060575"/>
            <a:ext cx="5760863" cy="1079500"/>
            <a:chOff x="1383" y="1298"/>
            <a:chExt cx="2950" cy="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0" name="Object 1028"/>
                <p:cNvSpPr txBox="1"/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0" name="Object 10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blipFill>
                  <a:blip r:embed="rId11"/>
                  <a:stretch>
                    <a:fillRect l="-1149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5" name="Line 1029"/>
            <p:cNvSpPr>
              <a:spLocks noChangeShapeType="1"/>
            </p:cNvSpPr>
            <p:nvPr/>
          </p:nvSpPr>
          <p:spPr bwMode="auto">
            <a:xfrm>
              <a:off x="2385" y="142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1" name="Object 1030"/>
                <p:cNvSpPr txBox="1"/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1" name="Object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blipFill>
                  <a:blip r:embed="rId12"/>
                  <a:stretch>
                    <a:fillRect l="-847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2" name="Object 1055"/>
                <p:cNvSpPr txBox="1"/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2" name="Object 10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blipFill>
                  <a:blip r:embed="rId13"/>
                  <a:stretch>
                    <a:fillRect l="-667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6" name="Line 1056"/>
            <p:cNvSpPr>
              <a:spLocks noChangeShapeType="1"/>
            </p:cNvSpPr>
            <p:nvPr/>
          </p:nvSpPr>
          <p:spPr bwMode="auto">
            <a:xfrm>
              <a:off x="2385" y="183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3" name="Object 1057"/>
                <p:cNvSpPr txBox="1"/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3" name="Object 10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blipFill>
                  <a:blip r:embed="rId14"/>
                  <a:stretch>
                    <a:fillRect l="-443" b="-144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9239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85750"/>
            <a:ext cx="7391400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DIAGRAMA DE SOLUBILIDADE DO FERRO E ALUMÍNIO EM MEIO AQUOSO</a:t>
            </a:r>
          </a:p>
        </p:txBody>
      </p:sp>
      <p:graphicFrame>
        <p:nvGraphicFramePr>
          <p:cNvPr id="5" name="Chart 24"/>
          <p:cNvGraphicFramePr>
            <a:graphicFrameLocks/>
          </p:cNvGraphicFramePr>
          <p:nvPr/>
        </p:nvGraphicFramePr>
        <p:xfrm>
          <a:off x="1752600" y="1916832"/>
          <a:ext cx="6419800" cy="414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446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85750"/>
            <a:ext cx="7391400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DIAGRAMA DE SOLUBILIDADE DO FERRO E ALUMÍNIO EM MEIO AQUOSO</a:t>
            </a:r>
          </a:p>
        </p:txBody>
      </p:sp>
      <p:graphicFrame>
        <p:nvGraphicFramePr>
          <p:cNvPr id="6" name="Chart 24"/>
          <p:cNvGraphicFramePr>
            <a:graphicFrameLocks/>
          </p:cNvGraphicFramePr>
          <p:nvPr/>
        </p:nvGraphicFramePr>
        <p:xfrm>
          <a:off x="1547664" y="1916832"/>
          <a:ext cx="6904806" cy="414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22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42900"/>
            <a:ext cx="7489527" cy="14478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O PROCESSO DE COAGULAÇÃO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/>
              <a:t>Mecanismos de desestabilização de partículas coloidais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Compressão da dupla camada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Adsorção-neutralização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Varredura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Ponte </a:t>
            </a:r>
            <a:r>
              <a:rPr lang="pt-BR" sz="3600" dirty="0" err="1"/>
              <a:t>interparticular</a:t>
            </a:r>
            <a:endParaRPr lang="pt-BR" sz="3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1E68997-3DDD-4B81-864D-37534C5E5100}"/>
              </a:ext>
            </a:extLst>
          </p:cNvPr>
          <p:cNvSpPr/>
          <p:nvPr/>
        </p:nvSpPr>
        <p:spPr>
          <a:xfrm>
            <a:off x="591464" y="3372900"/>
            <a:ext cx="6912768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82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ETA RIO GRANDE - COAGULACAO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760" y="1877219"/>
            <a:ext cx="3528392" cy="25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40575" cy="1447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DOS SAIS DE ALUMÍNIO E FERRO EM MEIO AQUOSO </a:t>
            </a:r>
          </a:p>
        </p:txBody>
      </p:sp>
      <p:grpSp>
        <p:nvGrpSpPr>
          <p:cNvPr id="3084" name="Group 26"/>
          <p:cNvGrpSpPr>
            <a:grpSpLocks/>
          </p:cNvGrpSpPr>
          <p:nvPr/>
        </p:nvGrpSpPr>
        <p:grpSpPr bwMode="auto">
          <a:xfrm>
            <a:off x="179512" y="2668588"/>
            <a:ext cx="5113338" cy="2924176"/>
            <a:chOff x="1383" y="1912"/>
            <a:chExt cx="3221" cy="1842"/>
          </a:xfrm>
        </p:grpSpPr>
        <p:sp>
          <p:nvSpPr>
            <p:cNvPr id="3085" name="Oval 21"/>
            <p:cNvSpPr>
              <a:spLocks noChangeArrowheads="1"/>
            </p:cNvSpPr>
            <p:nvPr/>
          </p:nvSpPr>
          <p:spPr bwMode="auto">
            <a:xfrm>
              <a:off x="2979" y="1912"/>
              <a:ext cx="635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p:grpSp>
          <p:nvGrpSpPr>
            <p:cNvPr id="3086" name="Group 6"/>
            <p:cNvGrpSpPr>
              <a:grpSpLocks/>
            </p:cNvGrpSpPr>
            <p:nvPr/>
          </p:nvGrpSpPr>
          <p:grpSpPr bwMode="auto">
            <a:xfrm>
              <a:off x="1474" y="1979"/>
              <a:ext cx="3130" cy="272"/>
              <a:chOff x="1429" y="1570"/>
              <a:chExt cx="3130" cy="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8" name="Object 7"/>
                  <p:cNvSpPr txBox="1"/>
                  <p:nvPr/>
                </p:nvSpPr>
                <p:spPr bwMode="auto">
                  <a:xfrm>
                    <a:off x="1429" y="1570"/>
                    <a:ext cx="912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8" name="Object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29" y="1570"/>
                    <a:ext cx="912" cy="2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40" r="-1681" b="-2535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9" name="Object 8"/>
                  <p:cNvSpPr txBox="1"/>
                  <p:nvPr/>
                </p:nvSpPr>
                <p:spPr bwMode="auto">
                  <a:xfrm>
                    <a:off x="2926" y="1570"/>
                    <a:ext cx="1633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9" name="Object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6" y="1570"/>
                    <a:ext cx="1633" cy="2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6" b="-14493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92" name="Line 9"/>
              <p:cNvSpPr>
                <a:spLocks noChangeShapeType="1"/>
              </p:cNvSpPr>
              <p:nvPr/>
            </p:nvSpPr>
            <p:spPr bwMode="auto">
              <a:xfrm>
                <a:off x="2427" y="170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sz="2400" b="1"/>
              </a:p>
            </p:txBody>
          </p:sp>
        </p:grpSp>
        <p:sp>
          <p:nvSpPr>
            <p:cNvPr id="3087" name="Oval 22"/>
            <p:cNvSpPr>
              <a:spLocks noChangeArrowheads="1"/>
            </p:cNvSpPr>
            <p:nvPr/>
          </p:nvSpPr>
          <p:spPr bwMode="auto">
            <a:xfrm>
              <a:off x="2971" y="3310"/>
              <a:ext cx="543" cy="4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4" name="Object 15"/>
                <p:cNvSpPr txBox="1"/>
                <p:nvPr/>
              </p:nvSpPr>
              <p:spPr bwMode="auto">
                <a:xfrm>
                  <a:off x="1746" y="3385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074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" y="3385"/>
                  <a:ext cx="543" cy="272"/>
                </a:xfrm>
                <a:prstGeom prst="rect">
                  <a:avLst/>
                </a:prstGeom>
                <a:blipFill>
                  <a:blip r:embed="rId6"/>
                  <a:stretch>
                    <a:fillRect l="-2128" r="-7092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2438" y="351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5" name="Object 17"/>
                <p:cNvSpPr txBox="1"/>
                <p:nvPr/>
              </p:nvSpPr>
              <p:spPr bwMode="auto">
                <a:xfrm>
                  <a:off x="2971" y="3385"/>
                  <a:ext cx="1496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075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3385"/>
                  <a:ext cx="1496" cy="215"/>
                </a:xfrm>
                <a:prstGeom prst="rect">
                  <a:avLst/>
                </a:prstGeom>
                <a:blipFill>
                  <a:blip r:embed="rId7"/>
                  <a:stretch>
                    <a:fillRect l="-769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89" name="Oval 23"/>
            <p:cNvSpPr>
              <a:spLocks noChangeArrowheads="1"/>
            </p:cNvSpPr>
            <p:nvPr/>
          </p:nvSpPr>
          <p:spPr bwMode="auto">
            <a:xfrm>
              <a:off x="2955" y="2560"/>
              <a:ext cx="635" cy="4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pt-BR" altLang="pt-BR" sz="2400" b="1"/>
            </a:p>
          </p:txBody>
        </p:sp>
        <p:grpSp>
          <p:nvGrpSpPr>
            <p:cNvPr id="3090" name="Group 24"/>
            <p:cNvGrpSpPr>
              <a:grpSpLocks/>
            </p:cNvGrpSpPr>
            <p:nvPr/>
          </p:nvGrpSpPr>
          <p:grpSpPr bwMode="auto">
            <a:xfrm>
              <a:off x="1383" y="2659"/>
              <a:ext cx="3175" cy="272"/>
              <a:chOff x="1383" y="2976"/>
              <a:chExt cx="3175" cy="2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6" name="Object 18"/>
                  <p:cNvSpPr txBox="1"/>
                  <p:nvPr/>
                </p:nvSpPr>
                <p:spPr bwMode="auto">
                  <a:xfrm>
                    <a:off x="1383" y="2976"/>
                    <a:ext cx="936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6" name="Object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83" y="2976"/>
                    <a:ext cx="936" cy="2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20" r="-2049" b="-2535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2385" y="3103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sz="24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7" name="Object 20"/>
                  <p:cNvSpPr txBox="1"/>
                  <p:nvPr/>
                </p:nvSpPr>
                <p:spPr bwMode="auto">
                  <a:xfrm>
                    <a:off x="2925" y="2976"/>
                    <a:ext cx="1633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oMath>
                      </m:oMathPara>
                    </a14:m>
                    <a:endParaRPr lang="pt-BR" sz="2400" dirty="0"/>
                  </a:p>
                </p:txBody>
              </p:sp>
            </mc:Choice>
            <mc:Fallback xmlns="">
              <p:sp>
                <p:nvSpPr>
                  <p:cNvPr id="3077" name="Object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25" y="2976"/>
                    <a:ext cx="1633" cy="2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71" b="-14493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23412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ETA RIO GRANDE - COAGULACAO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608" y="1734344"/>
            <a:ext cx="3528392" cy="25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40575" cy="1447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DOS SAIS DE ALUMÍNIO E FERRO EM MEIO AQUOSO 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42062C2-4F1A-4983-BCD0-D1D2BE1022D0}"/>
              </a:ext>
            </a:extLst>
          </p:cNvPr>
          <p:cNvSpPr txBox="1">
            <a:spLocks noChangeArrowheads="1"/>
          </p:cNvSpPr>
          <p:nvPr/>
        </p:nvSpPr>
        <p:spPr>
          <a:xfrm>
            <a:off x="217704" y="2353469"/>
            <a:ext cx="5290400" cy="15613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lvl="1" indent="-18288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pt-BR" altLang="pt-BR" sz="3600" dirty="0"/>
              <a:t>Porque a compressão da dupla camada é incompleto?</a:t>
            </a:r>
          </a:p>
          <a:p>
            <a:pPr lvl="2"/>
            <a:endParaRPr lang="pt-BR" altLang="pt-BR" sz="3600" dirty="0"/>
          </a:p>
          <a:p>
            <a:endParaRPr lang="pt-BR" altLang="pt-B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94238D-C501-4D1C-B49A-BDF57CC6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04" y="4505275"/>
            <a:ext cx="8746784" cy="14145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566928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desprezados os efeitos entre o coagulante e o solvente, bem como da partícula coloidal e o solvente</a:t>
            </a:r>
          </a:p>
          <a:p>
            <a:pPr marL="566928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9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42900"/>
            <a:ext cx="7489527" cy="14478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O PROCESSO DE COAGULAÇÃO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/>
              <a:t>Mecanismos de desestabilização de partículas coloidais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Compressão da dupla camada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Adsorção-neutralização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Varredura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Ponte </a:t>
            </a:r>
            <a:r>
              <a:rPr lang="pt-BR" sz="3600" dirty="0" err="1"/>
              <a:t>interparticular</a:t>
            </a:r>
            <a:endParaRPr lang="pt-BR" sz="3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1E68997-3DDD-4B81-864D-37534C5E5100}"/>
              </a:ext>
            </a:extLst>
          </p:cNvPr>
          <p:cNvSpPr/>
          <p:nvPr/>
        </p:nvSpPr>
        <p:spPr>
          <a:xfrm>
            <a:off x="591464" y="4036087"/>
            <a:ext cx="6912768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02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>
            <a:spLocks noGrp="1" noChangeArrowheads="1"/>
          </p:cNvSpPr>
          <p:nvPr>
            <p:ph idx="1"/>
          </p:nvPr>
        </p:nvSpPr>
        <p:spPr>
          <a:xfrm>
            <a:off x="430212" y="2348880"/>
            <a:ext cx="8713788" cy="3960440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Mecanismos de desestabilização de partículas coloidais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Mistura rápidas em </a:t>
            </a:r>
            <a:r>
              <a:rPr lang="pt-BR" sz="3600" dirty="0" err="1"/>
              <a:t>ETAs</a:t>
            </a:r>
            <a:r>
              <a:rPr lang="pt-BR" sz="3600" dirty="0"/>
              <a:t> – Unidades hidráulicas e mecanizadas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Conceito do gradiente de velocidade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Comentários Finais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77984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5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392113"/>
            <a:ext cx="7127875" cy="14525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ALUMÍNIO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6"/>
              <p:cNvSpPr txBox="1"/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9"/>
              <p:cNvSpPr txBox="1"/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blipFill>
                <a:blip r:embed="rId4"/>
                <a:stretch>
                  <a:fillRect l="-820" b="-161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0"/>
              <p:cNvSpPr txBox="1"/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blipFill>
                <a:blip r:embed="rId5"/>
                <a:stretch>
                  <a:fillRect l="-824" b="-115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0" name="Group 56"/>
          <p:cNvGrpSpPr>
            <a:grpSpLocks/>
          </p:cNvGrpSpPr>
          <p:nvPr/>
        </p:nvGrpSpPr>
        <p:grpSpPr bwMode="auto">
          <a:xfrm>
            <a:off x="4187825" y="4078288"/>
            <a:ext cx="704850" cy="152400"/>
            <a:chOff x="2592" y="2343"/>
            <a:chExt cx="444" cy="96"/>
          </a:xfrm>
        </p:grpSpPr>
        <p:sp>
          <p:nvSpPr>
            <p:cNvPr id="4119" name="Line 11"/>
            <p:cNvSpPr>
              <a:spLocks noChangeShapeType="1"/>
            </p:cNvSpPr>
            <p:nvPr/>
          </p:nvSpPr>
          <p:spPr bwMode="auto">
            <a:xfrm>
              <a:off x="2604" y="234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2592" y="2439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Object 13"/>
              <p:cNvSpPr txBox="1"/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blipFill>
                <a:blip r:embed="rId6"/>
                <a:stretch>
                  <a:fillRect l="-97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Object 14"/>
              <p:cNvSpPr txBox="1"/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blipFill>
                <a:blip r:embed="rId7"/>
                <a:stretch>
                  <a:fillRect l="-85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035425" y="48021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016375" y="49545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Object 17"/>
              <p:cNvSpPr txBox="1"/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3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blipFill>
                <a:blip r:embed="rId8"/>
                <a:stretch>
                  <a:fillRect l="-551" b="-1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Object 18"/>
              <p:cNvSpPr txBox="1"/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4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blipFill>
                <a:blip r:embed="rId9"/>
                <a:stretch>
                  <a:fillRect l="-577" b="-118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4492625" y="55260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>
            <a:off x="4473575" y="56784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Object 23"/>
              <p:cNvSpPr txBox="1"/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blipFill>
                <a:blip r:embed="rId10"/>
                <a:stretch>
                  <a:fillRect l="-668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Line 58"/>
          <p:cNvSpPr>
            <a:spLocks noChangeShapeType="1"/>
          </p:cNvSpPr>
          <p:nvPr/>
        </p:nvSpPr>
        <p:spPr bwMode="auto">
          <a:xfrm>
            <a:off x="3943350" y="33559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6" name="Line 59"/>
          <p:cNvSpPr>
            <a:spLocks noChangeShapeType="1"/>
          </p:cNvSpPr>
          <p:nvPr/>
        </p:nvSpPr>
        <p:spPr bwMode="auto">
          <a:xfrm>
            <a:off x="3924300" y="35083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grpSp>
        <p:nvGrpSpPr>
          <p:cNvPr id="4117" name="Group 65"/>
          <p:cNvGrpSpPr>
            <a:grpSpLocks/>
          </p:cNvGrpSpPr>
          <p:nvPr/>
        </p:nvGrpSpPr>
        <p:grpSpPr bwMode="auto">
          <a:xfrm>
            <a:off x="2268538" y="2492375"/>
            <a:ext cx="5256212" cy="431800"/>
            <a:chOff x="1429" y="1570"/>
            <a:chExt cx="3311" cy="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6" name="Object 3"/>
                <p:cNvSpPr txBox="1"/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6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blipFill>
                  <a:blip r:embed="rId11"/>
                  <a:stretch>
                    <a:fillRect l="-840" r="-1681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Object 5"/>
                <p:cNvSpPr txBox="1"/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7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blipFill>
                  <a:blip r:embed="rId12"/>
                  <a:stretch>
                    <a:fillRect l="-636"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8" name="Line 60"/>
            <p:cNvSpPr>
              <a:spLocks noChangeShapeType="1"/>
            </p:cNvSpPr>
            <p:nvPr/>
          </p:nvSpPr>
          <p:spPr bwMode="auto">
            <a:xfrm>
              <a:off x="2427" y="170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p:sp>
        <p:nvSpPr>
          <p:cNvPr id="25" name="Oval 23">
            <a:extLst>
              <a:ext uri="{FF2B5EF4-FFF2-40B4-BE49-F238E27FC236}">
                <a16:creationId xmlns:a16="http://schemas.microsoft.com/office/drawing/2014/main" id="{6AD45420-4F92-43EC-AA4B-487C5E3D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93" y="3062287"/>
            <a:ext cx="1265759" cy="719138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  <p:sp>
        <p:nvSpPr>
          <p:cNvPr id="26" name="Oval 23">
            <a:extLst>
              <a:ext uri="{FF2B5EF4-FFF2-40B4-BE49-F238E27FC236}">
                <a16:creationId xmlns:a16="http://schemas.microsoft.com/office/drawing/2014/main" id="{1FCBA21F-E8D5-4B97-9243-A1A05880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1" y="3822427"/>
            <a:ext cx="1097384" cy="719138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6079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060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713" y="334963"/>
            <a:ext cx="7129462" cy="12366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FERRO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1032"/>
              <p:cNvSpPr txBox="1"/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blipFill>
                <a:blip r:embed="rId3"/>
                <a:stretch>
                  <a:fillRect l="-593"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Line 1033"/>
          <p:cNvSpPr>
            <a:spLocks noChangeShapeType="1"/>
          </p:cNvSpPr>
          <p:nvPr/>
        </p:nvSpPr>
        <p:spPr bwMode="auto">
          <a:xfrm>
            <a:off x="3919538" y="35480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7" name="Line 1034"/>
          <p:cNvSpPr>
            <a:spLocks noChangeShapeType="1"/>
          </p:cNvSpPr>
          <p:nvPr/>
        </p:nvSpPr>
        <p:spPr bwMode="auto">
          <a:xfrm>
            <a:off x="3900488" y="37004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1035"/>
              <p:cNvSpPr txBox="1"/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blipFill>
                <a:blip r:embed="rId4"/>
                <a:stretch>
                  <a:fillRect l="-484" b="-24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1037"/>
              <p:cNvSpPr txBox="1"/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blipFill>
                <a:blip r:embed="rId5"/>
                <a:stretch>
                  <a:fillRect l="-452" b="-101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8" name="Line 1038"/>
          <p:cNvSpPr>
            <a:spLocks noChangeShapeType="1"/>
          </p:cNvSpPr>
          <p:nvPr/>
        </p:nvSpPr>
        <p:spPr bwMode="auto">
          <a:xfrm>
            <a:off x="4205288" y="4241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9" name="Line 1039"/>
          <p:cNvSpPr>
            <a:spLocks noChangeShapeType="1"/>
          </p:cNvSpPr>
          <p:nvPr/>
        </p:nvSpPr>
        <p:spPr bwMode="auto">
          <a:xfrm>
            <a:off x="4186238" y="4394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1040"/>
              <p:cNvSpPr txBox="1"/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blipFill>
                <a:blip r:embed="rId6"/>
                <a:stretch>
                  <a:fillRect l="-94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Object 1042"/>
              <p:cNvSpPr txBox="1"/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6" name="Object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blipFill>
                <a:blip r:embed="rId7"/>
                <a:stretch>
                  <a:fillRect l="-56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0" name="Line 1043"/>
          <p:cNvSpPr>
            <a:spLocks noChangeShapeType="1"/>
          </p:cNvSpPr>
          <p:nvPr/>
        </p:nvSpPr>
        <p:spPr bwMode="auto">
          <a:xfrm>
            <a:off x="4033838" y="500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1" name="Line 1044"/>
          <p:cNvSpPr>
            <a:spLocks noChangeShapeType="1"/>
          </p:cNvSpPr>
          <p:nvPr/>
        </p:nvSpPr>
        <p:spPr bwMode="auto">
          <a:xfrm>
            <a:off x="4014788" y="5156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Object 1045"/>
              <p:cNvSpPr txBox="1"/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7" name="Object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blipFill>
                <a:blip r:embed="rId8"/>
                <a:stretch>
                  <a:fillRect l="-591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Object 1047"/>
              <p:cNvSpPr txBox="1"/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8" name="Object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blipFill>
                <a:blip r:embed="rId9"/>
                <a:stretch>
                  <a:fillRect l="-389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2" name="Line 1048"/>
          <p:cNvSpPr>
            <a:spLocks noChangeShapeType="1"/>
          </p:cNvSpPr>
          <p:nvPr/>
        </p:nvSpPr>
        <p:spPr bwMode="auto">
          <a:xfrm>
            <a:off x="4491038" y="5727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3" name="Line 1049"/>
          <p:cNvSpPr>
            <a:spLocks noChangeShapeType="1"/>
          </p:cNvSpPr>
          <p:nvPr/>
        </p:nvSpPr>
        <p:spPr bwMode="auto">
          <a:xfrm>
            <a:off x="4471988" y="5880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Object 1050"/>
              <p:cNvSpPr txBox="1"/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9" name="Object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blipFill>
                <a:blip r:embed="rId10"/>
                <a:stretch>
                  <a:fillRect l="-943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44" name="Group 1062"/>
          <p:cNvGrpSpPr>
            <a:grpSpLocks/>
          </p:cNvGrpSpPr>
          <p:nvPr/>
        </p:nvGrpSpPr>
        <p:grpSpPr bwMode="auto">
          <a:xfrm>
            <a:off x="2195513" y="2060575"/>
            <a:ext cx="5760863" cy="1079500"/>
            <a:chOff x="1383" y="1298"/>
            <a:chExt cx="2950" cy="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0" name="Object 1028"/>
                <p:cNvSpPr txBox="1"/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0" name="Object 10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blipFill>
                  <a:blip r:embed="rId11"/>
                  <a:stretch>
                    <a:fillRect l="-1149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5" name="Line 1029"/>
            <p:cNvSpPr>
              <a:spLocks noChangeShapeType="1"/>
            </p:cNvSpPr>
            <p:nvPr/>
          </p:nvSpPr>
          <p:spPr bwMode="auto">
            <a:xfrm>
              <a:off x="2385" y="142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1" name="Object 1030"/>
                <p:cNvSpPr txBox="1"/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1" name="Object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blipFill>
                  <a:blip r:embed="rId12"/>
                  <a:stretch>
                    <a:fillRect l="-847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2" name="Object 1055"/>
                <p:cNvSpPr txBox="1"/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2" name="Object 10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blipFill>
                  <a:blip r:embed="rId13"/>
                  <a:stretch>
                    <a:fillRect l="-667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6" name="Line 1056"/>
            <p:cNvSpPr>
              <a:spLocks noChangeShapeType="1"/>
            </p:cNvSpPr>
            <p:nvPr/>
          </p:nvSpPr>
          <p:spPr bwMode="auto">
            <a:xfrm>
              <a:off x="2385" y="183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3" name="Object 1057"/>
                <p:cNvSpPr txBox="1"/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3" name="Object 10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blipFill>
                  <a:blip r:embed="rId14"/>
                  <a:stretch>
                    <a:fillRect l="-443" b="-144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Oval 23">
            <a:extLst>
              <a:ext uri="{FF2B5EF4-FFF2-40B4-BE49-F238E27FC236}">
                <a16:creationId xmlns:a16="http://schemas.microsoft.com/office/drawing/2014/main" id="{8F48770D-87E5-47A9-8677-B918ABAD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92475"/>
            <a:ext cx="1224830" cy="719138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E5819BD9-158A-431A-984B-C8E51887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552" y="3948907"/>
            <a:ext cx="1133616" cy="719138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50794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42900"/>
            <a:ext cx="7489527" cy="14478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O PROCESSO DE COAGULAÇÃO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/>
              <a:t>Mecanismos de desestabilização de partículas coloidais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Compressão da dupla camada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Adsorção-neutralização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Varredura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600" dirty="0"/>
              <a:t>Ponte </a:t>
            </a:r>
            <a:r>
              <a:rPr lang="pt-BR" sz="3600" dirty="0" err="1"/>
              <a:t>interparticular</a:t>
            </a:r>
            <a:endParaRPr lang="pt-BR" sz="36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1E68997-3DDD-4B81-864D-37534C5E5100}"/>
              </a:ext>
            </a:extLst>
          </p:cNvPr>
          <p:cNvSpPr/>
          <p:nvPr/>
        </p:nvSpPr>
        <p:spPr>
          <a:xfrm>
            <a:off x="591464" y="4659079"/>
            <a:ext cx="6912768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66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5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299" y="392113"/>
            <a:ext cx="7127875" cy="14525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ALUMÍNIO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6"/>
              <p:cNvSpPr txBox="1"/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228975"/>
                <a:ext cx="2089150" cy="471488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9"/>
              <p:cNvSpPr txBox="1"/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3211513"/>
                <a:ext cx="2232025" cy="381000"/>
              </a:xfrm>
              <a:prstGeom prst="rect">
                <a:avLst/>
              </a:prstGeom>
              <a:blipFill>
                <a:blip r:embed="rId4"/>
                <a:stretch>
                  <a:fillRect l="-820" b="-161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10"/>
              <p:cNvSpPr txBox="1"/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3932238"/>
                <a:ext cx="2222500" cy="419100"/>
              </a:xfrm>
              <a:prstGeom prst="rect">
                <a:avLst/>
              </a:prstGeom>
              <a:blipFill>
                <a:blip r:embed="rId5"/>
                <a:stretch>
                  <a:fillRect l="-824" b="-115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10" name="Group 56"/>
          <p:cNvGrpSpPr>
            <a:grpSpLocks/>
          </p:cNvGrpSpPr>
          <p:nvPr/>
        </p:nvGrpSpPr>
        <p:grpSpPr bwMode="auto">
          <a:xfrm>
            <a:off x="4187825" y="4078288"/>
            <a:ext cx="704850" cy="152400"/>
            <a:chOff x="2592" y="2343"/>
            <a:chExt cx="444" cy="96"/>
          </a:xfrm>
        </p:grpSpPr>
        <p:sp>
          <p:nvSpPr>
            <p:cNvPr id="4119" name="Line 11"/>
            <p:cNvSpPr>
              <a:spLocks noChangeShapeType="1"/>
            </p:cNvSpPr>
            <p:nvPr/>
          </p:nvSpPr>
          <p:spPr bwMode="auto">
            <a:xfrm>
              <a:off x="2604" y="234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2592" y="2439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Object 13"/>
              <p:cNvSpPr txBox="1"/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850" y="3932238"/>
                <a:ext cx="1873250" cy="433387"/>
              </a:xfrm>
              <a:prstGeom prst="rect">
                <a:avLst/>
              </a:prstGeom>
              <a:blipFill>
                <a:blip r:embed="rId6"/>
                <a:stretch>
                  <a:fillRect l="-97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Object 14"/>
              <p:cNvSpPr txBox="1"/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5300" y="4651375"/>
                <a:ext cx="2133600" cy="434975"/>
              </a:xfrm>
              <a:prstGeom prst="rect">
                <a:avLst/>
              </a:prstGeom>
              <a:blipFill>
                <a:blip r:embed="rId7"/>
                <a:stretch>
                  <a:fillRect l="-857" b="-98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035425" y="48021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016375" y="49545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Object 17"/>
              <p:cNvSpPr txBox="1"/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3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24" y="4651375"/>
                <a:ext cx="3311475" cy="457200"/>
              </a:xfrm>
              <a:prstGeom prst="rect">
                <a:avLst/>
              </a:prstGeom>
              <a:blipFill>
                <a:blip r:embed="rId8"/>
                <a:stretch>
                  <a:fillRect l="-551" b="-1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Object 18"/>
              <p:cNvSpPr txBox="1"/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4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38" y="5372100"/>
                <a:ext cx="3167062" cy="458788"/>
              </a:xfrm>
              <a:prstGeom prst="rect">
                <a:avLst/>
              </a:prstGeom>
              <a:blipFill>
                <a:blip r:embed="rId9"/>
                <a:stretch>
                  <a:fillRect l="-577" b="-118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4492625" y="55260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>
            <a:off x="4473575" y="567848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Object 23"/>
              <p:cNvSpPr txBox="1"/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10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750" y="5443538"/>
                <a:ext cx="2734642" cy="433387"/>
              </a:xfrm>
              <a:prstGeom prst="rect">
                <a:avLst/>
              </a:prstGeom>
              <a:blipFill>
                <a:blip r:embed="rId10"/>
                <a:stretch>
                  <a:fillRect l="-668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Line 58"/>
          <p:cNvSpPr>
            <a:spLocks noChangeShapeType="1"/>
          </p:cNvSpPr>
          <p:nvPr/>
        </p:nvSpPr>
        <p:spPr bwMode="auto">
          <a:xfrm>
            <a:off x="3943350" y="33559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6" name="Line 59"/>
          <p:cNvSpPr>
            <a:spLocks noChangeShapeType="1"/>
          </p:cNvSpPr>
          <p:nvPr/>
        </p:nvSpPr>
        <p:spPr bwMode="auto">
          <a:xfrm>
            <a:off x="3924300" y="35083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grpSp>
        <p:nvGrpSpPr>
          <p:cNvPr id="4117" name="Group 65"/>
          <p:cNvGrpSpPr>
            <a:grpSpLocks/>
          </p:cNvGrpSpPr>
          <p:nvPr/>
        </p:nvGrpSpPr>
        <p:grpSpPr bwMode="auto">
          <a:xfrm>
            <a:off x="2268538" y="2492375"/>
            <a:ext cx="5256212" cy="431800"/>
            <a:chOff x="1429" y="1570"/>
            <a:chExt cx="3311" cy="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6" name="Object 3"/>
                <p:cNvSpPr txBox="1"/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6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9" y="1570"/>
                  <a:ext cx="912" cy="272"/>
                </a:xfrm>
                <a:prstGeom prst="rect">
                  <a:avLst/>
                </a:prstGeom>
                <a:blipFill>
                  <a:blip r:embed="rId11"/>
                  <a:stretch>
                    <a:fillRect l="-840" r="-1681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Object 5"/>
                <p:cNvSpPr txBox="1"/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107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6" y="1570"/>
                  <a:ext cx="1814" cy="264"/>
                </a:xfrm>
                <a:prstGeom prst="rect">
                  <a:avLst/>
                </a:prstGeom>
                <a:blipFill>
                  <a:blip r:embed="rId12"/>
                  <a:stretch>
                    <a:fillRect l="-636"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18" name="Line 60"/>
            <p:cNvSpPr>
              <a:spLocks noChangeShapeType="1"/>
            </p:cNvSpPr>
            <p:nvPr/>
          </p:nvSpPr>
          <p:spPr bwMode="auto">
            <a:xfrm>
              <a:off x="2427" y="170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</p:grpSp>
      <p:sp>
        <p:nvSpPr>
          <p:cNvPr id="25" name="Oval 23">
            <a:extLst>
              <a:ext uri="{FF2B5EF4-FFF2-40B4-BE49-F238E27FC236}">
                <a16:creationId xmlns:a16="http://schemas.microsoft.com/office/drawing/2014/main" id="{6AD45420-4F92-43EC-AA4B-487C5E3D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898" y="4479401"/>
            <a:ext cx="2021350" cy="81173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5841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060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3713" y="334963"/>
            <a:ext cx="7129462" cy="12366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COAGULAÇÃO: REAÇÕES QUÍMICAS</a:t>
            </a:r>
            <a:br>
              <a:rPr lang="pt-BR" sz="3600" dirty="0"/>
            </a:br>
            <a:r>
              <a:rPr lang="pt-BR" sz="3600" dirty="0"/>
              <a:t>FERRO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1032"/>
              <p:cNvSpPr txBox="1"/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2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3429000"/>
                <a:ext cx="2049462" cy="419100"/>
              </a:xfrm>
              <a:prstGeom prst="rect">
                <a:avLst/>
              </a:prstGeom>
              <a:blipFill>
                <a:blip r:embed="rId3"/>
                <a:stretch>
                  <a:fillRect l="-593"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Line 1033"/>
          <p:cNvSpPr>
            <a:spLocks noChangeShapeType="1"/>
          </p:cNvSpPr>
          <p:nvPr/>
        </p:nvSpPr>
        <p:spPr bwMode="auto">
          <a:xfrm>
            <a:off x="3919538" y="35480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7" name="Line 1034"/>
          <p:cNvSpPr>
            <a:spLocks noChangeShapeType="1"/>
          </p:cNvSpPr>
          <p:nvPr/>
        </p:nvSpPr>
        <p:spPr bwMode="auto">
          <a:xfrm>
            <a:off x="3900488" y="37004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Object 1035"/>
              <p:cNvSpPr txBox="1"/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" name="Object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3429000"/>
                <a:ext cx="2519362" cy="352425"/>
              </a:xfrm>
              <a:prstGeom prst="rect">
                <a:avLst/>
              </a:prstGeom>
              <a:blipFill>
                <a:blip r:embed="rId4"/>
                <a:stretch>
                  <a:fillRect l="-484" b="-245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1037"/>
              <p:cNvSpPr txBox="1"/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4" name="Object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076700"/>
                <a:ext cx="2692673" cy="419100"/>
              </a:xfrm>
              <a:prstGeom prst="rect">
                <a:avLst/>
              </a:prstGeom>
              <a:blipFill>
                <a:blip r:embed="rId5"/>
                <a:stretch>
                  <a:fillRect l="-452" b="-101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8" name="Line 1038"/>
          <p:cNvSpPr>
            <a:spLocks noChangeShapeType="1"/>
          </p:cNvSpPr>
          <p:nvPr/>
        </p:nvSpPr>
        <p:spPr bwMode="auto">
          <a:xfrm>
            <a:off x="4205288" y="4241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39" name="Line 1039"/>
          <p:cNvSpPr>
            <a:spLocks noChangeShapeType="1"/>
          </p:cNvSpPr>
          <p:nvPr/>
        </p:nvSpPr>
        <p:spPr bwMode="auto">
          <a:xfrm>
            <a:off x="4186238" y="4394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Object 1040"/>
              <p:cNvSpPr txBox="1"/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5" name="Object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076700"/>
                <a:ext cx="1943100" cy="433388"/>
              </a:xfrm>
              <a:prstGeom prst="rect">
                <a:avLst/>
              </a:prstGeom>
              <a:blipFill>
                <a:blip r:embed="rId6"/>
                <a:stretch>
                  <a:fillRect l="-94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Object 1042"/>
              <p:cNvSpPr txBox="1"/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6" name="Object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4868863"/>
                <a:ext cx="2171700" cy="433387"/>
              </a:xfrm>
              <a:prstGeom prst="rect">
                <a:avLst/>
              </a:prstGeom>
              <a:blipFill>
                <a:blip r:embed="rId7"/>
                <a:stretch>
                  <a:fillRect l="-560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0" name="Line 1043"/>
          <p:cNvSpPr>
            <a:spLocks noChangeShapeType="1"/>
          </p:cNvSpPr>
          <p:nvPr/>
        </p:nvSpPr>
        <p:spPr bwMode="auto">
          <a:xfrm>
            <a:off x="4033838" y="5003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1" name="Line 1044"/>
          <p:cNvSpPr>
            <a:spLocks noChangeShapeType="1"/>
          </p:cNvSpPr>
          <p:nvPr/>
        </p:nvSpPr>
        <p:spPr bwMode="auto">
          <a:xfrm>
            <a:off x="4014788" y="51562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Object 1045"/>
              <p:cNvSpPr txBox="1"/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7" name="Object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5238" y="4868863"/>
                <a:ext cx="3097162" cy="457200"/>
              </a:xfrm>
              <a:prstGeom prst="rect">
                <a:avLst/>
              </a:prstGeom>
              <a:blipFill>
                <a:blip r:embed="rId8"/>
                <a:stretch>
                  <a:fillRect l="-591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Object 1047"/>
              <p:cNvSpPr txBox="1"/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8" name="Object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589588"/>
                <a:ext cx="3132534" cy="458787"/>
              </a:xfrm>
              <a:prstGeom prst="rect">
                <a:avLst/>
              </a:prstGeom>
              <a:blipFill>
                <a:blip r:embed="rId9"/>
                <a:stretch>
                  <a:fillRect l="-389"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2" name="Line 1048"/>
          <p:cNvSpPr>
            <a:spLocks noChangeShapeType="1"/>
          </p:cNvSpPr>
          <p:nvPr/>
        </p:nvSpPr>
        <p:spPr bwMode="auto">
          <a:xfrm>
            <a:off x="4491038" y="5727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5143" name="Line 1049"/>
          <p:cNvSpPr>
            <a:spLocks noChangeShapeType="1"/>
          </p:cNvSpPr>
          <p:nvPr/>
        </p:nvSpPr>
        <p:spPr bwMode="auto">
          <a:xfrm>
            <a:off x="4471988" y="5880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9" name="Object 1050"/>
              <p:cNvSpPr txBox="1"/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𝐹𝑒𝑂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9" name="Object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589588"/>
                <a:ext cx="1943100" cy="433387"/>
              </a:xfrm>
              <a:prstGeom prst="rect">
                <a:avLst/>
              </a:prstGeom>
              <a:blipFill>
                <a:blip r:embed="rId10"/>
                <a:stretch>
                  <a:fillRect l="-943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44" name="Group 1062"/>
          <p:cNvGrpSpPr>
            <a:grpSpLocks/>
          </p:cNvGrpSpPr>
          <p:nvPr/>
        </p:nvGrpSpPr>
        <p:grpSpPr bwMode="auto">
          <a:xfrm>
            <a:off x="2195513" y="2060575"/>
            <a:ext cx="5760863" cy="1079500"/>
            <a:chOff x="1383" y="1298"/>
            <a:chExt cx="2950" cy="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0" name="Object 1028"/>
                <p:cNvSpPr txBox="1"/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0" name="Object 10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3" y="1298"/>
                  <a:ext cx="543" cy="272"/>
                </a:xfrm>
                <a:prstGeom prst="rect">
                  <a:avLst/>
                </a:prstGeom>
                <a:blipFill>
                  <a:blip r:embed="rId11"/>
                  <a:stretch>
                    <a:fillRect l="-1149" b="-845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5" name="Line 1029"/>
            <p:cNvSpPr>
              <a:spLocks noChangeShapeType="1"/>
            </p:cNvSpPr>
            <p:nvPr/>
          </p:nvSpPr>
          <p:spPr bwMode="auto">
            <a:xfrm>
              <a:off x="2385" y="142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1" name="Object 1030"/>
                <p:cNvSpPr txBox="1"/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1" name="Object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9" y="1298"/>
                  <a:ext cx="1104" cy="215"/>
                </a:xfrm>
                <a:prstGeom prst="rect">
                  <a:avLst/>
                </a:prstGeom>
                <a:blipFill>
                  <a:blip r:embed="rId12"/>
                  <a:stretch>
                    <a:fillRect l="-847" b="-303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2" name="Object 1055"/>
                <p:cNvSpPr txBox="1"/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2" name="Object 10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" y="1706"/>
                  <a:ext cx="936" cy="272"/>
                </a:xfrm>
                <a:prstGeom prst="rect">
                  <a:avLst/>
                </a:prstGeom>
                <a:blipFill>
                  <a:blip r:embed="rId13"/>
                  <a:stretch>
                    <a:fillRect l="-667" b="-253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6" name="Line 1056"/>
            <p:cNvSpPr>
              <a:spLocks noChangeShapeType="1"/>
            </p:cNvSpPr>
            <p:nvPr/>
          </p:nvSpPr>
          <p:spPr bwMode="auto">
            <a:xfrm>
              <a:off x="2385" y="183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3" name="Object 1057"/>
                <p:cNvSpPr txBox="1"/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bSup>
                          <m:sSubSup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5133" name="Object 10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5" y="1706"/>
                  <a:ext cx="1408" cy="264"/>
                </a:xfrm>
                <a:prstGeom prst="rect">
                  <a:avLst/>
                </a:prstGeom>
                <a:blipFill>
                  <a:blip r:embed="rId14"/>
                  <a:stretch>
                    <a:fillRect l="-443" b="-144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3">
            <a:extLst>
              <a:ext uri="{FF2B5EF4-FFF2-40B4-BE49-F238E27FC236}">
                <a16:creationId xmlns:a16="http://schemas.microsoft.com/office/drawing/2014/main" id="{A30BC8E2-A763-46EF-AB60-CCCC832D0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79" y="4701653"/>
            <a:ext cx="2021350" cy="81173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33019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85750"/>
            <a:ext cx="7391400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DIAGRAMA DE SOLUBILIDADE DO FERRO E ALUMÍNIO EM MEIO AQUOSO</a:t>
            </a:r>
          </a:p>
        </p:txBody>
      </p:sp>
      <p:graphicFrame>
        <p:nvGraphicFramePr>
          <p:cNvPr id="5" name="Chart 24">
            <a:extLst>
              <a:ext uri="{FF2B5EF4-FFF2-40B4-BE49-F238E27FC236}">
                <a16:creationId xmlns:a16="http://schemas.microsoft.com/office/drawing/2014/main" id="{1779DFF4-1EF5-46D6-ABD2-16DE5A964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76337"/>
              </p:ext>
            </p:extLst>
          </p:nvPr>
        </p:nvGraphicFramePr>
        <p:xfrm>
          <a:off x="1403648" y="1916832"/>
          <a:ext cx="7128792" cy="442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181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>
            <a:extLst>
              <a:ext uri="{FF2B5EF4-FFF2-40B4-BE49-F238E27FC236}">
                <a16:creationId xmlns:a16="http://schemas.microsoft.com/office/drawing/2014/main" id="{4C8EA95F-52EC-4FB7-8BCA-983AB342985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5" name="AutoShape 5">
            <a:extLst>
              <a:ext uri="{FF2B5EF4-FFF2-40B4-BE49-F238E27FC236}">
                <a16:creationId xmlns:a16="http://schemas.microsoft.com/office/drawing/2014/main" id="{48383181-A4F5-4A0E-9704-D06C72F6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08275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46" name="Oval 6">
            <a:extLst>
              <a:ext uri="{FF2B5EF4-FFF2-40B4-BE49-F238E27FC236}">
                <a16:creationId xmlns:a16="http://schemas.microsoft.com/office/drawing/2014/main" id="{63587A20-9F00-4493-AEFB-51FAD0E8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365625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47" name="Oval 7">
            <a:extLst>
              <a:ext uri="{FF2B5EF4-FFF2-40B4-BE49-F238E27FC236}">
                <a16:creationId xmlns:a16="http://schemas.microsoft.com/office/drawing/2014/main" id="{DBDE25DF-130D-4C70-8D3B-ED32F258E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365625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48" name="Oval 8">
            <a:extLst>
              <a:ext uri="{FF2B5EF4-FFF2-40B4-BE49-F238E27FC236}">
                <a16:creationId xmlns:a16="http://schemas.microsoft.com/office/drawing/2014/main" id="{DC43246C-2394-4DE0-8EE2-CEA33927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64490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id="{25AF176F-48B5-47F1-A490-1F8D838A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455863"/>
            <a:ext cx="4533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/>
              <a:t>Baixa concentração de </a:t>
            </a:r>
            <a:r>
              <a:rPr lang="pt-BR" altLang="pt-BR" sz="2400" dirty="0" err="1"/>
              <a:t>colóides</a:t>
            </a:r>
            <a:r>
              <a:rPr lang="pt-BR" altLang="pt-BR" sz="2400" dirty="0"/>
              <a:t> !!!</a:t>
            </a:r>
          </a:p>
          <a:p>
            <a:r>
              <a:rPr lang="pt-BR" altLang="pt-BR" sz="2400" dirty="0"/>
              <a:t>Baixa Turbidez !!!</a:t>
            </a:r>
          </a:p>
        </p:txBody>
      </p:sp>
      <p:cxnSp>
        <p:nvCxnSpPr>
          <p:cNvPr id="215050" name="AutoShape 10">
            <a:extLst>
              <a:ext uri="{FF2B5EF4-FFF2-40B4-BE49-F238E27FC236}">
                <a16:creationId xmlns:a16="http://schemas.microsoft.com/office/drawing/2014/main" id="{44D8DEC2-3205-4D26-B08F-90107B5BDDB3}"/>
              </a:ext>
            </a:extLst>
          </p:cNvPr>
          <p:cNvCxnSpPr>
            <a:cxnSpLocks noChangeShapeType="1"/>
            <a:stCxn id="215049" idx="1"/>
            <a:endCxn id="215045" idx="5"/>
          </p:cNvCxnSpPr>
          <p:nvPr/>
        </p:nvCxnSpPr>
        <p:spPr bwMode="auto">
          <a:xfrm rot="10800000" flipV="1">
            <a:off x="3490913" y="2871361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051" name="Object 11">
                <a:extLst>
                  <a:ext uri="{FF2B5EF4-FFF2-40B4-BE49-F238E27FC236}">
                    <a16:creationId xmlns:a16="http://schemas.microsoft.com/office/drawing/2014/main" id="{8407A774-6785-4555-B300-46DA15C4620C}"/>
                  </a:ext>
                </a:extLst>
              </p:cNvPr>
              <p:cNvSpPr txBox="1"/>
              <p:nvPr/>
            </p:nvSpPr>
            <p:spPr bwMode="auto">
              <a:xfrm>
                <a:off x="4211638" y="4652963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051" name="Object 11">
                <a:extLst>
                  <a:ext uri="{FF2B5EF4-FFF2-40B4-BE49-F238E27FC236}">
                    <a16:creationId xmlns:a16="http://schemas.microsoft.com/office/drawing/2014/main" id="{8407A774-6785-4555-B300-46DA15C46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8" y="4652963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52" name="Object 12">
                <a:extLst>
                  <a:ext uri="{FF2B5EF4-FFF2-40B4-BE49-F238E27FC236}">
                    <a16:creationId xmlns:a16="http://schemas.microsoft.com/office/drawing/2014/main" id="{B77A5DD2-B311-474E-A65D-AACFED30B41B}"/>
                  </a:ext>
                </a:extLst>
              </p:cNvPr>
              <p:cNvSpPr txBox="1"/>
              <p:nvPr/>
            </p:nvSpPr>
            <p:spPr bwMode="auto">
              <a:xfrm>
                <a:off x="5148263" y="4652963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052" name="Object 12">
                <a:extLst>
                  <a:ext uri="{FF2B5EF4-FFF2-40B4-BE49-F238E27FC236}">
                    <a16:creationId xmlns:a16="http://schemas.microsoft.com/office/drawing/2014/main" id="{B77A5DD2-B311-474E-A65D-AACFED30B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3" y="4652963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57" name="Object 17">
                <a:extLst>
                  <a:ext uri="{FF2B5EF4-FFF2-40B4-BE49-F238E27FC236}">
                    <a16:creationId xmlns:a16="http://schemas.microsoft.com/office/drawing/2014/main" id="{2477C9FC-5609-4352-A622-B20F9925394F}"/>
                  </a:ext>
                </a:extLst>
              </p:cNvPr>
              <p:cNvSpPr txBox="1"/>
              <p:nvPr/>
            </p:nvSpPr>
            <p:spPr bwMode="auto">
              <a:xfrm>
                <a:off x="6648450" y="4659313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057" name="Object 17">
                <a:extLst>
                  <a:ext uri="{FF2B5EF4-FFF2-40B4-BE49-F238E27FC236}">
                    <a16:creationId xmlns:a16="http://schemas.microsoft.com/office/drawing/2014/main" id="{2477C9FC-5609-4352-A622-B20F9925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8450" y="4659313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65" name="Object 25">
                <a:extLst>
                  <a:ext uri="{FF2B5EF4-FFF2-40B4-BE49-F238E27FC236}">
                    <a16:creationId xmlns:a16="http://schemas.microsoft.com/office/drawing/2014/main" id="{DE772732-02E6-4AF3-8296-7A7315EAFC34}"/>
                  </a:ext>
                </a:extLst>
              </p:cNvPr>
              <p:cNvSpPr txBox="1"/>
              <p:nvPr/>
            </p:nvSpPr>
            <p:spPr bwMode="auto">
              <a:xfrm>
                <a:off x="6588125" y="5661025"/>
                <a:ext cx="10795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5065" name="Object 25">
                <a:extLst>
                  <a:ext uri="{FF2B5EF4-FFF2-40B4-BE49-F238E27FC236}">
                    <a16:creationId xmlns:a16="http://schemas.microsoft.com/office/drawing/2014/main" id="{DE772732-02E6-4AF3-8296-7A7315EA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125" y="5661025"/>
                <a:ext cx="1079500" cy="43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8" name="Text Box 28">
            <a:extLst>
              <a:ext uri="{FF2B5EF4-FFF2-40B4-BE49-F238E27FC236}">
                <a16:creationId xmlns:a16="http://schemas.microsoft.com/office/drawing/2014/main" id="{17C700F2-D613-40C0-A550-6359F5D6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933825"/>
            <a:ext cx="4352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dirty="0"/>
              <a:t>Baixa dosagem de coagulante !!!</a:t>
            </a:r>
          </a:p>
          <a:p>
            <a:endParaRPr lang="pt-BR" altLang="pt-BR" sz="2400" dirty="0"/>
          </a:p>
        </p:txBody>
      </p:sp>
      <p:sp>
        <p:nvSpPr>
          <p:cNvPr id="215069" name="Oval 29">
            <a:extLst>
              <a:ext uri="{FF2B5EF4-FFF2-40B4-BE49-F238E27FC236}">
                <a16:creationId xmlns:a16="http://schemas.microsoft.com/office/drawing/2014/main" id="{AF811A1D-B320-403E-BA57-A91278FB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43513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0" name="Oval 30">
            <a:extLst>
              <a:ext uri="{FF2B5EF4-FFF2-40B4-BE49-F238E27FC236}">
                <a16:creationId xmlns:a16="http://schemas.microsoft.com/office/drawing/2014/main" id="{90946455-857F-4EA4-A4B4-63DB50FD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8054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1" name="Oval 31">
            <a:extLst>
              <a:ext uri="{FF2B5EF4-FFF2-40B4-BE49-F238E27FC236}">
                <a16:creationId xmlns:a16="http://schemas.microsoft.com/office/drawing/2014/main" id="{53CC3071-DA51-486F-8D68-2F120632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5575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72" name="Oval 32">
            <a:extLst>
              <a:ext uri="{FF2B5EF4-FFF2-40B4-BE49-F238E27FC236}">
                <a16:creationId xmlns:a16="http://schemas.microsoft.com/office/drawing/2014/main" id="{C47AECDA-94E9-4518-B67A-F4147FC2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5672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5073" name="AutoShape 33">
            <a:extLst>
              <a:ext uri="{FF2B5EF4-FFF2-40B4-BE49-F238E27FC236}">
                <a16:creationId xmlns:a16="http://schemas.microsoft.com/office/drawing/2014/main" id="{F14D704B-085A-4583-AB5E-1C7D8CB70453}"/>
              </a:ext>
            </a:extLst>
          </p:cNvPr>
          <p:cNvCxnSpPr>
            <a:cxnSpLocks noChangeShapeType="1"/>
            <a:stCxn id="0" idx="2"/>
            <a:endCxn id="215070" idx="0"/>
          </p:cNvCxnSpPr>
          <p:nvPr/>
        </p:nvCxnSpPr>
        <p:spPr bwMode="auto">
          <a:xfrm rot="16200000" flipH="1">
            <a:off x="4617244" y="5004594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74" name="AutoShape 34">
            <a:extLst>
              <a:ext uri="{FF2B5EF4-FFF2-40B4-BE49-F238E27FC236}">
                <a16:creationId xmlns:a16="http://schemas.microsoft.com/office/drawing/2014/main" id="{52C17E9A-58B1-4780-AEB9-634D2C16F238}"/>
              </a:ext>
            </a:extLst>
          </p:cNvPr>
          <p:cNvCxnSpPr>
            <a:cxnSpLocks noChangeShapeType="1"/>
            <a:stCxn id="0" idx="2"/>
            <a:endCxn id="215070" idx="7"/>
          </p:cNvCxnSpPr>
          <p:nvPr/>
        </p:nvCxnSpPr>
        <p:spPr bwMode="auto">
          <a:xfrm rot="5400000">
            <a:off x="5231607" y="5257006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75" name="AutoShape 35">
            <a:extLst>
              <a:ext uri="{FF2B5EF4-FFF2-40B4-BE49-F238E27FC236}">
                <a16:creationId xmlns:a16="http://schemas.microsoft.com/office/drawing/2014/main" id="{1AB9C380-7E8F-42CC-8604-234F04A57645}"/>
              </a:ext>
            </a:extLst>
          </p:cNvPr>
          <p:cNvCxnSpPr>
            <a:cxnSpLocks noChangeShapeType="1"/>
            <a:stCxn id="0" idx="2"/>
            <a:endCxn id="215070" idx="7"/>
          </p:cNvCxnSpPr>
          <p:nvPr/>
        </p:nvCxnSpPr>
        <p:spPr bwMode="auto">
          <a:xfrm rot="5400000">
            <a:off x="5952331" y="4598195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">
            <a:extLst>
              <a:ext uri="{FF2B5EF4-FFF2-40B4-BE49-F238E27FC236}">
                <a16:creationId xmlns:a16="http://schemas.microsoft.com/office/drawing/2014/main" id="{EF14D769-2A83-418C-9856-7939C11EB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4256208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>
            <a:extLst>
              <a:ext uri="{FF2B5EF4-FFF2-40B4-BE49-F238E27FC236}">
                <a16:creationId xmlns:a16="http://schemas.microsoft.com/office/drawing/2014/main" id="{6CF5AA67-E613-4ABB-98D8-4A7B3FD27C0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2" name="AutoShape 4">
            <a:extLst>
              <a:ext uri="{FF2B5EF4-FFF2-40B4-BE49-F238E27FC236}">
                <a16:creationId xmlns:a16="http://schemas.microsoft.com/office/drawing/2014/main" id="{75396AE3-5792-4874-9788-4ACE2ADC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57" y="2275780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093" name="Oval 5">
            <a:extLst>
              <a:ext uri="{FF2B5EF4-FFF2-40B4-BE49-F238E27FC236}">
                <a16:creationId xmlns:a16="http://schemas.microsoft.com/office/drawing/2014/main" id="{5F335DA0-5944-400C-9106-584B836F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682" y="393313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094" name="Oval 6">
            <a:extLst>
              <a:ext uri="{FF2B5EF4-FFF2-40B4-BE49-F238E27FC236}">
                <a16:creationId xmlns:a16="http://schemas.microsoft.com/office/drawing/2014/main" id="{ED4267DB-2FBA-4DD2-BFE8-226A64ACD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44" y="393313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095" name="Oval 7">
            <a:extLst>
              <a:ext uri="{FF2B5EF4-FFF2-40B4-BE49-F238E27FC236}">
                <a16:creationId xmlns:a16="http://schemas.microsoft.com/office/drawing/2014/main" id="{9460A4E8-7C85-4E38-93CC-124DAD18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82" y="3212405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935197FF-B399-4C00-9AA0-5ECA6C0D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894" y="2023368"/>
            <a:ext cx="4533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Baixa concentração de colóides !!!</a:t>
            </a:r>
          </a:p>
          <a:p>
            <a:r>
              <a:rPr lang="pt-BR" altLang="pt-BR" sz="2400"/>
              <a:t>Baixa Turbidez !!!</a:t>
            </a:r>
          </a:p>
        </p:txBody>
      </p:sp>
      <p:cxnSp>
        <p:nvCxnSpPr>
          <p:cNvPr id="217097" name="AutoShape 9">
            <a:extLst>
              <a:ext uri="{FF2B5EF4-FFF2-40B4-BE49-F238E27FC236}">
                <a16:creationId xmlns:a16="http://schemas.microsoft.com/office/drawing/2014/main" id="{A84242C6-B97F-40FA-B2A0-2EA82C35536D}"/>
              </a:ext>
            </a:extLst>
          </p:cNvPr>
          <p:cNvCxnSpPr>
            <a:cxnSpLocks noChangeShapeType="1"/>
            <a:stCxn id="217096" idx="1"/>
            <a:endCxn id="217092" idx="5"/>
          </p:cNvCxnSpPr>
          <p:nvPr/>
        </p:nvCxnSpPr>
        <p:spPr bwMode="auto">
          <a:xfrm rot="10800000" flipV="1">
            <a:off x="3491682" y="2438866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098" name="Object 10">
                <a:extLst>
                  <a:ext uri="{FF2B5EF4-FFF2-40B4-BE49-F238E27FC236}">
                    <a16:creationId xmlns:a16="http://schemas.microsoft.com/office/drawing/2014/main" id="{D5C4ECA9-343C-48F0-B014-4FA1E9A4F7A6}"/>
                  </a:ext>
                </a:extLst>
              </p:cNvPr>
              <p:cNvSpPr txBox="1"/>
              <p:nvPr/>
            </p:nvSpPr>
            <p:spPr bwMode="auto">
              <a:xfrm>
                <a:off x="4212407" y="4220468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7098" name="Object 10">
                <a:extLst>
                  <a:ext uri="{FF2B5EF4-FFF2-40B4-BE49-F238E27FC236}">
                    <a16:creationId xmlns:a16="http://schemas.microsoft.com/office/drawing/2014/main" id="{D5C4ECA9-343C-48F0-B014-4FA1E9A4F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2407" y="4220468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9" name="Object 11">
                <a:extLst>
                  <a:ext uri="{FF2B5EF4-FFF2-40B4-BE49-F238E27FC236}">
                    <a16:creationId xmlns:a16="http://schemas.microsoft.com/office/drawing/2014/main" id="{FB2D0181-CBFE-496B-9CCF-E7FDE4C09A69}"/>
                  </a:ext>
                </a:extLst>
              </p:cNvPr>
              <p:cNvSpPr txBox="1"/>
              <p:nvPr/>
            </p:nvSpPr>
            <p:spPr bwMode="auto">
              <a:xfrm>
                <a:off x="5149032" y="4220468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7099" name="Object 11">
                <a:extLst>
                  <a:ext uri="{FF2B5EF4-FFF2-40B4-BE49-F238E27FC236}">
                    <a16:creationId xmlns:a16="http://schemas.microsoft.com/office/drawing/2014/main" id="{FB2D0181-CBFE-496B-9CCF-E7FDE4C09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032" y="4220468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0" name="Object 12">
                <a:extLst>
                  <a:ext uri="{FF2B5EF4-FFF2-40B4-BE49-F238E27FC236}">
                    <a16:creationId xmlns:a16="http://schemas.microsoft.com/office/drawing/2014/main" id="{6139767C-7262-400B-921E-74BE6AB3ABBA}"/>
                  </a:ext>
                </a:extLst>
              </p:cNvPr>
              <p:cNvSpPr txBox="1"/>
              <p:nvPr/>
            </p:nvSpPr>
            <p:spPr bwMode="auto">
              <a:xfrm>
                <a:off x="6649219" y="4226818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7100" name="Object 12">
                <a:extLst>
                  <a:ext uri="{FF2B5EF4-FFF2-40B4-BE49-F238E27FC236}">
                    <a16:creationId xmlns:a16="http://schemas.microsoft.com/office/drawing/2014/main" id="{6139767C-7262-400B-921E-74BE6AB3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9219" y="4226818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101" name="Object 13">
                <a:extLst>
                  <a:ext uri="{FF2B5EF4-FFF2-40B4-BE49-F238E27FC236}">
                    <a16:creationId xmlns:a16="http://schemas.microsoft.com/office/drawing/2014/main" id="{97C03E54-2E38-4870-90B9-1F48940D963B}"/>
                  </a:ext>
                </a:extLst>
              </p:cNvPr>
              <p:cNvSpPr txBox="1"/>
              <p:nvPr/>
            </p:nvSpPr>
            <p:spPr bwMode="auto">
              <a:xfrm>
                <a:off x="6588894" y="5228530"/>
                <a:ext cx="10795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7101" name="Object 13">
                <a:extLst>
                  <a:ext uri="{FF2B5EF4-FFF2-40B4-BE49-F238E27FC236}">
                    <a16:creationId xmlns:a16="http://schemas.microsoft.com/office/drawing/2014/main" id="{97C03E54-2E38-4870-90B9-1F48940D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894" y="5228530"/>
                <a:ext cx="1079500" cy="43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102" name="Text Box 14">
            <a:extLst>
              <a:ext uri="{FF2B5EF4-FFF2-40B4-BE49-F238E27FC236}">
                <a16:creationId xmlns:a16="http://schemas.microsoft.com/office/drawing/2014/main" id="{4C740586-048D-405A-B96B-760B0864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3140968"/>
            <a:ext cx="4352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Com o aumento da dosagem de coagulante !!!</a:t>
            </a:r>
          </a:p>
        </p:txBody>
      </p:sp>
      <p:sp>
        <p:nvSpPr>
          <p:cNvPr id="217103" name="Oval 15">
            <a:extLst>
              <a:ext uri="{FF2B5EF4-FFF2-40B4-BE49-F238E27FC236}">
                <a16:creationId xmlns:a16="http://schemas.microsoft.com/office/drawing/2014/main" id="{8313AB6E-847A-4320-BD74-7DD5FCF8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44" y="391884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04" name="Oval 16">
            <a:extLst>
              <a:ext uri="{FF2B5EF4-FFF2-40B4-BE49-F238E27FC236}">
                <a16:creationId xmlns:a16="http://schemas.microsoft.com/office/drawing/2014/main" id="{C484C3D9-6527-4186-B61D-90141D7C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32" y="537299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05" name="Oval 17">
            <a:extLst>
              <a:ext uri="{FF2B5EF4-FFF2-40B4-BE49-F238E27FC236}">
                <a16:creationId xmlns:a16="http://schemas.microsoft.com/office/drawing/2014/main" id="{3758F5FF-E8D1-406E-A428-6A378984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257" y="312509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06" name="Oval 18">
            <a:extLst>
              <a:ext uri="{FF2B5EF4-FFF2-40B4-BE49-F238E27FC236}">
                <a16:creationId xmlns:a16="http://schemas.microsoft.com/office/drawing/2014/main" id="{04756C01-3137-4061-B1C8-2C820177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069" y="413474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7107" name="AutoShape 19">
            <a:extLst>
              <a:ext uri="{FF2B5EF4-FFF2-40B4-BE49-F238E27FC236}">
                <a16:creationId xmlns:a16="http://schemas.microsoft.com/office/drawing/2014/main" id="{4A54B5C6-A797-4DC6-9FBC-6CA52CA39A09}"/>
              </a:ext>
            </a:extLst>
          </p:cNvPr>
          <p:cNvCxnSpPr>
            <a:cxnSpLocks noChangeShapeType="1"/>
            <a:endCxn id="217104" idx="0"/>
          </p:cNvCxnSpPr>
          <p:nvPr/>
        </p:nvCxnSpPr>
        <p:spPr bwMode="auto">
          <a:xfrm rot="16200000" flipH="1">
            <a:off x="4618013" y="4572099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108" name="AutoShape 20">
            <a:extLst>
              <a:ext uri="{FF2B5EF4-FFF2-40B4-BE49-F238E27FC236}">
                <a16:creationId xmlns:a16="http://schemas.microsoft.com/office/drawing/2014/main" id="{924298A8-775E-495D-9C8C-5CB0956740D1}"/>
              </a:ext>
            </a:extLst>
          </p:cNvPr>
          <p:cNvCxnSpPr>
            <a:cxnSpLocks noChangeShapeType="1"/>
            <a:endCxn id="217104" idx="7"/>
          </p:cNvCxnSpPr>
          <p:nvPr/>
        </p:nvCxnSpPr>
        <p:spPr bwMode="auto">
          <a:xfrm rot="5400000">
            <a:off x="5232376" y="4824511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109" name="AutoShape 21">
            <a:extLst>
              <a:ext uri="{FF2B5EF4-FFF2-40B4-BE49-F238E27FC236}">
                <a16:creationId xmlns:a16="http://schemas.microsoft.com/office/drawing/2014/main" id="{1C10234E-F076-49F5-897E-8B7C1177FB02}"/>
              </a:ext>
            </a:extLst>
          </p:cNvPr>
          <p:cNvCxnSpPr>
            <a:cxnSpLocks noChangeShapeType="1"/>
            <a:endCxn id="217104" idx="7"/>
          </p:cNvCxnSpPr>
          <p:nvPr/>
        </p:nvCxnSpPr>
        <p:spPr bwMode="auto">
          <a:xfrm rot="5400000">
            <a:off x="5953100" y="4165700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110" name="Oval 22">
            <a:extLst>
              <a:ext uri="{FF2B5EF4-FFF2-40B4-BE49-F238E27FC236}">
                <a16:creationId xmlns:a16="http://schemas.microsoft.com/office/drawing/2014/main" id="{A4C134DE-A45E-48E5-98FB-A1C8EE6E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44" y="386010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11" name="Oval 23">
            <a:extLst>
              <a:ext uri="{FF2B5EF4-FFF2-40B4-BE49-F238E27FC236}">
                <a16:creationId xmlns:a16="http://schemas.microsoft.com/office/drawing/2014/main" id="{F029E0A3-DD15-4AD7-AB1B-AFD27C98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44" y="342830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12" name="Oval 24">
            <a:extLst>
              <a:ext uri="{FF2B5EF4-FFF2-40B4-BE49-F238E27FC236}">
                <a16:creationId xmlns:a16="http://schemas.microsoft.com/office/drawing/2014/main" id="{D8BE0089-FB1B-41FC-8504-99C35094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44" y="422046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7113" name="Text Box 25">
            <a:extLst>
              <a:ext uri="{FF2B5EF4-FFF2-40B4-BE49-F238E27FC236}">
                <a16:creationId xmlns:a16="http://schemas.microsoft.com/office/drawing/2014/main" id="{A0E6FF14-0F69-43D0-BF29-42844D4C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94" y="5523805"/>
            <a:ext cx="4074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Adsorção-Neutralização !!!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E140832-B0C4-4D50-A8A6-639A04D32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372965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>
            <a:extLst>
              <a:ext uri="{FF2B5EF4-FFF2-40B4-BE49-F238E27FC236}">
                <a16:creationId xmlns:a16="http://schemas.microsoft.com/office/drawing/2014/main" id="{E0345FA6-7B6D-457A-A372-A9ED01D5270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AutoShape 4">
            <a:extLst>
              <a:ext uri="{FF2B5EF4-FFF2-40B4-BE49-F238E27FC236}">
                <a16:creationId xmlns:a16="http://schemas.microsoft.com/office/drawing/2014/main" id="{7CFBD846-8E9A-49B0-BD8B-951CD234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11400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17" name="Oval 5">
            <a:extLst>
              <a:ext uri="{FF2B5EF4-FFF2-40B4-BE49-F238E27FC236}">
                <a16:creationId xmlns:a16="http://schemas.microsoft.com/office/drawing/2014/main" id="{F8C72976-F723-4FD2-B440-4366E497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96875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18" name="Oval 6">
            <a:extLst>
              <a:ext uri="{FF2B5EF4-FFF2-40B4-BE49-F238E27FC236}">
                <a16:creationId xmlns:a16="http://schemas.microsoft.com/office/drawing/2014/main" id="{B4782AC3-FF4A-4FC6-9D20-482634FA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96875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19" name="Oval 7">
            <a:extLst>
              <a:ext uri="{FF2B5EF4-FFF2-40B4-BE49-F238E27FC236}">
                <a16:creationId xmlns:a16="http://schemas.microsoft.com/office/drawing/2014/main" id="{9E0D6A2D-8A8B-4EE4-B6EF-FC97E6D2D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248025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20" name="Text Box 8">
            <a:extLst>
              <a:ext uri="{FF2B5EF4-FFF2-40B4-BE49-F238E27FC236}">
                <a16:creationId xmlns:a16="http://schemas.microsoft.com/office/drawing/2014/main" id="{DF393725-4722-4EB1-B311-3F0597F7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058988"/>
            <a:ext cx="4533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Baixa concentração de colóides !!!</a:t>
            </a:r>
          </a:p>
          <a:p>
            <a:r>
              <a:rPr lang="pt-BR" altLang="pt-BR" sz="2400"/>
              <a:t>Baixa Turbidez !!!</a:t>
            </a:r>
          </a:p>
        </p:txBody>
      </p:sp>
      <p:cxnSp>
        <p:nvCxnSpPr>
          <p:cNvPr id="218121" name="AutoShape 9">
            <a:extLst>
              <a:ext uri="{FF2B5EF4-FFF2-40B4-BE49-F238E27FC236}">
                <a16:creationId xmlns:a16="http://schemas.microsoft.com/office/drawing/2014/main" id="{0FBD36FB-3240-48A8-8E7F-51A70F5213DF}"/>
              </a:ext>
            </a:extLst>
          </p:cNvPr>
          <p:cNvCxnSpPr>
            <a:cxnSpLocks noChangeShapeType="1"/>
            <a:stCxn id="218120" idx="1"/>
            <a:endCxn id="218116" idx="5"/>
          </p:cNvCxnSpPr>
          <p:nvPr/>
        </p:nvCxnSpPr>
        <p:spPr bwMode="auto">
          <a:xfrm rot="10800000" flipV="1">
            <a:off x="3490913" y="2474486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8122" name="Object 10">
                <a:extLst>
                  <a:ext uri="{FF2B5EF4-FFF2-40B4-BE49-F238E27FC236}">
                    <a16:creationId xmlns:a16="http://schemas.microsoft.com/office/drawing/2014/main" id="{4A072907-9A5C-4727-91BF-57815AC4A4B5}"/>
                  </a:ext>
                </a:extLst>
              </p:cNvPr>
              <p:cNvSpPr txBox="1"/>
              <p:nvPr/>
            </p:nvSpPr>
            <p:spPr bwMode="auto">
              <a:xfrm>
                <a:off x="4211638" y="4256088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8122" name="Object 10">
                <a:extLst>
                  <a:ext uri="{FF2B5EF4-FFF2-40B4-BE49-F238E27FC236}">
                    <a16:creationId xmlns:a16="http://schemas.microsoft.com/office/drawing/2014/main" id="{4A072907-9A5C-4727-91BF-57815AC4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8" y="4256088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123" name="Object 11">
                <a:extLst>
                  <a:ext uri="{FF2B5EF4-FFF2-40B4-BE49-F238E27FC236}">
                    <a16:creationId xmlns:a16="http://schemas.microsoft.com/office/drawing/2014/main" id="{3E195B8A-3AB8-4F0C-BA45-5CE7DD166E26}"/>
                  </a:ext>
                </a:extLst>
              </p:cNvPr>
              <p:cNvSpPr txBox="1"/>
              <p:nvPr/>
            </p:nvSpPr>
            <p:spPr bwMode="auto">
              <a:xfrm>
                <a:off x="5148263" y="4256088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8123" name="Object 11">
                <a:extLst>
                  <a:ext uri="{FF2B5EF4-FFF2-40B4-BE49-F238E27FC236}">
                    <a16:creationId xmlns:a16="http://schemas.microsoft.com/office/drawing/2014/main" id="{3E195B8A-3AB8-4F0C-BA45-5CE7DD166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3" y="4256088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124" name="Object 12">
                <a:extLst>
                  <a:ext uri="{FF2B5EF4-FFF2-40B4-BE49-F238E27FC236}">
                    <a16:creationId xmlns:a16="http://schemas.microsoft.com/office/drawing/2014/main" id="{C12BECBC-45DE-4406-B96C-BBD7B65DA5DA}"/>
                  </a:ext>
                </a:extLst>
              </p:cNvPr>
              <p:cNvSpPr txBox="1"/>
              <p:nvPr/>
            </p:nvSpPr>
            <p:spPr bwMode="auto">
              <a:xfrm>
                <a:off x="6648450" y="4262438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8124" name="Object 12">
                <a:extLst>
                  <a:ext uri="{FF2B5EF4-FFF2-40B4-BE49-F238E27FC236}">
                    <a16:creationId xmlns:a16="http://schemas.microsoft.com/office/drawing/2014/main" id="{C12BECBC-45DE-4406-B96C-BBD7B65D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8450" y="4262438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125" name="Object 13">
                <a:extLst>
                  <a:ext uri="{FF2B5EF4-FFF2-40B4-BE49-F238E27FC236}">
                    <a16:creationId xmlns:a16="http://schemas.microsoft.com/office/drawing/2014/main" id="{9171CF1C-62AC-42B6-8B71-5324D82589CC}"/>
                  </a:ext>
                </a:extLst>
              </p:cNvPr>
              <p:cNvSpPr txBox="1"/>
              <p:nvPr/>
            </p:nvSpPr>
            <p:spPr bwMode="auto">
              <a:xfrm>
                <a:off x="7451725" y="5013325"/>
                <a:ext cx="10795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8125" name="Object 13">
                <a:extLst>
                  <a:ext uri="{FF2B5EF4-FFF2-40B4-BE49-F238E27FC236}">
                    <a16:creationId xmlns:a16="http://schemas.microsoft.com/office/drawing/2014/main" id="{9171CF1C-62AC-42B6-8B71-5324D8258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725" y="5013325"/>
                <a:ext cx="1079500" cy="43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126" name="Text Box 14">
            <a:extLst>
              <a:ext uri="{FF2B5EF4-FFF2-40B4-BE49-F238E27FC236}">
                <a16:creationId xmlns:a16="http://schemas.microsoft.com/office/drawing/2014/main" id="{A9C1E8EB-7E47-4D1F-8FC7-7FA0F934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76588"/>
            <a:ext cx="4608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Com o aumento da dosagem de coagulante !!! Mais coagulante !!!</a:t>
            </a:r>
          </a:p>
        </p:txBody>
      </p:sp>
      <p:sp>
        <p:nvSpPr>
          <p:cNvPr id="218127" name="Oval 15">
            <a:extLst>
              <a:ext uri="{FF2B5EF4-FFF2-40B4-BE49-F238E27FC236}">
                <a16:creationId xmlns:a16="http://schemas.microsoft.com/office/drawing/2014/main" id="{11DEDCB9-0774-4BD5-B613-65AE7B79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9544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28" name="Oval 16">
            <a:extLst>
              <a:ext uri="{FF2B5EF4-FFF2-40B4-BE49-F238E27FC236}">
                <a16:creationId xmlns:a16="http://schemas.microsoft.com/office/drawing/2014/main" id="{F093D603-4CE4-4077-80A7-A475A5FD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40861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29" name="Oval 17">
            <a:extLst>
              <a:ext uri="{FF2B5EF4-FFF2-40B4-BE49-F238E27FC236}">
                <a16:creationId xmlns:a16="http://schemas.microsoft.com/office/drawing/2014/main" id="{05725325-259E-44DF-89C7-ADD6A1D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16071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30" name="Oval 18">
            <a:extLst>
              <a:ext uri="{FF2B5EF4-FFF2-40B4-BE49-F238E27FC236}">
                <a16:creationId xmlns:a16="http://schemas.microsoft.com/office/drawing/2014/main" id="{75F0372C-591B-4D76-AA58-8E31F81B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1703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8131" name="AutoShape 19">
            <a:extLst>
              <a:ext uri="{FF2B5EF4-FFF2-40B4-BE49-F238E27FC236}">
                <a16:creationId xmlns:a16="http://schemas.microsoft.com/office/drawing/2014/main" id="{F73FB19A-5B64-407D-A3CC-D9B0FDF8917D}"/>
              </a:ext>
            </a:extLst>
          </p:cNvPr>
          <p:cNvCxnSpPr>
            <a:cxnSpLocks noChangeShapeType="1"/>
            <a:stCxn id="0" idx="2"/>
            <a:endCxn id="218128" idx="0"/>
          </p:cNvCxnSpPr>
          <p:nvPr/>
        </p:nvCxnSpPr>
        <p:spPr bwMode="auto">
          <a:xfrm rot="16200000" flipH="1">
            <a:off x="4617244" y="4607719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2" name="AutoShape 20">
            <a:extLst>
              <a:ext uri="{FF2B5EF4-FFF2-40B4-BE49-F238E27FC236}">
                <a16:creationId xmlns:a16="http://schemas.microsoft.com/office/drawing/2014/main" id="{3370F820-2550-4E59-93F7-0BAB11301886}"/>
              </a:ext>
            </a:extLst>
          </p:cNvPr>
          <p:cNvCxnSpPr>
            <a:cxnSpLocks noChangeShapeType="1"/>
            <a:stCxn id="0" idx="2"/>
            <a:endCxn id="218128" idx="7"/>
          </p:cNvCxnSpPr>
          <p:nvPr/>
        </p:nvCxnSpPr>
        <p:spPr bwMode="auto">
          <a:xfrm rot="5400000">
            <a:off x="5231607" y="4860131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133" name="AutoShape 21">
            <a:extLst>
              <a:ext uri="{FF2B5EF4-FFF2-40B4-BE49-F238E27FC236}">
                <a16:creationId xmlns:a16="http://schemas.microsoft.com/office/drawing/2014/main" id="{63A72BA1-AD4E-414E-80C2-C3FA42666C3B}"/>
              </a:ext>
            </a:extLst>
          </p:cNvPr>
          <p:cNvCxnSpPr>
            <a:cxnSpLocks noChangeShapeType="1"/>
            <a:stCxn id="0" idx="2"/>
            <a:endCxn id="218128" idx="7"/>
          </p:cNvCxnSpPr>
          <p:nvPr/>
        </p:nvCxnSpPr>
        <p:spPr bwMode="auto">
          <a:xfrm rot="5400000">
            <a:off x="5952331" y="4201320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134" name="Oval 22">
            <a:extLst>
              <a:ext uri="{FF2B5EF4-FFF2-40B4-BE49-F238E27FC236}">
                <a16:creationId xmlns:a16="http://schemas.microsoft.com/office/drawing/2014/main" id="{E3816F3F-967A-498F-B306-1DFB5984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8957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35" name="Oval 23">
            <a:extLst>
              <a:ext uri="{FF2B5EF4-FFF2-40B4-BE49-F238E27FC236}">
                <a16:creationId xmlns:a16="http://schemas.microsoft.com/office/drawing/2014/main" id="{994A331D-C813-48C2-B652-4137B3E0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639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36" name="Oval 24">
            <a:extLst>
              <a:ext uri="{FF2B5EF4-FFF2-40B4-BE49-F238E27FC236}">
                <a16:creationId xmlns:a16="http://schemas.microsoft.com/office/drawing/2014/main" id="{3BD076D2-5DE7-4B09-9C36-F9389DBAC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560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37" name="Text Box 25">
            <a:extLst>
              <a:ext uri="{FF2B5EF4-FFF2-40B4-BE49-F238E27FC236}">
                <a16:creationId xmlns:a16="http://schemas.microsoft.com/office/drawing/2014/main" id="{BB7CC1E0-4BFF-4601-B1FE-DBFAB553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6" y="5402263"/>
            <a:ext cx="828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dirty="0"/>
              <a:t>Adsorção-Neutralização pode reverter a carga das partículas coloidais !!!</a:t>
            </a:r>
          </a:p>
        </p:txBody>
      </p:sp>
      <p:sp>
        <p:nvSpPr>
          <p:cNvPr id="218138" name="Oval 26">
            <a:extLst>
              <a:ext uri="{FF2B5EF4-FFF2-40B4-BE49-F238E27FC236}">
                <a16:creationId xmlns:a16="http://schemas.microsoft.com/office/drawing/2014/main" id="{28F99DFA-AFD5-4D73-8324-FF1D2B3B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34290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39" name="Oval 27">
            <a:extLst>
              <a:ext uri="{FF2B5EF4-FFF2-40B4-BE49-F238E27FC236}">
                <a16:creationId xmlns:a16="http://schemas.microsoft.com/office/drawing/2014/main" id="{231F68E5-EB53-457E-912C-C1FEE329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0052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40" name="Oval 28">
            <a:extLst>
              <a:ext uri="{FF2B5EF4-FFF2-40B4-BE49-F238E27FC236}">
                <a16:creationId xmlns:a16="http://schemas.microsoft.com/office/drawing/2014/main" id="{F3BA79B5-E91F-45DA-B175-341076180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41783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8141" name="Oval 29">
            <a:extLst>
              <a:ext uri="{FF2B5EF4-FFF2-40B4-BE49-F238E27FC236}">
                <a16:creationId xmlns:a16="http://schemas.microsoft.com/office/drawing/2014/main" id="{BA67B73A-48FB-4DE6-8573-FC30466A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2131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3C1079EB-CFD7-4FDE-937B-03EE66F03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4131696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>
            <a:extLst>
              <a:ext uri="{FF2B5EF4-FFF2-40B4-BE49-F238E27FC236}">
                <a16:creationId xmlns:a16="http://schemas.microsoft.com/office/drawing/2014/main" id="{07112A04-B7DA-44B7-BE2E-5CE0E23FF25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AutoShape 4">
            <a:extLst>
              <a:ext uri="{FF2B5EF4-FFF2-40B4-BE49-F238E27FC236}">
                <a16:creationId xmlns:a16="http://schemas.microsoft.com/office/drawing/2014/main" id="{CAF46787-BC8E-4F68-BDBE-8E0B9B84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11880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41" name="Oval 5">
            <a:extLst>
              <a:ext uri="{FF2B5EF4-FFF2-40B4-BE49-F238E27FC236}">
                <a16:creationId xmlns:a16="http://schemas.microsoft.com/office/drawing/2014/main" id="{0A92636F-DD22-4D8D-B570-934D8259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10574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42" name="Oval 6">
            <a:extLst>
              <a:ext uri="{FF2B5EF4-FFF2-40B4-BE49-F238E27FC236}">
                <a16:creationId xmlns:a16="http://schemas.microsoft.com/office/drawing/2014/main" id="{8B1B3946-0B1A-4FAC-85F1-81388E24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06923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43" name="Oval 7">
            <a:extLst>
              <a:ext uri="{FF2B5EF4-FFF2-40B4-BE49-F238E27FC236}">
                <a16:creationId xmlns:a16="http://schemas.microsoft.com/office/drawing/2014/main" id="{5FF9DFE9-9EF1-4B8B-993D-0B27C045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6588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B6C5E9DE-6FC0-4718-BE07-84A7F54C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159468"/>
            <a:ext cx="4362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Alta concentração de colóides !!!</a:t>
            </a:r>
          </a:p>
          <a:p>
            <a:r>
              <a:rPr lang="pt-BR" altLang="pt-BR" sz="2400"/>
              <a:t>Média a Alta Turbidez !!!</a:t>
            </a:r>
          </a:p>
        </p:txBody>
      </p:sp>
      <p:cxnSp>
        <p:nvCxnSpPr>
          <p:cNvPr id="219145" name="AutoShape 9">
            <a:extLst>
              <a:ext uri="{FF2B5EF4-FFF2-40B4-BE49-F238E27FC236}">
                <a16:creationId xmlns:a16="http://schemas.microsoft.com/office/drawing/2014/main" id="{0FF32C95-2DAA-42D7-BED5-C204431D365A}"/>
              </a:ext>
            </a:extLst>
          </p:cNvPr>
          <p:cNvCxnSpPr>
            <a:cxnSpLocks noChangeShapeType="1"/>
            <a:stCxn id="219144" idx="1"/>
            <a:endCxn id="219140" idx="5"/>
          </p:cNvCxnSpPr>
          <p:nvPr/>
        </p:nvCxnSpPr>
        <p:spPr bwMode="auto">
          <a:xfrm rot="10800000" flipV="1">
            <a:off x="3490913" y="2574966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9146" name="Object 10">
                <a:extLst>
                  <a:ext uri="{FF2B5EF4-FFF2-40B4-BE49-F238E27FC236}">
                    <a16:creationId xmlns:a16="http://schemas.microsoft.com/office/drawing/2014/main" id="{A2FA5074-5D6A-4E88-ABA3-8C399A5D438D}"/>
                  </a:ext>
                </a:extLst>
              </p:cNvPr>
              <p:cNvSpPr txBox="1"/>
              <p:nvPr/>
            </p:nvSpPr>
            <p:spPr bwMode="auto">
              <a:xfrm>
                <a:off x="4211638" y="4356568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9146" name="Object 10">
                <a:extLst>
                  <a:ext uri="{FF2B5EF4-FFF2-40B4-BE49-F238E27FC236}">
                    <a16:creationId xmlns:a16="http://schemas.microsoft.com/office/drawing/2014/main" id="{A2FA5074-5D6A-4E88-ABA3-8C399A5D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8" y="4356568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7" name="Object 11">
                <a:extLst>
                  <a:ext uri="{FF2B5EF4-FFF2-40B4-BE49-F238E27FC236}">
                    <a16:creationId xmlns:a16="http://schemas.microsoft.com/office/drawing/2014/main" id="{A4C31E58-17D2-4DBD-8E61-3A378CE5127A}"/>
                  </a:ext>
                </a:extLst>
              </p:cNvPr>
              <p:cNvSpPr txBox="1"/>
              <p:nvPr/>
            </p:nvSpPr>
            <p:spPr bwMode="auto">
              <a:xfrm>
                <a:off x="5148263" y="4356568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9147" name="Object 11">
                <a:extLst>
                  <a:ext uri="{FF2B5EF4-FFF2-40B4-BE49-F238E27FC236}">
                    <a16:creationId xmlns:a16="http://schemas.microsoft.com/office/drawing/2014/main" id="{A4C31E58-17D2-4DBD-8E61-3A378CE5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3" y="4356568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8" name="Object 12">
                <a:extLst>
                  <a:ext uri="{FF2B5EF4-FFF2-40B4-BE49-F238E27FC236}">
                    <a16:creationId xmlns:a16="http://schemas.microsoft.com/office/drawing/2014/main" id="{AD4AE585-B124-4633-A30E-5AEA52749897}"/>
                  </a:ext>
                </a:extLst>
              </p:cNvPr>
              <p:cNvSpPr txBox="1"/>
              <p:nvPr/>
            </p:nvSpPr>
            <p:spPr bwMode="auto">
              <a:xfrm>
                <a:off x="6648450" y="4362918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9148" name="Object 12">
                <a:extLst>
                  <a:ext uri="{FF2B5EF4-FFF2-40B4-BE49-F238E27FC236}">
                    <a16:creationId xmlns:a16="http://schemas.microsoft.com/office/drawing/2014/main" id="{AD4AE585-B124-4633-A30E-5AEA52749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8450" y="4362918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149" name="Object 13">
                <a:extLst>
                  <a:ext uri="{FF2B5EF4-FFF2-40B4-BE49-F238E27FC236}">
                    <a16:creationId xmlns:a16="http://schemas.microsoft.com/office/drawing/2014/main" id="{9B242BA8-C73F-4237-AFF0-79D2C19793F2}"/>
                  </a:ext>
                </a:extLst>
              </p:cNvPr>
              <p:cNvSpPr txBox="1"/>
              <p:nvPr/>
            </p:nvSpPr>
            <p:spPr bwMode="auto">
              <a:xfrm>
                <a:off x="6659563" y="5545605"/>
                <a:ext cx="10795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19149" name="Object 13">
                <a:extLst>
                  <a:ext uri="{FF2B5EF4-FFF2-40B4-BE49-F238E27FC236}">
                    <a16:creationId xmlns:a16="http://schemas.microsoft.com/office/drawing/2014/main" id="{9B242BA8-C73F-4237-AFF0-79D2C197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545605"/>
                <a:ext cx="1079500" cy="43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50" name="Text Box 14">
            <a:extLst>
              <a:ext uri="{FF2B5EF4-FFF2-40B4-BE49-F238E27FC236}">
                <a16:creationId xmlns:a16="http://schemas.microsoft.com/office/drawing/2014/main" id="{18B01D31-D4D6-4B60-B35B-4B368CE81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277068"/>
            <a:ext cx="475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A dosagem de coagulante terá de ser aumentada !!! Bem mais !!!</a:t>
            </a:r>
          </a:p>
        </p:txBody>
      </p:sp>
      <p:sp>
        <p:nvSpPr>
          <p:cNvPr id="219152" name="Oval 16">
            <a:extLst>
              <a:ext uri="{FF2B5EF4-FFF2-40B4-BE49-F238E27FC236}">
                <a16:creationId xmlns:a16="http://schemas.microsoft.com/office/drawing/2014/main" id="{D83B16F4-909E-4E7F-8148-21166FC3B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50909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54" name="Oval 18">
            <a:extLst>
              <a:ext uri="{FF2B5EF4-FFF2-40B4-BE49-F238E27FC236}">
                <a16:creationId xmlns:a16="http://schemas.microsoft.com/office/drawing/2014/main" id="{60E2EF3B-8867-4048-901C-E72C4FF3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27084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9155" name="AutoShape 19">
            <a:extLst>
              <a:ext uri="{FF2B5EF4-FFF2-40B4-BE49-F238E27FC236}">
                <a16:creationId xmlns:a16="http://schemas.microsoft.com/office/drawing/2014/main" id="{D324B1DB-A24D-45B2-9B78-D559C16132C7}"/>
              </a:ext>
            </a:extLst>
          </p:cNvPr>
          <p:cNvCxnSpPr>
            <a:cxnSpLocks noChangeShapeType="1"/>
            <a:endCxn id="219152" idx="0"/>
          </p:cNvCxnSpPr>
          <p:nvPr/>
        </p:nvCxnSpPr>
        <p:spPr bwMode="auto">
          <a:xfrm rot="16200000" flipH="1">
            <a:off x="4617244" y="4708199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156" name="AutoShape 20">
            <a:extLst>
              <a:ext uri="{FF2B5EF4-FFF2-40B4-BE49-F238E27FC236}">
                <a16:creationId xmlns:a16="http://schemas.microsoft.com/office/drawing/2014/main" id="{3D9A4CD0-54A8-4D35-95FA-4B766D0B5392}"/>
              </a:ext>
            </a:extLst>
          </p:cNvPr>
          <p:cNvCxnSpPr>
            <a:cxnSpLocks noChangeShapeType="1"/>
            <a:endCxn id="219152" idx="7"/>
          </p:cNvCxnSpPr>
          <p:nvPr/>
        </p:nvCxnSpPr>
        <p:spPr bwMode="auto">
          <a:xfrm rot="5400000">
            <a:off x="5231607" y="4960611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157" name="AutoShape 21">
            <a:extLst>
              <a:ext uri="{FF2B5EF4-FFF2-40B4-BE49-F238E27FC236}">
                <a16:creationId xmlns:a16="http://schemas.microsoft.com/office/drawing/2014/main" id="{F74DCE64-C764-4530-AA9A-1CBBD479D76B}"/>
              </a:ext>
            </a:extLst>
          </p:cNvPr>
          <p:cNvCxnSpPr>
            <a:cxnSpLocks noChangeShapeType="1"/>
            <a:endCxn id="219152" idx="7"/>
          </p:cNvCxnSpPr>
          <p:nvPr/>
        </p:nvCxnSpPr>
        <p:spPr bwMode="auto">
          <a:xfrm rot="5400000">
            <a:off x="5952331" y="4301800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164" name="Oval 28">
            <a:extLst>
              <a:ext uri="{FF2B5EF4-FFF2-40B4-BE49-F238E27FC236}">
                <a16:creationId xmlns:a16="http://schemas.microsoft.com/office/drawing/2014/main" id="{1966FEBF-3FAC-484D-A961-668512B8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55805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66" name="Oval 30">
            <a:extLst>
              <a:ext uri="{FF2B5EF4-FFF2-40B4-BE49-F238E27FC236}">
                <a16:creationId xmlns:a16="http://schemas.microsoft.com/office/drawing/2014/main" id="{DC3D5B73-CC15-4FE6-915A-AF144B21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45804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67" name="Oval 31">
            <a:extLst>
              <a:ext uri="{FF2B5EF4-FFF2-40B4-BE49-F238E27FC236}">
                <a16:creationId xmlns:a16="http://schemas.microsoft.com/office/drawing/2014/main" id="{D9C60DDC-A14F-4572-806B-9BFFB61D2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60898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68" name="Oval 32">
            <a:extLst>
              <a:ext uri="{FF2B5EF4-FFF2-40B4-BE49-F238E27FC236}">
                <a16:creationId xmlns:a16="http://schemas.microsoft.com/office/drawing/2014/main" id="{2B96501C-2B7B-4102-A56D-E12A1780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60898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69" name="Oval 33">
            <a:extLst>
              <a:ext uri="{FF2B5EF4-FFF2-40B4-BE49-F238E27FC236}">
                <a16:creationId xmlns:a16="http://schemas.microsoft.com/office/drawing/2014/main" id="{22289C6F-9245-4825-9AC0-AB4CFCA6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67394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70" name="Oval 34">
            <a:extLst>
              <a:ext uri="{FF2B5EF4-FFF2-40B4-BE49-F238E27FC236}">
                <a16:creationId xmlns:a16="http://schemas.microsoft.com/office/drawing/2014/main" id="{76AD3D12-0A5D-443F-B9E7-8CB64027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169118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71" name="Oval 35">
            <a:extLst>
              <a:ext uri="{FF2B5EF4-FFF2-40B4-BE49-F238E27FC236}">
                <a16:creationId xmlns:a16="http://schemas.microsoft.com/office/drawing/2014/main" id="{1415DD27-FEC3-4B95-BAF7-9FD1E35F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6588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9173" name="Oval 37">
            <a:extLst>
              <a:ext uri="{FF2B5EF4-FFF2-40B4-BE49-F238E27FC236}">
                <a16:creationId xmlns:a16="http://schemas.microsoft.com/office/drawing/2014/main" id="{74BF989D-88B5-47D2-A808-3B49F5B3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68823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F87F09AC-7C6B-4FA1-81D1-DBFAAC5D4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55267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>
            <a:extLst>
              <a:ext uri="{FF2B5EF4-FFF2-40B4-BE49-F238E27FC236}">
                <a16:creationId xmlns:a16="http://schemas.microsoft.com/office/drawing/2014/main" id="{6AEC941B-F4A5-4BF6-A1F3-FEFA4DBEE49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4" name="AutoShape 4">
            <a:extLst>
              <a:ext uri="{FF2B5EF4-FFF2-40B4-BE49-F238E27FC236}">
                <a16:creationId xmlns:a16="http://schemas.microsoft.com/office/drawing/2014/main" id="{F994CBB3-096C-4FD7-BA25-4823ACAD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81736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65" name="Oval 5">
            <a:extLst>
              <a:ext uri="{FF2B5EF4-FFF2-40B4-BE49-F238E27FC236}">
                <a16:creationId xmlns:a16="http://schemas.microsoft.com/office/drawing/2014/main" id="{121B0AE6-B355-4354-9F9F-28AE8634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075599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66" name="Oval 6">
            <a:extLst>
              <a:ext uri="{FF2B5EF4-FFF2-40B4-BE49-F238E27FC236}">
                <a16:creationId xmlns:a16="http://schemas.microsoft.com/office/drawing/2014/main" id="{8378BE19-536D-4748-8DEA-2F165145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039086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67" name="Oval 7">
            <a:extLst>
              <a:ext uri="{FF2B5EF4-FFF2-40B4-BE49-F238E27FC236}">
                <a16:creationId xmlns:a16="http://schemas.microsoft.com/office/drawing/2014/main" id="{59BD1787-3821-4015-A8C3-F29205A6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35736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68" name="Text Box 8">
            <a:extLst>
              <a:ext uri="{FF2B5EF4-FFF2-40B4-BE49-F238E27FC236}">
                <a16:creationId xmlns:a16="http://schemas.microsoft.com/office/drawing/2014/main" id="{3C42135F-6EE2-4F10-91EF-70482ECAD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129324"/>
            <a:ext cx="4362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Alta concentração de colóides !!!</a:t>
            </a:r>
          </a:p>
          <a:p>
            <a:r>
              <a:rPr lang="pt-BR" altLang="pt-BR" sz="2400"/>
              <a:t>Média a Alta Turbidez !!!</a:t>
            </a:r>
          </a:p>
        </p:txBody>
      </p:sp>
      <p:cxnSp>
        <p:nvCxnSpPr>
          <p:cNvPr id="220169" name="AutoShape 9">
            <a:extLst>
              <a:ext uri="{FF2B5EF4-FFF2-40B4-BE49-F238E27FC236}">
                <a16:creationId xmlns:a16="http://schemas.microsoft.com/office/drawing/2014/main" id="{120638A0-A2D7-4E92-9250-595E09845CAD}"/>
              </a:ext>
            </a:extLst>
          </p:cNvPr>
          <p:cNvCxnSpPr>
            <a:cxnSpLocks noChangeShapeType="1"/>
            <a:stCxn id="220168" idx="1"/>
            <a:endCxn id="220164" idx="5"/>
          </p:cNvCxnSpPr>
          <p:nvPr/>
        </p:nvCxnSpPr>
        <p:spPr bwMode="auto">
          <a:xfrm rot="10800000" flipV="1">
            <a:off x="3490913" y="2544822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170" name="Object 10">
                <a:extLst>
                  <a:ext uri="{FF2B5EF4-FFF2-40B4-BE49-F238E27FC236}">
                    <a16:creationId xmlns:a16="http://schemas.microsoft.com/office/drawing/2014/main" id="{EE561639-D1AF-4DDF-B885-5F79B8AF1E94}"/>
                  </a:ext>
                </a:extLst>
              </p:cNvPr>
              <p:cNvSpPr txBox="1"/>
              <p:nvPr/>
            </p:nvSpPr>
            <p:spPr bwMode="auto">
              <a:xfrm>
                <a:off x="4211638" y="4326424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0170" name="Object 10">
                <a:extLst>
                  <a:ext uri="{FF2B5EF4-FFF2-40B4-BE49-F238E27FC236}">
                    <a16:creationId xmlns:a16="http://schemas.microsoft.com/office/drawing/2014/main" id="{EE561639-D1AF-4DDF-B885-5F79B8AF1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8" y="4326424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71" name="Object 11">
                <a:extLst>
                  <a:ext uri="{FF2B5EF4-FFF2-40B4-BE49-F238E27FC236}">
                    <a16:creationId xmlns:a16="http://schemas.microsoft.com/office/drawing/2014/main" id="{4583A44A-3553-4364-93A2-6DE6DC6F0333}"/>
                  </a:ext>
                </a:extLst>
              </p:cNvPr>
              <p:cNvSpPr txBox="1"/>
              <p:nvPr/>
            </p:nvSpPr>
            <p:spPr bwMode="auto">
              <a:xfrm>
                <a:off x="5148263" y="4326424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0171" name="Object 11">
                <a:extLst>
                  <a:ext uri="{FF2B5EF4-FFF2-40B4-BE49-F238E27FC236}">
                    <a16:creationId xmlns:a16="http://schemas.microsoft.com/office/drawing/2014/main" id="{4583A44A-3553-4364-93A2-6DE6DC6F0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3" y="4326424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72" name="Object 12">
                <a:extLst>
                  <a:ext uri="{FF2B5EF4-FFF2-40B4-BE49-F238E27FC236}">
                    <a16:creationId xmlns:a16="http://schemas.microsoft.com/office/drawing/2014/main" id="{A5F4B10D-0508-488F-A3EA-5E38F86A6EFE}"/>
                  </a:ext>
                </a:extLst>
              </p:cNvPr>
              <p:cNvSpPr txBox="1"/>
              <p:nvPr/>
            </p:nvSpPr>
            <p:spPr bwMode="auto">
              <a:xfrm>
                <a:off x="6648450" y="4332774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0172" name="Object 12">
                <a:extLst>
                  <a:ext uri="{FF2B5EF4-FFF2-40B4-BE49-F238E27FC236}">
                    <a16:creationId xmlns:a16="http://schemas.microsoft.com/office/drawing/2014/main" id="{A5F4B10D-0508-488F-A3EA-5E38F86A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8450" y="4332774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173" name="Object 13">
                <a:extLst>
                  <a:ext uri="{FF2B5EF4-FFF2-40B4-BE49-F238E27FC236}">
                    <a16:creationId xmlns:a16="http://schemas.microsoft.com/office/drawing/2014/main" id="{6178A830-E0A8-44FC-BCE9-A016E6843DE5}"/>
                  </a:ext>
                </a:extLst>
              </p:cNvPr>
              <p:cNvSpPr txBox="1"/>
              <p:nvPr/>
            </p:nvSpPr>
            <p:spPr bwMode="auto">
              <a:xfrm>
                <a:off x="6659563" y="5515461"/>
                <a:ext cx="10795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0173" name="Object 13">
                <a:extLst>
                  <a:ext uri="{FF2B5EF4-FFF2-40B4-BE49-F238E27FC236}">
                    <a16:creationId xmlns:a16="http://schemas.microsoft.com/office/drawing/2014/main" id="{6178A830-E0A8-44FC-BCE9-A016E684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515461"/>
                <a:ext cx="1079500" cy="431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174" name="Text Box 14">
            <a:extLst>
              <a:ext uri="{FF2B5EF4-FFF2-40B4-BE49-F238E27FC236}">
                <a16:creationId xmlns:a16="http://schemas.microsoft.com/office/drawing/2014/main" id="{39E387F0-C39F-4064-B374-2A76677B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246924"/>
            <a:ext cx="475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A dosagem de coagulante terá de ser aumentada !!! Mais e mais !!!</a:t>
            </a:r>
          </a:p>
        </p:txBody>
      </p:sp>
      <p:sp>
        <p:nvSpPr>
          <p:cNvPr id="220175" name="Oval 15">
            <a:extLst>
              <a:ext uri="{FF2B5EF4-FFF2-40B4-BE49-F238E27FC236}">
                <a16:creationId xmlns:a16="http://schemas.microsoft.com/office/drawing/2014/main" id="{F65ABD28-F1B3-4ECE-96DA-1CD05DCD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478949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76" name="Oval 16">
            <a:extLst>
              <a:ext uri="{FF2B5EF4-FFF2-40B4-BE49-F238E27FC236}">
                <a16:creationId xmlns:a16="http://schemas.microsoft.com/office/drawing/2014/main" id="{596FAD88-24DC-49CB-9D1F-6592F337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470886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0177" name="AutoShape 17">
            <a:extLst>
              <a:ext uri="{FF2B5EF4-FFF2-40B4-BE49-F238E27FC236}">
                <a16:creationId xmlns:a16="http://schemas.microsoft.com/office/drawing/2014/main" id="{0CC12C24-7117-4D7D-B97E-F0343F257C17}"/>
              </a:ext>
            </a:extLst>
          </p:cNvPr>
          <p:cNvCxnSpPr>
            <a:cxnSpLocks noChangeShapeType="1"/>
            <a:endCxn id="220175" idx="0"/>
          </p:cNvCxnSpPr>
          <p:nvPr/>
        </p:nvCxnSpPr>
        <p:spPr bwMode="auto">
          <a:xfrm rot="16200000" flipH="1">
            <a:off x="4617244" y="4678055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178" name="AutoShape 18">
            <a:extLst>
              <a:ext uri="{FF2B5EF4-FFF2-40B4-BE49-F238E27FC236}">
                <a16:creationId xmlns:a16="http://schemas.microsoft.com/office/drawing/2014/main" id="{1E7B9F9F-E3E1-4ED5-9382-3EF3951D1DE5}"/>
              </a:ext>
            </a:extLst>
          </p:cNvPr>
          <p:cNvCxnSpPr>
            <a:cxnSpLocks noChangeShapeType="1"/>
            <a:endCxn id="220175" idx="7"/>
          </p:cNvCxnSpPr>
          <p:nvPr/>
        </p:nvCxnSpPr>
        <p:spPr bwMode="auto">
          <a:xfrm rot="5400000">
            <a:off x="5231607" y="4930467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179" name="AutoShape 19">
            <a:extLst>
              <a:ext uri="{FF2B5EF4-FFF2-40B4-BE49-F238E27FC236}">
                <a16:creationId xmlns:a16="http://schemas.microsoft.com/office/drawing/2014/main" id="{86D74FB1-C7BB-4C7C-BAC6-C4437BEFE022}"/>
              </a:ext>
            </a:extLst>
          </p:cNvPr>
          <p:cNvCxnSpPr>
            <a:cxnSpLocks noChangeShapeType="1"/>
            <a:endCxn id="220175" idx="7"/>
          </p:cNvCxnSpPr>
          <p:nvPr/>
        </p:nvCxnSpPr>
        <p:spPr bwMode="auto">
          <a:xfrm rot="5400000">
            <a:off x="5952331" y="4271656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0180" name="Oval 20">
            <a:extLst>
              <a:ext uri="{FF2B5EF4-FFF2-40B4-BE49-F238E27FC236}">
                <a16:creationId xmlns:a16="http://schemas.microsoft.com/office/drawing/2014/main" id="{C1109DD8-6C26-4EC7-8D95-278BAFE5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527911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1" name="Oval 21">
            <a:extLst>
              <a:ext uri="{FF2B5EF4-FFF2-40B4-BE49-F238E27FC236}">
                <a16:creationId xmlns:a16="http://schemas.microsoft.com/office/drawing/2014/main" id="{78960CF9-9054-411F-971A-D04CF47A8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427899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2" name="Oval 22">
            <a:extLst>
              <a:ext uri="{FF2B5EF4-FFF2-40B4-BE49-F238E27FC236}">
                <a16:creationId xmlns:a16="http://schemas.microsoft.com/office/drawing/2014/main" id="{AD86F07E-07E6-4EB6-8418-BA8999CB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578836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3" name="Oval 23">
            <a:extLst>
              <a:ext uri="{FF2B5EF4-FFF2-40B4-BE49-F238E27FC236}">
                <a16:creationId xmlns:a16="http://schemas.microsoft.com/office/drawing/2014/main" id="{018A3512-DDBE-4751-BE79-41A36A3E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578836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4" name="Oval 24">
            <a:extLst>
              <a:ext uri="{FF2B5EF4-FFF2-40B4-BE49-F238E27FC236}">
                <a16:creationId xmlns:a16="http://schemas.microsoft.com/office/drawing/2014/main" id="{7B436CAB-677F-4E36-8D0B-0D5BFF0C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643799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5" name="Oval 25">
            <a:extLst>
              <a:ext uri="{FF2B5EF4-FFF2-40B4-BE49-F238E27FC236}">
                <a16:creationId xmlns:a16="http://schemas.microsoft.com/office/drawing/2014/main" id="{949C61C8-50F2-4336-83D6-70F01DA21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138974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6" name="Oval 26">
            <a:extLst>
              <a:ext uri="{FF2B5EF4-FFF2-40B4-BE49-F238E27FC236}">
                <a16:creationId xmlns:a16="http://schemas.microsoft.com/office/drawing/2014/main" id="{6B5CB38D-E649-478A-B249-F472B017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35736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7" name="Oval 27">
            <a:extLst>
              <a:ext uri="{FF2B5EF4-FFF2-40B4-BE49-F238E27FC236}">
                <a16:creationId xmlns:a16="http://schemas.microsoft.com/office/drawing/2014/main" id="{30D64983-5CFA-4247-A409-87D96CE8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658086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8" name="Oval 28">
            <a:extLst>
              <a:ext uri="{FF2B5EF4-FFF2-40B4-BE49-F238E27FC236}">
                <a16:creationId xmlns:a16="http://schemas.microsoft.com/office/drawing/2014/main" id="{CD249E90-41EC-4922-B41F-0365454F7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707174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89" name="Oval 29">
            <a:extLst>
              <a:ext uri="{FF2B5EF4-FFF2-40B4-BE49-F238E27FC236}">
                <a16:creationId xmlns:a16="http://schemas.microsoft.com/office/drawing/2014/main" id="{7A6EB673-00FC-47B5-82FF-37513D8F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507399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0190" name="Oval 30">
            <a:extLst>
              <a:ext uri="{FF2B5EF4-FFF2-40B4-BE49-F238E27FC236}">
                <a16:creationId xmlns:a16="http://schemas.microsoft.com/office/drawing/2014/main" id="{9AA57AF0-A844-4585-8ED7-D5342B5F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147036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FB3B3D2D-453B-4DE4-82C3-FCE0A9FBD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098402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762E97C5-F77B-4313-B9E2-DC00E1A1B49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AutoShape 4">
            <a:extLst>
              <a:ext uri="{FF2B5EF4-FFF2-40B4-BE49-F238E27FC236}">
                <a16:creationId xmlns:a16="http://schemas.microsoft.com/office/drawing/2014/main" id="{70D85A14-0D0B-4DC4-9606-38F2074F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11400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189" name="Oval 5">
            <a:extLst>
              <a:ext uri="{FF2B5EF4-FFF2-40B4-BE49-F238E27FC236}">
                <a16:creationId xmlns:a16="http://schemas.microsoft.com/office/drawing/2014/main" id="{C417FE38-7342-4EF0-A026-9D89695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0052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190" name="Oval 6">
            <a:extLst>
              <a:ext uri="{FF2B5EF4-FFF2-40B4-BE49-F238E27FC236}">
                <a16:creationId xmlns:a16="http://schemas.microsoft.com/office/drawing/2014/main" id="{56120826-9DA3-4478-8E05-1ECFA852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96875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191" name="Oval 7">
            <a:extLst>
              <a:ext uri="{FF2B5EF4-FFF2-40B4-BE49-F238E27FC236}">
                <a16:creationId xmlns:a16="http://schemas.microsoft.com/office/drawing/2014/main" id="{126AB01B-07A0-421F-AF44-2ABC0F32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56540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EF59AC4D-E0AB-4EA2-94FF-ABC72B46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058988"/>
            <a:ext cx="4362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Alta concentração de colóides !!!</a:t>
            </a:r>
          </a:p>
          <a:p>
            <a:r>
              <a:rPr lang="pt-BR" altLang="pt-BR" sz="2400"/>
              <a:t>Média a Alta Turbidez !!!</a:t>
            </a:r>
          </a:p>
        </p:txBody>
      </p:sp>
      <p:cxnSp>
        <p:nvCxnSpPr>
          <p:cNvPr id="221193" name="AutoShape 9">
            <a:extLst>
              <a:ext uri="{FF2B5EF4-FFF2-40B4-BE49-F238E27FC236}">
                <a16:creationId xmlns:a16="http://schemas.microsoft.com/office/drawing/2014/main" id="{0CA68480-55E7-4C2C-8425-0E5F402AA31C}"/>
              </a:ext>
            </a:extLst>
          </p:cNvPr>
          <p:cNvCxnSpPr>
            <a:cxnSpLocks noChangeShapeType="1"/>
            <a:stCxn id="221192" idx="1"/>
            <a:endCxn id="221188" idx="5"/>
          </p:cNvCxnSpPr>
          <p:nvPr/>
        </p:nvCxnSpPr>
        <p:spPr bwMode="auto">
          <a:xfrm rot="10800000" flipV="1">
            <a:off x="3490913" y="2474486"/>
            <a:ext cx="557212" cy="908079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1194" name="Object 10">
                <a:extLst>
                  <a:ext uri="{FF2B5EF4-FFF2-40B4-BE49-F238E27FC236}">
                    <a16:creationId xmlns:a16="http://schemas.microsoft.com/office/drawing/2014/main" id="{46CA7B19-0330-4A99-A619-E84FE687BC6B}"/>
                  </a:ext>
                </a:extLst>
              </p:cNvPr>
              <p:cNvSpPr txBox="1"/>
              <p:nvPr/>
            </p:nvSpPr>
            <p:spPr bwMode="auto">
              <a:xfrm>
                <a:off x="4500564" y="4326393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1194" name="Object 10">
                <a:extLst>
                  <a:ext uri="{FF2B5EF4-FFF2-40B4-BE49-F238E27FC236}">
                    <a16:creationId xmlns:a16="http://schemas.microsoft.com/office/drawing/2014/main" id="{46CA7B19-0330-4A99-A619-E84FE687B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564" y="4326393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5" name="Object 11">
                <a:extLst>
                  <a:ext uri="{FF2B5EF4-FFF2-40B4-BE49-F238E27FC236}">
                    <a16:creationId xmlns:a16="http://schemas.microsoft.com/office/drawing/2014/main" id="{FB4AFD2A-1BAD-4CBE-886B-F59C17769DB4}"/>
                  </a:ext>
                </a:extLst>
              </p:cNvPr>
              <p:cNvSpPr txBox="1"/>
              <p:nvPr/>
            </p:nvSpPr>
            <p:spPr bwMode="auto">
              <a:xfrm>
                <a:off x="5437189" y="4326393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1195" name="Object 11">
                <a:extLst>
                  <a:ext uri="{FF2B5EF4-FFF2-40B4-BE49-F238E27FC236}">
                    <a16:creationId xmlns:a16="http://schemas.microsoft.com/office/drawing/2014/main" id="{FB4AFD2A-1BAD-4CBE-886B-F59C17769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189" y="4326393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196" name="Object 12">
                <a:extLst>
                  <a:ext uri="{FF2B5EF4-FFF2-40B4-BE49-F238E27FC236}">
                    <a16:creationId xmlns:a16="http://schemas.microsoft.com/office/drawing/2014/main" id="{4CB8AEA4-2A27-4D9A-9384-87E28439E72C}"/>
                  </a:ext>
                </a:extLst>
              </p:cNvPr>
              <p:cNvSpPr txBox="1"/>
              <p:nvPr/>
            </p:nvSpPr>
            <p:spPr bwMode="auto">
              <a:xfrm>
                <a:off x="6937376" y="4332743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1196" name="Object 12">
                <a:extLst>
                  <a:ext uri="{FF2B5EF4-FFF2-40B4-BE49-F238E27FC236}">
                    <a16:creationId xmlns:a16="http://schemas.microsoft.com/office/drawing/2014/main" id="{4CB8AEA4-2A27-4D9A-9384-87E28439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7376" y="4332743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198" name="Text Box 14">
            <a:extLst>
              <a:ext uri="{FF2B5EF4-FFF2-40B4-BE49-F238E27FC236}">
                <a16:creationId xmlns:a16="http://schemas.microsoft.com/office/drawing/2014/main" id="{87BC4FB1-2E75-41BD-AF20-31AEE6BBC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41663"/>
            <a:ext cx="4681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A dosagem de coagulante aplicada poderá exceder o produto de solubilidade !!!</a:t>
            </a:r>
          </a:p>
        </p:txBody>
      </p:sp>
      <p:sp>
        <p:nvSpPr>
          <p:cNvPr id="221199" name="Oval 15">
            <a:extLst>
              <a:ext uri="{FF2B5EF4-FFF2-40B4-BE49-F238E27FC236}">
                <a16:creationId xmlns:a16="http://schemas.microsoft.com/office/drawing/2014/main" id="{EE28EA30-810C-4CD7-952C-D2AFAC15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9" y="547891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0" name="Oval 16">
            <a:extLst>
              <a:ext uri="{FF2B5EF4-FFF2-40B4-BE49-F238E27FC236}">
                <a16:creationId xmlns:a16="http://schemas.microsoft.com/office/drawing/2014/main" id="{408696AD-5A54-4623-A652-74A88D751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4005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1201" name="AutoShape 17">
            <a:extLst>
              <a:ext uri="{FF2B5EF4-FFF2-40B4-BE49-F238E27FC236}">
                <a16:creationId xmlns:a16="http://schemas.microsoft.com/office/drawing/2014/main" id="{02DBAADC-27E6-4B02-B498-F974CD76A6B7}"/>
              </a:ext>
            </a:extLst>
          </p:cNvPr>
          <p:cNvCxnSpPr>
            <a:cxnSpLocks noChangeShapeType="1"/>
            <a:endCxn id="221199" idx="0"/>
          </p:cNvCxnSpPr>
          <p:nvPr/>
        </p:nvCxnSpPr>
        <p:spPr bwMode="auto">
          <a:xfrm rot="16200000" flipH="1">
            <a:off x="4906170" y="4678024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202" name="AutoShape 18">
            <a:extLst>
              <a:ext uri="{FF2B5EF4-FFF2-40B4-BE49-F238E27FC236}">
                <a16:creationId xmlns:a16="http://schemas.microsoft.com/office/drawing/2014/main" id="{3FE7BA26-6966-44B7-99CA-88DC93B2EA25}"/>
              </a:ext>
            </a:extLst>
          </p:cNvPr>
          <p:cNvCxnSpPr>
            <a:cxnSpLocks noChangeShapeType="1"/>
            <a:endCxn id="221199" idx="7"/>
          </p:cNvCxnSpPr>
          <p:nvPr/>
        </p:nvCxnSpPr>
        <p:spPr bwMode="auto">
          <a:xfrm rot="5400000">
            <a:off x="5520533" y="4930436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203" name="AutoShape 19">
            <a:extLst>
              <a:ext uri="{FF2B5EF4-FFF2-40B4-BE49-F238E27FC236}">
                <a16:creationId xmlns:a16="http://schemas.microsoft.com/office/drawing/2014/main" id="{56068FE1-57D6-41CC-A8CC-AD82ABF87EF2}"/>
              </a:ext>
            </a:extLst>
          </p:cNvPr>
          <p:cNvCxnSpPr>
            <a:cxnSpLocks noChangeShapeType="1"/>
            <a:endCxn id="221199" idx="7"/>
          </p:cNvCxnSpPr>
          <p:nvPr/>
        </p:nvCxnSpPr>
        <p:spPr bwMode="auto">
          <a:xfrm rot="5400000">
            <a:off x="6241257" y="4271625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204" name="Oval 20">
            <a:extLst>
              <a:ext uri="{FF2B5EF4-FFF2-40B4-BE49-F238E27FC236}">
                <a16:creationId xmlns:a16="http://schemas.microsoft.com/office/drawing/2014/main" id="{25461D19-E092-4A29-9F87-08FEF2D0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45757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5" name="Oval 21">
            <a:extLst>
              <a:ext uri="{FF2B5EF4-FFF2-40B4-BE49-F238E27FC236}">
                <a16:creationId xmlns:a16="http://schemas.microsoft.com/office/drawing/2014/main" id="{B46DD369-75C3-4000-8FF1-CC6CA876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575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6" name="Oval 22">
            <a:extLst>
              <a:ext uri="{FF2B5EF4-FFF2-40B4-BE49-F238E27FC236}">
                <a16:creationId xmlns:a16="http://schemas.microsoft.com/office/drawing/2014/main" id="{74E96B32-43E0-4B72-ACCE-B68242D4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50850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7" name="Oval 23">
            <a:extLst>
              <a:ext uri="{FF2B5EF4-FFF2-40B4-BE49-F238E27FC236}">
                <a16:creationId xmlns:a16="http://schemas.microsoft.com/office/drawing/2014/main" id="{CE6B1986-3456-4EFE-AD0A-6FC4FDBA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508500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8" name="Oval 24">
            <a:extLst>
              <a:ext uri="{FF2B5EF4-FFF2-40B4-BE49-F238E27FC236}">
                <a16:creationId xmlns:a16="http://schemas.microsoft.com/office/drawing/2014/main" id="{330A1D29-A937-4453-AB7B-ECB2A3D77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5734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09" name="Oval 25">
            <a:extLst>
              <a:ext uri="{FF2B5EF4-FFF2-40B4-BE49-F238E27FC236}">
                <a16:creationId xmlns:a16="http://schemas.microsoft.com/office/drawing/2014/main" id="{EF86AA10-8FF9-4EDA-983E-288492CE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68638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10" name="Oval 26">
            <a:extLst>
              <a:ext uri="{FF2B5EF4-FFF2-40B4-BE49-F238E27FC236}">
                <a16:creationId xmlns:a16="http://schemas.microsoft.com/office/drawing/2014/main" id="{609A5A33-DED1-4E13-9DC3-3B5672C9C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56540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11" name="Oval 27">
            <a:extLst>
              <a:ext uri="{FF2B5EF4-FFF2-40B4-BE49-F238E27FC236}">
                <a16:creationId xmlns:a16="http://schemas.microsoft.com/office/drawing/2014/main" id="{05E20E56-740C-4BBB-93BA-91D52CB9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877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12" name="Oval 28">
            <a:extLst>
              <a:ext uri="{FF2B5EF4-FFF2-40B4-BE49-F238E27FC236}">
                <a16:creationId xmlns:a16="http://schemas.microsoft.com/office/drawing/2014/main" id="{97EAC907-D23D-4DE5-AD6E-0B8E4044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368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13" name="Oval 29">
            <a:extLst>
              <a:ext uri="{FF2B5EF4-FFF2-40B4-BE49-F238E27FC236}">
                <a16:creationId xmlns:a16="http://schemas.microsoft.com/office/drawing/2014/main" id="{58CC8224-D00B-43F0-98FF-949FAF21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4370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1214" name="Oval 30">
            <a:extLst>
              <a:ext uri="{FF2B5EF4-FFF2-40B4-BE49-F238E27FC236}">
                <a16:creationId xmlns:a16="http://schemas.microsoft.com/office/drawing/2014/main" id="{E5A67E63-1391-4D21-ADD9-870287F9B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0767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215" name="Object 31">
                <a:extLst>
                  <a:ext uri="{FF2B5EF4-FFF2-40B4-BE49-F238E27FC236}">
                    <a16:creationId xmlns:a16="http://schemas.microsoft.com/office/drawing/2014/main" id="{AA6B883C-4D24-4D3D-BCE4-BDD2E5810F57}"/>
                  </a:ext>
                </a:extLst>
              </p:cNvPr>
              <p:cNvSpPr txBox="1"/>
              <p:nvPr/>
            </p:nvSpPr>
            <p:spPr bwMode="auto">
              <a:xfrm>
                <a:off x="5001420" y="5934372"/>
                <a:ext cx="1357313" cy="4429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221215" name="Object 31">
                <a:extLst>
                  <a:ext uri="{FF2B5EF4-FFF2-40B4-BE49-F238E27FC236}">
                    <a16:creationId xmlns:a16="http://schemas.microsoft.com/office/drawing/2014/main" id="{AA6B883C-4D24-4D3D-BCE4-BDD2E5810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1420" y="5934372"/>
                <a:ext cx="1357313" cy="442912"/>
              </a:xfrm>
              <a:prstGeom prst="rect">
                <a:avLst/>
              </a:prstGeom>
              <a:blipFill>
                <a:blip r:embed="rId6"/>
                <a:stretch>
                  <a:fillRect r="-53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216" name="Oval 32">
            <a:extLst>
              <a:ext uri="{FF2B5EF4-FFF2-40B4-BE49-F238E27FC236}">
                <a16:creationId xmlns:a16="http://schemas.microsoft.com/office/drawing/2014/main" id="{F2050EAC-9533-4AA1-9DCA-4AF34777F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929898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1217" name="AutoShape 33">
            <a:extLst>
              <a:ext uri="{FF2B5EF4-FFF2-40B4-BE49-F238E27FC236}">
                <a16:creationId xmlns:a16="http://schemas.microsoft.com/office/drawing/2014/main" id="{384C0885-B265-49C3-8E64-65B4637477C0}"/>
              </a:ext>
            </a:extLst>
          </p:cNvPr>
          <p:cNvCxnSpPr>
            <a:cxnSpLocks noChangeShapeType="1"/>
            <a:stCxn id="221215" idx="1"/>
            <a:endCxn id="221216" idx="6"/>
          </p:cNvCxnSpPr>
          <p:nvPr/>
        </p:nvCxnSpPr>
        <p:spPr bwMode="auto">
          <a:xfrm rot="10800000">
            <a:off x="3167064" y="5983874"/>
            <a:ext cx="1834357" cy="171955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218" name="AutoShape 34">
            <a:extLst>
              <a:ext uri="{FF2B5EF4-FFF2-40B4-BE49-F238E27FC236}">
                <a16:creationId xmlns:a16="http://schemas.microsoft.com/office/drawing/2014/main" id="{BACCABD5-9354-4649-BAD3-C87E70D86B94}"/>
              </a:ext>
            </a:extLst>
          </p:cNvPr>
          <p:cNvCxnSpPr>
            <a:cxnSpLocks noChangeShapeType="1"/>
            <a:stCxn id="221199" idx="4"/>
            <a:endCxn id="221215" idx="0"/>
          </p:cNvCxnSpPr>
          <p:nvPr/>
        </p:nvCxnSpPr>
        <p:spPr bwMode="auto">
          <a:xfrm rot="5400000">
            <a:off x="5519819" y="5747127"/>
            <a:ext cx="347504" cy="2698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3">
            <a:extLst>
              <a:ext uri="{FF2B5EF4-FFF2-40B4-BE49-F238E27FC236}">
                <a16:creationId xmlns:a16="http://schemas.microsoft.com/office/drawing/2014/main" id="{365C351F-C0C5-478C-BFD8-15E270AEF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305268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>
            <a:extLst>
              <a:ext uri="{FF2B5EF4-FFF2-40B4-BE49-F238E27FC236}">
                <a16:creationId xmlns:a16="http://schemas.microsoft.com/office/drawing/2014/main" id="{984379C1-90E3-41E8-AA75-C2DA9FB156B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2" name="AutoShape 4">
            <a:extLst>
              <a:ext uri="{FF2B5EF4-FFF2-40B4-BE49-F238E27FC236}">
                <a16:creationId xmlns:a16="http://schemas.microsoft.com/office/drawing/2014/main" id="{ADE5F6D2-6929-45D4-AFDA-5A8BF521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11400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2216" name="Text Box 8">
            <a:extLst>
              <a:ext uri="{FF2B5EF4-FFF2-40B4-BE49-F238E27FC236}">
                <a16:creationId xmlns:a16="http://schemas.microsoft.com/office/drawing/2014/main" id="{D575B30F-F497-4CB4-83D1-4A6A9166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085" y="1871772"/>
            <a:ext cx="4362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Alta concentração de colóides !!!</a:t>
            </a:r>
          </a:p>
          <a:p>
            <a:r>
              <a:rPr lang="pt-BR" altLang="pt-BR" sz="2400"/>
              <a:t>Média a Alta Turbidez !!!</a:t>
            </a:r>
          </a:p>
        </p:txBody>
      </p:sp>
      <p:cxnSp>
        <p:nvCxnSpPr>
          <p:cNvPr id="222217" name="AutoShape 9">
            <a:extLst>
              <a:ext uri="{FF2B5EF4-FFF2-40B4-BE49-F238E27FC236}">
                <a16:creationId xmlns:a16="http://schemas.microsoft.com/office/drawing/2014/main" id="{A4562C3D-5C79-4D29-BAA2-3A76F5D67934}"/>
              </a:ext>
            </a:extLst>
          </p:cNvPr>
          <p:cNvCxnSpPr>
            <a:cxnSpLocks noChangeShapeType="1"/>
            <a:stCxn id="222216" idx="1"/>
            <a:endCxn id="222212" idx="5"/>
          </p:cNvCxnSpPr>
          <p:nvPr/>
        </p:nvCxnSpPr>
        <p:spPr bwMode="auto">
          <a:xfrm rot="10800000" flipV="1">
            <a:off x="3490913" y="2287270"/>
            <a:ext cx="567172" cy="1095295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218" name="Object 10">
                <a:extLst>
                  <a:ext uri="{FF2B5EF4-FFF2-40B4-BE49-F238E27FC236}">
                    <a16:creationId xmlns:a16="http://schemas.microsoft.com/office/drawing/2014/main" id="{F60A45A7-229F-43CE-933B-E43979E385E5}"/>
                  </a:ext>
                </a:extLst>
              </p:cNvPr>
              <p:cNvSpPr txBox="1"/>
              <p:nvPr/>
            </p:nvSpPr>
            <p:spPr bwMode="auto">
              <a:xfrm>
                <a:off x="4356772" y="4152405"/>
                <a:ext cx="741362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2218" name="Object 10">
                <a:extLst>
                  <a:ext uri="{FF2B5EF4-FFF2-40B4-BE49-F238E27FC236}">
                    <a16:creationId xmlns:a16="http://schemas.microsoft.com/office/drawing/2014/main" id="{F60A45A7-229F-43CE-933B-E43979E3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772" y="4152405"/>
                <a:ext cx="741362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219" name="Object 11">
                <a:extLst>
                  <a:ext uri="{FF2B5EF4-FFF2-40B4-BE49-F238E27FC236}">
                    <a16:creationId xmlns:a16="http://schemas.microsoft.com/office/drawing/2014/main" id="{B963D5D3-A7DC-4D6A-9592-020D3A2BBEAB}"/>
                  </a:ext>
                </a:extLst>
              </p:cNvPr>
              <p:cNvSpPr txBox="1"/>
              <p:nvPr/>
            </p:nvSpPr>
            <p:spPr bwMode="auto">
              <a:xfrm>
                <a:off x="5293397" y="4152405"/>
                <a:ext cx="1293812" cy="379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2219" name="Object 11">
                <a:extLst>
                  <a:ext uri="{FF2B5EF4-FFF2-40B4-BE49-F238E27FC236}">
                    <a16:creationId xmlns:a16="http://schemas.microsoft.com/office/drawing/2014/main" id="{B963D5D3-A7DC-4D6A-9592-020D3A2BB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397" y="4152405"/>
                <a:ext cx="1293812" cy="379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220" name="Object 12">
                <a:extLst>
                  <a:ext uri="{FF2B5EF4-FFF2-40B4-BE49-F238E27FC236}">
                    <a16:creationId xmlns:a16="http://schemas.microsoft.com/office/drawing/2014/main" id="{05D7BE4F-7EBE-4CD6-99D1-2FCBEA06E156}"/>
                  </a:ext>
                </a:extLst>
              </p:cNvPr>
              <p:cNvSpPr txBox="1"/>
              <p:nvPr/>
            </p:nvSpPr>
            <p:spPr bwMode="auto">
              <a:xfrm>
                <a:off x="6793584" y="4158755"/>
                <a:ext cx="1054100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𝐴𝑙𝑂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>
                  <a:effectLst/>
                </a:endParaRPr>
              </a:p>
            </p:txBody>
          </p:sp>
        </mc:Choice>
        <mc:Fallback xmlns="">
          <p:sp>
            <p:nvSpPr>
              <p:cNvPr id="222220" name="Object 12">
                <a:extLst>
                  <a:ext uri="{FF2B5EF4-FFF2-40B4-BE49-F238E27FC236}">
                    <a16:creationId xmlns:a16="http://schemas.microsoft.com/office/drawing/2014/main" id="{05D7BE4F-7EBE-4CD6-99D1-2FCBEA06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3584" y="4158755"/>
                <a:ext cx="1054100" cy="434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21" name="Text Box 13">
            <a:extLst>
              <a:ext uri="{FF2B5EF4-FFF2-40B4-BE49-F238E27FC236}">
                <a16:creationId xmlns:a16="http://schemas.microsoft.com/office/drawing/2014/main" id="{E1A22FCC-09EF-4468-B699-48E15F1A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829" y="2948710"/>
            <a:ext cx="46815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dirty="0"/>
              <a:t>A dosagem de coagulante aplicada poderá exceder o produto de solubilidade !!!</a:t>
            </a:r>
          </a:p>
        </p:txBody>
      </p:sp>
      <p:sp>
        <p:nvSpPr>
          <p:cNvPr id="222222" name="Oval 14">
            <a:extLst>
              <a:ext uri="{FF2B5EF4-FFF2-40B4-BE49-F238E27FC236}">
                <a16:creationId xmlns:a16="http://schemas.microsoft.com/office/drawing/2014/main" id="{5AA06738-5CC1-478C-A6F8-3B7AA4E3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297" y="530493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2224" name="AutoShape 16">
            <a:extLst>
              <a:ext uri="{FF2B5EF4-FFF2-40B4-BE49-F238E27FC236}">
                <a16:creationId xmlns:a16="http://schemas.microsoft.com/office/drawing/2014/main" id="{98EEAE04-33C2-48C4-8488-2B18F2A4872E}"/>
              </a:ext>
            </a:extLst>
          </p:cNvPr>
          <p:cNvCxnSpPr>
            <a:cxnSpLocks noChangeShapeType="1"/>
            <a:endCxn id="222222" idx="0"/>
          </p:cNvCxnSpPr>
          <p:nvPr/>
        </p:nvCxnSpPr>
        <p:spPr bwMode="auto">
          <a:xfrm rot="16200000" flipH="1">
            <a:off x="4762378" y="4504036"/>
            <a:ext cx="766763" cy="835025"/>
          </a:xfrm>
          <a:prstGeom prst="curvedConnector3">
            <a:avLst>
              <a:gd name="adj1" fmla="val 49898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225" name="AutoShape 17">
            <a:extLst>
              <a:ext uri="{FF2B5EF4-FFF2-40B4-BE49-F238E27FC236}">
                <a16:creationId xmlns:a16="http://schemas.microsoft.com/office/drawing/2014/main" id="{195801FE-3028-4224-8B6D-C279E0A705A8}"/>
              </a:ext>
            </a:extLst>
          </p:cNvPr>
          <p:cNvCxnSpPr>
            <a:cxnSpLocks noChangeShapeType="1"/>
            <a:endCxn id="222222" idx="7"/>
          </p:cNvCxnSpPr>
          <p:nvPr/>
        </p:nvCxnSpPr>
        <p:spPr bwMode="auto">
          <a:xfrm rot="5400000">
            <a:off x="5376741" y="4756448"/>
            <a:ext cx="788988" cy="339725"/>
          </a:xfrm>
          <a:prstGeom prst="curvedConnector3">
            <a:avLst>
              <a:gd name="adj1" fmla="val 48894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226" name="AutoShape 18">
            <a:extLst>
              <a:ext uri="{FF2B5EF4-FFF2-40B4-BE49-F238E27FC236}">
                <a16:creationId xmlns:a16="http://schemas.microsoft.com/office/drawing/2014/main" id="{240D80ED-60B2-403B-B55C-FD9740A6BA1E}"/>
              </a:ext>
            </a:extLst>
          </p:cNvPr>
          <p:cNvCxnSpPr>
            <a:cxnSpLocks noChangeShapeType="1"/>
            <a:endCxn id="222222" idx="7"/>
          </p:cNvCxnSpPr>
          <p:nvPr/>
        </p:nvCxnSpPr>
        <p:spPr bwMode="auto">
          <a:xfrm rot="5400000">
            <a:off x="6097465" y="4097637"/>
            <a:ext cx="727075" cy="1719262"/>
          </a:xfrm>
          <a:prstGeom prst="curvedConnector3">
            <a:avLst>
              <a:gd name="adj1" fmla="val 4890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238" name="Object 30">
                <a:extLst>
                  <a:ext uri="{FF2B5EF4-FFF2-40B4-BE49-F238E27FC236}">
                    <a16:creationId xmlns:a16="http://schemas.microsoft.com/office/drawing/2014/main" id="{5F690EB7-E06D-489F-8ED4-4128BE5784AA}"/>
                  </a:ext>
                </a:extLst>
              </p:cNvPr>
              <p:cNvSpPr txBox="1"/>
              <p:nvPr/>
            </p:nvSpPr>
            <p:spPr bwMode="auto">
              <a:xfrm>
                <a:off x="5070835" y="5716874"/>
                <a:ext cx="1719263" cy="4429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𝐴𝑙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𝑙𝑖𝑑𝑜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222238" name="Object 30">
                <a:extLst>
                  <a:ext uri="{FF2B5EF4-FFF2-40B4-BE49-F238E27FC236}">
                    <a16:creationId xmlns:a16="http://schemas.microsoft.com/office/drawing/2014/main" id="{5F690EB7-E06D-489F-8ED4-4128BE57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835" y="5716874"/>
                <a:ext cx="1719263" cy="44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39" name="Oval 31">
            <a:extLst>
              <a:ext uri="{FF2B5EF4-FFF2-40B4-BE49-F238E27FC236}">
                <a16:creationId xmlns:a16="http://schemas.microsoft.com/office/drawing/2014/main" id="{5DAFF0E7-44BE-4D4F-9576-7AB99AD6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434" y="5065217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2240" name="AutoShape 32">
            <a:extLst>
              <a:ext uri="{FF2B5EF4-FFF2-40B4-BE49-F238E27FC236}">
                <a16:creationId xmlns:a16="http://schemas.microsoft.com/office/drawing/2014/main" id="{4798BF4B-A78F-4D47-8C1D-83BC29B9F0A2}"/>
              </a:ext>
            </a:extLst>
          </p:cNvPr>
          <p:cNvCxnSpPr>
            <a:cxnSpLocks noChangeShapeType="1"/>
            <a:stCxn id="222238" idx="1"/>
            <a:endCxn id="222239" idx="6"/>
          </p:cNvCxnSpPr>
          <p:nvPr/>
        </p:nvCxnSpPr>
        <p:spPr bwMode="auto">
          <a:xfrm rot="10800000">
            <a:off x="4177385" y="5119192"/>
            <a:ext cx="893451" cy="819138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241" name="AutoShape 33">
            <a:extLst>
              <a:ext uri="{FF2B5EF4-FFF2-40B4-BE49-F238E27FC236}">
                <a16:creationId xmlns:a16="http://schemas.microsoft.com/office/drawing/2014/main" id="{3E56935A-A7BF-4A91-B7A8-044C67D38C92}"/>
              </a:ext>
            </a:extLst>
          </p:cNvPr>
          <p:cNvCxnSpPr>
            <a:cxnSpLocks noChangeShapeType="1"/>
            <a:stCxn id="222222" idx="4"/>
          </p:cNvCxnSpPr>
          <p:nvPr/>
        </p:nvCxnSpPr>
        <p:spPr bwMode="auto">
          <a:xfrm rot="16200000" flipH="1">
            <a:off x="5468815" y="5507337"/>
            <a:ext cx="288925" cy="100012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2270" name="Group 62">
            <a:extLst>
              <a:ext uri="{FF2B5EF4-FFF2-40B4-BE49-F238E27FC236}">
                <a16:creationId xmlns:a16="http://schemas.microsoft.com/office/drawing/2014/main" id="{B3596EBE-AC92-49EE-B7CE-1646F7026F3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141663"/>
            <a:ext cx="360363" cy="360362"/>
            <a:chOff x="449" y="3412"/>
            <a:chExt cx="227" cy="227"/>
          </a:xfrm>
        </p:grpSpPr>
        <p:sp>
          <p:nvSpPr>
            <p:cNvPr id="222249" name="Oval 41">
              <a:extLst>
                <a:ext uri="{FF2B5EF4-FFF2-40B4-BE49-F238E27FC236}">
                  <a16:creationId xmlns:a16="http://schemas.microsoft.com/office/drawing/2014/main" id="{BEE7FCCD-DB69-4BB3-9BE7-DB73E2985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50" name="Oval 42">
              <a:extLst>
                <a:ext uri="{FF2B5EF4-FFF2-40B4-BE49-F238E27FC236}">
                  <a16:creationId xmlns:a16="http://schemas.microsoft.com/office/drawing/2014/main" id="{4D602F93-33CF-4D9C-8DEC-EA66D84F3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2269" name="Text Box 61">
            <a:extLst>
              <a:ext uri="{FF2B5EF4-FFF2-40B4-BE49-F238E27FC236}">
                <a16:creationId xmlns:a16="http://schemas.microsoft.com/office/drawing/2014/main" id="{772FF731-7568-4902-A794-AE86B9A3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59" y="5469622"/>
            <a:ext cx="20633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Varredura !!!</a:t>
            </a:r>
          </a:p>
        </p:txBody>
      </p:sp>
      <p:grpSp>
        <p:nvGrpSpPr>
          <p:cNvPr id="222271" name="Group 63">
            <a:extLst>
              <a:ext uri="{FF2B5EF4-FFF2-40B4-BE49-F238E27FC236}">
                <a16:creationId xmlns:a16="http://schemas.microsoft.com/office/drawing/2014/main" id="{2D9D1386-AB03-4101-8895-53C8C4FDF6C0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716338"/>
            <a:ext cx="360363" cy="360362"/>
            <a:chOff x="449" y="3412"/>
            <a:chExt cx="227" cy="227"/>
          </a:xfrm>
        </p:grpSpPr>
        <p:sp>
          <p:nvSpPr>
            <p:cNvPr id="222272" name="Oval 64">
              <a:extLst>
                <a:ext uri="{FF2B5EF4-FFF2-40B4-BE49-F238E27FC236}">
                  <a16:creationId xmlns:a16="http://schemas.microsoft.com/office/drawing/2014/main" id="{E9CA37DE-B154-4B48-8D02-A9AA108E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73" name="Oval 65">
              <a:extLst>
                <a:ext uri="{FF2B5EF4-FFF2-40B4-BE49-F238E27FC236}">
                  <a16:creationId xmlns:a16="http://schemas.microsoft.com/office/drawing/2014/main" id="{2BEDC05B-4FB7-46AD-BE30-8DCCFB1A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74" name="Group 66">
            <a:extLst>
              <a:ext uri="{FF2B5EF4-FFF2-40B4-BE49-F238E27FC236}">
                <a16:creationId xmlns:a16="http://schemas.microsoft.com/office/drawing/2014/main" id="{FA1FE2FD-331B-45E0-9A64-12757B866EFD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492375"/>
            <a:ext cx="360362" cy="360363"/>
            <a:chOff x="449" y="3412"/>
            <a:chExt cx="227" cy="227"/>
          </a:xfrm>
        </p:grpSpPr>
        <p:sp>
          <p:nvSpPr>
            <p:cNvPr id="222275" name="Oval 67">
              <a:extLst>
                <a:ext uri="{FF2B5EF4-FFF2-40B4-BE49-F238E27FC236}">
                  <a16:creationId xmlns:a16="http://schemas.microsoft.com/office/drawing/2014/main" id="{6480C1FE-943F-45CA-8798-F70DDA1CB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76" name="Oval 68">
              <a:extLst>
                <a:ext uri="{FF2B5EF4-FFF2-40B4-BE49-F238E27FC236}">
                  <a16:creationId xmlns:a16="http://schemas.microsoft.com/office/drawing/2014/main" id="{A926C0D5-C2F7-4ABE-A853-F7B7D6E8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77" name="Group 69">
            <a:extLst>
              <a:ext uri="{FF2B5EF4-FFF2-40B4-BE49-F238E27FC236}">
                <a16:creationId xmlns:a16="http://schemas.microsoft.com/office/drawing/2014/main" id="{5DFF4F0D-AC3E-4E81-AA63-D0A5D3D6D48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860800"/>
            <a:ext cx="360363" cy="360363"/>
            <a:chOff x="449" y="3412"/>
            <a:chExt cx="227" cy="227"/>
          </a:xfrm>
        </p:grpSpPr>
        <p:sp>
          <p:nvSpPr>
            <p:cNvPr id="222278" name="Oval 70">
              <a:extLst>
                <a:ext uri="{FF2B5EF4-FFF2-40B4-BE49-F238E27FC236}">
                  <a16:creationId xmlns:a16="http://schemas.microsoft.com/office/drawing/2014/main" id="{FEA408A3-9E00-4948-BFB9-F10FBBBA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79" name="Oval 71">
              <a:extLst>
                <a:ext uri="{FF2B5EF4-FFF2-40B4-BE49-F238E27FC236}">
                  <a16:creationId xmlns:a16="http://schemas.microsoft.com/office/drawing/2014/main" id="{333F20D4-9EB4-495C-AB1F-17681D37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80" name="Group 72">
            <a:extLst>
              <a:ext uri="{FF2B5EF4-FFF2-40B4-BE49-F238E27FC236}">
                <a16:creationId xmlns:a16="http://schemas.microsoft.com/office/drawing/2014/main" id="{1731CE75-ED20-40C1-B877-050E77E2F95E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437063"/>
            <a:ext cx="360362" cy="360362"/>
            <a:chOff x="449" y="3412"/>
            <a:chExt cx="227" cy="227"/>
          </a:xfrm>
        </p:grpSpPr>
        <p:sp>
          <p:nvSpPr>
            <p:cNvPr id="222281" name="Oval 73">
              <a:extLst>
                <a:ext uri="{FF2B5EF4-FFF2-40B4-BE49-F238E27FC236}">
                  <a16:creationId xmlns:a16="http://schemas.microsoft.com/office/drawing/2014/main" id="{66DB6DF3-DD33-4A37-88CF-B1D9F15AB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82" name="Oval 74">
              <a:extLst>
                <a:ext uri="{FF2B5EF4-FFF2-40B4-BE49-F238E27FC236}">
                  <a16:creationId xmlns:a16="http://schemas.microsoft.com/office/drawing/2014/main" id="{4880A18B-16A6-46DB-B365-F364D2F0F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83" name="Group 75">
            <a:extLst>
              <a:ext uri="{FF2B5EF4-FFF2-40B4-BE49-F238E27FC236}">
                <a16:creationId xmlns:a16="http://schemas.microsoft.com/office/drawing/2014/main" id="{688AF9DF-B092-4D35-B9A1-8BC4E39FBD1A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508500"/>
            <a:ext cx="360362" cy="360363"/>
            <a:chOff x="449" y="3412"/>
            <a:chExt cx="227" cy="227"/>
          </a:xfrm>
        </p:grpSpPr>
        <p:sp>
          <p:nvSpPr>
            <p:cNvPr id="222284" name="Oval 76">
              <a:extLst>
                <a:ext uri="{FF2B5EF4-FFF2-40B4-BE49-F238E27FC236}">
                  <a16:creationId xmlns:a16="http://schemas.microsoft.com/office/drawing/2014/main" id="{C1BD2797-4417-410B-8625-018F4867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85" name="Oval 77">
              <a:extLst>
                <a:ext uri="{FF2B5EF4-FFF2-40B4-BE49-F238E27FC236}">
                  <a16:creationId xmlns:a16="http://schemas.microsoft.com/office/drawing/2014/main" id="{ACFE12BF-618F-4835-8747-10D0C57A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86" name="Group 78">
            <a:extLst>
              <a:ext uri="{FF2B5EF4-FFF2-40B4-BE49-F238E27FC236}">
                <a16:creationId xmlns:a16="http://schemas.microsoft.com/office/drawing/2014/main" id="{452A7557-C736-4287-AFDE-718CDE04C4FF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284538"/>
            <a:ext cx="360362" cy="360362"/>
            <a:chOff x="449" y="3412"/>
            <a:chExt cx="227" cy="227"/>
          </a:xfrm>
        </p:grpSpPr>
        <p:sp>
          <p:nvSpPr>
            <p:cNvPr id="222287" name="Oval 79">
              <a:extLst>
                <a:ext uri="{FF2B5EF4-FFF2-40B4-BE49-F238E27FC236}">
                  <a16:creationId xmlns:a16="http://schemas.microsoft.com/office/drawing/2014/main" id="{10CD71C5-3C4A-4094-834D-DB275FA71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88" name="Oval 80">
              <a:extLst>
                <a:ext uri="{FF2B5EF4-FFF2-40B4-BE49-F238E27FC236}">
                  <a16:creationId xmlns:a16="http://schemas.microsoft.com/office/drawing/2014/main" id="{9F1B6CB0-857B-4FF7-89E5-D54AD409D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89" name="Group 81">
            <a:extLst>
              <a:ext uri="{FF2B5EF4-FFF2-40B4-BE49-F238E27FC236}">
                <a16:creationId xmlns:a16="http://schemas.microsoft.com/office/drawing/2014/main" id="{78733B05-A6F8-4771-B6CC-6B01C0FD31C6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644900"/>
            <a:ext cx="360363" cy="360363"/>
            <a:chOff x="449" y="3412"/>
            <a:chExt cx="227" cy="227"/>
          </a:xfrm>
        </p:grpSpPr>
        <p:sp>
          <p:nvSpPr>
            <p:cNvPr id="222290" name="Oval 82">
              <a:extLst>
                <a:ext uri="{FF2B5EF4-FFF2-40B4-BE49-F238E27FC236}">
                  <a16:creationId xmlns:a16="http://schemas.microsoft.com/office/drawing/2014/main" id="{2A4F9623-EBC8-4705-8D35-B96EF8C7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91" name="Oval 83">
              <a:extLst>
                <a:ext uri="{FF2B5EF4-FFF2-40B4-BE49-F238E27FC236}">
                  <a16:creationId xmlns:a16="http://schemas.microsoft.com/office/drawing/2014/main" id="{17026BB2-724B-4193-ABDD-D72FEB342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2292" name="Group 84">
            <a:extLst>
              <a:ext uri="{FF2B5EF4-FFF2-40B4-BE49-F238E27FC236}">
                <a16:creationId xmlns:a16="http://schemas.microsoft.com/office/drawing/2014/main" id="{8007F3EA-6E0F-49C5-AFD7-2491A3BA9CA0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492375"/>
            <a:ext cx="360362" cy="360363"/>
            <a:chOff x="449" y="3412"/>
            <a:chExt cx="227" cy="227"/>
          </a:xfrm>
        </p:grpSpPr>
        <p:sp>
          <p:nvSpPr>
            <p:cNvPr id="222293" name="Oval 85">
              <a:extLst>
                <a:ext uri="{FF2B5EF4-FFF2-40B4-BE49-F238E27FC236}">
                  <a16:creationId xmlns:a16="http://schemas.microsoft.com/office/drawing/2014/main" id="{5E687A05-0732-4DCA-9141-68839F8B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2294" name="Oval 86">
              <a:extLst>
                <a:ext uri="{FF2B5EF4-FFF2-40B4-BE49-F238E27FC236}">
                  <a16:creationId xmlns:a16="http://schemas.microsoft.com/office/drawing/2014/main" id="{B99FEB15-1EFE-4794-A517-C644BA13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72395313-3DD1-4454-A3F3-93F5C2BFD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117062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>
            <a:extLst>
              <a:ext uri="{FF2B5EF4-FFF2-40B4-BE49-F238E27FC236}">
                <a16:creationId xmlns:a16="http://schemas.microsoft.com/office/drawing/2014/main" id="{DFEE316B-AFE2-4993-BCF5-BC3D993861C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0" name="AutoShape 4">
            <a:extLst>
              <a:ext uri="{FF2B5EF4-FFF2-40B4-BE49-F238E27FC236}">
                <a16:creationId xmlns:a16="http://schemas.microsoft.com/office/drawing/2014/main" id="{8629F629-EE15-4BDA-9DDC-197B98FF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1075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61" name="Oval 5">
            <a:extLst>
              <a:ext uri="{FF2B5EF4-FFF2-40B4-BE49-F238E27FC236}">
                <a16:creationId xmlns:a16="http://schemas.microsoft.com/office/drawing/2014/main" id="{C61EE443-E8E5-4BA7-BF2F-88189F07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08425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62" name="Oval 6">
            <a:extLst>
              <a:ext uri="{FF2B5EF4-FFF2-40B4-BE49-F238E27FC236}">
                <a16:creationId xmlns:a16="http://schemas.microsoft.com/office/drawing/2014/main" id="{8B017FE7-0EA0-4871-AA00-36C222C96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908425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63" name="Oval 7">
            <a:extLst>
              <a:ext uri="{FF2B5EF4-FFF2-40B4-BE49-F238E27FC236}">
                <a16:creationId xmlns:a16="http://schemas.microsoft.com/office/drawing/2014/main" id="{41171BCC-4800-44E2-A3F0-DE1D01E93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8770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64" name="Text Box 8">
            <a:extLst>
              <a:ext uri="{FF2B5EF4-FFF2-40B4-BE49-F238E27FC236}">
                <a16:creationId xmlns:a16="http://schemas.microsoft.com/office/drawing/2014/main" id="{6BF75C06-1C56-4C97-8B2B-1497BD0A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44675"/>
            <a:ext cx="4533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/>
              <a:t>Baixa concentração de </a:t>
            </a:r>
            <a:r>
              <a:rPr lang="pt-BR" altLang="pt-BR" sz="2400" dirty="0" err="1"/>
              <a:t>colóides</a:t>
            </a:r>
            <a:r>
              <a:rPr lang="pt-BR" altLang="pt-BR" sz="2400" dirty="0"/>
              <a:t> !!!</a:t>
            </a:r>
          </a:p>
          <a:p>
            <a:r>
              <a:rPr lang="pt-BR" altLang="pt-BR" sz="2400" dirty="0"/>
              <a:t>Baixa Turbidez !!!</a:t>
            </a:r>
          </a:p>
        </p:txBody>
      </p:sp>
      <p:cxnSp>
        <p:nvCxnSpPr>
          <p:cNvPr id="224265" name="AutoShape 9">
            <a:extLst>
              <a:ext uri="{FF2B5EF4-FFF2-40B4-BE49-F238E27FC236}">
                <a16:creationId xmlns:a16="http://schemas.microsoft.com/office/drawing/2014/main" id="{7EA94C86-64B7-41E7-A0B5-A00E09FFEECF}"/>
              </a:ext>
            </a:extLst>
          </p:cNvPr>
          <p:cNvCxnSpPr>
            <a:cxnSpLocks noChangeShapeType="1"/>
            <a:stCxn id="224264" idx="1"/>
            <a:endCxn id="224260" idx="5"/>
          </p:cNvCxnSpPr>
          <p:nvPr/>
        </p:nvCxnSpPr>
        <p:spPr bwMode="auto">
          <a:xfrm rot="10800000" flipV="1">
            <a:off x="2914650" y="2260173"/>
            <a:ext cx="793750" cy="106206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71" name="Oval 15">
            <a:extLst>
              <a:ext uri="{FF2B5EF4-FFF2-40B4-BE49-F238E27FC236}">
                <a16:creationId xmlns:a16="http://schemas.microsoft.com/office/drawing/2014/main" id="{DC6B8E6F-6F91-4C55-A2D2-F90CB523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38941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73" name="Oval 17">
            <a:extLst>
              <a:ext uri="{FF2B5EF4-FFF2-40B4-BE49-F238E27FC236}">
                <a16:creationId xmlns:a16="http://schemas.microsoft.com/office/drawing/2014/main" id="{E755163D-72D2-439C-9892-A6D97BAA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31003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74" name="Oval 18">
            <a:extLst>
              <a:ext uri="{FF2B5EF4-FFF2-40B4-BE49-F238E27FC236}">
                <a16:creationId xmlns:a16="http://schemas.microsoft.com/office/drawing/2014/main" id="{998FE746-5BD0-4A9E-B237-9B1F0F8EB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41100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78" name="Oval 22">
            <a:extLst>
              <a:ext uri="{FF2B5EF4-FFF2-40B4-BE49-F238E27FC236}">
                <a16:creationId xmlns:a16="http://schemas.microsoft.com/office/drawing/2014/main" id="{835B3245-AC96-4693-BC20-68ACC5F0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35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79" name="Oval 23">
            <a:extLst>
              <a:ext uri="{FF2B5EF4-FFF2-40B4-BE49-F238E27FC236}">
                <a16:creationId xmlns:a16="http://schemas.microsoft.com/office/drawing/2014/main" id="{E866FB73-0DD4-4085-B158-082D7326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4036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80" name="Oval 24">
            <a:extLst>
              <a:ext uri="{FF2B5EF4-FFF2-40B4-BE49-F238E27FC236}">
                <a16:creationId xmlns:a16="http://schemas.microsoft.com/office/drawing/2014/main" id="{4F78AA65-8139-406D-A360-6A77DEDB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1957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281" name="Text Box 25">
            <a:extLst>
              <a:ext uri="{FF2B5EF4-FFF2-40B4-BE49-F238E27FC236}">
                <a16:creationId xmlns:a16="http://schemas.microsoft.com/office/drawing/2014/main" id="{769B001A-13ED-45E0-B833-DD83F0A8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01" y="5532438"/>
            <a:ext cx="4074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Adsorção-Neutralização !!!</a:t>
            </a:r>
          </a:p>
        </p:txBody>
      </p:sp>
      <p:sp>
        <p:nvSpPr>
          <p:cNvPr id="224282" name="Text Box 26">
            <a:extLst>
              <a:ext uri="{FF2B5EF4-FFF2-40B4-BE49-F238E27FC236}">
                <a16:creationId xmlns:a16="http://schemas.microsoft.com/office/drawing/2014/main" id="{87402195-0161-4D8D-B220-E58C5765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3211513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24283" name="Text Box 27">
            <a:extLst>
              <a:ext uri="{FF2B5EF4-FFF2-40B4-BE49-F238E27FC236}">
                <a16:creationId xmlns:a16="http://schemas.microsoft.com/office/drawing/2014/main" id="{01EC63B3-8652-4400-B0CA-C88D29DD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69" y="3214881"/>
            <a:ext cx="2095500" cy="46166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Pré-floculação</a:t>
            </a:r>
          </a:p>
        </p:txBody>
      </p:sp>
      <p:cxnSp>
        <p:nvCxnSpPr>
          <p:cNvPr id="224284" name="AutoShape 28">
            <a:extLst>
              <a:ext uri="{FF2B5EF4-FFF2-40B4-BE49-F238E27FC236}">
                <a16:creationId xmlns:a16="http://schemas.microsoft.com/office/drawing/2014/main" id="{E47875B2-F86C-4B01-83D6-67A70845424E}"/>
              </a:ext>
            </a:extLst>
          </p:cNvPr>
          <p:cNvCxnSpPr>
            <a:cxnSpLocks noChangeShapeType="1"/>
            <a:stCxn id="224282" idx="3"/>
            <a:endCxn id="224283" idx="1"/>
          </p:cNvCxnSpPr>
          <p:nvPr/>
        </p:nvCxnSpPr>
        <p:spPr bwMode="auto">
          <a:xfrm>
            <a:off x="5476875" y="3444876"/>
            <a:ext cx="893494" cy="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285" name="AutoShape 29">
            <a:extLst>
              <a:ext uri="{FF2B5EF4-FFF2-40B4-BE49-F238E27FC236}">
                <a16:creationId xmlns:a16="http://schemas.microsoft.com/office/drawing/2014/main" id="{6888531B-2414-44A0-9BE5-2ECC4849625B}"/>
              </a:ext>
            </a:extLst>
          </p:cNvPr>
          <p:cNvCxnSpPr>
            <a:cxnSpLocks noChangeShapeType="1"/>
            <a:stCxn id="224290" idx="0"/>
            <a:endCxn id="224282" idx="2"/>
          </p:cNvCxnSpPr>
          <p:nvPr/>
        </p:nvCxnSpPr>
        <p:spPr bwMode="auto">
          <a:xfrm rot="5400000" flipH="1" flipV="1">
            <a:off x="3634338" y="4037931"/>
            <a:ext cx="1155273" cy="435889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86" name="Text Box 30">
            <a:extLst>
              <a:ext uri="{FF2B5EF4-FFF2-40B4-BE49-F238E27FC236}">
                <a16:creationId xmlns:a16="http://schemas.microsoft.com/office/drawing/2014/main" id="{D1B23063-0FFE-46E2-8157-D7505F7C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69" y="4351731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24287" name="AutoShape 31">
            <a:extLst>
              <a:ext uri="{FF2B5EF4-FFF2-40B4-BE49-F238E27FC236}">
                <a16:creationId xmlns:a16="http://schemas.microsoft.com/office/drawing/2014/main" id="{6834C149-16D2-4115-A5A9-04AA30EBCBE6}"/>
              </a:ext>
            </a:extLst>
          </p:cNvPr>
          <p:cNvCxnSpPr>
            <a:cxnSpLocks noChangeShapeType="1"/>
            <a:stCxn id="224283" idx="2"/>
            <a:endCxn id="224286" idx="0"/>
          </p:cNvCxnSpPr>
          <p:nvPr/>
        </p:nvCxnSpPr>
        <p:spPr bwMode="auto">
          <a:xfrm>
            <a:off x="7418119" y="3676546"/>
            <a:ext cx="0" cy="6751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88" name="Text Box 32">
            <a:extLst>
              <a:ext uri="{FF2B5EF4-FFF2-40B4-BE49-F238E27FC236}">
                <a16:creationId xmlns:a16="http://schemas.microsoft.com/office/drawing/2014/main" id="{9698FAAA-C19D-42CD-B2D4-505E5123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87" y="5380160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224289" name="AutoShape 33">
            <a:extLst>
              <a:ext uri="{FF2B5EF4-FFF2-40B4-BE49-F238E27FC236}">
                <a16:creationId xmlns:a16="http://schemas.microsoft.com/office/drawing/2014/main" id="{019314CD-136B-4454-BCD2-B9CAFDDDBB46}"/>
              </a:ext>
            </a:extLst>
          </p:cNvPr>
          <p:cNvCxnSpPr>
            <a:cxnSpLocks noChangeShapeType="1"/>
            <a:stCxn id="224286" idx="2"/>
            <a:endCxn id="224288" idx="0"/>
          </p:cNvCxnSpPr>
          <p:nvPr/>
        </p:nvCxnSpPr>
        <p:spPr bwMode="auto">
          <a:xfrm>
            <a:off x="7418119" y="4818456"/>
            <a:ext cx="0" cy="5617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290" name="Text Box 34">
            <a:extLst>
              <a:ext uri="{FF2B5EF4-FFF2-40B4-BE49-F238E27FC236}">
                <a16:creationId xmlns:a16="http://schemas.microsoft.com/office/drawing/2014/main" id="{C96DE0A5-98C8-4B3F-B8A3-4DDAA153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071" y="4833511"/>
            <a:ext cx="2833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Filtração Direta !!!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6329C25D-B2C8-4D36-804C-17BCA71E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657654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>
            <a:extLst>
              <a:ext uri="{FF2B5EF4-FFF2-40B4-BE49-F238E27FC236}">
                <a16:creationId xmlns:a16="http://schemas.microsoft.com/office/drawing/2014/main" id="{FFB036D4-5A4D-441B-9D82-CA8149681E7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4" name="AutoShape 4">
            <a:extLst>
              <a:ext uri="{FF2B5EF4-FFF2-40B4-BE49-F238E27FC236}">
                <a16:creationId xmlns:a16="http://schemas.microsoft.com/office/drawing/2014/main" id="{06D9D4E9-0CEE-4DB0-9621-1964250F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1075"/>
            <a:ext cx="2663825" cy="2808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85" name="Oval 5">
            <a:extLst>
              <a:ext uri="{FF2B5EF4-FFF2-40B4-BE49-F238E27FC236}">
                <a16:creationId xmlns:a16="http://schemas.microsoft.com/office/drawing/2014/main" id="{84A3950C-9243-4005-9DFC-B1BF623FA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08425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86" name="Oval 6">
            <a:extLst>
              <a:ext uri="{FF2B5EF4-FFF2-40B4-BE49-F238E27FC236}">
                <a16:creationId xmlns:a16="http://schemas.microsoft.com/office/drawing/2014/main" id="{64635EC7-E34D-4A75-B603-D8CB60F2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908425"/>
            <a:ext cx="287337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87" name="Oval 7">
            <a:extLst>
              <a:ext uri="{FF2B5EF4-FFF2-40B4-BE49-F238E27FC236}">
                <a16:creationId xmlns:a16="http://schemas.microsoft.com/office/drawing/2014/main" id="{AE2900D7-0D6D-411F-8A27-5DC7675D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187700"/>
            <a:ext cx="287338" cy="2873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88" name="Text Box 8">
            <a:extLst>
              <a:ext uri="{FF2B5EF4-FFF2-40B4-BE49-F238E27FC236}">
                <a16:creationId xmlns:a16="http://schemas.microsoft.com/office/drawing/2014/main" id="{B5B776AD-0B2D-41E5-B125-D4425BA4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844675"/>
            <a:ext cx="45336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Baixa concentração de colóides !!!</a:t>
            </a:r>
          </a:p>
          <a:p>
            <a:r>
              <a:rPr lang="pt-BR" altLang="pt-BR" sz="2400"/>
              <a:t>Baixa Turbidez !!!</a:t>
            </a:r>
          </a:p>
        </p:txBody>
      </p:sp>
      <p:cxnSp>
        <p:nvCxnSpPr>
          <p:cNvPr id="225289" name="AutoShape 9">
            <a:extLst>
              <a:ext uri="{FF2B5EF4-FFF2-40B4-BE49-F238E27FC236}">
                <a16:creationId xmlns:a16="http://schemas.microsoft.com/office/drawing/2014/main" id="{FB4EBBC8-2D78-4F9A-88E7-6D6FC13742A8}"/>
              </a:ext>
            </a:extLst>
          </p:cNvPr>
          <p:cNvCxnSpPr>
            <a:cxnSpLocks noChangeShapeType="1"/>
            <a:stCxn id="225288" idx="1"/>
            <a:endCxn id="225284" idx="5"/>
          </p:cNvCxnSpPr>
          <p:nvPr/>
        </p:nvCxnSpPr>
        <p:spPr bwMode="auto">
          <a:xfrm rot="10800000" flipV="1">
            <a:off x="2914650" y="2260173"/>
            <a:ext cx="793750" cy="1062067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290" name="Oval 10">
            <a:extLst>
              <a:ext uri="{FF2B5EF4-FFF2-40B4-BE49-F238E27FC236}">
                <a16:creationId xmlns:a16="http://schemas.microsoft.com/office/drawing/2014/main" id="{10573BDD-6555-44BE-90BF-F4AB8225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38941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1" name="Oval 11">
            <a:extLst>
              <a:ext uri="{FF2B5EF4-FFF2-40B4-BE49-F238E27FC236}">
                <a16:creationId xmlns:a16="http://schemas.microsoft.com/office/drawing/2014/main" id="{D072720C-5295-4E6D-AEC8-530711B71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31003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2" name="Oval 12">
            <a:extLst>
              <a:ext uri="{FF2B5EF4-FFF2-40B4-BE49-F238E27FC236}">
                <a16:creationId xmlns:a16="http://schemas.microsoft.com/office/drawing/2014/main" id="{0D595754-9D17-4F84-91AF-9D51CB5B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41100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3" name="Oval 13">
            <a:extLst>
              <a:ext uri="{FF2B5EF4-FFF2-40B4-BE49-F238E27FC236}">
                <a16:creationId xmlns:a16="http://schemas.microsoft.com/office/drawing/2014/main" id="{ED9D4508-FE78-4041-9116-F4C0C282F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35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4" name="Oval 14">
            <a:extLst>
              <a:ext uri="{FF2B5EF4-FFF2-40B4-BE49-F238E27FC236}">
                <a16:creationId xmlns:a16="http://schemas.microsoft.com/office/drawing/2014/main" id="{45D9ED2B-E6DF-482E-965E-5A5382A10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4036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5" name="Oval 15">
            <a:extLst>
              <a:ext uri="{FF2B5EF4-FFF2-40B4-BE49-F238E27FC236}">
                <a16:creationId xmlns:a16="http://schemas.microsoft.com/office/drawing/2014/main" id="{5EB02C3A-242E-4EE1-8855-A01B5836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1957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296" name="Text Box 16">
            <a:extLst>
              <a:ext uri="{FF2B5EF4-FFF2-40B4-BE49-F238E27FC236}">
                <a16:creationId xmlns:a16="http://schemas.microsoft.com/office/drawing/2014/main" id="{46218A5E-5CBF-4B78-99E4-C8130E9C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74" y="5645151"/>
            <a:ext cx="4322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dirty="0"/>
              <a:t>Adsorção-Neutralização !!!</a:t>
            </a:r>
          </a:p>
        </p:txBody>
      </p:sp>
      <p:sp>
        <p:nvSpPr>
          <p:cNvPr id="225305" name="Text Box 25">
            <a:extLst>
              <a:ext uri="{FF2B5EF4-FFF2-40B4-BE49-F238E27FC236}">
                <a16:creationId xmlns:a16="http://schemas.microsoft.com/office/drawing/2014/main" id="{8C0DD495-A919-47A9-BB9B-B0B67A1C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85065"/>
            <a:ext cx="4812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dirty="0"/>
              <a:t>Filtração em Linha !!!</a:t>
            </a:r>
          </a:p>
        </p:txBody>
      </p:sp>
      <p:sp>
        <p:nvSpPr>
          <p:cNvPr id="225306" name="Text Box 26">
            <a:extLst>
              <a:ext uri="{FF2B5EF4-FFF2-40B4-BE49-F238E27FC236}">
                <a16:creationId xmlns:a16="http://schemas.microsoft.com/office/drawing/2014/main" id="{A2BE94FE-8209-4220-A6B9-917E448B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284538"/>
            <a:ext cx="2093912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25307" name="Text Box 27">
            <a:extLst>
              <a:ext uri="{FF2B5EF4-FFF2-40B4-BE49-F238E27FC236}">
                <a16:creationId xmlns:a16="http://schemas.microsoft.com/office/drawing/2014/main" id="{19E68D5C-5ACF-4D59-89DC-2218B95B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84538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25308" name="AutoShape 28">
            <a:extLst>
              <a:ext uri="{FF2B5EF4-FFF2-40B4-BE49-F238E27FC236}">
                <a16:creationId xmlns:a16="http://schemas.microsoft.com/office/drawing/2014/main" id="{2E6F6601-1668-4185-9340-3AE43F676223}"/>
              </a:ext>
            </a:extLst>
          </p:cNvPr>
          <p:cNvCxnSpPr>
            <a:cxnSpLocks noChangeShapeType="1"/>
            <a:stCxn id="225306" idx="3"/>
            <a:endCxn id="225307" idx="1"/>
          </p:cNvCxnSpPr>
          <p:nvPr/>
        </p:nvCxnSpPr>
        <p:spPr bwMode="auto">
          <a:xfrm>
            <a:off x="5549900" y="3473450"/>
            <a:ext cx="10033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09" name="AutoShape 29">
            <a:extLst>
              <a:ext uri="{FF2B5EF4-FFF2-40B4-BE49-F238E27FC236}">
                <a16:creationId xmlns:a16="http://schemas.microsoft.com/office/drawing/2014/main" id="{7858F3B8-283D-418F-B958-DC7B400497F4}"/>
              </a:ext>
            </a:extLst>
          </p:cNvPr>
          <p:cNvCxnSpPr>
            <a:cxnSpLocks noChangeShapeType="1"/>
            <a:stCxn id="225305" idx="0"/>
            <a:endCxn id="225306" idx="2"/>
          </p:cNvCxnSpPr>
          <p:nvPr/>
        </p:nvCxnSpPr>
        <p:spPr bwMode="auto">
          <a:xfrm rot="16200000" flipV="1">
            <a:off x="4206200" y="4057533"/>
            <a:ext cx="1124277" cy="53078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10" name="Text Box 30">
            <a:extLst>
              <a:ext uri="{FF2B5EF4-FFF2-40B4-BE49-F238E27FC236}">
                <a16:creationId xmlns:a16="http://schemas.microsoft.com/office/drawing/2014/main" id="{8F3C84F9-3964-41FD-B81B-E2471B4B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605338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225311" name="AutoShape 31">
            <a:extLst>
              <a:ext uri="{FF2B5EF4-FFF2-40B4-BE49-F238E27FC236}">
                <a16:creationId xmlns:a16="http://schemas.microsoft.com/office/drawing/2014/main" id="{B06E91E7-6418-4493-9E41-431A930E5DE7}"/>
              </a:ext>
            </a:extLst>
          </p:cNvPr>
          <p:cNvCxnSpPr>
            <a:cxnSpLocks noChangeShapeType="1"/>
            <a:stCxn id="225307" idx="2"/>
            <a:endCxn id="225310" idx="0"/>
          </p:cNvCxnSpPr>
          <p:nvPr/>
        </p:nvCxnSpPr>
        <p:spPr bwMode="auto">
          <a:xfrm flipH="1">
            <a:off x="7597775" y="3760788"/>
            <a:ext cx="3175" cy="844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8120BEBA-67C1-445E-924E-8F5C40934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711524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>
            <a:extLst>
              <a:ext uri="{FF2B5EF4-FFF2-40B4-BE49-F238E27FC236}">
                <a16:creationId xmlns:a16="http://schemas.microsoft.com/office/drawing/2014/main" id="{FC53DAAC-8C8B-4CE3-9245-54A42B30779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AutoShape 4">
            <a:extLst>
              <a:ext uri="{FF2B5EF4-FFF2-40B4-BE49-F238E27FC236}">
                <a16:creationId xmlns:a16="http://schemas.microsoft.com/office/drawing/2014/main" id="{DD616526-A8AC-476B-910F-D744DCFAF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2663825" cy="280828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7E588668-60C6-4135-BCAF-EA984E3F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1700213"/>
            <a:ext cx="4362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/>
              <a:t>Alta concentração de colóides !!!</a:t>
            </a:r>
          </a:p>
          <a:p>
            <a:r>
              <a:rPr lang="pt-BR" altLang="pt-BR" sz="2400"/>
              <a:t>Média a Alta Turbidez !!!</a:t>
            </a:r>
          </a:p>
        </p:txBody>
      </p:sp>
      <p:cxnSp>
        <p:nvCxnSpPr>
          <p:cNvPr id="226310" name="AutoShape 6">
            <a:extLst>
              <a:ext uri="{FF2B5EF4-FFF2-40B4-BE49-F238E27FC236}">
                <a16:creationId xmlns:a16="http://schemas.microsoft.com/office/drawing/2014/main" id="{F2771D7D-F632-4B69-8119-E031C8807FFF}"/>
              </a:ext>
            </a:extLst>
          </p:cNvPr>
          <p:cNvCxnSpPr>
            <a:cxnSpLocks noChangeShapeType="1"/>
            <a:stCxn id="226309" idx="1"/>
            <a:endCxn id="226308" idx="5"/>
          </p:cNvCxnSpPr>
          <p:nvPr/>
        </p:nvCxnSpPr>
        <p:spPr bwMode="auto">
          <a:xfrm rot="10800000" flipV="1">
            <a:off x="3059113" y="2115711"/>
            <a:ext cx="989012" cy="1160491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6323" name="Group 19">
            <a:extLst>
              <a:ext uri="{FF2B5EF4-FFF2-40B4-BE49-F238E27FC236}">
                <a16:creationId xmlns:a16="http://schemas.microsoft.com/office/drawing/2014/main" id="{FC273939-61CF-4AB1-9A1E-D171C05F295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035300"/>
            <a:ext cx="360363" cy="360363"/>
            <a:chOff x="449" y="3412"/>
            <a:chExt cx="227" cy="227"/>
          </a:xfrm>
        </p:grpSpPr>
        <p:sp>
          <p:nvSpPr>
            <p:cNvPr id="226324" name="Oval 20">
              <a:extLst>
                <a:ext uri="{FF2B5EF4-FFF2-40B4-BE49-F238E27FC236}">
                  <a16:creationId xmlns:a16="http://schemas.microsoft.com/office/drawing/2014/main" id="{748FC35F-8942-4251-B078-CBDB5CAC8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25" name="Oval 21">
              <a:extLst>
                <a:ext uri="{FF2B5EF4-FFF2-40B4-BE49-F238E27FC236}">
                  <a16:creationId xmlns:a16="http://schemas.microsoft.com/office/drawing/2014/main" id="{EE9F8223-AFC7-401E-8EE3-B5D0234C1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6326" name="Text Box 22">
            <a:extLst>
              <a:ext uri="{FF2B5EF4-FFF2-40B4-BE49-F238E27FC236}">
                <a16:creationId xmlns:a16="http://schemas.microsoft.com/office/drawing/2014/main" id="{47548137-4403-4F24-8F20-C7F0B177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20633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Varredura !!!</a:t>
            </a:r>
          </a:p>
        </p:txBody>
      </p:sp>
      <p:grpSp>
        <p:nvGrpSpPr>
          <p:cNvPr id="226327" name="Group 23">
            <a:extLst>
              <a:ext uri="{FF2B5EF4-FFF2-40B4-BE49-F238E27FC236}">
                <a16:creationId xmlns:a16="http://schemas.microsoft.com/office/drawing/2014/main" id="{4185AE0D-F7BD-487A-B89C-1D4B23313B6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609975"/>
            <a:ext cx="360363" cy="360363"/>
            <a:chOff x="449" y="3412"/>
            <a:chExt cx="227" cy="227"/>
          </a:xfrm>
        </p:grpSpPr>
        <p:sp>
          <p:nvSpPr>
            <p:cNvPr id="226328" name="Oval 24">
              <a:extLst>
                <a:ext uri="{FF2B5EF4-FFF2-40B4-BE49-F238E27FC236}">
                  <a16:creationId xmlns:a16="http://schemas.microsoft.com/office/drawing/2014/main" id="{9A291D97-08DB-44D3-8D42-ECE50FCA9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29" name="Oval 25">
              <a:extLst>
                <a:ext uri="{FF2B5EF4-FFF2-40B4-BE49-F238E27FC236}">
                  <a16:creationId xmlns:a16="http://schemas.microsoft.com/office/drawing/2014/main" id="{43EA1DCE-753F-42A8-8F6A-19EC5FE1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30" name="Group 26">
            <a:extLst>
              <a:ext uri="{FF2B5EF4-FFF2-40B4-BE49-F238E27FC236}">
                <a16:creationId xmlns:a16="http://schemas.microsoft.com/office/drawing/2014/main" id="{69AFB84D-295B-4C8C-98C9-0F033A904B12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386013"/>
            <a:ext cx="360362" cy="360362"/>
            <a:chOff x="449" y="3412"/>
            <a:chExt cx="227" cy="227"/>
          </a:xfrm>
        </p:grpSpPr>
        <p:sp>
          <p:nvSpPr>
            <p:cNvPr id="226331" name="Oval 27">
              <a:extLst>
                <a:ext uri="{FF2B5EF4-FFF2-40B4-BE49-F238E27FC236}">
                  <a16:creationId xmlns:a16="http://schemas.microsoft.com/office/drawing/2014/main" id="{5F353ED7-BF7C-4123-A3B6-51017554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32" name="Oval 28">
              <a:extLst>
                <a:ext uri="{FF2B5EF4-FFF2-40B4-BE49-F238E27FC236}">
                  <a16:creationId xmlns:a16="http://schemas.microsoft.com/office/drawing/2014/main" id="{2297F1EB-CC61-4CDA-9D27-7704C08E4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33" name="Group 29">
            <a:extLst>
              <a:ext uri="{FF2B5EF4-FFF2-40B4-BE49-F238E27FC236}">
                <a16:creationId xmlns:a16="http://schemas.microsoft.com/office/drawing/2014/main" id="{84B37C0C-F4D2-4D77-9E96-AEE009A3FD8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754438"/>
            <a:ext cx="360363" cy="360362"/>
            <a:chOff x="449" y="3412"/>
            <a:chExt cx="227" cy="227"/>
          </a:xfrm>
        </p:grpSpPr>
        <p:sp>
          <p:nvSpPr>
            <p:cNvPr id="226334" name="Oval 30">
              <a:extLst>
                <a:ext uri="{FF2B5EF4-FFF2-40B4-BE49-F238E27FC236}">
                  <a16:creationId xmlns:a16="http://schemas.microsoft.com/office/drawing/2014/main" id="{705CD465-F9A1-4920-8B49-C61673D4A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35" name="Oval 31">
              <a:extLst>
                <a:ext uri="{FF2B5EF4-FFF2-40B4-BE49-F238E27FC236}">
                  <a16:creationId xmlns:a16="http://schemas.microsoft.com/office/drawing/2014/main" id="{EE30323B-28E2-4AFB-AE0A-6AD0A098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36" name="Group 32">
            <a:extLst>
              <a:ext uri="{FF2B5EF4-FFF2-40B4-BE49-F238E27FC236}">
                <a16:creationId xmlns:a16="http://schemas.microsoft.com/office/drawing/2014/main" id="{69BDAE27-40E5-4A58-BAB9-378BE5FDDD1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330700"/>
            <a:ext cx="360362" cy="360363"/>
            <a:chOff x="449" y="3412"/>
            <a:chExt cx="227" cy="227"/>
          </a:xfrm>
        </p:grpSpPr>
        <p:sp>
          <p:nvSpPr>
            <p:cNvPr id="226337" name="Oval 33">
              <a:extLst>
                <a:ext uri="{FF2B5EF4-FFF2-40B4-BE49-F238E27FC236}">
                  <a16:creationId xmlns:a16="http://schemas.microsoft.com/office/drawing/2014/main" id="{567E340E-F384-4094-AAB9-03601326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38" name="Oval 34">
              <a:extLst>
                <a:ext uri="{FF2B5EF4-FFF2-40B4-BE49-F238E27FC236}">
                  <a16:creationId xmlns:a16="http://schemas.microsoft.com/office/drawing/2014/main" id="{2750CA4B-27F0-4E23-89A2-88319D89C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39" name="Group 35">
            <a:extLst>
              <a:ext uri="{FF2B5EF4-FFF2-40B4-BE49-F238E27FC236}">
                <a16:creationId xmlns:a16="http://schemas.microsoft.com/office/drawing/2014/main" id="{EDA44617-02AD-489D-8FF7-31BC87906FFA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402138"/>
            <a:ext cx="360362" cy="360362"/>
            <a:chOff x="449" y="3412"/>
            <a:chExt cx="227" cy="227"/>
          </a:xfrm>
        </p:grpSpPr>
        <p:sp>
          <p:nvSpPr>
            <p:cNvPr id="226340" name="Oval 36">
              <a:extLst>
                <a:ext uri="{FF2B5EF4-FFF2-40B4-BE49-F238E27FC236}">
                  <a16:creationId xmlns:a16="http://schemas.microsoft.com/office/drawing/2014/main" id="{99B294CF-8361-477D-B373-E1A9892A8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41" name="Oval 37">
              <a:extLst>
                <a:ext uri="{FF2B5EF4-FFF2-40B4-BE49-F238E27FC236}">
                  <a16:creationId xmlns:a16="http://schemas.microsoft.com/office/drawing/2014/main" id="{FDEB93E1-1036-4440-88AB-D6BE1C64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42" name="Group 38">
            <a:extLst>
              <a:ext uri="{FF2B5EF4-FFF2-40B4-BE49-F238E27FC236}">
                <a16:creationId xmlns:a16="http://schemas.microsoft.com/office/drawing/2014/main" id="{5FD1439C-9208-445B-8A8F-B133CD4438DF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178175"/>
            <a:ext cx="360362" cy="360363"/>
            <a:chOff x="449" y="3412"/>
            <a:chExt cx="227" cy="227"/>
          </a:xfrm>
        </p:grpSpPr>
        <p:sp>
          <p:nvSpPr>
            <p:cNvPr id="226343" name="Oval 39">
              <a:extLst>
                <a:ext uri="{FF2B5EF4-FFF2-40B4-BE49-F238E27FC236}">
                  <a16:creationId xmlns:a16="http://schemas.microsoft.com/office/drawing/2014/main" id="{0C1CD985-0A61-407C-AE8E-4105DA4EB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44" name="Oval 40">
              <a:extLst>
                <a:ext uri="{FF2B5EF4-FFF2-40B4-BE49-F238E27FC236}">
                  <a16:creationId xmlns:a16="http://schemas.microsoft.com/office/drawing/2014/main" id="{7AE4A24D-D551-4D34-9786-2F960084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45" name="Group 41">
            <a:extLst>
              <a:ext uri="{FF2B5EF4-FFF2-40B4-BE49-F238E27FC236}">
                <a16:creationId xmlns:a16="http://schemas.microsoft.com/office/drawing/2014/main" id="{1B58B94C-8A82-4282-BB94-F74CD9492B9B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4035425"/>
            <a:ext cx="360363" cy="360363"/>
            <a:chOff x="449" y="3412"/>
            <a:chExt cx="227" cy="227"/>
          </a:xfrm>
        </p:grpSpPr>
        <p:sp>
          <p:nvSpPr>
            <p:cNvPr id="226346" name="Oval 42">
              <a:extLst>
                <a:ext uri="{FF2B5EF4-FFF2-40B4-BE49-F238E27FC236}">
                  <a16:creationId xmlns:a16="http://schemas.microsoft.com/office/drawing/2014/main" id="{76DB5DD9-2155-45C1-B111-0BD45CC3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47" name="Oval 43">
              <a:extLst>
                <a:ext uri="{FF2B5EF4-FFF2-40B4-BE49-F238E27FC236}">
                  <a16:creationId xmlns:a16="http://schemas.microsoft.com/office/drawing/2014/main" id="{45F0369D-5356-44B3-BCB5-4FF2A878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6348" name="Group 44">
            <a:extLst>
              <a:ext uri="{FF2B5EF4-FFF2-40B4-BE49-F238E27FC236}">
                <a16:creationId xmlns:a16="http://schemas.microsoft.com/office/drawing/2014/main" id="{9A60CD03-2A23-4831-9170-ACEFA3422ED7}"/>
              </a:ext>
            </a:extLst>
          </p:cNvPr>
          <p:cNvGrpSpPr>
            <a:grpSpLocks/>
          </p:cNvGrpSpPr>
          <p:nvPr/>
        </p:nvGrpSpPr>
        <p:grpSpPr bwMode="auto">
          <a:xfrm>
            <a:off x="2052638" y="2386013"/>
            <a:ext cx="360362" cy="360362"/>
            <a:chOff x="449" y="3412"/>
            <a:chExt cx="227" cy="227"/>
          </a:xfrm>
        </p:grpSpPr>
        <p:sp>
          <p:nvSpPr>
            <p:cNvPr id="226349" name="Oval 45">
              <a:extLst>
                <a:ext uri="{FF2B5EF4-FFF2-40B4-BE49-F238E27FC236}">
                  <a16:creationId xmlns:a16="http://schemas.microsoft.com/office/drawing/2014/main" id="{C9D48418-9C6E-4B03-825A-A3FDAA76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3412"/>
              <a:ext cx="227" cy="22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350" name="Oval 46">
              <a:extLst>
                <a:ext uri="{FF2B5EF4-FFF2-40B4-BE49-F238E27FC236}">
                  <a16:creationId xmlns:a16="http://schemas.microsoft.com/office/drawing/2014/main" id="{D7A4C3BC-76CD-46D0-A8B6-0B1965539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430"/>
              <a:ext cx="181" cy="1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6351" name="Text Box 47">
            <a:extLst>
              <a:ext uri="{FF2B5EF4-FFF2-40B4-BE49-F238E27FC236}">
                <a16:creationId xmlns:a16="http://schemas.microsoft.com/office/drawing/2014/main" id="{958477ED-9047-4DB9-A68B-7BD8920B9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286125"/>
            <a:ext cx="2093913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26352" name="Text Box 48">
            <a:extLst>
              <a:ext uri="{FF2B5EF4-FFF2-40B4-BE49-F238E27FC236}">
                <a16:creationId xmlns:a16="http://schemas.microsoft.com/office/drawing/2014/main" id="{445E6564-E0C7-4457-9B83-29F8051F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3284538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26353" name="AutoShape 49">
            <a:extLst>
              <a:ext uri="{FF2B5EF4-FFF2-40B4-BE49-F238E27FC236}">
                <a16:creationId xmlns:a16="http://schemas.microsoft.com/office/drawing/2014/main" id="{48BCAD4D-F3C9-4772-A740-909E9A15D55C}"/>
              </a:ext>
            </a:extLst>
          </p:cNvPr>
          <p:cNvCxnSpPr>
            <a:cxnSpLocks noChangeShapeType="1"/>
            <a:stCxn id="226351" idx="3"/>
            <a:endCxn id="226352" idx="1"/>
          </p:cNvCxnSpPr>
          <p:nvPr/>
        </p:nvCxnSpPr>
        <p:spPr bwMode="auto">
          <a:xfrm flipV="1">
            <a:off x="5665788" y="3517900"/>
            <a:ext cx="10033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354" name="Text Box 50">
            <a:extLst>
              <a:ext uri="{FF2B5EF4-FFF2-40B4-BE49-F238E27FC236}">
                <a16:creationId xmlns:a16="http://schemas.microsoft.com/office/drawing/2014/main" id="{9749A188-A46E-4188-B975-BE64690A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1" y="4496129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Filtração</a:t>
            </a:r>
          </a:p>
        </p:txBody>
      </p:sp>
      <p:sp>
        <p:nvSpPr>
          <p:cNvPr id="226355" name="Text Box 51">
            <a:extLst>
              <a:ext uri="{FF2B5EF4-FFF2-40B4-BE49-F238E27FC236}">
                <a16:creationId xmlns:a16="http://schemas.microsoft.com/office/drawing/2014/main" id="{6B49603B-87BC-4A00-8379-88F2CF3E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062" y="4492067"/>
            <a:ext cx="23749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226356" name="AutoShape 52">
            <a:extLst>
              <a:ext uri="{FF2B5EF4-FFF2-40B4-BE49-F238E27FC236}">
                <a16:creationId xmlns:a16="http://schemas.microsoft.com/office/drawing/2014/main" id="{729C3C2D-AC12-4CAA-917D-FFCDDCF3EF41}"/>
              </a:ext>
            </a:extLst>
          </p:cNvPr>
          <p:cNvCxnSpPr>
            <a:cxnSpLocks noChangeShapeType="1"/>
            <a:stCxn id="226352" idx="2"/>
            <a:endCxn id="226355" idx="0"/>
          </p:cNvCxnSpPr>
          <p:nvPr/>
        </p:nvCxnSpPr>
        <p:spPr bwMode="auto">
          <a:xfrm>
            <a:off x="7716838" y="3751263"/>
            <a:ext cx="1674" cy="7408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57" name="AutoShape 53">
            <a:extLst>
              <a:ext uri="{FF2B5EF4-FFF2-40B4-BE49-F238E27FC236}">
                <a16:creationId xmlns:a16="http://schemas.microsoft.com/office/drawing/2014/main" id="{34B9278E-5006-4F13-9E24-F69BF2CBD80A}"/>
              </a:ext>
            </a:extLst>
          </p:cNvPr>
          <p:cNvCxnSpPr>
            <a:cxnSpLocks noChangeShapeType="1"/>
            <a:stCxn id="226355" idx="1"/>
            <a:endCxn id="226354" idx="3"/>
          </p:cNvCxnSpPr>
          <p:nvPr/>
        </p:nvCxnSpPr>
        <p:spPr bwMode="auto">
          <a:xfrm flipH="1">
            <a:off x="5873751" y="4725430"/>
            <a:ext cx="657311" cy="40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358" name="Text Box 54">
            <a:extLst>
              <a:ext uri="{FF2B5EF4-FFF2-40B4-BE49-F238E27FC236}">
                <a16:creationId xmlns:a16="http://schemas.microsoft.com/office/drawing/2014/main" id="{127D3508-7BB7-47E7-A84A-FB84B70A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5689600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226359" name="AutoShape 55">
            <a:extLst>
              <a:ext uri="{FF2B5EF4-FFF2-40B4-BE49-F238E27FC236}">
                <a16:creationId xmlns:a16="http://schemas.microsoft.com/office/drawing/2014/main" id="{56E04103-FE3F-4B45-BAF7-B29CCD498197}"/>
              </a:ext>
            </a:extLst>
          </p:cNvPr>
          <p:cNvCxnSpPr>
            <a:cxnSpLocks noChangeShapeType="1"/>
            <a:stCxn id="226354" idx="2"/>
            <a:endCxn id="226358" idx="0"/>
          </p:cNvCxnSpPr>
          <p:nvPr/>
        </p:nvCxnSpPr>
        <p:spPr bwMode="auto">
          <a:xfrm>
            <a:off x="4826001" y="4962854"/>
            <a:ext cx="5556" cy="7267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3">
            <a:extLst>
              <a:ext uri="{FF2B5EF4-FFF2-40B4-BE49-F238E27FC236}">
                <a16:creationId xmlns:a16="http://schemas.microsoft.com/office/drawing/2014/main" id="{DD203C02-B623-4765-854D-AD042CDC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081" y="285576"/>
            <a:ext cx="7139881" cy="13684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MECANISMOS DE COAGULAÇÃO E CONCEPÇÃO DE </a:t>
            </a:r>
            <a:r>
              <a:rPr lang="pt-BR" altLang="pt-BR" sz="3600" dirty="0" err="1"/>
              <a:t>ETA’s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367539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2 4"/>
          <p:cNvSpPr/>
          <p:nvPr/>
        </p:nvSpPr>
        <p:spPr>
          <a:xfrm>
            <a:off x="3656013" y="404813"/>
            <a:ext cx="3455987" cy="1511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7412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coagulante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/>
              <a:t>Dosagem</a:t>
            </a:r>
            <a:r>
              <a:rPr lang="en-US" sz="2000" dirty="0"/>
              <a:t> de </a:t>
            </a:r>
            <a:r>
              <a:rPr lang="en-US" sz="2000" dirty="0" err="1"/>
              <a:t>coagulante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pH de </a:t>
            </a:r>
            <a:r>
              <a:rPr lang="en-US" sz="2000" dirty="0" err="1"/>
              <a:t>coagulação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/>
              <a:t>Qualidade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água</a:t>
            </a:r>
            <a:r>
              <a:rPr lang="en-US" sz="2000" dirty="0"/>
              <a:t> </a:t>
            </a:r>
            <a:r>
              <a:rPr lang="en-US" sz="2000" dirty="0" err="1"/>
              <a:t>bruta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92188" y="2205038"/>
            <a:ext cx="2870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</a:rPr>
              <a:t>Aspectos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químicos</a:t>
            </a:r>
            <a:r>
              <a:rPr lang="en-US" sz="2400" dirty="0">
                <a:latin typeface="+mn-lt"/>
              </a:rPr>
              <a:t> !!!</a:t>
            </a:r>
            <a:endParaRPr lang="pt-BR" sz="24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3263" y="3573463"/>
            <a:ext cx="3676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</a:rPr>
              <a:t>Aspectos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hidrodinâmicos</a:t>
            </a:r>
            <a:r>
              <a:rPr lang="en-US" sz="2400" dirty="0">
                <a:latin typeface="+mn-lt"/>
              </a:rPr>
              <a:t> !!!</a:t>
            </a:r>
            <a:endParaRPr lang="pt-BR" sz="2400" dirty="0">
              <a:latin typeface="+mn-lt"/>
            </a:endParaRPr>
          </a:p>
        </p:txBody>
      </p:sp>
      <p:sp>
        <p:nvSpPr>
          <p:cNvPr id="8" name="Texto Explicativo 2 7"/>
          <p:cNvSpPr/>
          <p:nvPr/>
        </p:nvSpPr>
        <p:spPr>
          <a:xfrm>
            <a:off x="3656013" y="4508500"/>
            <a:ext cx="3455987" cy="1512888"/>
          </a:xfrm>
          <a:prstGeom prst="borderCallout2">
            <a:avLst>
              <a:gd name="adj1" fmla="val 69851"/>
              <a:gd name="adj2" fmla="val -3116"/>
              <a:gd name="adj3" fmla="val 69851"/>
              <a:gd name="adj4" fmla="val -21138"/>
              <a:gd name="adj5" fmla="val -24621"/>
              <a:gd name="adj6" fmla="val -47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/>
              <a:t>Dispersão</a:t>
            </a:r>
            <a:r>
              <a:rPr lang="en-US" sz="2000" dirty="0"/>
              <a:t> do </a:t>
            </a:r>
            <a:r>
              <a:rPr lang="en-US" sz="2000" dirty="0" err="1"/>
              <a:t>coagulante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líquida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/>
              <a:t>Características</a:t>
            </a:r>
            <a:r>
              <a:rPr lang="en-US" sz="2000" dirty="0"/>
              <a:t> </a:t>
            </a:r>
            <a:r>
              <a:rPr lang="en-US" sz="2000" dirty="0" err="1"/>
              <a:t>físicas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estação</a:t>
            </a:r>
            <a:r>
              <a:rPr lang="en-US" sz="2000" dirty="0"/>
              <a:t> de </a:t>
            </a:r>
            <a:r>
              <a:rPr lang="en-US" sz="2000" dirty="0" err="1"/>
              <a:t>tratamento</a:t>
            </a:r>
            <a:r>
              <a:rPr lang="en-US" sz="2000" dirty="0"/>
              <a:t> de </a:t>
            </a:r>
            <a:r>
              <a:rPr lang="en-US" sz="2000" dirty="0" err="1"/>
              <a:t>água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4447803" y="2636912"/>
            <a:ext cx="49936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Coagulação !!!</a:t>
            </a:r>
          </a:p>
        </p:txBody>
      </p:sp>
      <p:sp>
        <p:nvSpPr>
          <p:cNvPr id="11" name="Seta dobrada 10"/>
          <p:cNvSpPr/>
          <p:nvPr/>
        </p:nvSpPr>
        <p:spPr>
          <a:xfrm rot="5400000">
            <a:off x="7184231" y="1124744"/>
            <a:ext cx="1584325" cy="1296988"/>
          </a:xfrm>
          <a:prstGeom prst="bentArrow">
            <a:avLst>
              <a:gd name="adj1" fmla="val 25000"/>
              <a:gd name="adj2" fmla="val 2599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5400000" flipH="1">
            <a:off x="7184231" y="3933032"/>
            <a:ext cx="1584325" cy="1296988"/>
          </a:xfrm>
          <a:prstGeom prst="bentArrow">
            <a:avLst>
              <a:gd name="adj1" fmla="val 26987"/>
              <a:gd name="adj2" fmla="val 2599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41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34" y="2195227"/>
            <a:ext cx="3024335" cy="183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Rectangle 5"/>
          <p:cNvSpPr>
            <a:spLocks noGrp="1" noChangeArrowheads="1"/>
          </p:cNvSpPr>
          <p:nvPr>
            <p:ph idx="1"/>
          </p:nvPr>
        </p:nvSpPr>
        <p:spPr>
          <a:xfrm>
            <a:off x="324036" y="2195227"/>
            <a:ext cx="5400599" cy="34829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Sulfato de alumínio (2 mg/L a 100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Cloreto férrico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Sulfato férrico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Coagulantes orgânicos catiônicos (1 mg/L a 4 mg/L)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61627"/>
            <a:ext cx="7391400" cy="1612032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DOSAGENS DE COAGULANTE USUALMENTE EMPREGADOS NO TRATAMENTO DE ÁGUAS DE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3276426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387" y="2133600"/>
            <a:ext cx="3040015" cy="18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5761335" cy="43195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Dosagens de coagulante: (2 mg/L a 100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Produto adquirido na forma sólida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Sacos com 25 kg e 40 kg de capacidade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Pureza: 90% a 95%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 Aparente: 700 a 800 kg/m</a:t>
            </a:r>
            <a:r>
              <a:rPr lang="pt-BR" sz="2800" baseline="30000" dirty="0"/>
              <a:t>3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8950" y="188913"/>
            <a:ext cx="7061522" cy="1079847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SÓLIDA</a:t>
            </a:r>
          </a:p>
        </p:txBody>
      </p:sp>
    </p:spTree>
    <p:extLst>
      <p:ext uri="{BB962C8B-B14F-4D97-AF65-F5344CB8AC3E}">
        <p14:creationId xmlns:p14="http://schemas.microsoft.com/office/powerpoint/2010/main" val="4294425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9" descr="PA 05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28625" cy="30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 descr="PA 0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58" y="2996952"/>
            <a:ext cx="4209620" cy="3157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7173036" cy="1450757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SÓLIDA</a:t>
            </a:r>
          </a:p>
        </p:txBody>
      </p:sp>
    </p:spTree>
    <p:extLst>
      <p:ext uri="{BB962C8B-B14F-4D97-AF65-F5344CB8AC3E}">
        <p14:creationId xmlns:p14="http://schemas.microsoft.com/office/powerpoint/2010/main" val="216444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F100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562" y="2276872"/>
            <a:ext cx="4464571" cy="29882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41622"/>
            <a:ext cx="7212012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  <p:pic>
        <p:nvPicPr>
          <p:cNvPr id="40963" name="Picture 6" descr="Rio Itatinga Turbinado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455" y="3048000"/>
            <a:ext cx="461559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7219654" cy="1450757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SÓLIDA</a:t>
            </a:r>
          </a:p>
        </p:txBody>
      </p:sp>
      <p:pic>
        <p:nvPicPr>
          <p:cNvPr id="7" name="Picture 7" descr="ETA 1 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4105742" cy="3079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TA 1 0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343" y="2985496"/>
            <a:ext cx="4210129" cy="31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56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19" y="2133600"/>
            <a:ext cx="3456310" cy="21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5041255" cy="43195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Dosagens de coagulante: (2 mg/L a 100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Caminhão tanque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Pureza: 50 %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1.300 kg/m</a:t>
            </a:r>
            <a:r>
              <a:rPr lang="pt-BR" sz="2800" baseline="30000" dirty="0"/>
              <a:t>3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8950" y="139702"/>
            <a:ext cx="7277546" cy="1273174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LÍQUIDA</a:t>
            </a:r>
          </a:p>
        </p:txBody>
      </p:sp>
    </p:spTree>
    <p:extLst>
      <p:ext uri="{BB962C8B-B14F-4D97-AF65-F5344CB8AC3E}">
        <p14:creationId xmlns:p14="http://schemas.microsoft.com/office/powerpoint/2010/main" val="42349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ETA Guaraú 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90" y="2336063"/>
            <a:ext cx="4087534" cy="3065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LIQUIDA</a:t>
            </a:r>
          </a:p>
        </p:txBody>
      </p:sp>
      <p:pic>
        <p:nvPicPr>
          <p:cNvPr id="64517" name="Picture 7" descr="ETA Guaraú 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032448" cy="30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5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62" y="2251886"/>
            <a:ext cx="3840960" cy="28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7475"/>
            <a:ext cx="6996113" cy="1583333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DE ALUMÍNIO ADQUIRIDO NA FORMA LIQUIDA</a:t>
            </a:r>
          </a:p>
        </p:txBody>
      </p:sp>
      <p:pic>
        <p:nvPicPr>
          <p:cNvPr id="65541" name="Picture 5" descr="ETA Guaraú 0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2982691"/>
            <a:ext cx="4032522" cy="30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86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698" y="2276872"/>
            <a:ext cx="3168278" cy="192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Rectangle 5"/>
          <p:cNvSpPr>
            <a:spLocks noGrp="1" noChangeArrowheads="1"/>
          </p:cNvSpPr>
          <p:nvPr>
            <p:ph idx="1"/>
          </p:nvPr>
        </p:nvSpPr>
        <p:spPr>
          <a:xfrm>
            <a:off x="248791" y="2276872"/>
            <a:ext cx="5187305" cy="352764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Dosagens de coagulante: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Caminhão tanque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Pureza: 42 %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1.500 kg/m</a:t>
            </a:r>
            <a:r>
              <a:rPr lang="pt-BR" sz="2800" baseline="30000" dirty="0"/>
              <a:t>3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39701"/>
            <a:ext cx="6996113" cy="156110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SULFATO FÉRRICO ADQUIRIDO NA FORMA LÍQUIDA</a:t>
            </a:r>
          </a:p>
        </p:txBody>
      </p:sp>
    </p:spTree>
    <p:extLst>
      <p:ext uri="{BB962C8B-B14F-4D97-AF65-F5344CB8AC3E}">
        <p14:creationId xmlns:p14="http://schemas.microsoft.com/office/powerpoint/2010/main" val="24960870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TA Guaraú 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419" y="2348880"/>
            <a:ext cx="3312294" cy="201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Rectangle 5"/>
          <p:cNvSpPr>
            <a:spLocks noGrp="1" noChangeArrowheads="1"/>
          </p:cNvSpPr>
          <p:nvPr>
            <p:ph idx="1"/>
          </p:nvPr>
        </p:nvSpPr>
        <p:spPr>
          <a:xfrm>
            <a:off x="257175" y="2348880"/>
            <a:ext cx="4962897" cy="43195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Dosagens de coagulante: (2 mg/L a 80 mg/L)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Produto adquirido na forma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Caminhão tanque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Pureza: 35 %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1.400 kg/m</a:t>
            </a:r>
            <a:r>
              <a:rPr lang="pt-BR" sz="2800" baseline="30000" dirty="0"/>
              <a:t>3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39701"/>
            <a:ext cx="6996113" cy="1201067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CLORETO FÉRRICO ADQUIRIDO NA FORMA LÍQUIDA</a:t>
            </a:r>
          </a:p>
        </p:txBody>
      </p:sp>
    </p:spTree>
    <p:extLst>
      <p:ext uri="{BB962C8B-B14F-4D97-AF65-F5344CB8AC3E}">
        <p14:creationId xmlns:p14="http://schemas.microsoft.com/office/powerpoint/2010/main" val="150524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ETA ABV Diag 0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944" y="2276872"/>
            <a:ext cx="3910988" cy="2933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CLORETO E SULFATO FÉRRICO ADQUIRIDO NA FORMA LIQUIDA</a:t>
            </a:r>
          </a:p>
        </p:txBody>
      </p:sp>
      <p:pic>
        <p:nvPicPr>
          <p:cNvPr id="68613" name="Picture 9" descr="ETA ABV Diag 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068" y="3068960"/>
            <a:ext cx="3910988" cy="29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15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7" descr="ETA ABV Diag 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262358"/>
            <a:ext cx="4104456" cy="30789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CLORETO E SULFATO FÉRRICO ADQUIRIDO NA FORMA LIQUIDA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392488" cy="29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46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 descr="Eta Alto Tiete ETEP 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348880"/>
            <a:ext cx="3840046" cy="288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CLORETO E SULFATO FÉRRICO ADQUIRIDO NA FORMA LIQUIDA</a:t>
            </a:r>
          </a:p>
        </p:txBody>
      </p:sp>
      <p:pic>
        <p:nvPicPr>
          <p:cNvPr id="71685" name="Picture 9" descr="ETA Alto Tietê 270706 0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78015" cy="30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04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ETA Alto Tietê 270706 0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2457464"/>
            <a:ext cx="3888432" cy="29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 descr="ETA Alto Tietê 270706 0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18" y="3068960"/>
            <a:ext cx="4137153" cy="3102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CLORETO E SULFATO FÉRRICO ADQUIRIDO NA FORMA LIQUIDA</a:t>
            </a:r>
          </a:p>
        </p:txBody>
      </p:sp>
    </p:spTree>
    <p:extLst>
      <p:ext uri="{BB962C8B-B14F-4D97-AF65-F5344CB8AC3E}">
        <p14:creationId xmlns:p14="http://schemas.microsoft.com/office/powerpoint/2010/main" val="164017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ETA Alto Cotia 050906 0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729" y="2204864"/>
            <a:ext cx="4240948" cy="3179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249237"/>
            <a:ext cx="661416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COAGULAÇÃO</a:t>
            </a: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ETA Alto Cotia 050906 03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35520"/>
            <a:ext cx="4322920" cy="32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301DB9A-31B4-42DD-9717-B019D1F6BA69}"/>
              </a:ext>
            </a:extLst>
          </p:cNvPr>
          <p:cNvGraphicFramePr>
            <a:graphicFrameLocks/>
          </p:cNvGraphicFramePr>
          <p:nvPr/>
        </p:nvGraphicFramePr>
        <p:xfrm>
          <a:off x="310063" y="2438400"/>
          <a:ext cx="8523874" cy="359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7420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304800"/>
            <a:ext cx="7452320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A061938-C4C4-4CCF-891C-FC2698C71743}"/>
              </a:ext>
            </a:extLst>
          </p:cNvPr>
          <p:cNvGraphicFramePr>
            <a:graphicFrameLocks/>
          </p:cNvGraphicFramePr>
          <p:nvPr/>
        </p:nvGraphicFramePr>
        <p:xfrm>
          <a:off x="696515" y="2105438"/>
          <a:ext cx="8231461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000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A061938-C4C4-4CCF-891C-FC2698C71743}"/>
              </a:ext>
            </a:extLst>
          </p:cNvPr>
          <p:cNvGraphicFramePr>
            <a:graphicFrameLocks/>
          </p:cNvGraphicFramePr>
          <p:nvPr/>
        </p:nvGraphicFramePr>
        <p:xfrm>
          <a:off x="696515" y="2105438"/>
          <a:ext cx="8231461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8DA67BDA-6D4E-408D-BA74-32A0B7FE4AFD}"/>
              </a:ext>
            </a:extLst>
          </p:cNvPr>
          <p:cNvSpPr/>
          <p:nvPr/>
        </p:nvSpPr>
        <p:spPr>
          <a:xfrm>
            <a:off x="3563888" y="4437112"/>
            <a:ext cx="2304256" cy="108012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045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079689-DBA1-4998-A2E8-0001284B8FBC}"/>
              </a:ext>
            </a:extLst>
          </p:cNvPr>
          <p:cNvGraphicFramePr>
            <a:graphicFrameLocks/>
          </p:cNvGraphicFramePr>
          <p:nvPr/>
        </p:nvGraphicFramePr>
        <p:xfrm>
          <a:off x="695325" y="2150715"/>
          <a:ext cx="775335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45189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079689-DBA1-4998-A2E8-0001284B8FBC}"/>
              </a:ext>
            </a:extLst>
          </p:cNvPr>
          <p:cNvGraphicFramePr>
            <a:graphicFrameLocks/>
          </p:cNvGraphicFramePr>
          <p:nvPr/>
        </p:nvGraphicFramePr>
        <p:xfrm>
          <a:off x="695325" y="2150715"/>
          <a:ext cx="775335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3E5734E6-D825-430A-BCCD-19CE1AEB8003}"/>
              </a:ext>
            </a:extLst>
          </p:cNvPr>
          <p:cNvSpPr/>
          <p:nvPr/>
        </p:nvSpPr>
        <p:spPr>
          <a:xfrm>
            <a:off x="3059832" y="4941168"/>
            <a:ext cx="3168352" cy="648072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0764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7BD4182-4E97-4B4D-82B2-F15ADF1B6034}"/>
              </a:ext>
            </a:extLst>
          </p:cNvPr>
          <p:cNvGraphicFramePr>
            <a:graphicFrameLocks/>
          </p:cNvGraphicFramePr>
          <p:nvPr/>
        </p:nvGraphicFramePr>
        <p:xfrm>
          <a:off x="876274" y="2133600"/>
          <a:ext cx="8051701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2925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0"/>
            <a:ext cx="7175376" cy="1524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COMPORTAMENTO DO FERRO E ALUMÍNIO EM MEIO AQUOSO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7BD4182-4E97-4B4D-82B2-F15ADF1B6034}"/>
              </a:ext>
            </a:extLst>
          </p:cNvPr>
          <p:cNvGraphicFramePr>
            <a:graphicFrameLocks/>
          </p:cNvGraphicFramePr>
          <p:nvPr/>
        </p:nvGraphicFramePr>
        <p:xfrm>
          <a:off x="683568" y="2133600"/>
          <a:ext cx="824440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8AC52E5B-3969-4E60-8703-2043C6600E03}"/>
              </a:ext>
            </a:extLst>
          </p:cNvPr>
          <p:cNvSpPr/>
          <p:nvPr/>
        </p:nvSpPr>
        <p:spPr>
          <a:xfrm>
            <a:off x="4067944" y="4941168"/>
            <a:ext cx="2016224" cy="576064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323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ETA Ribeirão da Estiva 0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60" y="3766941"/>
            <a:ext cx="3960440" cy="25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75072"/>
            <a:ext cx="6427787" cy="915988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pt-BR" sz="4000" dirty="0"/>
              <a:t>Dispositivos hidráulicos		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3567" y="2907694"/>
            <a:ext cx="4447567" cy="25304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Calhas </a:t>
            </a:r>
            <a:r>
              <a:rPr lang="pt-BR" sz="4000" dirty="0" err="1"/>
              <a:t>Parshall</a:t>
            </a:r>
            <a:endParaRPr lang="pt-BR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Vertedores retangulares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Malhas difusoras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Injetores</a:t>
            </a:r>
          </a:p>
        </p:txBody>
      </p:sp>
      <p:pic>
        <p:nvPicPr>
          <p:cNvPr id="75781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ETA ABV Diag 0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543897" cy="41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261" y="332656"/>
            <a:ext cx="73914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VERTEDORES RETANGULARES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VERTEDORES RETANGULARES</a:t>
            </a:r>
          </a:p>
        </p:txBody>
      </p:sp>
      <p:pic>
        <p:nvPicPr>
          <p:cNvPr id="5" name="Picture 5" descr="ETA ABV Diag 0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21768"/>
            <a:ext cx="5563345" cy="41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01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841426"/>
            <a:ext cx="205325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 descr="DSC03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676" y="2276872"/>
            <a:ext cx="4490354" cy="3367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 descr="ETA ABV Diag 00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25625"/>
            <a:ext cx="3240360" cy="43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41313"/>
            <a:ext cx="7884368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VERTEDORES RETANGULARES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ETA Guaraú 0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934872"/>
            <a:ext cx="5425771" cy="407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351" y="281334"/>
            <a:ext cx="7283152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ETA GUARAÚ (SABESP)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9" descr="ETA Guaraú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5447742" cy="4086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216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ETA GUARAÚ (SABESP)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ETA Guaraú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1916832"/>
            <a:ext cx="5688632" cy="4267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216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ETA GUARAÚ (SABESP)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078216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ETA GUARAÚ (SABESP)</a:t>
            </a:r>
          </a:p>
        </p:txBody>
      </p:sp>
      <p:pic>
        <p:nvPicPr>
          <p:cNvPr id="7" name="Picture 7" descr="ETA Guaraú 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48408"/>
            <a:ext cx="6120680" cy="44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67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ETA Caraguatatuba 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69053"/>
            <a:ext cx="5797048" cy="4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44475"/>
            <a:ext cx="6945312" cy="13843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CALHAS PARSHALL </a:t>
            </a:r>
            <a:br>
              <a:rPr lang="pt-BR" sz="3600" dirty="0"/>
            </a:br>
            <a:r>
              <a:rPr lang="pt-BR" sz="3600" dirty="0"/>
              <a:t> ETA CARAGUATATUBA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ETA Caraguatatuba 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470872" cy="41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39880" cy="13843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CALHAS PARSHALL </a:t>
            </a:r>
            <a:br>
              <a:rPr lang="pt-BR" sz="3600" dirty="0"/>
            </a:br>
            <a:r>
              <a:rPr lang="pt-BR" sz="3600" dirty="0"/>
              <a:t> ETA CARAGUATATUBA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TA Caraguatatuba 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43932"/>
            <a:ext cx="3900105" cy="29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51340" cy="13843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CALHAS PARSHALL </a:t>
            </a:r>
            <a:br>
              <a:rPr lang="pt-BR" sz="3600" dirty="0"/>
            </a:br>
            <a:r>
              <a:rPr lang="pt-BR" sz="3600" dirty="0"/>
              <a:t> ETA CARAGUATATUBA</a:t>
            </a:r>
          </a:p>
        </p:txBody>
      </p:sp>
      <p:pic>
        <p:nvPicPr>
          <p:cNvPr id="80901" name="Picture 5" descr="ETA Caraguatatuba 0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924944"/>
            <a:ext cx="412979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376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</a:t>
            </a:r>
            <a:r>
              <a:rPr lang="pt-BR" sz="3200" dirty="0" err="1"/>
              <a:t>Guaraú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São Sebastião)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851848" cy="1450757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PROCESSO DE COAGULAÇÃO</a:t>
            </a:r>
            <a:br>
              <a:rPr lang="pt-BR" altLang="pt-BR" sz="3600" dirty="0"/>
            </a:br>
            <a:r>
              <a:rPr lang="pt-BR" altLang="pt-BR" sz="3600" dirty="0"/>
              <a:t>MISTURA RÁPIDA HIDRÁULICA</a:t>
            </a:r>
          </a:p>
        </p:txBody>
      </p:sp>
    </p:spTree>
    <p:extLst>
      <p:ext uri="{BB962C8B-B14F-4D97-AF65-F5344CB8AC3E}">
        <p14:creationId xmlns:p14="http://schemas.microsoft.com/office/powerpoint/2010/main" val="6945966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315847"/>
            <a:ext cx="5689252" cy="791344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pt-BR" sz="4000" dirty="0"/>
              <a:t>Dispositivos mecânicos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76300" y="3429000"/>
            <a:ext cx="5904656" cy="24472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pt-BR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Agitadores mecânicos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Turbinas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/>
              <a:t>Hélice propulsora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394" y="235992"/>
            <a:ext cx="6862217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</a:p>
        </p:txBody>
      </p:sp>
      <p:pic>
        <p:nvPicPr>
          <p:cNvPr id="3" name="Imagem 2" descr="Uma imagem contendo ao ar livre, amarelo, edifício, ponte&#10;&#10;Descrição gerada automaticamente">
            <a:extLst>
              <a:ext uri="{FF2B5EF4-FFF2-40B4-BE49-F238E27FC236}">
                <a16:creationId xmlns:a16="http://schemas.microsoft.com/office/drawing/2014/main" id="{4C39BBA8-80FF-4FFF-9D73-063738DC9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334" y="4094286"/>
            <a:ext cx="3363666" cy="2234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7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5062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2974975" y="45005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5066" name="AutoShape 16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563938" y="2060575"/>
            <a:ext cx="14636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7035800" y="2205038"/>
            <a:ext cx="1862818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6513" y="2192338"/>
            <a:ext cx="152958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13075" y="4862803"/>
            <a:ext cx="5940425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Tratamento convencional e suas variantes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Filtração em linha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Filtração direta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Filtração lenta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-105580" y="4841311"/>
            <a:ext cx="2679653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Processos de membrana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Osmose Reversa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</a:t>
            </a:r>
            <a:r>
              <a:rPr lang="pt-BR" sz="2400" dirty="0" err="1">
                <a:cs typeface="Arial" charset="0"/>
              </a:rPr>
              <a:t>Nanofiltração</a:t>
            </a:r>
            <a:endParaRPr lang="pt-BR" sz="24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Sistemas de agitaç╞o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772816"/>
            <a:ext cx="6347966" cy="43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ESCOAMENTO AXIAL E RADIAL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ESCOAMENTO AXIAL E RADIAL</a:t>
            </a:r>
          </a:p>
        </p:txBody>
      </p:sp>
      <p:pic>
        <p:nvPicPr>
          <p:cNvPr id="123906" name="Picture 2" descr="http://slwatertech.com/images/Flash_mixer/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546226" cy="3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018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SISTEMAS DE AGITAÇÃO</a:t>
            </a:r>
            <a:br>
              <a:rPr lang="pt-BR" sz="3600" dirty="0"/>
            </a:br>
            <a:r>
              <a:rPr lang="pt-BR" sz="3600" dirty="0"/>
              <a:t>ESCOAMENTO AXIAL E RADIAL</a:t>
            </a:r>
          </a:p>
        </p:txBody>
      </p:sp>
      <p:pic>
        <p:nvPicPr>
          <p:cNvPr id="88072" name="Picture 8" descr="http://slwatertech.com/images/Flash_mixer/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343" y="2276872"/>
            <a:ext cx="2573244" cy="3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737" y="1916832"/>
            <a:ext cx="5521605" cy="4141204"/>
          </a:xfrm>
          <a:prstGeom prst="rect">
            <a:avLst/>
          </a:prstGeom>
        </p:spPr>
      </p:pic>
      <p:pic>
        <p:nvPicPr>
          <p:cNvPr id="8089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39880" cy="13843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DISPOSITIVOS MECANIZADOS </a:t>
            </a:r>
            <a:br>
              <a:rPr lang="pt-BR" sz="3600" dirty="0"/>
            </a:br>
            <a:r>
              <a:rPr lang="pt-BR" sz="3600" dirty="0"/>
              <a:t> ETA ANHANGABAÚ</a:t>
            </a:r>
          </a:p>
        </p:txBody>
      </p:sp>
    </p:spTree>
    <p:extLst>
      <p:ext uri="{BB962C8B-B14F-4D97-AF65-F5344CB8AC3E}">
        <p14:creationId xmlns:p14="http://schemas.microsoft.com/office/powerpoint/2010/main" val="26706032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12" y="2316677"/>
            <a:ext cx="4132472" cy="2745349"/>
          </a:xfrm>
          <a:prstGeom prst="rect">
            <a:avLst/>
          </a:prstGeom>
        </p:spPr>
      </p:pic>
      <p:pic>
        <p:nvPicPr>
          <p:cNvPr id="80899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095888" cy="13843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PROCESSO DE COAGULAÇÃO</a:t>
            </a:r>
            <a:br>
              <a:rPr lang="pt-BR" sz="3600" dirty="0"/>
            </a:br>
            <a:r>
              <a:rPr lang="pt-BR" sz="3600" dirty="0"/>
              <a:t>DISPOSITIVOS MECANIZADOS </a:t>
            </a:r>
            <a:br>
              <a:rPr lang="pt-BR" sz="3600" dirty="0"/>
            </a:br>
            <a:r>
              <a:rPr lang="pt-BR" sz="3600" dirty="0"/>
              <a:t> ETA JACAREÍ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827" y="3356992"/>
            <a:ext cx="4064661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69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82280"/>
            <a:ext cx="8229600" cy="26189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Jacareí)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Anhangabaú)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mistura rápida (ETA Cubatão – </a:t>
            </a:r>
            <a:r>
              <a:rPr lang="pt-BR" sz="3200" dirty="0" err="1"/>
              <a:t>Casan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934200" cy="1450757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PROCESSO DE COAGULAÇÃO</a:t>
            </a:r>
            <a:br>
              <a:rPr lang="pt-BR" altLang="pt-BR" sz="3600" dirty="0"/>
            </a:br>
            <a:r>
              <a:rPr lang="pt-BR" altLang="pt-BR" sz="3600" dirty="0"/>
              <a:t>MISTURA RÁPIDA MECANIZADA</a:t>
            </a:r>
          </a:p>
        </p:txBody>
      </p:sp>
    </p:spTree>
    <p:extLst>
      <p:ext uri="{BB962C8B-B14F-4D97-AF65-F5344CB8AC3E}">
        <p14:creationId xmlns:p14="http://schemas.microsoft.com/office/powerpoint/2010/main" val="42818470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0825"/>
            <a:ext cx="7140575" cy="116205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CONCEITO: GRADIENTE DE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2"/>
              <p:cNvSpPr txBox="1"/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𝑑𝐹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3"/>
              <p:cNvSpPr txBox="1"/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/>
              <p:cNvSpPr txBox="1"/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Object 5"/>
              <p:cNvSpPr txBox="1"/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/>
              <p:cNvSpPr txBox="1"/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5">
            <a:extLst>
              <a:ext uri="{FF2B5EF4-FFF2-40B4-BE49-F238E27FC236}">
                <a16:creationId xmlns:a16="http://schemas.microsoft.com/office/drawing/2014/main" id="{B292DCE7-C4D9-47B5-8806-592B15ABB15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F107379A-0997-48AB-8EAF-EC2CD5674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33250136-4F45-450B-99F1-42915FDBB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FF8194EB-AD56-4103-A6B2-4D7D1B5A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D343001C-D424-49A3-BE37-64E382FA2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EDFE90D4-C1D8-49A5-B32F-61B441E95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3C5830B2-A66C-4286-8219-8E3E1472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D76AB0F2-EA32-4173-A0F3-55089F96B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/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2"/>
              <p:cNvSpPr txBox="1"/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3"/>
              <p:cNvSpPr txBox="1"/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5"/>
              <p:cNvSpPr txBox="1"/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Object 6"/>
              <p:cNvSpPr txBox="1"/>
              <p:nvPr/>
            </p:nvSpPr>
            <p:spPr bwMode="auto">
              <a:xfrm>
                <a:off x="6876256" y="4887990"/>
                <a:ext cx="1635125" cy="963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256" y="4887990"/>
                <a:ext cx="1635125" cy="963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35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58502"/>
            <a:ext cx="6945313" cy="1393279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CONCEITO: GRADIENTE DE VELOCIDADE</a:t>
            </a: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FCBB9D9D-6294-4421-83EA-A3B9DD21C43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C688E09F-E4A9-4D0C-84B2-BE0DE20D1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E598B683-8A8A-4DCD-95FE-7E784088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76F625C2-C88B-43CA-BA4F-531C01123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13C93672-CF95-4AF6-AFD3-AF02683B3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AA32C836-5080-4A78-B229-05F565357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B6BAD073-52C0-4860-8812-EA71A8678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598825EB-D734-4583-960A-5A8D3ED1F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CCDE3DA-16DE-4E59-8632-E98D64EF2627}"/>
                  </a:ext>
                </a:extLst>
              </p:cNvPr>
              <p:cNvSpPr txBox="1"/>
              <p:nvPr/>
            </p:nvSpPr>
            <p:spPr bwMode="auto">
              <a:xfrm>
                <a:off x="2428816" y="5033474"/>
                <a:ext cx="3096344" cy="963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2CCDE3DA-16DE-4E59-8632-E98D64EF2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8816" y="5033474"/>
                <a:ext cx="3096344" cy="9636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FFB14E35-B70D-4720-AA29-6C6140553ADB}"/>
              </a:ext>
            </a:extLst>
          </p:cNvPr>
          <p:cNvSpPr/>
          <p:nvPr/>
        </p:nvSpPr>
        <p:spPr>
          <a:xfrm>
            <a:off x="5658210" y="5224313"/>
            <a:ext cx="792088" cy="290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8"/>
              <p:cNvSpPr txBox="1"/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30"/>
              <p:cNvSpPr txBox="1"/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9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752850" y="1833563"/>
            <a:ext cx="400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b="1" dirty="0">
                <a:latin typeface="+mj-lt"/>
              </a:rPr>
              <a:t>G=Gradiente de velocidade (s</a:t>
            </a:r>
            <a:r>
              <a:rPr lang="pt-BR" altLang="pt-BR" sz="2400" b="1" baseline="30000" dirty="0">
                <a:latin typeface="+mj-lt"/>
              </a:rPr>
              <a:t>-1</a:t>
            </a:r>
            <a:r>
              <a:rPr lang="pt-BR" altLang="pt-BR" sz="2400" b="1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Object 32"/>
              <p:cNvSpPr txBox="1"/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0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33"/>
              <p:cNvSpPr txBox="1"/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1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5" name="Picture 34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83" y="476250"/>
            <a:ext cx="6896079" cy="6858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CONCEITO: GRADIENTE DE VELOCIDADE</a:t>
            </a:r>
          </a:p>
        </p:txBody>
      </p: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2" name="Object 36"/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2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28" name="Group 37"/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9229" name="AutoShape 38"/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9230" name="Line 39"/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Line 40"/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Text Box 41"/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9233" name="Text Box 42"/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9234" name="Text Box 43"/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3" name="Object 44"/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3" name="Object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8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23850" y="2492375"/>
            <a:ext cx="4014788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>
                <a:latin typeface="Times New Roman" pitchFamily="18" charset="0"/>
              </a:rPr>
              <a:t>Agitadores de fluxo radial</a:t>
            </a: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4"/>
              <p:cNvSpPr txBox="1"/>
              <p:nvPr/>
            </p:nvSpPr>
            <p:spPr bwMode="auto">
              <a:xfrm>
                <a:off x="1547812" y="3068638"/>
                <a:ext cx="1656035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3068638"/>
                <a:ext cx="1656035" cy="430212"/>
              </a:xfrm>
              <a:prstGeom prst="rect">
                <a:avLst/>
              </a:prstGeom>
              <a:blipFill>
                <a:blip r:embed="rId2"/>
                <a:stretch>
                  <a:fillRect l="-1103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5"/>
              <p:cNvSpPr txBox="1"/>
              <p:nvPr/>
            </p:nvSpPr>
            <p:spPr bwMode="auto">
              <a:xfrm>
                <a:off x="1042988" y="3716338"/>
                <a:ext cx="2664916" cy="849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716338"/>
                <a:ext cx="2664916" cy="849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Object 6"/>
              <p:cNvSpPr txBox="1"/>
              <p:nvPr/>
            </p:nvSpPr>
            <p:spPr bwMode="auto">
              <a:xfrm>
                <a:off x="971550" y="4724400"/>
                <a:ext cx="2880370" cy="84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724400"/>
                <a:ext cx="2880370" cy="84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37806" y="1801167"/>
            <a:ext cx="3868738" cy="162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>
                <a:latin typeface="Times New Roman" pitchFamily="18" charset="0"/>
              </a:rPr>
              <a:t>Agitadores de fluxo axial</a:t>
            </a: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8"/>
              <p:cNvSpPr txBox="1"/>
              <p:nvPr/>
            </p:nvSpPr>
            <p:spPr bwMode="auto">
              <a:xfrm>
                <a:off x="5387975" y="2555875"/>
                <a:ext cx="2568401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24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975" y="2555875"/>
                <a:ext cx="2568401" cy="427038"/>
              </a:xfrm>
              <a:prstGeom prst="rect">
                <a:avLst/>
              </a:prstGeom>
              <a:blipFill>
                <a:blip r:embed="rId5"/>
                <a:stretch>
                  <a:fillRect l="-713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737806" y="3498850"/>
            <a:ext cx="38687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dirty="0" err="1">
                <a:latin typeface="Times New Roman" pitchFamily="18" charset="0"/>
              </a:rPr>
              <a:t>F</a:t>
            </a:r>
            <a:r>
              <a:rPr lang="pt-BR" altLang="pt-BR" sz="2400" baseline="-25000" dirty="0" err="1">
                <a:latin typeface="Times New Roman" pitchFamily="18" charset="0"/>
              </a:rPr>
              <a:t>a</a:t>
            </a:r>
            <a:r>
              <a:rPr lang="pt-BR" altLang="pt-BR" sz="2400" dirty="0">
                <a:latin typeface="Times New Roman" pitchFamily="18" charset="0"/>
              </a:rPr>
              <a:t>=força de arraste (N)</a:t>
            </a:r>
          </a:p>
          <a:p>
            <a:r>
              <a:rPr lang="pt-BR" altLang="pt-BR" sz="2400" dirty="0">
                <a:latin typeface="Times New Roman" pitchFamily="18" charset="0"/>
              </a:rPr>
              <a:t>v=velocidade (m/s)</a:t>
            </a:r>
          </a:p>
          <a:p>
            <a:r>
              <a:rPr lang="pt-BR" altLang="pt-BR" sz="2400" dirty="0" err="1">
                <a:latin typeface="Times New Roman" pitchFamily="18" charset="0"/>
              </a:rPr>
              <a:t>C</a:t>
            </a:r>
            <a:r>
              <a:rPr lang="pt-BR" altLang="pt-BR" sz="2400" baseline="-25000" dirty="0" err="1">
                <a:latin typeface="Times New Roman" pitchFamily="18" charset="0"/>
              </a:rPr>
              <a:t>d</a:t>
            </a:r>
            <a:r>
              <a:rPr lang="pt-BR" altLang="pt-BR" sz="2400" dirty="0">
                <a:latin typeface="Times New Roman" pitchFamily="18" charset="0"/>
              </a:rPr>
              <a:t>=coeficiente de arraste</a:t>
            </a:r>
          </a:p>
          <a:p>
            <a:r>
              <a:rPr lang="pt-BR" altLang="pt-BR" sz="2400" dirty="0" err="1">
                <a:latin typeface="Times New Roman" pitchFamily="18" charset="0"/>
              </a:rPr>
              <a:t>A</a:t>
            </a:r>
            <a:r>
              <a:rPr lang="pt-BR" altLang="pt-BR" sz="2400" baseline="-25000" dirty="0" err="1">
                <a:latin typeface="Times New Roman" pitchFamily="18" charset="0"/>
              </a:rPr>
              <a:t>p</a:t>
            </a:r>
            <a:r>
              <a:rPr lang="pt-BR" altLang="pt-BR" sz="2400" dirty="0">
                <a:latin typeface="Times New Roman" pitchFamily="18" charset="0"/>
              </a:rPr>
              <a:t>=área projetada</a:t>
            </a:r>
          </a:p>
          <a:p>
            <a:r>
              <a:rPr lang="pt-BR" altLang="pt-BR" sz="2400" dirty="0">
                <a:latin typeface="Times New Roman" pitchFamily="18" charset="0"/>
              </a:rPr>
              <a:t>n=rotação (rps)</a:t>
            </a:r>
          </a:p>
          <a:p>
            <a:r>
              <a:rPr lang="pt-BR" altLang="pt-BR" sz="2400" dirty="0">
                <a:latin typeface="Times New Roman" pitchFamily="18" charset="0"/>
              </a:rPr>
              <a:t>D=diâmetro do rotor (m)</a:t>
            </a:r>
          </a:p>
          <a:p>
            <a:r>
              <a:rPr lang="pt-BR" altLang="pt-BR" sz="2400" dirty="0">
                <a:latin typeface="Times New Roman" pitchFamily="18" charset="0"/>
              </a:rPr>
              <a:t>P=Potência (W)</a:t>
            </a:r>
          </a:p>
        </p:txBody>
      </p:sp>
      <p:pic>
        <p:nvPicPr>
          <p:cNvPr id="10249" name="Picture 10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549275"/>
            <a:ext cx="7128792" cy="68580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600" dirty="0"/>
              <a:t>CÁLCULO DO GRADIENTE DE VELOCIDADE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3223</TotalTime>
  <Words>2775</Words>
  <Application>Microsoft Office PowerPoint</Application>
  <PresentationFormat>Apresentação na tela (4:3)</PresentationFormat>
  <Paragraphs>532</Paragraphs>
  <Slides>106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106</vt:i4>
      </vt:variant>
    </vt:vector>
  </HeadingPairs>
  <TitlesOfParts>
    <vt:vector size="116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Wingdings</vt:lpstr>
      <vt:lpstr>Retrospectiva</vt:lpstr>
      <vt:lpstr>Foto do Photo Editor</vt:lpstr>
      <vt:lpstr>ESCOLA POLITÉCNICA DA USP DEPARTAMENTO DE ENGENHARIA  HIDRÁULICA E AMBIENTAL   PHD 5745 – PROCESSOS FÍSICO-QUÍMICOS EM ENGENHARIA SANITÁRIA E AMBIENTAL   </vt:lpstr>
      <vt:lpstr>COAGULAÇÃO</vt:lpstr>
      <vt:lpstr>COAGULAÇÃO</vt:lpstr>
      <vt:lpstr>COAGULAÇÃO</vt:lpstr>
      <vt:lpstr>TRATAMENTO CONVENCIONAL DE ÁGUAS  DE ABASTECIMENTO</vt:lpstr>
      <vt:lpstr>COAGULAÇÃO</vt:lpstr>
      <vt:lpstr>COAGULAÇÃO</vt:lpstr>
      <vt:lpstr>DISTRIBUIÇÃO DE TAMANHO DE PARTÍCULAS EM ÁGUAS NATURAIS </vt:lpstr>
      <vt:lpstr>DISTRIBUIÇÃO DE TAMANHO DE PARTÍCULAS EM ÁGUAS NATURAIS </vt:lpstr>
      <vt:lpstr>COAGULAÇÃO  SISTEMAS COLOIDAIS</vt:lpstr>
      <vt:lpstr>CARACTERÍSTICAS DOS  SISTEMAS COLOIDAIS</vt:lpstr>
      <vt:lpstr>ESTABILIDADE DOS  SISTEMAS COLOIDAIS</vt:lpstr>
      <vt:lpstr>ESTABILIDADE DOS  SISTEMAS COLOIDAIS</vt:lpstr>
      <vt:lpstr>ESTABILIDADE DOS  SISTEMAS COLOIDAIS</vt:lpstr>
      <vt:lpstr>COAGULAÇÃO</vt:lpstr>
      <vt:lpstr>COAGULAÇÃO </vt:lpstr>
      <vt:lpstr>SISTEMAS COLOIDAIS</vt:lpstr>
      <vt:lpstr>SISTEMAS COLOIDAIS</vt:lpstr>
      <vt:lpstr>ESTABILIDADE DE SISTEMAS COLOIDAIS</vt:lpstr>
      <vt:lpstr>ESTABILIDADE DE SISTEMAS COLOIDAIS</vt:lpstr>
      <vt:lpstr>ESTABILIDADE DE SISTEMAS COLOIDAIS</vt:lpstr>
      <vt:lpstr>TEORIA DA DUPLA CAMADA</vt:lpstr>
      <vt:lpstr>TEORIA DA DUPLA CAMADA ESTABILIDADE COLOIDAL</vt:lpstr>
      <vt:lpstr>TEORIA DA DUPLA CAMADA ESTABILIDADE COLOIDAL</vt:lpstr>
      <vt:lpstr>TEORIA DA DUPLA CAMADA ESTABILIDADE COLOIDAL</vt:lpstr>
      <vt:lpstr>TEORIA DA DUPLA CAMADA ESTABILIDADE COLOIDAL</vt:lpstr>
      <vt:lpstr>ESTABILIDADE COLOIDAL</vt:lpstr>
      <vt:lpstr>ESTABILIDADE COLOIDAL</vt:lpstr>
      <vt:lpstr>O PROCESSO DE COAGULAÇÃO</vt:lpstr>
      <vt:lpstr>COAGULANTES EMPREGADOS EM ENGENHARIA AMBIENTAL</vt:lpstr>
      <vt:lpstr>COMPORTAMENTO DOS SAIS DE ALUMÍNIO E FERRO EM MEIO AQUOSO </vt:lpstr>
      <vt:lpstr>COAGULAÇÃO: REAÇÕES QUÍMICAS ALUMÍNIO</vt:lpstr>
      <vt:lpstr>COAGULAÇÃO: REAÇÕES QUÍMICAS FERRO</vt:lpstr>
      <vt:lpstr>DIAGRAMA DE SOLUBILIDADE DO FERRO E ALUMÍNIO EM MEIO AQUOSO</vt:lpstr>
      <vt:lpstr>DIAGRAMA DE SOLUBILIDADE DO FERRO E ALUMÍNIO EM MEIO AQUOSO</vt:lpstr>
      <vt:lpstr>O PROCESSO DE COAGULAÇÃO</vt:lpstr>
      <vt:lpstr>COMPORTAMENTO DOS SAIS DE ALUMÍNIO E FERRO EM MEIO AQUOSO </vt:lpstr>
      <vt:lpstr>COMPORTAMENTO DOS SAIS DE ALUMÍNIO E FERRO EM MEIO AQUOSO </vt:lpstr>
      <vt:lpstr>O PROCESSO DE COAGULAÇÃO</vt:lpstr>
      <vt:lpstr>COAGULAÇÃO: REAÇÕES QUÍMICAS ALUMÍNIO</vt:lpstr>
      <vt:lpstr>COAGULAÇÃO: REAÇÕES QUÍMICAS FERRO</vt:lpstr>
      <vt:lpstr>O PROCESSO DE COAGULAÇÃO</vt:lpstr>
      <vt:lpstr>COAGULAÇÃO: REAÇÕES QUÍMICAS ALUMÍNIO</vt:lpstr>
      <vt:lpstr>COAGULAÇÃO: REAÇÕES QUÍMICAS FERRO</vt:lpstr>
      <vt:lpstr>DIAGRAMA DE SOLUBILIDADE DO FERRO E ALUMÍNIO EM MEIO AQUOSO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MECANISMOS DE COAGULAÇÃO E CONCEPÇÃO DE ETA’s</vt:lpstr>
      <vt:lpstr>Apresentação do PowerPoint</vt:lpstr>
      <vt:lpstr>DOSAGENS DE COAGULANTE USUALMENTE EMPREGADOS NO TRATAMENTO DE ÁGUAS DE ABASTECIMENTO</vt:lpstr>
      <vt:lpstr>SULFATO DE ALUMÍNIO ADQUIRIDO NA FORMA SÓLIDA</vt:lpstr>
      <vt:lpstr>SULFATO DE ALUMÍNIO ADQUIRIDO NA FORMA SÓLIDA</vt:lpstr>
      <vt:lpstr>SULFATO DE ALUMÍNIO ADQUIRIDO NA FORMA SÓLIDA</vt:lpstr>
      <vt:lpstr>SULFATO DE ALUMÍNIO ADQUIRIDO NA FORMA LÍQUIDA</vt:lpstr>
      <vt:lpstr>SULFATO DE ALUMÍNIO ADQUIRIDO NA FORMA LIQUIDA</vt:lpstr>
      <vt:lpstr>SULFATO DE ALUMÍNIO ADQUIRIDO NA FORMA LIQUIDA</vt:lpstr>
      <vt:lpstr>SULFATO FÉRRICO ADQUIRIDO NA FORMA LÍQUIDA</vt:lpstr>
      <vt:lpstr>CLORETO FÉRRICO ADQUIRIDO NA FORMA LÍQUIDA</vt:lpstr>
      <vt:lpstr>CLORETO E SULFATO FÉRRICO ADQUIRIDO NA FORMA LIQUIDA</vt:lpstr>
      <vt:lpstr>CLORETO E SULFATO FÉRRICO ADQUIRIDO NA FORMA LIQUIDA</vt:lpstr>
      <vt:lpstr>CLORETO E SULFATO FÉRRICO ADQUIRIDO NA FORMA LIQUIDA</vt:lpstr>
      <vt:lpstr>CLORETO E SULFATO FÉRRICO ADQUIRIDO NA FORMA LIQUIDA</vt:lpstr>
      <vt:lpstr>COMPORTAMENTO DO FERRO E ALUMÍNIO EM MEIO AQUOSO</vt:lpstr>
      <vt:lpstr>COMPORTAMENTO DO FERRO E ALUMÍNIO EM MEIO AQUOSO</vt:lpstr>
      <vt:lpstr>COMPORTAMENTO DO FERRO E ALUMÍNIO EM MEIO AQUOSO</vt:lpstr>
      <vt:lpstr>COMPORTAMENTO DO FERRO E ALUMÍNIO EM MEIO AQUOSO</vt:lpstr>
      <vt:lpstr>COMPORTAMENTO DO FERRO E ALUMÍNIO EM MEIO AQUOSO</vt:lpstr>
      <vt:lpstr>COMPORTAMENTO DO FERRO E ALUMÍNIO EM MEIO AQUOSO</vt:lpstr>
      <vt:lpstr>COMPORTAMENTO DO FERRO E ALUMÍNIO EM MEIO AQUOSO</vt:lpstr>
      <vt:lpstr>PROCESSO DE COAGULAÇÃO</vt:lpstr>
      <vt:lpstr>PROCESSO DE COAGULAÇÃO VERTEDORES RETANGULARES</vt:lpstr>
      <vt:lpstr>PROCESSO DE COAGULAÇÃO VERTEDORES RETANGULARES</vt:lpstr>
      <vt:lpstr>PROCESSO DE COAGULAÇÃO VERTEDORES RETANGULARES</vt:lpstr>
      <vt:lpstr>PROCESSO DE COAGULAÇÃO ETA GUARAÚ (SABESP)</vt:lpstr>
      <vt:lpstr>PROCESSO DE COAGULAÇÃO ETA GUARAÚ (SABESP)</vt:lpstr>
      <vt:lpstr>PROCESSO DE COAGULAÇÃO ETA GUARAÚ (SABESP)</vt:lpstr>
      <vt:lpstr>PROCESSO DE COAGULAÇÃO ETA GUARAÚ (SABESP)</vt:lpstr>
      <vt:lpstr>PROCESSO DE COAGULAÇÃO CALHAS PARSHALL   ETA CARAGUATATUBA</vt:lpstr>
      <vt:lpstr>PROCESSO DE COAGULAÇÃO CALHAS PARSHALL   ETA CARAGUATATUBA</vt:lpstr>
      <vt:lpstr>PROCESSO DE COAGULAÇÃO CALHAS PARSHALL   ETA CARAGUATATUBA</vt:lpstr>
      <vt:lpstr>PROCESSO DE COAGULAÇÃO MISTURA RÁPIDA HIDRÁULICA</vt:lpstr>
      <vt:lpstr>PROCESSO DE COAGULAÇÃO</vt:lpstr>
      <vt:lpstr>SISTEMAS DE AGITAÇÃO ESCOAMENTO AXIAL E RADIAL</vt:lpstr>
      <vt:lpstr>SISTEMAS DE AGITAÇÃO ESCOAMENTO AXIAL E RADIAL</vt:lpstr>
      <vt:lpstr>SISTEMAS DE AGITAÇÃO ESCOAMENTO AXIAL E RADIAL</vt:lpstr>
      <vt:lpstr>PROCESSO DE COAGULAÇÃO DISPOSITIVOS MECANIZADOS   ETA ANHANGABAÚ</vt:lpstr>
      <vt:lpstr>PROCESSO DE COAGULAÇÃO DISPOSITIVOS MECANIZADOS   ETA JACAREÍ</vt:lpstr>
      <vt:lpstr>PROCESSO DE COAGULAÇÃO MISTURA RÁPIDA MECANIZADA</vt:lpstr>
      <vt:lpstr>CONCEITO: GRADIENTE DE VELOCIDADE</vt:lpstr>
      <vt:lpstr>CONCEITO: GRADIENTE DE VELOCIDADE</vt:lpstr>
      <vt:lpstr>CONCEITO: GRADIENTE DE VELOCIDADE</vt:lpstr>
      <vt:lpstr>CÁLCULO DO GRADIENTE DE VELOCIDADE</vt:lpstr>
      <vt:lpstr>CÁLCULO DO GRADIENTE DE VELOCIDADE</vt:lpstr>
      <vt:lpstr>SISTEMAS DE AGITAÇÃO  ESCOAMENTO RADIAL</vt:lpstr>
      <vt:lpstr>SISTEMAS DE AGITAÇÃO  ESCOAMENTO RADIAL</vt:lpstr>
      <vt:lpstr>SISTEMAS DE AGITAÇÃO  ESCOAMENTO AXIAL</vt:lpstr>
      <vt:lpstr>SISTEMAS DE AGITAÇÃO  ESCOAMENTO AXIAL</vt:lpstr>
      <vt:lpstr>UNIDADES DE MISTURA RÁPIDA DIMENSIONAMENTO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2021-08-05T14:51:21Z</dcterms:modified>
</cp:coreProperties>
</file>