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82"/>
  </p:notesMasterIdLst>
  <p:sldIdLst>
    <p:sldId id="605" r:id="rId2"/>
    <p:sldId id="606" r:id="rId3"/>
    <p:sldId id="775" r:id="rId4"/>
    <p:sldId id="669" r:id="rId5"/>
    <p:sldId id="671" r:id="rId6"/>
    <p:sldId id="673" r:id="rId7"/>
    <p:sldId id="674" r:id="rId8"/>
    <p:sldId id="729" r:id="rId9"/>
    <p:sldId id="730" r:id="rId10"/>
    <p:sldId id="731" r:id="rId11"/>
    <p:sldId id="732" r:id="rId12"/>
    <p:sldId id="733" r:id="rId13"/>
    <p:sldId id="682" r:id="rId14"/>
    <p:sldId id="734" r:id="rId15"/>
    <p:sldId id="735" r:id="rId16"/>
    <p:sldId id="736" r:id="rId17"/>
    <p:sldId id="737" r:id="rId18"/>
    <p:sldId id="738" r:id="rId19"/>
    <p:sldId id="739" r:id="rId20"/>
    <p:sldId id="740" r:id="rId21"/>
    <p:sldId id="741" r:id="rId22"/>
    <p:sldId id="742" r:id="rId23"/>
    <p:sldId id="743" r:id="rId24"/>
    <p:sldId id="744" r:id="rId25"/>
    <p:sldId id="745" r:id="rId26"/>
    <p:sldId id="746" r:id="rId27"/>
    <p:sldId id="747" r:id="rId28"/>
    <p:sldId id="748" r:id="rId29"/>
    <p:sldId id="749" r:id="rId30"/>
    <p:sldId id="750" r:id="rId31"/>
    <p:sldId id="751" r:id="rId32"/>
    <p:sldId id="752" r:id="rId33"/>
    <p:sldId id="753" r:id="rId34"/>
    <p:sldId id="754" r:id="rId35"/>
    <p:sldId id="755" r:id="rId36"/>
    <p:sldId id="756" r:id="rId37"/>
    <p:sldId id="757" r:id="rId38"/>
    <p:sldId id="758" r:id="rId39"/>
    <p:sldId id="759" r:id="rId40"/>
    <p:sldId id="760" r:id="rId41"/>
    <p:sldId id="761" r:id="rId42"/>
    <p:sldId id="762" r:id="rId43"/>
    <p:sldId id="763" r:id="rId44"/>
    <p:sldId id="764" r:id="rId45"/>
    <p:sldId id="766" r:id="rId46"/>
    <p:sldId id="767" r:id="rId47"/>
    <p:sldId id="768" r:id="rId48"/>
    <p:sldId id="769" r:id="rId49"/>
    <p:sldId id="770" r:id="rId50"/>
    <p:sldId id="771" r:id="rId51"/>
    <p:sldId id="772" r:id="rId52"/>
    <p:sldId id="773" r:id="rId53"/>
    <p:sldId id="774" r:id="rId54"/>
    <p:sldId id="765" r:id="rId55"/>
    <p:sldId id="776" r:id="rId56"/>
    <p:sldId id="777" r:id="rId57"/>
    <p:sldId id="778" r:id="rId58"/>
    <p:sldId id="779" r:id="rId59"/>
    <p:sldId id="780" r:id="rId60"/>
    <p:sldId id="781" r:id="rId61"/>
    <p:sldId id="782" r:id="rId62"/>
    <p:sldId id="713" r:id="rId63"/>
    <p:sldId id="714" r:id="rId64"/>
    <p:sldId id="783" r:id="rId65"/>
    <p:sldId id="784" r:id="rId66"/>
    <p:sldId id="785" r:id="rId67"/>
    <p:sldId id="786" r:id="rId68"/>
    <p:sldId id="787" r:id="rId69"/>
    <p:sldId id="788" r:id="rId70"/>
    <p:sldId id="789" r:id="rId71"/>
    <p:sldId id="790" r:id="rId72"/>
    <p:sldId id="791" r:id="rId73"/>
    <p:sldId id="792" r:id="rId74"/>
    <p:sldId id="793" r:id="rId75"/>
    <p:sldId id="794" r:id="rId76"/>
    <p:sldId id="795" r:id="rId77"/>
    <p:sldId id="796" r:id="rId78"/>
    <p:sldId id="797" r:id="rId79"/>
    <p:sldId id="798" r:id="rId80"/>
    <p:sldId id="392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  <a:srgbClr val="FFFF00"/>
    <a:srgbClr val="0099FF"/>
    <a:srgbClr val="CC0000"/>
    <a:srgbClr val="FF0000"/>
    <a:srgbClr val="0000FF"/>
    <a:srgbClr val="00CCFF"/>
    <a:srgbClr val="66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B2BBD-73EC-48B6-8BE5-E6BB268AB48D}" v="89" dt="2021-07-12T18:00:07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77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DE8E9191-0AFD-42B1-936D-EBF4052C93BD}"/>
    <pc:docChg chg="custSel addSld delSld modSld">
      <pc:chgData name="Sidney Seckler" userId="73470fc2d5f88927" providerId="LiveId" clId="{DE8E9191-0AFD-42B1-936D-EBF4052C93BD}" dt="2019-05-03T19:06:13.672" v="139" actId="1076"/>
      <pc:docMkLst>
        <pc:docMk/>
      </pc:docMkLst>
      <pc:sldChg chg="modSp">
        <pc:chgData name="Sidney Seckler" userId="73470fc2d5f88927" providerId="LiveId" clId="{DE8E9191-0AFD-42B1-936D-EBF4052C93BD}" dt="2019-04-30T16:42:21.105" v="28" actId="27636"/>
        <pc:sldMkLst>
          <pc:docMk/>
          <pc:sldMk cId="0" sldId="258"/>
        </pc:sldMkLst>
        <pc:spChg chg="mod">
          <ac:chgData name="Sidney Seckler" userId="73470fc2d5f88927" providerId="LiveId" clId="{DE8E9191-0AFD-42B1-936D-EBF4052C93BD}" dt="2019-04-30T16:42:21.105" v="28" actId="27636"/>
          <ac:spMkLst>
            <pc:docMk/>
            <pc:sldMk cId="0" sldId="258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2:30.940" v="31" actId="14100"/>
        <pc:sldMkLst>
          <pc:docMk/>
          <pc:sldMk cId="0" sldId="448"/>
        </pc:sldMkLst>
        <pc:spChg chg="mod">
          <ac:chgData name="Sidney Seckler" userId="73470fc2d5f88927" providerId="LiveId" clId="{DE8E9191-0AFD-42B1-936D-EBF4052C93BD}" dt="2019-04-30T16:42:30.940" v="31" actId="14100"/>
          <ac:spMkLst>
            <pc:docMk/>
            <pc:sldMk cId="0" sldId="448"/>
            <ac:spMk id="235523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2:35.582" v="32" actId="14100"/>
        <pc:sldMkLst>
          <pc:docMk/>
          <pc:sldMk cId="0" sldId="449"/>
        </pc:sldMkLst>
        <pc:spChg chg="mod">
          <ac:chgData name="Sidney Seckler" userId="73470fc2d5f88927" providerId="LiveId" clId="{DE8E9191-0AFD-42B1-936D-EBF4052C93BD}" dt="2019-04-30T16:42:35.582" v="32" actId="14100"/>
          <ac:spMkLst>
            <pc:docMk/>
            <pc:sldMk cId="0" sldId="449"/>
            <ac:spMk id="236547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2:44.698" v="34" actId="14100"/>
        <pc:sldMkLst>
          <pc:docMk/>
          <pc:sldMk cId="0" sldId="503"/>
        </pc:sldMkLst>
        <pc:spChg chg="mod">
          <ac:chgData name="Sidney Seckler" userId="73470fc2d5f88927" providerId="LiveId" clId="{DE8E9191-0AFD-42B1-936D-EBF4052C93BD}" dt="2019-04-30T16:42:44.698" v="34" actId="14100"/>
          <ac:spMkLst>
            <pc:docMk/>
            <pc:sldMk cId="0" sldId="503"/>
            <ac:spMk id="25" creationId="{7440D87C-F51A-46BD-870A-E440DCC86020}"/>
          </ac:spMkLst>
        </pc:spChg>
      </pc:sldChg>
      <pc:sldChg chg="modSp">
        <pc:chgData name="Sidney Seckler" userId="73470fc2d5f88927" providerId="LiveId" clId="{DE8E9191-0AFD-42B1-936D-EBF4052C93BD}" dt="2019-04-30T16:42:26.587" v="30" actId="27636"/>
        <pc:sldMkLst>
          <pc:docMk/>
          <pc:sldMk cId="111140260" sldId="519"/>
        </pc:sldMkLst>
        <pc:spChg chg="mod">
          <ac:chgData name="Sidney Seckler" userId="73470fc2d5f88927" providerId="LiveId" clId="{DE8E9191-0AFD-42B1-936D-EBF4052C93BD}" dt="2019-04-30T16:42:26.587" v="30" actId="27636"/>
          <ac:spMkLst>
            <pc:docMk/>
            <pc:sldMk cId="111140260" sldId="519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2:58.392" v="37" actId="14100"/>
        <pc:sldMkLst>
          <pc:docMk/>
          <pc:sldMk cId="672471014" sldId="527"/>
        </pc:sldMkLst>
        <pc:spChg chg="mod">
          <ac:chgData name="Sidney Seckler" userId="73470fc2d5f88927" providerId="LiveId" clId="{DE8E9191-0AFD-42B1-936D-EBF4052C93BD}" dt="2019-04-30T16:42:58.392" v="37" actId="14100"/>
          <ac:spMkLst>
            <pc:docMk/>
            <pc:sldMk cId="672471014" sldId="527"/>
            <ac:spMk id="8" creationId="{3CCFBFB5-8A8F-4EB1-A77C-FF04196D9EC9}"/>
          </ac:spMkLst>
        </pc:spChg>
      </pc:sldChg>
      <pc:sldChg chg="modSp">
        <pc:chgData name="Sidney Seckler" userId="73470fc2d5f88927" providerId="LiveId" clId="{DE8E9191-0AFD-42B1-936D-EBF4052C93BD}" dt="2019-04-30T16:42:40.142" v="33" actId="14100"/>
        <pc:sldMkLst>
          <pc:docMk/>
          <pc:sldMk cId="3427353847" sldId="528"/>
        </pc:sldMkLst>
        <pc:spChg chg="mod">
          <ac:chgData name="Sidney Seckler" userId="73470fc2d5f88927" providerId="LiveId" clId="{DE8E9191-0AFD-42B1-936D-EBF4052C93BD}" dt="2019-04-30T16:42:40.142" v="33" actId="14100"/>
          <ac:spMkLst>
            <pc:docMk/>
            <pc:sldMk cId="3427353847" sldId="528"/>
            <ac:spMk id="23" creationId="{1BE59976-5EBB-4FCA-871A-7747BBD84038}"/>
          </ac:spMkLst>
        </pc:spChg>
      </pc:sldChg>
      <pc:sldChg chg="modSp">
        <pc:chgData name="Sidney Seckler" userId="73470fc2d5f88927" providerId="LiveId" clId="{DE8E9191-0AFD-42B1-936D-EBF4052C93BD}" dt="2019-04-30T16:42:48.833" v="35" actId="14100"/>
        <pc:sldMkLst>
          <pc:docMk/>
          <pc:sldMk cId="673600176" sldId="529"/>
        </pc:sldMkLst>
        <pc:spChg chg="mod">
          <ac:chgData name="Sidney Seckler" userId="73470fc2d5f88927" providerId="LiveId" clId="{DE8E9191-0AFD-42B1-936D-EBF4052C93BD}" dt="2019-04-30T16:42:48.833" v="35" actId="14100"/>
          <ac:spMkLst>
            <pc:docMk/>
            <pc:sldMk cId="673600176" sldId="529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02.543" v="38" actId="14100"/>
        <pc:sldMkLst>
          <pc:docMk/>
          <pc:sldMk cId="374098609" sldId="531"/>
        </pc:sldMkLst>
        <pc:spChg chg="mod">
          <ac:chgData name="Sidney Seckler" userId="73470fc2d5f88927" providerId="LiveId" clId="{DE8E9191-0AFD-42B1-936D-EBF4052C93BD}" dt="2019-04-30T16:43:02.543" v="38" actId="14100"/>
          <ac:spMkLst>
            <pc:docMk/>
            <pc:sldMk cId="374098609" sldId="531"/>
            <ac:spMk id="9" creationId="{823A6098-CB01-4B23-AC0D-B845CDE3BFBD}"/>
          </ac:spMkLst>
        </pc:spChg>
      </pc:sldChg>
      <pc:sldChg chg="modSp">
        <pc:chgData name="Sidney Seckler" userId="73470fc2d5f88927" providerId="LiveId" clId="{DE8E9191-0AFD-42B1-936D-EBF4052C93BD}" dt="2019-04-30T16:43:07.136" v="39" actId="14100"/>
        <pc:sldMkLst>
          <pc:docMk/>
          <pc:sldMk cId="3375718522" sldId="533"/>
        </pc:sldMkLst>
        <pc:spChg chg="mod">
          <ac:chgData name="Sidney Seckler" userId="73470fc2d5f88927" providerId="LiveId" clId="{DE8E9191-0AFD-42B1-936D-EBF4052C93BD}" dt="2019-04-30T16:43:07.136" v="39" actId="14100"/>
          <ac:spMkLst>
            <pc:docMk/>
            <pc:sldMk cId="3375718522" sldId="533"/>
            <ac:spMk id="8" creationId="{52B6282F-2840-44FE-BE2A-7DB958795025}"/>
          </ac:spMkLst>
        </pc:spChg>
      </pc:sldChg>
      <pc:sldChg chg="addSp delSp modSp">
        <pc:chgData name="Sidney Seckler" userId="73470fc2d5f88927" providerId="LiveId" clId="{DE8E9191-0AFD-42B1-936D-EBF4052C93BD}" dt="2019-05-03T19:05:21.517" v="126" actId="1076"/>
        <pc:sldMkLst>
          <pc:docMk/>
          <pc:sldMk cId="3792605575" sldId="560"/>
        </pc:sldMkLst>
        <pc:spChg chg="del mod">
          <ac:chgData name="Sidney Seckler" userId="73470fc2d5f88927" providerId="LiveId" clId="{DE8E9191-0AFD-42B1-936D-EBF4052C93BD}" dt="2019-05-03T19:05:08.995" v="123" actId="478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11.426" v="124" actId="478"/>
          <ac:spMkLst>
            <pc:docMk/>
            <pc:sldMk cId="3792605575" sldId="560"/>
            <ac:spMk id="5" creationId="{D77FBB6B-06A3-4D85-A4C3-4122E8578EFE}"/>
          </ac:spMkLst>
        </pc:spChg>
        <pc:spChg chg="mod">
          <ac:chgData name="Sidney Seckler" userId="73470fc2d5f88927" providerId="LiveId" clId="{DE8E9191-0AFD-42B1-936D-EBF4052C93BD}" dt="2019-04-30T16:43:39.325" v="46" actId="14100"/>
          <ac:spMkLst>
            <pc:docMk/>
            <pc:sldMk cId="3792605575" sldId="560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21.517" v="126" actId="1076"/>
          <ac:picMkLst>
            <pc:docMk/>
            <pc:sldMk cId="3792605575" sldId="560"/>
            <ac:picMk id="3" creationId="{6E2D9A4C-0670-46AA-94EC-A9E3AD627C6D}"/>
          </ac:picMkLst>
        </pc:picChg>
      </pc:sldChg>
      <pc:sldChg chg="modSp">
        <pc:chgData name="Sidney Seckler" userId="73470fc2d5f88927" providerId="LiveId" clId="{DE8E9191-0AFD-42B1-936D-EBF4052C93BD}" dt="2019-04-30T16:42:54.079" v="36" actId="14100"/>
        <pc:sldMkLst>
          <pc:docMk/>
          <pc:sldMk cId="244264611" sldId="561"/>
        </pc:sldMkLst>
        <pc:spChg chg="mod">
          <ac:chgData name="Sidney Seckler" userId="73470fc2d5f88927" providerId="LiveId" clId="{DE8E9191-0AFD-42B1-936D-EBF4052C93BD}" dt="2019-04-30T16:42:54.079" v="36" actId="14100"/>
          <ac:spMkLst>
            <pc:docMk/>
            <pc:sldMk cId="244264611" sldId="561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4:34.222" v="53" actId="14100"/>
        <pc:sldMkLst>
          <pc:docMk/>
          <pc:sldMk cId="3403269387" sldId="562"/>
        </pc:sldMkLst>
        <pc:spChg chg="mod">
          <ac:chgData name="Sidney Seckler" userId="73470fc2d5f88927" providerId="LiveId" clId="{DE8E9191-0AFD-42B1-936D-EBF4052C93BD}" dt="2019-04-30T16:44:34.222" v="53" actId="14100"/>
          <ac:spMkLst>
            <pc:docMk/>
            <pc:sldMk cId="3403269387" sldId="56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4:41.855" v="55" actId="14100"/>
        <pc:sldMkLst>
          <pc:docMk/>
          <pc:sldMk cId="953215969" sldId="563"/>
        </pc:sldMkLst>
        <pc:spChg chg="mod">
          <ac:chgData name="Sidney Seckler" userId="73470fc2d5f88927" providerId="LiveId" clId="{DE8E9191-0AFD-42B1-936D-EBF4052C93BD}" dt="2019-04-30T16:44:41.855" v="55" actId="14100"/>
          <ac:spMkLst>
            <pc:docMk/>
            <pc:sldMk cId="953215969" sldId="563"/>
            <ac:spMk id="22" creationId="{468CFBA0-B4A6-4A3E-BD36-72F210E9889C}"/>
          </ac:spMkLst>
        </pc:spChg>
      </pc:sldChg>
      <pc:sldChg chg="modSp">
        <pc:chgData name="Sidney Seckler" userId="73470fc2d5f88927" providerId="LiveId" clId="{DE8E9191-0AFD-42B1-936D-EBF4052C93BD}" dt="2019-04-30T16:44:54.181" v="58" actId="14100"/>
        <pc:sldMkLst>
          <pc:docMk/>
          <pc:sldMk cId="2529439852" sldId="564"/>
        </pc:sldMkLst>
        <pc:spChg chg="mod">
          <ac:chgData name="Sidney Seckler" userId="73470fc2d5f88927" providerId="LiveId" clId="{DE8E9191-0AFD-42B1-936D-EBF4052C93BD}" dt="2019-04-30T16:44:54.181" v="58" actId="14100"/>
          <ac:spMkLst>
            <pc:docMk/>
            <pc:sldMk cId="2529439852" sldId="564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4:47.167" v="56" actId="14100"/>
        <pc:sldMkLst>
          <pc:docMk/>
          <pc:sldMk cId="3152907026" sldId="565"/>
        </pc:sldMkLst>
        <pc:spChg chg="mod">
          <ac:chgData name="Sidney Seckler" userId="73470fc2d5f88927" providerId="LiveId" clId="{DE8E9191-0AFD-42B1-936D-EBF4052C93BD}" dt="2019-04-30T16:44:47.167" v="56" actId="14100"/>
          <ac:spMkLst>
            <pc:docMk/>
            <pc:sldMk cId="3152907026" sldId="565"/>
            <ac:spMk id="235523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5:24.760" v="66" actId="14100"/>
        <pc:sldMkLst>
          <pc:docMk/>
          <pc:sldMk cId="767501084" sldId="566"/>
        </pc:sldMkLst>
        <pc:spChg chg="mod">
          <ac:chgData name="Sidney Seckler" userId="73470fc2d5f88927" providerId="LiveId" clId="{DE8E9191-0AFD-42B1-936D-EBF4052C93BD}" dt="2019-04-30T16:45:24.760" v="66" actId="14100"/>
          <ac:spMkLst>
            <pc:docMk/>
            <pc:sldMk cId="767501084" sldId="566"/>
            <ac:spMk id="8" creationId="{ABB69E68-B6B5-40C7-8BB2-3B498C6CEBAD}"/>
          </ac:spMkLst>
        </pc:spChg>
      </pc:sldChg>
      <pc:sldChg chg="modSp">
        <pc:chgData name="Sidney Seckler" userId="73470fc2d5f88927" providerId="LiveId" clId="{DE8E9191-0AFD-42B1-936D-EBF4052C93BD}" dt="2019-04-30T16:45:29.694" v="67" actId="14100"/>
        <pc:sldMkLst>
          <pc:docMk/>
          <pc:sldMk cId="2422202141" sldId="567"/>
        </pc:sldMkLst>
        <pc:spChg chg="mod">
          <ac:chgData name="Sidney Seckler" userId="73470fc2d5f88927" providerId="LiveId" clId="{DE8E9191-0AFD-42B1-936D-EBF4052C93BD}" dt="2019-04-30T16:45:29.694" v="67" actId="14100"/>
          <ac:spMkLst>
            <pc:docMk/>
            <pc:sldMk cId="2422202141" sldId="567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3:34.075" v="45" actId="14100"/>
        <pc:sldMkLst>
          <pc:docMk/>
          <pc:sldMk cId="867141476" sldId="568"/>
        </pc:sldMkLst>
        <pc:spChg chg="mod">
          <ac:chgData name="Sidney Seckler" userId="73470fc2d5f88927" providerId="LiveId" clId="{DE8E9191-0AFD-42B1-936D-EBF4052C93BD}" dt="2019-04-30T16:43:34.075" v="45" actId="14100"/>
          <ac:spMkLst>
            <pc:docMk/>
            <pc:sldMk cId="867141476" sldId="568"/>
            <ac:spMk id="8" creationId="{52B6282F-2840-44FE-BE2A-7DB958795025}"/>
          </ac:spMkLst>
        </pc:spChg>
      </pc:sldChg>
      <pc:sldChg chg="addSp delSp modSp">
        <pc:chgData name="Sidney Seckler" userId="73470fc2d5f88927" providerId="LiveId" clId="{DE8E9191-0AFD-42B1-936D-EBF4052C93BD}" dt="2019-05-03T19:05:38.361" v="131" actId="14100"/>
        <pc:sldMkLst>
          <pc:docMk/>
          <pc:sldMk cId="3711482592" sldId="569"/>
        </pc:sldMkLst>
        <pc:spChg chg="del mod">
          <ac:chgData name="Sidney Seckler" userId="73470fc2d5f88927" providerId="LiveId" clId="{DE8E9191-0AFD-42B1-936D-EBF4052C93BD}" dt="2019-05-03T19:05:26.250" v="127" actId="478"/>
          <ac:spMkLst>
            <pc:docMk/>
            <pc:sldMk cId="3711482592" sldId="569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28.447" v="128" actId="478"/>
          <ac:spMkLst>
            <pc:docMk/>
            <pc:sldMk cId="3711482592" sldId="569"/>
            <ac:spMk id="5" creationId="{1BD1E08B-6A78-41F2-9D56-7BDDD040BFFE}"/>
          </ac:spMkLst>
        </pc:spChg>
        <pc:spChg chg="mod">
          <ac:chgData name="Sidney Seckler" userId="73470fc2d5f88927" providerId="LiveId" clId="{DE8E9191-0AFD-42B1-936D-EBF4052C93BD}" dt="2019-04-30T16:46:31.894" v="74" actId="14100"/>
          <ac:spMkLst>
            <pc:docMk/>
            <pc:sldMk cId="3711482592" sldId="569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38.361" v="131" actId="14100"/>
          <ac:picMkLst>
            <pc:docMk/>
            <pc:sldMk cId="3711482592" sldId="569"/>
            <ac:picMk id="3" creationId="{6C212000-9BF4-4E04-8BB7-66C67A5B55B5}"/>
          </ac:picMkLst>
        </pc:picChg>
      </pc:sldChg>
      <pc:sldChg chg="modSp">
        <pc:chgData name="Sidney Seckler" userId="73470fc2d5f88927" providerId="LiveId" clId="{DE8E9191-0AFD-42B1-936D-EBF4052C93BD}" dt="2019-04-30T16:45:57.929" v="69" actId="14100"/>
        <pc:sldMkLst>
          <pc:docMk/>
          <pc:sldMk cId="2240535576" sldId="570"/>
        </pc:sldMkLst>
        <pc:spChg chg="mod">
          <ac:chgData name="Sidney Seckler" userId="73470fc2d5f88927" providerId="LiveId" clId="{DE8E9191-0AFD-42B1-936D-EBF4052C93BD}" dt="2019-04-30T16:45:57.929" v="69" actId="14100"/>
          <ac:spMkLst>
            <pc:docMk/>
            <pc:sldMk cId="2240535576" sldId="570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02.965" v="70" actId="14100"/>
        <pc:sldMkLst>
          <pc:docMk/>
          <pc:sldMk cId="1721507650" sldId="571"/>
        </pc:sldMkLst>
        <pc:spChg chg="mod">
          <ac:chgData name="Sidney Seckler" userId="73470fc2d5f88927" providerId="LiveId" clId="{DE8E9191-0AFD-42B1-936D-EBF4052C93BD}" dt="2019-04-30T16:46:02.965" v="70" actId="14100"/>
          <ac:spMkLst>
            <pc:docMk/>
            <pc:sldMk cId="1721507650" sldId="571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08.479" v="71" actId="14100"/>
        <pc:sldMkLst>
          <pc:docMk/>
          <pc:sldMk cId="439118230" sldId="572"/>
        </pc:sldMkLst>
        <pc:spChg chg="mod">
          <ac:chgData name="Sidney Seckler" userId="73470fc2d5f88927" providerId="LiveId" clId="{DE8E9191-0AFD-42B1-936D-EBF4052C93BD}" dt="2019-04-30T16:46:08.479" v="71" actId="14100"/>
          <ac:spMkLst>
            <pc:docMk/>
            <pc:sldMk cId="439118230" sldId="572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12.905" v="72" actId="14100"/>
        <pc:sldMkLst>
          <pc:docMk/>
          <pc:sldMk cId="3223972007" sldId="573"/>
        </pc:sldMkLst>
        <pc:spChg chg="mod">
          <ac:chgData name="Sidney Seckler" userId="73470fc2d5f88927" providerId="LiveId" clId="{DE8E9191-0AFD-42B1-936D-EBF4052C93BD}" dt="2019-04-30T16:46:12.905" v="72" actId="14100"/>
          <ac:spMkLst>
            <pc:docMk/>
            <pc:sldMk cId="3223972007" sldId="573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5:53.272" v="68" actId="14100"/>
        <pc:sldMkLst>
          <pc:docMk/>
          <pc:sldMk cId="1847601497" sldId="574"/>
        </pc:sldMkLst>
        <pc:spChg chg="mod">
          <ac:chgData name="Sidney Seckler" userId="73470fc2d5f88927" providerId="LiveId" clId="{DE8E9191-0AFD-42B1-936D-EBF4052C93BD}" dt="2019-04-30T16:45:53.272" v="68" actId="14100"/>
          <ac:spMkLst>
            <pc:docMk/>
            <pc:sldMk cId="1847601497" sldId="574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3:11.603" v="40" actId="14100"/>
        <pc:sldMkLst>
          <pc:docMk/>
          <pc:sldMk cId="3405519720" sldId="575"/>
        </pc:sldMkLst>
        <pc:spChg chg="mod">
          <ac:chgData name="Sidney Seckler" userId="73470fc2d5f88927" providerId="LiveId" clId="{DE8E9191-0AFD-42B1-936D-EBF4052C93BD}" dt="2019-04-30T16:43:11.603" v="40" actId="14100"/>
          <ac:spMkLst>
            <pc:docMk/>
            <pc:sldMk cId="3405519720" sldId="57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16.074" v="41" actId="14100"/>
        <pc:sldMkLst>
          <pc:docMk/>
          <pc:sldMk cId="2301084301" sldId="576"/>
        </pc:sldMkLst>
        <pc:spChg chg="mod">
          <ac:chgData name="Sidney Seckler" userId="73470fc2d5f88927" providerId="LiveId" clId="{DE8E9191-0AFD-42B1-936D-EBF4052C93BD}" dt="2019-04-30T16:43:16.074" v="41" actId="14100"/>
          <ac:spMkLst>
            <pc:docMk/>
            <pc:sldMk cId="2301084301" sldId="57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21.125" v="42" actId="14100"/>
        <pc:sldMkLst>
          <pc:docMk/>
          <pc:sldMk cId="3276565986" sldId="577"/>
        </pc:sldMkLst>
        <pc:spChg chg="mod">
          <ac:chgData name="Sidney Seckler" userId="73470fc2d5f88927" providerId="LiveId" clId="{DE8E9191-0AFD-42B1-936D-EBF4052C93BD}" dt="2019-04-30T16:43:21.125" v="42" actId="14100"/>
          <ac:spMkLst>
            <pc:docMk/>
            <pc:sldMk cId="3276565986" sldId="577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25.341" v="43" actId="14100"/>
        <pc:sldMkLst>
          <pc:docMk/>
          <pc:sldMk cId="603838897" sldId="578"/>
        </pc:sldMkLst>
        <pc:spChg chg="mod">
          <ac:chgData name="Sidney Seckler" userId="73470fc2d5f88927" providerId="LiveId" clId="{DE8E9191-0AFD-42B1-936D-EBF4052C93BD}" dt="2019-04-30T16:43:25.341" v="43" actId="14100"/>
          <ac:spMkLst>
            <pc:docMk/>
            <pc:sldMk cId="603838897" sldId="578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7:18.917" v="80" actId="14100"/>
        <pc:sldMkLst>
          <pc:docMk/>
          <pc:sldMk cId="3742470385" sldId="579"/>
        </pc:sldMkLst>
        <pc:spChg chg="mod">
          <ac:chgData name="Sidney Seckler" userId="73470fc2d5f88927" providerId="LiveId" clId="{DE8E9191-0AFD-42B1-936D-EBF4052C93BD}" dt="2019-04-30T16:47:18.917" v="80" actId="14100"/>
          <ac:spMkLst>
            <pc:docMk/>
            <pc:sldMk cId="3742470385" sldId="579"/>
            <ac:spMk id="13" creationId="{8808BFE8-6228-47D1-B02B-38FD31F11FCC}"/>
          </ac:spMkLst>
        </pc:spChg>
      </pc:sldChg>
      <pc:sldChg chg="addSp delSp modSp">
        <pc:chgData name="Sidney Seckler" userId="73470fc2d5f88927" providerId="LiveId" clId="{DE8E9191-0AFD-42B1-936D-EBF4052C93BD}" dt="2019-05-03T19:05:57.904" v="135" actId="1076"/>
        <pc:sldMkLst>
          <pc:docMk/>
          <pc:sldMk cId="4267990221" sldId="580"/>
        </pc:sldMkLst>
        <pc:spChg chg="del mod">
          <ac:chgData name="Sidney Seckler" userId="73470fc2d5f88927" providerId="LiveId" clId="{DE8E9191-0AFD-42B1-936D-EBF4052C93BD}" dt="2019-05-03T19:05:47.222" v="132" actId="478"/>
          <ac:spMkLst>
            <pc:docMk/>
            <pc:sldMk cId="4267990221" sldId="580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50.416" v="133" actId="478"/>
          <ac:spMkLst>
            <pc:docMk/>
            <pc:sldMk cId="4267990221" sldId="580"/>
            <ac:spMk id="5" creationId="{A1AF4AAD-9F41-4ED8-94D9-A432EADCE769}"/>
          </ac:spMkLst>
        </pc:spChg>
        <pc:spChg chg="mod">
          <ac:chgData name="Sidney Seckler" userId="73470fc2d5f88927" providerId="LiveId" clId="{DE8E9191-0AFD-42B1-936D-EBF4052C93BD}" dt="2019-04-30T16:48:05.442" v="86" actId="14100"/>
          <ac:spMkLst>
            <pc:docMk/>
            <pc:sldMk cId="4267990221" sldId="580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57.904" v="135" actId="1076"/>
          <ac:picMkLst>
            <pc:docMk/>
            <pc:sldMk cId="4267990221" sldId="580"/>
            <ac:picMk id="3" creationId="{AAC02D4A-B1A8-4A76-A05B-CDFEFC9A121A}"/>
          </ac:picMkLst>
        </pc:picChg>
      </pc:sldChg>
      <pc:sldChg chg="modSp">
        <pc:chgData name="Sidney Seckler" userId="73470fc2d5f88927" providerId="LiveId" clId="{DE8E9191-0AFD-42B1-936D-EBF4052C93BD}" dt="2019-04-30T16:48:09.766" v="87" actId="14100"/>
        <pc:sldMkLst>
          <pc:docMk/>
          <pc:sldMk cId="2721416569" sldId="581"/>
        </pc:sldMkLst>
        <pc:spChg chg="mod">
          <ac:chgData name="Sidney Seckler" userId="73470fc2d5f88927" providerId="LiveId" clId="{DE8E9191-0AFD-42B1-936D-EBF4052C93BD}" dt="2019-04-30T16:48:09.766" v="87" actId="14100"/>
          <ac:spMkLst>
            <pc:docMk/>
            <pc:sldMk cId="2721416569" sldId="581"/>
            <ac:spMk id="13" creationId="{8808BFE8-6228-47D1-B02B-38FD31F11FCC}"/>
          </ac:spMkLst>
        </pc:spChg>
      </pc:sldChg>
      <pc:sldChg chg="addSp delSp modSp">
        <pc:chgData name="Sidney Seckler" userId="73470fc2d5f88927" providerId="LiveId" clId="{DE8E9191-0AFD-42B1-936D-EBF4052C93BD}" dt="2019-05-03T19:06:13.672" v="139" actId="1076"/>
        <pc:sldMkLst>
          <pc:docMk/>
          <pc:sldMk cId="278205803" sldId="582"/>
        </pc:sldMkLst>
        <pc:spChg chg="del mod">
          <ac:chgData name="Sidney Seckler" userId="73470fc2d5f88927" providerId="LiveId" clId="{DE8E9191-0AFD-42B1-936D-EBF4052C93BD}" dt="2019-05-03T19:06:02.556" v="136" actId="478"/>
          <ac:spMkLst>
            <pc:docMk/>
            <pc:sldMk cId="278205803" sldId="582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6:04.648" v="137" actId="478"/>
          <ac:spMkLst>
            <pc:docMk/>
            <pc:sldMk cId="278205803" sldId="582"/>
            <ac:spMk id="5" creationId="{4123DE22-DD56-460D-8D75-E081A348F9A6}"/>
          </ac:spMkLst>
        </pc:spChg>
        <pc:spChg chg="mod">
          <ac:chgData name="Sidney Seckler" userId="73470fc2d5f88927" providerId="LiveId" clId="{DE8E9191-0AFD-42B1-936D-EBF4052C93BD}" dt="2019-04-30T16:48:31.785" v="92" actId="14100"/>
          <ac:spMkLst>
            <pc:docMk/>
            <pc:sldMk cId="278205803" sldId="582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6:13.672" v="139" actId="1076"/>
          <ac:picMkLst>
            <pc:docMk/>
            <pc:sldMk cId="278205803" sldId="582"/>
            <ac:picMk id="3" creationId="{0109C59D-4CCC-4647-9770-0CB00A657D2C}"/>
          </ac:picMkLst>
        </pc:picChg>
      </pc:sldChg>
      <pc:sldChg chg="modSp">
        <pc:chgData name="Sidney Seckler" userId="73470fc2d5f88927" providerId="LiveId" clId="{DE8E9191-0AFD-42B1-936D-EBF4052C93BD}" dt="2019-04-30T16:45:00.862" v="60" actId="14100"/>
        <pc:sldMkLst>
          <pc:docMk/>
          <pc:sldMk cId="3949770830" sldId="583"/>
        </pc:sldMkLst>
        <pc:spChg chg="mod">
          <ac:chgData name="Sidney Seckler" userId="73470fc2d5f88927" providerId="LiveId" clId="{DE8E9191-0AFD-42B1-936D-EBF4052C93BD}" dt="2019-04-30T16:45:00.862" v="60" actId="14100"/>
          <ac:spMkLst>
            <pc:docMk/>
            <pc:sldMk cId="3949770830" sldId="583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5:08.423" v="62" actId="14100"/>
        <pc:sldMkLst>
          <pc:docMk/>
          <pc:sldMk cId="3829707380" sldId="584"/>
        </pc:sldMkLst>
        <pc:spChg chg="mod">
          <ac:chgData name="Sidney Seckler" userId="73470fc2d5f88927" providerId="LiveId" clId="{DE8E9191-0AFD-42B1-936D-EBF4052C93BD}" dt="2019-04-30T16:45:08.423" v="62" actId="14100"/>
          <ac:spMkLst>
            <pc:docMk/>
            <pc:sldMk cId="3829707380" sldId="584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7:26.990" v="82" actId="14100"/>
        <pc:sldMkLst>
          <pc:docMk/>
          <pc:sldMk cId="3042794260" sldId="585"/>
        </pc:sldMkLst>
        <pc:spChg chg="mod">
          <ac:chgData name="Sidney Seckler" userId="73470fc2d5f88927" providerId="LiveId" clId="{DE8E9191-0AFD-42B1-936D-EBF4052C93BD}" dt="2019-04-30T16:47:26.990" v="82" actId="14100"/>
          <ac:spMkLst>
            <pc:docMk/>
            <pc:sldMk cId="3042794260" sldId="58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7:22.886" v="81" actId="14100"/>
        <pc:sldMkLst>
          <pc:docMk/>
          <pc:sldMk cId="3208906114" sldId="586"/>
        </pc:sldMkLst>
        <pc:spChg chg="mod">
          <ac:chgData name="Sidney Seckler" userId="73470fc2d5f88927" providerId="LiveId" clId="{DE8E9191-0AFD-42B1-936D-EBF4052C93BD}" dt="2019-03-13T09:49:20.407" v="1" actId="14100"/>
          <ac:spMkLst>
            <pc:docMk/>
            <pc:sldMk cId="3208906114" sldId="586"/>
            <ac:spMk id="5" creationId="{F9DE4421-9F4F-4B64-A154-E660673FBF1E}"/>
          </ac:spMkLst>
        </pc:spChg>
        <pc:spChg chg="mod">
          <ac:chgData name="Sidney Seckler" userId="73470fc2d5f88927" providerId="LiveId" clId="{DE8E9191-0AFD-42B1-936D-EBF4052C93BD}" dt="2019-04-30T16:47:22.886" v="81" actId="14100"/>
          <ac:spMkLst>
            <pc:docMk/>
            <pc:sldMk cId="3208906114" sldId="58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41.063" v="101" actId="14100"/>
        <pc:sldMkLst>
          <pc:docMk/>
          <pc:sldMk cId="3203986606" sldId="592"/>
        </pc:sldMkLst>
        <pc:spChg chg="mod">
          <ac:chgData name="Sidney Seckler" userId="73470fc2d5f88927" providerId="LiveId" clId="{DE8E9191-0AFD-42B1-936D-EBF4052C93BD}" dt="2019-04-30T16:49:41.063" v="101" actId="14100"/>
          <ac:spMkLst>
            <pc:docMk/>
            <pc:sldMk cId="3203986606" sldId="59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46.664" v="103" actId="14100"/>
        <pc:sldMkLst>
          <pc:docMk/>
          <pc:sldMk cId="825520512" sldId="593"/>
        </pc:sldMkLst>
        <pc:spChg chg="mod">
          <ac:chgData name="Sidney Seckler" userId="73470fc2d5f88927" providerId="LiveId" clId="{DE8E9191-0AFD-42B1-936D-EBF4052C93BD}" dt="2019-04-30T16:49:46.664" v="103" actId="14100"/>
          <ac:spMkLst>
            <pc:docMk/>
            <pc:sldMk cId="825520512" sldId="593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51.158" v="104" actId="14100"/>
        <pc:sldMkLst>
          <pc:docMk/>
          <pc:sldMk cId="2472380938" sldId="594"/>
        </pc:sldMkLst>
        <pc:spChg chg="mod">
          <ac:chgData name="Sidney Seckler" userId="73470fc2d5f88927" providerId="LiveId" clId="{DE8E9191-0AFD-42B1-936D-EBF4052C93BD}" dt="2019-04-30T16:49:51.158" v="104" actId="14100"/>
          <ac:spMkLst>
            <pc:docMk/>
            <pc:sldMk cId="2472380938" sldId="594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56.541" v="105" actId="14100"/>
        <pc:sldMkLst>
          <pc:docMk/>
          <pc:sldMk cId="1127332261" sldId="595"/>
        </pc:sldMkLst>
        <pc:spChg chg="mod">
          <ac:chgData name="Sidney Seckler" userId="73470fc2d5f88927" providerId="LiveId" clId="{DE8E9191-0AFD-42B1-936D-EBF4052C93BD}" dt="2019-04-30T16:49:56.541" v="105" actId="14100"/>
          <ac:spMkLst>
            <pc:docMk/>
            <pc:sldMk cId="1127332261" sldId="59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50:00.878" v="106" actId="14100"/>
        <pc:sldMkLst>
          <pc:docMk/>
          <pc:sldMk cId="3229726014" sldId="596"/>
        </pc:sldMkLst>
        <pc:spChg chg="mod">
          <ac:chgData name="Sidney Seckler" userId="73470fc2d5f88927" providerId="LiveId" clId="{DE8E9191-0AFD-42B1-936D-EBF4052C93BD}" dt="2019-04-30T16:50:00.878" v="106" actId="14100"/>
          <ac:spMkLst>
            <pc:docMk/>
            <pc:sldMk cId="3229726014" sldId="59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5:17.397" v="64" actId="14100"/>
        <pc:sldMkLst>
          <pc:docMk/>
          <pc:sldMk cId="1959851791" sldId="597"/>
        </pc:sldMkLst>
        <pc:spChg chg="mod">
          <ac:chgData name="Sidney Seckler" userId="73470fc2d5f88927" providerId="LiveId" clId="{DE8E9191-0AFD-42B1-936D-EBF4052C93BD}" dt="2019-04-30T16:45:17.397" v="64" actId="14100"/>
          <ac:spMkLst>
            <pc:docMk/>
            <pc:sldMk cId="1959851791" sldId="597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7:30.987" v="83" actId="14100"/>
        <pc:sldMkLst>
          <pc:docMk/>
          <pc:sldMk cId="688282387" sldId="598"/>
        </pc:sldMkLst>
        <pc:spChg chg="mod">
          <ac:chgData name="Sidney Seckler" userId="73470fc2d5f88927" providerId="LiveId" clId="{DE8E9191-0AFD-42B1-936D-EBF4052C93BD}" dt="2019-04-30T16:47:30.987" v="83" actId="14100"/>
          <ac:spMkLst>
            <pc:docMk/>
            <pc:sldMk cId="688282387" sldId="598"/>
            <ac:spMk id="8" creationId="{ABB69E68-B6B5-40C7-8BB2-3B498C6CEBAD}"/>
          </ac:spMkLst>
        </pc:spChg>
      </pc:sldChg>
      <pc:sldChg chg="modSp">
        <pc:chgData name="Sidney Seckler" userId="73470fc2d5f88927" providerId="LiveId" clId="{DE8E9191-0AFD-42B1-936D-EBF4052C93BD}" dt="2019-04-30T16:47:56.251" v="84" actId="14100"/>
        <pc:sldMkLst>
          <pc:docMk/>
          <pc:sldMk cId="877418303" sldId="599"/>
        </pc:sldMkLst>
        <pc:spChg chg="mod">
          <ac:chgData name="Sidney Seckler" userId="73470fc2d5f88927" providerId="LiveId" clId="{DE8E9191-0AFD-42B1-936D-EBF4052C93BD}" dt="2019-04-30T16:47:56.251" v="84" actId="14100"/>
          <ac:spMkLst>
            <pc:docMk/>
            <pc:sldMk cId="877418303" sldId="599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8:01.049" v="85" actId="14100"/>
        <pc:sldMkLst>
          <pc:docMk/>
          <pc:sldMk cId="3153052115" sldId="600"/>
        </pc:sldMkLst>
        <pc:spChg chg="mod">
          <ac:chgData name="Sidney Seckler" userId="73470fc2d5f88927" providerId="LiveId" clId="{DE8E9191-0AFD-42B1-936D-EBF4052C93BD}" dt="2019-04-30T16:48:01.049" v="85" actId="14100"/>
          <ac:spMkLst>
            <pc:docMk/>
            <pc:sldMk cId="3153052115" sldId="600"/>
            <ac:spMk id="7" creationId="{2580F44F-8C1F-455F-A7FC-26E2535556B3}"/>
          </ac:spMkLst>
        </pc:spChg>
      </pc:sldChg>
      <pc:sldChg chg="modSp">
        <pc:chgData name="Sidney Seckler" userId="73470fc2d5f88927" providerId="LiveId" clId="{DE8E9191-0AFD-42B1-936D-EBF4052C93BD}" dt="2019-04-30T16:48:18.457" v="89" actId="14100"/>
        <pc:sldMkLst>
          <pc:docMk/>
          <pc:sldMk cId="3800734886" sldId="601"/>
        </pc:sldMkLst>
        <pc:spChg chg="mod">
          <ac:chgData name="Sidney Seckler" userId="73470fc2d5f88927" providerId="LiveId" clId="{DE8E9191-0AFD-42B1-936D-EBF4052C93BD}" dt="2019-04-30T16:48:18.457" v="89" actId="14100"/>
          <ac:spMkLst>
            <pc:docMk/>
            <pc:sldMk cId="3800734886" sldId="601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8:23.101" v="90" actId="14100"/>
        <pc:sldMkLst>
          <pc:docMk/>
          <pc:sldMk cId="463483154" sldId="602"/>
        </pc:sldMkLst>
        <pc:spChg chg="mod">
          <ac:chgData name="Sidney Seckler" userId="73470fc2d5f88927" providerId="LiveId" clId="{DE8E9191-0AFD-42B1-936D-EBF4052C93BD}" dt="2019-04-30T16:48:23.101" v="90" actId="14100"/>
          <ac:spMkLst>
            <pc:docMk/>
            <pc:sldMk cId="463483154" sldId="60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8:13.996" v="88" actId="14100"/>
        <pc:sldMkLst>
          <pc:docMk/>
          <pc:sldMk cId="2104851653" sldId="603"/>
        </pc:sldMkLst>
        <pc:spChg chg="mod">
          <ac:chgData name="Sidney Seckler" userId="73470fc2d5f88927" providerId="LiveId" clId="{DE8E9191-0AFD-42B1-936D-EBF4052C93BD}" dt="2019-04-30T16:48:13.996" v="88" actId="14100"/>
          <ac:spMkLst>
            <pc:docMk/>
            <pc:sldMk cId="2104851653" sldId="603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8:27.899" v="91" actId="14100"/>
        <pc:sldMkLst>
          <pc:docMk/>
          <pc:sldMk cId="76353656" sldId="604"/>
        </pc:sldMkLst>
        <pc:spChg chg="mod">
          <ac:chgData name="Sidney Seckler" userId="73470fc2d5f88927" providerId="LiveId" clId="{DE8E9191-0AFD-42B1-936D-EBF4052C93BD}" dt="2019-04-30T16:48:27.899" v="91" actId="14100"/>
          <ac:spMkLst>
            <pc:docMk/>
            <pc:sldMk cId="76353656" sldId="604"/>
            <ac:spMk id="4099" creationId="{F8B96A61-C72F-4AE6-BD11-C8F2087FCF79}"/>
          </ac:spMkLst>
        </pc:spChg>
      </pc:sldChg>
      <pc:sldChg chg="modSp add">
        <pc:chgData name="Sidney Seckler" userId="73470fc2d5f88927" providerId="LiveId" clId="{DE8E9191-0AFD-42B1-936D-EBF4052C93BD}" dt="2019-03-13T09:50:52.703" v="25" actId="1076"/>
        <pc:sldMkLst>
          <pc:docMk/>
          <pc:sldMk cId="0" sldId="605"/>
        </pc:sldMkLst>
        <pc:spChg chg="mod">
          <ac:chgData name="Sidney Seckler" userId="73470fc2d5f88927" providerId="LiveId" clId="{DE8E9191-0AFD-42B1-936D-EBF4052C93BD}" dt="2019-03-13T09:50:52.703" v="25" actId="1076"/>
          <ac:spMkLst>
            <pc:docMk/>
            <pc:sldMk cId="0" sldId="605"/>
            <ac:spMk id="3076" creationId="{31E6E0EF-0E9A-494A-B0EA-A07A9CD2074B}"/>
          </ac:spMkLst>
        </pc:spChg>
      </pc:sldChg>
    </pc:docChg>
  </pc:docChgLst>
  <pc:docChgLst>
    <pc:chgData name="Sidney Seckler" userId="73470fc2d5f88927" providerId="LiveId" clId="{0DD59C47-9532-4E4D-AD16-E1A1684EBEB3}"/>
    <pc:docChg chg="undo redo custSel addSld delSld modSld">
      <pc:chgData name="Sidney Seckler" userId="73470fc2d5f88927" providerId="LiveId" clId="{0DD59C47-9532-4E4D-AD16-E1A1684EBEB3}" dt="2019-02-13T16:55:13.027" v="4238" actId="20577"/>
      <pc:docMkLst>
        <pc:docMk/>
      </pc:docMkLst>
      <pc:sldChg chg="modSp">
        <pc:chgData name="Sidney Seckler" userId="73470fc2d5f88927" providerId="LiveId" clId="{0DD59C47-9532-4E4D-AD16-E1A1684EBEB3}" dt="2019-02-11T21:09:52.005" v="3249" actId="6549"/>
        <pc:sldMkLst>
          <pc:docMk/>
          <pc:sldMk cId="0" sldId="258"/>
        </pc:sldMkLst>
        <pc:spChg chg="mod">
          <ac:chgData name="Sidney Seckler" userId="73470fc2d5f88927" providerId="LiveId" clId="{0DD59C47-9532-4E4D-AD16-E1A1684EBEB3}" dt="2019-02-11T18:57:04.744" v="152" actId="20577"/>
          <ac:spMkLst>
            <pc:docMk/>
            <pc:sldMk cId="0" sldId="258"/>
            <ac:spMk id="4099" creationId="{F8B96A61-C72F-4AE6-BD11-C8F2087FCF79}"/>
          </ac:spMkLst>
        </pc:spChg>
        <pc:spChg chg="mod">
          <ac:chgData name="Sidney Seckler" userId="73470fc2d5f88927" providerId="LiveId" clId="{0DD59C47-9532-4E4D-AD16-E1A1684EBEB3}" dt="2019-02-11T21:09:52.005" v="3249" actId="6549"/>
          <ac:spMkLst>
            <pc:docMk/>
            <pc:sldMk cId="0" sldId="258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0DD59C47-9532-4E4D-AD16-E1A1684EBEB3}" dt="2019-02-11T21:10:23.271" v="3284" actId="20577"/>
        <pc:sldMkLst>
          <pc:docMk/>
          <pc:sldMk cId="111140260" sldId="519"/>
        </pc:sldMkLst>
        <pc:spChg chg="mod">
          <ac:chgData name="Sidney Seckler" userId="73470fc2d5f88927" providerId="LiveId" clId="{0DD59C47-9532-4E4D-AD16-E1A1684EBEB3}" dt="2019-02-11T21:10:23.271" v="3284" actId="20577"/>
          <ac:spMkLst>
            <pc:docMk/>
            <pc:sldMk cId="111140260" sldId="519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CAB6BE3A-88BC-41E6-82A9-C1A23C7C1C95}"/>
    <pc:docChg chg="undo custSel addSld delSld modSld">
      <pc:chgData name="Sidney Seckler" userId="73470fc2d5f88927" providerId="LiveId" clId="{CAB6BE3A-88BC-41E6-82A9-C1A23C7C1C95}" dt="2019-02-24T16:06:33.300" v="1501" actId="20577"/>
      <pc:docMkLst>
        <pc:docMk/>
      </pc:docMkLst>
      <pc:sldChg chg="addSp modSp">
        <pc:chgData name="Sidney Seckler" userId="73470fc2d5f88927" providerId="LiveId" clId="{CAB6BE3A-88BC-41E6-82A9-C1A23C7C1C95}" dt="2019-02-24T15:38:12.263" v="377" actId="20577"/>
        <pc:sldMkLst>
          <pc:docMk/>
          <pc:sldMk cId="2721416569" sldId="581"/>
        </pc:sldMkLst>
        <pc:spChg chg="add mod">
          <ac:chgData name="Sidney Seckler" userId="73470fc2d5f88927" providerId="LiveId" clId="{CAB6BE3A-88BC-41E6-82A9-C1A23C7C1C95}" dt="2019-02-24T15:38:12.263" v="377" actId="20577"/>
          <ac:spMkLst>
            <pc:docMk/>
            <pc:sldMk cId="2721416569" sldId="581"/>
            <ac:spMk id="4" creationId="{899F1FDE-45B9-4648-BC0B-CBBC1CD63844}"/>
          </ac:spMkLst>
        </pc:spChg>
      </pc:sldChg>
      <pc:sldChg chg="addSp delSp modSp add">
        <pc:chgData name="Sidney Seckler" userId="73470fc2d5f88927" providerId="LiveId" clId="{CAB6BE3A-88BC-41E6-82A9-C1A23C7C1C95}" dt="2019-02-24T16:06:33.300" v="1501" actId="20577"/>
        <pc:sldMkLst>
          <pc:docMk/>
          <pc:sldMk cId="3800734886" sldId="601"/>
        </pc:sldMkLst>
        <pc:spChg chg="mod">
          <ac:chgData name="Sidney Seckler" userId="73470fc2d5f88927" providerId="LiveId" clId="{CAB6BE3A-88BC-41E6-82A9-C1A23C7C1C95}" dt="2019-02-24T16:06:33.300" v="1501" actId="20577"/>
          <ac:spMkLst>
            <pc:docMk/>
            <pc:sldMk cId="3800734886" sldId="601"/>
            <ac:spMk id="4" creationId="{899F1FDE-45B9-4648-BC0B-CBBC1CD63844}"/>
          </ac:spMkLst>
        </pc:spChg>
        <pc:spChg chg="add del mod">
          <ac:chgData name="Sidney Seckler" userId="73470fc2d5f88927" providerId="LiveId" clId="{CAB6BE3A-88BC-41E6-82A9-C1A23C7C1C95}" dt="2019-02-24T15:41:21.550" v="461" actId="478"/>
          <ac:spMkLst>
            <pc:docMk/>
            <pc:sldMk cId="3800734886" sldId="601"/>
            <ac:spMk id="5" creationId="{FAF7FFF2-2AF8-478F-8106-C3EEFCF22348}"/>
          </ac:spMkLst>
        </pc:spChg>
        <pc:spChg chg="add del">
          <ac:chgData name="Sidney Seckler" userId="73470fc2d5f88927" providerId="LiveId" clId="{CAB6BE3A-88BC-41E6-82A9-C1A23C7C1C95}" dt="2019-02-24T15:40:13.475" v="432" actId="478"/>
          <ac:spMkLst>
            <pc:docMk/>
            <pc:sldMk cId="3800734886" sldId="601"/>
            <ac:spMk id="6" creationId="{20A7336C-E37C-417A-A9F2-BB2480FCA1C2}"/>
          </ac:spMkLst>
        </pc:spChg>
        <pc:spChg chg="add del mod">
          <ac:chgData name="Sidney Seckler" userId="73470fc2d5f88927" providerId="LiveId" clId="{CAB6BE3A-88BC-41E6-82A9-C1A23C7C1C95}" dt="2019-02-24T15:50:52.093" v="829" actId="478"/>
          <ac:spMkLst>
            <pc:docMk/>
            <pc:sldMk cId="3800734886" sldId="601"/>
            <ac:spMk id="7" creationId="{71B8F463-BAC9-4074-B6AA-55BDB03F5495}"/>
          </ac:spMkLst>
        </pc:spChg>
      </pc:sldChg>
      <pc:sldChg chg="addSp delSp modSp add">
        <pc:chgData name="Sidney Seckler" userId="73470fc2d5f88927" providerId="LiveId" clId="{CAB6BE3A-88BC-41E6-82A9-C1A23C7C1C95}" dt="2019-02-24T15:53:53.538" v="946" actId="1076"/>
        <pc:sldMkLst>
          <pc:docMk/>
          <pc:sldMk cId="463483154" sldId="602"/>
        </pc:sldMkLst>
        <pc:spChg chg="add del">
          <ac:chgData name="Sidney Seckler" userId="73470fc2d5f88927" providerId="LiveId" clId="{CAB6BE3A-88BC-41E6-82A9-C1A23C7C1C95}" dt="2019-02-24T15:52:26.700" v="863" actId="478"/>
          <ac:spMkLst>
            <pc:docMk/>
            <pc:sldMk cId="463483154" sldId="602"/>
            <ac:spMk id="2" creationId="{7BFB6636-B169-45C8-BC54-AC20D3773827}"/>
          </ac:spMkLst>
        </pc:spChg>
        <pc:spChg chg="del">
          <ac:chgData name="Sidney Seckler" userId="73470fc2d5f88927" providerId="LiveId" clId="{CAB6BE3A-88BC-41E6-82A9-C1A23C7C1C95}" dt="2019-02-24T15:41:04.394" v="458" actId="478"/>
          <ac:spMkLst>
            <pc:docMk/>
            <pc:sldMk cId="463483154" sldId="602"/>
            <ac:spMk id="4" creationId="{899F1FDE-45B9-4648-BC0B-CBBC1CD63844}"/>
          </ac:spMkLst>
        </pc:spChg>
        <pc:spChg chg="del">
          <ac:chgData name="Sidney Seckler" userId="73470fc2d5f88927" providerId="LiveId" clId="{CAB6BE3A-88BC-41E6-82A9-C1A23C7C1C95}" dt="2019-02-24T15:41:06.779" v="459" actId="478"/>
          <ac:spMkLst>
            <pc:docMk/>
            <pc:sldMk cId="463483154" sldId="602"/>
            <ac:spMk id="5" creationId="{FAF7FFF2-2AF8-478F-8106-C3EEFCF22348}"/>
          </ac:spMkLst>
        </pc:spChg>
        <pc:spChg chg="del">
          <ac:chgData name="Sidney Seckler" userId="73470fc2d5f88927" providerId="LiveId" clId="{CAB6BE3A-88BC-41E6-82A9-C1A23C7C1C95}" dt="2019-02-24T15:41:09.053" v="460" actId="478"/>
          <ac:spMkLst>
            <pc:docMk/>
            <pc:sldMk cId="463483154" sldId="602"/>
            <ac:spMk id="7" creationId="{71B8F463-BAC9-4074-B6AA-55BDB03F5495}"/>
          </ac:spMkLst>
        </pc:spChg>
        <pc:spChg chg="add mod">
          <ac:chgData name="Sidney Seckler" userId="73470fc2d5f88927" providerId="LiveId" clId="{CAB6BE3A-88BC-41E6-82A9-C1A23C7C1C95}" dt="2019-02-24T15:53:49.822" v="945" actId="14100"/>
          <ac:spMkLst>
            <pc:docMk/>
            <pc:sldMk cId="463483154" sldId="602"/>
            <ac:spMk id="11" creationId="{C67BD88E-37CD-4210-8C21-676E4EA7C613}"/>
          </ac:spMkLst>
        </pc:spChg>
        <pc:picChg chg="add mod">
          <ac:chgData name="Sidney Seckler" userId="73470fc2d5f88927" providerId="LiveId" clId="{CAB6BE3A-88BC-41E6-82A9-C1A23C7C1C95}" dt="2019-02-24T15:45:00.532" v="478" actId="1076"/>
          <ac:picMkLst>
            <pc:docMk/>
            <pc:sldMk cId="463483154" sldId="602"/>
            <ac:picMk id="1026" creationId="{1F3D88FD-82D6-4F4F-9400-21FAFBA71D29}"/>
          </ac:picMkLst>
        </pc:picChg>
        <pc:picChg chg="add del mod">
          <ac:chgData name="Sidney Seckler" userId="73470fc2d5f88927" providerId="LiveId" clId="{CAB6BE3A-88BC-41E6-82A9-C1A23C7C1C95}" dt="2019-02-24T15:44:56.971" v="476" actId="478"/>
          <ac:picMkLst>
            <pc:docMk/>
            <pc:sldMk cId="463483154" sldId="602"/>
            <ac:picMk id="1028" creationId="{E5394B51-6A5D-468E-8FF2-D2E66A789A1D}"/>
          </ac:picMkLst>
        </pc:picChg>
        <pc:picChg chg="add mod">
          <ac:chgData name="Sidney Seckler" userId="73470fc2d5f88927" providerId="LiveId" clId="{CAB6BE3A-88BC-41E6-82A9-C1A23C7C1C95}" dt="2019-02-24T15:53:53.538" v="946" actId="1076"/>
          <ac:picMkLst>
            <pc:docMk/>
            <pc:sldMk cId="463483154" sldId="602"/>
            <ac:picMk id="1030" creationId="{69E5C7F0-B119-4555-8BC9-833275C663B9}"/>
          </ac:picMkLst>
        </pc:picChg>
        <pc:cxnChg chg="add mod">
          <ac:chgData name="Sidney Seckler" userId="73470fc2d5f88927" providerId="LiveId" clId="{CAB6BE3A-88BC-41E6-82A9-C1A23C7C1C95}" dt="2019-02-24T15:53:49.822" v="945" actId="14100"/>
          <ac:cxnSpMkLst>
            <pc:docMk/>
            <pc:sldMk cId="463483154" sldId="602"/>
            <ac:cxnSpMk id="6" creationId="{31217719-2776-443E-8175-125E21112C9F}"/>
          </ac:cxnSpMkLst>
        </pc:cxnChg>
      </pc:sldChg>
      <pc:sldChg chg="modSp add">
        <pc:chgData name="Sidney Seckler" userId="73470fc2d5f88927" providerId="LiveId" clId="{CAB6BE3A-88BC-41E6-82A9-C1A23C7C1C95}" dt="2019-02-24T15:50:29.393" v="827" actId="6549"/>
        <pc:sldMkLst>
          <pc:docMk/>
          <pc:sldMk cId="2104851653" sldId="603"/>
        </pc:sldMkLst>
        <pc:spChg chg="mod">
          <ac:chgData name="Sidney Seckler" userId="73470fc2d5f88927" providerId="LiveId" clId="{CAB6BE3A-88BC-41E6-82A9-C1A23C7C1C95}" dt="2019-02-24T15:50:29.393" v="827" actId="6549"/>
          <ac:spMkLst>
            <pc:docMk/>
            <pc:sldMk cId="2104851653" sldId="603"/>
            <ac:spMk id="7" creationId="{F053D0CB-DB61-4E11-912B-D78C8FA8AA4D}"/>
          </ac:spMkLst>
        </pc:spChg>
        <pc:spChg chg="mod">
          <ac:chgData name="Sidney Seckler" userId="73470fc2d5f88927" providerId="LiveId" clId="{CAB6BE3A-88BC-41E6-82A9-C1A23C7C1C95}" dt="2019-02-24T15:46:30.314" v="516" actId="20577"/>
          <ac:spMkLst>
            <pc:docMk/>
            <pc:sldMk cId="2104851653" sldId="603"/>
            <ac:spMk id="9" creationId="{061D0CBB-5BC2-4EC9-86C6-27225B606651}"/>
          </ac:spMkLst>
        </pc:spChg>
      </pc:sldChg>
      <pc:sldChg chg="modSp add">
        <pc:chgData name="Sidney Seckler" userId="73470fc2d5f88927" providerId="LiveId" clId="{CAB6BE3A-88BC-41E6-82A9-C1A23C7C1C95}" dt="2019-02-24T15:56:48.830" v="1331" actId="6549"/>
        <pc:sldMkLst>
          <pc:docMk/>
          <pc:sldMk cId="76353656" sldId="604"/>
        </pc:sldMkLst>
        <pc:spChg chg="mod">
          <ac:chgData name="Sidney Seckler" userId="73470fc2d5f88927" providerId="LiveId" clId="{CAB6BE3A-88BC-41E6-82A9-C1A23C7C1C95}" dt="2019-02-24T15:56:48.830" v="1331" actId="6549"/>
          <ac:spMkLst>
            <pc:docMk/>
            <pc:sldMk cId="76353656" sldId="604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A7EF2544-9FD7-4947-B15E-4FF8E099FB5C}"/>
    <pc:docChg chg="custSel addSld delSld modSld">
      <pc:chgData name="Sidney Seckler" userId="73470fc2d5f88927" providerId="LiveId" clId="{A7EF2544-9FD7-4947-B15E-4FF8E099FB5C}" dt="2019-02-24T16:22:15.944" v="43"/>
      <pc:docMkLst>
        <pc:docMk/>
      </pc:docMkLst>
      <pc:sldChg chg="modSp">
        <pc:chgData name="Sidney Seckler" userId="73470fc2d5f88927" providerId="LiveId" clId="{A7EF2544-9FD7-4947-B15E-4FF8E099FB5C}" dt="2019-02-24T16:19:36.924" v="12" actId="20578"/>
        <pc:sldMkLst>
          <pc:docMk/>
          <pc:sldMk cId="0" sldId="258"/>
        </pc:sldMkLst>
        <pc:spChg chg="mod">
          <ac:chgData name="Sidney Seckler" userId="73470fc2d5f88927" providerId="LiveId" clId="{A7EF2544-9FD7-4947-B15E-4FF8E099FB5C}" dt="2019-02-24T16:19:36.924" v="12" actId="20578"/>
          <ac:spMkLst>
            <pc:docMk/>
            <pc:sldMk cId="0" sldId="258"/>
            <ac:spMk id="4100" creationId="{E5CC45C3-CF65-4286-AA07-1D8008364C0B}"/>
          </ac:spMkLst>
        </pc:spChg>
      </pc:sldChg>
      <pc:sldChg chg="modSp">
        <pc:chgData name="Sidney Seckler" userId="73470fc2d5f88927" providerId="LiveId" clId="{A7EF2544-9FD7-4947-B15E-4FF8E099FB5C}" dt="2019-02-24T16:20:16.697" v="13" actId="20578"/>
        <pc:sldMkLst>
          <pc:docMk/>
          <pc:sldMk cId="111140260" sldId="519"/>
        </pc:sldMkLst>
        <pc:spChg chg="mod">
          <ac:chgData name="Sidney Seckler" userId="73470fc2d5f88927" providerId="LiveId" clId="{A7EF2544-9FD7-4947-B15E-4FF8E099FB5C}" dt="2019-02-24T16:20:16.697" v="13" actId="20578"/>
          <ac:spMkLst>
            <pc:docMk/>
            <pc:sldMk cId="111140260" sldId="519"/>
            <ac:spMk id="4100" creationId="{E5CC45C3-CF65-4286-AA07-1D8008364C0B}"/>
          </ac:spMkLst>
        </pc:spChg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3724304641" sldId="587"/>
        </pc:sldMkLst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2800414301" sldId="588"/>
        </pc:sldMkLst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3932148569" sldId="589"/>
        </pc:sldMkLst>
      </pc:sldChg>
    </pc:docChg>
  </pc:docChgLst>
  <pc:docChgLst>
    <pc:chgData name="Sidney Seckler" userId="73470fc2d5f88927" providerId="LiveId" clId="{A17ECD8A-FB6E-4FBB-9AA0-0B71C18F4DBE}"/>
    <pc:docChg chg="undo custSel addSld delSld modSld sldOrd">
      <pc:chgData name="Sidney Seckler" userId="73470fc2d5f88927" providerId="LiveId" clId="{A17ECD8A-FB6E-4FBB-9AA0-0B71C18F4DBE}" dt="2021-06-24T15:19:26.371" v="2897" actId="207"/>
      <pc:docMkLst>
        <pc:docMk/>
      </pc:docMkLst>
      <pc:sldChg chg="modSp del mod">
        <pc:chgData name="Sidney Seckler" userId="73470fc2d5f88927" providerId="LiveId" clId="{A17ECD8A-FB6E-4FBB-9AA0-0B71C18F4DBE}" dt="2021-06-23T01:16:15.395" v="2630" actId="47"/>
        <pc:sldMkLst>
          <pc:docMk/>
          <pc:sldMk cId="0" sldId="258"/>
        </pc:sldMkLst>
        <pc:spChg chg="mod">
          <ac:chgData name="Sidney Seckler" userId="73470fc2d5f88927" providerId="LiveId" clId="{A17ECD8A-FB6E-4FBB-9AA0-0B71C18F4DBE}" dt="2021-06-21T18:57:08.714" v="212" actId="20577"/>
          <ac:spMkLst>
            <pc:docMk/>
            <pc:sldMk cId="0" sldId="258"/>
            <ac:spMk id="4099" creationId="{F8B96A61-C72F-4AE6-BD11-C8F2087FCF79}"/>
          </ac:spMkLst>
        </pc:spChg>
        <pc:spChg chg="mod">
          <ac:chgData name="Sidney Seckler" userId="73470fc2d5f88927" providerId="LiveId" clId="{A17ECD8A-FB6E-4FBB-9AA0-0B71C18F4DBE}" dt="2021-06-23T01:16:10.160" v="2629" actId="6549"/>
          <ac:spMkLst>
            <pc:docMk/>
            <pc:sldMk cId="0" sldId="258"/>
            <ac:spMk id="4100" creationId="{E5CC45C3-CF65-4286-AA07-1D8008364C0B}"/>
          </ac:spMkLst>
        </pc:spChg>
      </pc:sldChg>
      <pc:sldChg chg="add">
        <pc:chgData name="Sidney Seckler" userId="73470fc2d5f88927" providerId="LiveId" clId="{A17ECD8A-FB6E-4FBB-9AA0-0B71C18F4DBE}" dt="2021-06-21T19:08:09.635" v="301"/>
        <pc:sldMkLst>
          <pc:docMk/>
          <pc:sldMk cId="0" sldId="268"/>
        </pc:sldMkLst>
      </pc:sldChg>
      <pc:sldChg chg="add">
        <pc:chgData name="Sidney Seckler" userId="73470fc2d5f88927" providerId="LiveId" clId="{A17ECD8A-FB6E-4FBB-9AA0-0B71C18F4DBE}" dt="2021-06-21T19:08:09.635" v="301"/>
        <pc:sldMkLst>
          <pc:docMk/>
          <pc:sldMk cId="0" sldId="269"/>
        </pc:sldMkLst>
      </pc:sldChg>
      <pc:sldChg chg="addSp delSp modSp add mod modTransition">
        <pc:chgData name="Sidney Seckler" userId="73470fc2d5f88927" providerId="LiveId" clId="{A17ECD8A-FB6E-4FBB-9AA0-0B71C18F4DBE}" dt="2021-06-23T01:13:46.246" v="2624" actId="1076"/>
        <pc:sldMkLst>
          <pc:docMk/>
          <pc:sldMk cId="0" sldId="306"/>
        </pc:sldMkLst>
        <pc:spChg chg="add del mod">
          <ac:chgData name="Sidney Seckler" userId="73470fc2d5f88927" providerId="LiveId" clId="{A17ECD8A-FB6E-4FBB-9AA0-0B71C18F4DBE}" dt="2021-06-23T01:13:07.849" v="2617" actId="478"/>
          <ac:spMkLst>
            <pc:docMk/>
            <pc:sldMk cId="0" sldId="306"/>
            <ac:spMk id="3" creationId="{DED63B10-AE0C-49D3-8A79-A782EADEC3C9}"/>
          </ac:spMkLst>
        </pc:spChg>
        <pc:spChg chg="add mod">
          <ac:chgData name="Sidney Seckler" userId="73470fc2d5f88927" providerId="LiveId" clId="{A17ECD8A-FB6E-4FBB-9AA0-0B71C18F4DBE}" dt="2021-06-23T01:13:19.622" v="2618"/>
          <ac:spMkLst>
            <pc:docMk/>
            <pc:sldMk cId="0" sldId="306"/>
            <ac:spMk id="15" creationId="{898B49A1-6017-4C5C-98D0-D8DCB7E58F25}"/>
          </ac:spMkLst>
        </pc:spChg>
        <pc:spChg chg="del">
          <ac:chgData name="Sidney Seckler" userId="73470fc2d5f88927" providerId="LiveId" clId="{A17ECD8A-FB6E-4FBB-9AA0-0B71C18F4DBE}" dt="2021-06-23T01:13:04.955" v="2616" actId="478"/>
          <ac:spMkLst>
            <pc:docMk/>
            <pc:sldMk cId="0" sldId="306"/>
            <ac:spMk id="58372" creationId="{1BBB3C22-1481-408E-BBFA-246287884D3E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89" creationId="{E49D7765-74FE-4062-9FC3-BAF9A4A44206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0" creationId="{BAE755F1-9B43-47B7-A85E-239FD48E5ACE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1" creationId="{DB4339EC-8DF9-4262-B513-8B4AA62C4350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4" creationId="{16E91494-21AB-45AC-BCC5-06E96DEC72CA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5" creationId="{469BE33B-BFFC-4B73-B95F-2A2C1558CBF1}"/>
          </ac:spMkLst>
        </pc:spChg>
        <pc:grpChg chg="mod">
          <ac:chgData name="Sidney Seckler" userId="73470fc2d5f88927" providerId="LiveId" clId="{A17ECD8A-FB6E-4FBB-9AA0-0B71C18F4DBE}" dt="2021-06-23T01:13:46.246" v="2624" actId="1076"/>
          <ac:grpSpMkLst>
            <pc:docMk/>
            <pc:sldMk cId="0" sldId="306"/>
            <ac:grpSpMk id="58388" creationId="{C3DB7014-C43F-4A36-A13E-E360E2D122CA}"/>
          </ac:grpSpMkLst>
        </pc:grpChg>
        <pc:graphicFrameChg chg="mod">
          <ac:chgData name="Sidney Seckler" userId="73470fc2d5f88927" providerId="LiveId" clId="{A17ECD8A-FB6E-4FBB-9AA0-0B71C18F4DBE}" dt="2021-06-23T01:13:41.792" v="2623" actId="1076"/>
          <ac:graphicFrameMkLst>
            <pc:docMk/>
            <pc:sldMk cId="0" sldId="306"/>
            <ac:graphicFrameMk id="58387" creationId="{82DFB02D-4760-46E1-A552-0DB09D2BD6A1}"/>
          </ac:graphicFrameMkLst>
        </pc:graphicFrameChg>
        <pc:cxnChg chg="mod">
          <ac:chgData name="Sidney Seckler" userId="73470fc2d5f88927" providerId="LiveId" clId="{A17ECD8A-FB6E-4FBB-9AA0-0B71C18F4DBE}" dt="2021-06-23T01:13:46.246" v="2624" actId="1076"/>
          <ac:cxnSpMkLst>
            <pc:docMk/>
            <pc:sldMk cId="0" sldId="306"/>
            <ac:cxnSpMk id="58392" creationId="{86A15D34-3A26-48D2-82DF-7918ADE136B4}"/>
          </ac:cxnSpMkLst>
        </pc:cxnChg>
        <pc:cxnChg chg="mod">
          <ac:chgData name="Sidney Seckler" userId="73470fc2d5f88927" providerId="LiveId" clId="{A17ECD8A-FB6E-4FBB-9AA0-0B71C18F4DBE}" dt="2021-06-23T01:13:46.246" v="2624" actId="1076"/>
          <ac:cxnSpMkLst>
            <pc:docMk/>
            <pc:sldMk cId="0" sldId="306"/>
            <ac:cxnSpMk id="58393" creationId="{80965C28-61DB-4546-8F8A-4A039E01250B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3T01:14:12.448" v="2627" actId="1076"/>
        <pc:sldMkLst>
          <pc:docMk/>
          <pc:sldMk cId="0" sldId="307"/>
        </pc:sldMkLst>
        <pc:spChg chg="add del mod">
          <ac:chgData name="Sidney Seckler" userId="73470fc2d5f88927" providerId="LiveId" clId="{A17ECD8A-FB6E-4FBB-9AA0-0B71C18F4DBE}" dt="2021-06-23T01:13:27.064" v="2620" actId="478"/>
          <ac:spMkLst>
            <pc:docMk/>
            <pc:sldMk cId="0" sldId="307"/>
            <ac:spMk id="3" creationId="{6AF60325-5AE3-44E7-9F23-816DE64A19EC}"/>
          </ac:spMkLst>
        </pc:spChg>
        <pc:spChg chg="add mod">
          <ac:chgData name="Sidney Seckler" userId="73470fc2d5f88927" providerId="LiveId" clId="{A17ECD8A-FB6E-4FBB-9AA0-0B71C18F4DBE}" dt="2021-06-23T01:13:28.284" v="2621"/>
          <ac:spMkLst>
            <pc:docMk/>
            <pc:sldMk cId="0" sldId="307"/>
            <ac:spMk id="15" creationId="{180D4982-557A-47DB-BE50-42D6CAEFF538}"/>
          </ac:spMkLst>
        </pc:spChg>
        <pc:spChg chg="del">
          <ac:chgData name="Sidney Seckler" userId="73470fc2d5f88927" providerId="LiveId" clId="{A17ECD8A-FB6E-4FBB-9AA0-0B71C18F4DBE}" dt="2021-06-23T01:13:25.412" v="2619" actId="478"/>
          <ac:spMkLst>
            <pc:docMk/>
            <pc:sldMk cId="0" sldId="307"/>
            <ac:spMk id="59395" creationId="{348F98B6-A6DA-4E2A-93AD-CBD89CA61A05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399" creationId="{F9CFA80E-CA14-4814-B3E7-4DE029F676CC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0" creationId="{2CD0C4D2-2053-48CD-88E2-C1D648D31551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1" creationId="{C6BD8A3A-5FEF-482D-B1F0-CDBC9A77DE92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4" creationId="{FBAF9FEE-63B3-453A-BDAA-BD355AA595DB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5" creationId="{6004989C-8294-4223-ACBB-A3A56DC0FF13}"/>
          </ac:spMkLst>
        </pc:spChg>
        <pc:grpChg chg="mod">
          <ac:chgData name="Sidney Seckler" userId="73470fc2d5f88927" providerId="LiveId" clId="{A17ECD8A-FB6E-4FBB-9AA0-0B71C18F4DBE}" dt="2021-06-23T01:14:12.448" v="2627" actId="1076"/>
          <ac:grpSpMkLst>
            <pc:docMk/>
            <pc:sldMk cId="0" sldId="307"/>
            <ac:grpSpMk id="59398" creationId="{AC36A4FE-B235-4B7A-BEF6-88E30777EB24}"/>
          </ac:grpSpMkLst>
        </pc:grpChg>
        <pc:graphicFrameChg chg="mod">
          <ac:chgData name="Sidney Seckler" userId="73470fc2d5f88927" providerId="LiveId" clId="{A17ECD8A-FB6E-4FBB-9AA0-0B71C18F4DBE}" dt="2021-06-23T01:14:07.228" v="2626" actId="1076"/>
          <ac:graphicFrameMkLst>
            <pc:docMk/>
            <pc:sldMk cId="0" sldId="307"/>
            <ac:graphicFrameMk id="59397" creationId="{3D096803-FA24-481B-B09A-70EA2FAB233C}"/>
          </ac:graphicFrameMkLst>
        </pc:graphicFrameChg>
        <pc:cxnChg chg="mod">
          <ac:chgData name="Sidney Seckler" userId="73470fc2d5f88927" providerId="LiveId" clId="{A17ECD8A-FB6E-4FBB-9AA0-0B71C18F4DBE}" dt="2021-06-23T01:14:12.448" v="2627" actId="1076"/>
          <ac:cxnSpMkLst>
            <pc:docMk/>
            <pc:sldMk cId="0" sldId="307"/>
            <ac:cxnSpMk id="59402" creationId="{FADAC998-21C5-4906-B028-CE7225BDAE97}"/>
          </ac:cxnSpMkLst>
        </pc:cxnChg>
        <pc:cxnChg chg="mod">
          <ac:chgData name="Sidney Seckler" userId="73470fc2d5f88927" providerId="LiveId" clId="{A17ECD8A-FB6E-4FBB-9AA0-0B71C18F4DBE}" dt="2021-06-23T01:14:12.448" v="2627" actId="1076"/>
          <ac:cxnSpMkLst>
            <pc:docMk/>
            <pc:sldMk cId="0" sldId="307"/>
            <ac:cxnSpMk id="59403" creationId="{36C005D7-C2E3-4B3D-B923-128FCEC3B638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3T01:01:50.492" v="2529" actId="1076"/>
        <pc:sldMkLst>
          <pc:docMk/>
          <pc:sldMk cId="0" sldId="311"/>
        </pc:sldMkLst>
        <pc:spChg chg="add del mod">
          <ac:chgData name="Sidney Seckler" userId="73470fc2d5f88927" providerId="LiveId" clId="{A17ECD8A-FB6E-4FBB-9AA0-0B71C18F4DBE}" dt="2021-06-23T01:01:15.374" v="2525" actId="478"/>
          <ac:spMkLst>
            <pc:docMk/>
            <pc:sldMk cId="0" sldId="311"/>
            <ac:spMk id="3" creationId="{FB9F1324-8421-49AC-AE54-357B632644C4}"/>
          </ac:spMkLst>
        </pc:spChg>
        <pc:spChg chg="add mod">
          <ac:chgData name="Sidney Seckler" userId="73470fc2d5f88927" providerId="LiveId" clId="{A17ECD8A-FB6E-4FBB-9AA0-0B71C18F4DBE}" dt="2021-06-23T01:01:24.041" v="2526"/>
          <ac:spMkLst>
            <pc:docMk/>
            <pc:sldMk cId="0" sldId="311"/>
            <ac:spMk id="15" creationId="{EDCDBD0A-4A14-4A6F-861A-C22C06ACC4D4}"/>
          </ac:spMkLst>
        </pc:spChg>
        <pc:spChg chg="del">
          <ac:chgData name="Sidney Seckler" userId="73470fc2d5f88927" providerId="LiveId" clId="{A17ECD8A-FB6E-4FBB-9AA0-0B71C18F4DBE}" dt="2021-06-23T01:01:13.033" v="2524" actId="478"/>
          <ac:spMkLst>
            <pc:docMk/>
            <pc:sldMk cId="0" sldId="311"/>
            <ac:spMk id="63491" creationId="{74846873-CE6C-4D1E-B6D1-7AAC33B80DCD}"/>
          </ac:spMkLst>
        </pc:spChg>
        <pc:graphicFrameChg chg="mod">
          <ac:chgData name="Sidney Seckler" userId="73470fc2d5f88927" providerId="LiveId" clId="{A17ECD8A-FB6E-4FBB-9AA0-0B71C18F4DBE}" dt="2021-06-23T01:01:50.492" v="2529" actId="1076"/>
          <ac:graphicFrameMkLst>
            <pc:docMk/>
            <pc:sldMk cId="0" sldId="311"/>
            <ac:graphicFrameMk id="63493" creationId="{5183412C-73B9-44E1-B7AE-D12A21FAD053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1:02:52.561" v="2535" actId="1076"/>
        <pc:sldMkLst>
          <pc:docMk/>
          <pc:sldMk cId="0" sldId="312"/>
        </pc:sldMkLst>
        <pc:spChg chg="add del mod">
          <ac:chgData name="Sidney Seckler" userId="73470fc2d5f88927" providerId="LiveId" clId="{A17ECD8A-FB6E-4FBB-9AA0-0B71C18F4DBE}" dt="2021-06-23T01:02:22.876" v="2532" actId="478"/>
          <ac:spMkLst>
            <pc:docMk/>
            <pc:sldMk cId="0" sldId="312"/>
            <ac:spMk id="3" creationId="{E24CF367-84B8-4652-80C7-19E0D5361047}"/>
          </ac:spMkLst>
        </pc:spChg>
        <pc:spChg chg="add mod">
          <ac:chgData name="Sidney Seckler" userId="73470fc2d5f88927" providerId="LiveId" clId="{A17ECD8A-FB6E-4FBB-9AA0-0B71C18F4DBE}" dt="2021-06-23T01:02:36.462" v="2533"/>
          <ac:spMkLst>
            <pc:docMk/>
            <pc:sldMk cId="0" sldId="312"/>
            <ac:spMk id="15" creationId="{2A370FB0-58D1-4B7C-A196-1189494331CC}"/>
          </ac:spMkLst>
        </pc:spChg>
        <pc:spChg chg="del">
          <ac:chgData name="Sidney Seckler" userId="73470fc2d5f88927" providerId="LiveId" clId="{A17ECD8A-FB6E-4FBB-9AA0-0B71C18F4DBE}" dt="2021-06-23T01:02:19.744" v="2531" actId="478"/>
          <ac:spMkLst>
            <pc:docMk/>
            <pc:sldMk cId="0" sldId="312"/>
            <ac:spMk id="64515" creationId="{60199D2D-D711-4927-9FCB-486383D232B8}"/>
          </ac:spMkLst>
        </pc:spChg>
        <pc:graphicFrameChg chg="mod">
          <ac:chgData name="Sidney Seckler" userId="73470fc2d5f88927" providerId="LiveId" clId="{A17ECD8A-FB6E-4FBB-9AA0-0B71C18F4DBE}" dt="2021-06-23T01:02:52.561" v="2535" actId="1076"/>
          <ac:graphicFrameMkLst>
            <pc:docMk/>
            <pc:sldMk cId="0" sldId="312"/>
            <ac:graphicFrameMk id="64525" creationId="{1911D79C-19E4-4B89-9850-DC7DD1A5DD92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1:03:50.740" v="2541" actId="1076"/>
        <pc:sldMkLst>
          <pc:docMk/>
          <pc:sldMk cId="0" sldId="313"/>
        </pc:sldMkLst>
        <pc:spChg chg="add del mod">
          <ac:chgData name="Sidney Seckler" userId="73470fc2d5f88927" providerId="LiveId" clId="{A17ECD8A-FB6E-4FBB-9AA0-0B71C18F4DBE}" dt="2021-06-23T01:03:24.645" v="2538" actId="478"/>
          <ac:spMkLst>
            <pc:docMk/>
            <pc:sldMk cId="0" sldId="313"/>
            <ac:spMk id="3" creationId="{0AFE0A79-D1FF-47EE-A8AE-71F31DD08DC9}"/>
          </ac:spMkLst>
        </pc:spChg>
        <pc:spChg chg="add mod">
          <ac:chgData name="Sidney Seckler" userId="73470fc2d5f88927" providerId="LiveId" clId="{A17ECD8A-FB6E-4FBB-9AA0-0B71C18F4DBE}" dt="2021-06-23T01:03:33.162" v="2539"/>
          <ac:spMkLst>
            <pc:docMk/>
            <pc:sldMk cId="0" sldId="313"/>
            <ac:spMk id="15" creationId="{8EC115D3-0D19-4972-840E-3FE85AB1079A}"/>
          </ac:spMkLst>
        </pc:spChg>
        <pc:spChg chg="del">
          <ac:chgData name="Sidney Seckler" userId="73470fc2d5f88927" providerId="LiveId" clId="{A17ECD8A-FB6E-4FBB-9AA0-0B71C18F4DBE}" dt="2021-06-23T01:03:21.896" v="2537" actId="478"/>
          <ac:spMkLst>
            <pc:docMk/>
            <pc:sldMk cId="0" sldId="313"/>
            <ac:spMk id="65539" creationId="{16D0337E-A9DC-4308-8BB1-BF091FD10D73}"/>
          </ac:spMkLst>
        </pc:spChg>
        <pc:graphicFrameChg chg="mod">
          <ac:chgData name="Sidney Seckler" userId="73470fc2d5f88927" providerId="LiveId" clId="{A17ECD8A-FB6E-4FBB-9AA0-0B71C18F4DBE}" dt="2021-06-23T01:03:50.740" v="2541" actId="1076"/>
          <ac:graphicFrameMkLst>
            <pc:docMk/>
            <pc:sldMk cId="0" sldId="313"/>
            <ac:graphicFrameMk id="65549" creationId="{7AE682DC-FA3D-4567-9115-22AE56A912F5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0:45:52.531" v="2360" actId="948"/>
        <pc:sldMkLst>
          <pc:docMk/>
          <pc:sldMk cId="0" sldId="320"/>
        </pc:sldMkLst>
        <pc:spChg chg="add del mod">
          <ac:chgData name="Sidney Seckler" userId="73470fc2d5f88927" providerId="LiveId" clId="{A17ECD8A-FB6E-4FBB-9AA0-0B71C18F4DBE}" dt="2021-06-23T00:41:08.336" v="2306" actId="478"/>
          <ac:spMkLst>
            <pc:docMk/>
            <pc:sldMk cId="0" sldId="320"/>
            <ac:spMk id="3" creationId="{DD006263-E9CE-4D9D-BCEA-FDAF092D61A1}"/>
          </ac:spMkLst>
        </pc:spChg>
        <pc:spChg chg="add mod">
          <ac:chgData name="Sidney Seckler" userId="73470fc2d5f88927" providerId="LiveId" clId="{A17ECD8A-FB6E-4FBB-9AA0-0B71C18F4DBE}" dt="2021-06-23T00:41:15.738" v="2307"/>
          <ac:spMkLst>
            <pc:docMk/>
            <pc:sldMk cId="0" sldId="320"/>
            <ac:spMk id="11" creationId="{7FD22746-9E91-4BF6-859A-50D9B6CD56CF}"/>
          </ac:spMkLst>
        </pc:spChg>
        <pc:spChg chg="del">
          <ac:chgData name="Sidney Seckler" userId="73470fc2d5f88927" providerId="LiveId" clId="{A17ECD8A-FB6E-4FBB-9AA0-0B71C18F4DBE}" dt="2021-06-23T00:41:06.229" v="2305" actId="478"/>
          <ac:spMkLst>
            <pc:docMk/>
            <pc:sldMk cId="0" sldId="320"/>
            <ac:spMk id="72707" creationId="{B479788D-106C-4289-BCC7-5B859513B5A0}"/>
          </ac:spMkLst>
        </pc:spChg>
        <pc:spChg chg="mod">
          <ac:chgData name="Sidney Seckler" userId="73470fc2d5f88927" providerId="LiveId" clId="{A17ECD8A-FB6E-4FBB-9AA0-0B71C18F4DBE}" dt="2021-06-23T00:45:52.531" v="2360" actId="948"/>
          <ac:spMkLst>
            <pc:docMk/>
            <pc:sldMk cId="0" sldId="320"/>
            <ac:spMk id="72709" creationId="{3FC43BC5-950E-4136-8E8E-EBBF3EC72FD4}"/>
          </ac:spMkLst>
        </pc:spChg>
        <pc:spChg chg="add mod">
          <ac:chgData name="Sidney Seckler" userId="73470fc2d5f88927" providerId="LiveId" clId="{A17ECD8A-FB6E-4FBB-9AA0-0B71C18F4DBE}" dt="2021-06-23T00:42:16.140" v="2323" actId="6549"/>
          <ac:spMkLst>
            <pc:docMk/>
            <pc:sldMk cId="0" sldId="320"/>
            <ac:spMk id="72712" creationId="{2E968CE8-FB96-44AD-8B06-70402AB8D1F0}"/>
          </ac:spMkLst>
        </pc:spChg>
        <pc:spChg chg="add mod">
          <ac:chgData name="Sidney Seckler" userId="73470fc2d5f88927" providerId="LiveId" clId="{A17ECD8A-FB6E-4FBB-9AA0-0B71C18F4DBE}" dt="2021-06-23T00:41:40.125" v="2313" actId="14100"/>
          <ac:spMkLst>
            <pc:docMk/>
            <pc:sldMk cId="0" sldId="320"/>
            <ac:spMk id="72713" creationId="{21EE67DD-4B10-4A81-A414-41F9D3F5098C}"/>
          </ac:spMkLst>
        </pc:spChg>
        <pc:spChg chg="add mod">
          <ac:chgData name="Sidney Seckler" userId="73470fc2d5f88927" providerId="LiveId" clId="{A17ECD8A-FB6E-4FBB-9AA0-0B71C18F4DBE}" dt="2021-06-23T00:42:32.899" v="2331" actId="1076"/>
          <ac:spMkLst>
            <pc:docMk/>
            <pc:sldMk cId="0" sldId="320"/>
            <ac:spMk id="72714" creationId="{ADFB5F0C-6F21-4C4F-B3E3-4EF834989EBE}"/>
          </ac:spMkLst>
        </pc:sp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4" creationId="{2E968CE8-FB96-44AD-8B06-70402AB8D1F0}"/>
          </ac:graphicFrameMkLst>
        </pc:graphicFrame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6" creationId="{21EE67DD-4B10-4A81-A414-41F9D3F5098C}"/>
          </ac:graphicFrameMkLst>
        </pc:graphicFrame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8" creationId="{ADFB5F0C-6F21-4C4F-B3E3-4EF834989EBE}"/>
          </ac:graphicFrameMkLst>
        </pc:graphicFrameChg>
        <pc:cxnChg chg="mod">
          <ac:chgData name="Sidney Seckler" userId="73470fc2d5f88927" providerId="LiveId" clId="{A17ECD8A-FB6E-4FBB-9AA0-0B71C18F4DBE}" dt="2021-06-23T00:45:31.217" v="2358" actId="14100"/>
          <ac:cxnSpMkLst>
            <pc:docMk/>
            <pc:sldMk cId="0" sldId="320"/>
            <ac:cxnSpMk id="72711" creationId="{6A2E8CE7-8EB4-4676-8A44-63F4A116FD98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1T20:47:17.231" v="895" actId="1076"/>
        <pc:sldMkLst>
          <pc:docMk/>
          <pc:sldMk cId="0" sldId="339"/>
        </pc:sldMkLst>
        <pc:spChg chg="add del mod">
          <ac:chgData name="Sidney Seckler" userId="73470fc2d5f88927" providerId="LiveId" clId="{A17ECD8A-FB6E-4FBB-9AA0-0B71C18F4DBE}" dt="2021-06-21T20:45:35.253" v="866" actId="478"/>
          <ac:spMkLst>
            <pc:docMk/>
            <pc:sldMk cId="0" sldId="339"/>
            <ac:spMk id="3" creationId="{919838DB-F381-4AAA-8C64-B30D8BBB5082}"/>
          </ac:spMkLst>
        </pc:spChg>
        <pc:spChg chg="add mod">
          <ac:chgData name="Sidney Seckler" userId="73470fc2d5f88927" providerId="LiveId" clId="{A17ECD8A-FB6E-4FBB-9AA0-0B71C18F4DBE}" dt="2021-06-21T20:45:50.775" v="869"/>
          <ac:spMkLst>
            <pc:docMk/>
            <pc:sldMk cId="0" sldId="339"/>
            <ac:spMk id="11" creationId="{CC5D1105-5450-427C-9BBF-152E2EB1D682}"/>
          </ac:spMkLst>
        </pc:spChg>
        <pc:spChg chg="del">
          <ac:chgData name="Sidney Seckler" userId="73470fc2d5f88927" providerId="LiveId" clId="{A17ECD8A-FB6E-4FBB-9AA0-0B71C18F4DBE}" dt="2021-06-21T20:45:33.653" v="865" actId="478"/>
          <ac:spMkLst>
            <pc:docMk/>
            <pc:sldMk cId="0" sldId="339"/>
            <ac:spMk id="92163" creationId="{DD131457-2807-4EF8-AE9A-E2502878CA67}"/>
          </ac:spMkLst>
        </pc:spChg>
        <pc:spChg chg="add mod">
          <ac:chgData name="Sidney Seckler" userId="73470fc2d5f88927" providerId="LiveId" clId="{A17ECD8A-FB6E-4FBB-9AA0-0B71C18F4DBE}" dt="2021-06-21T20:46:17.445" v="881" actId="1076"/>
          <ac:spMkLst>
            <pc:docMk/>
            <pc:sldMk cId="0" sldId="339"/>
            <ac:spMk id="92164" creationId="{E07ACE2A-4F28-4534-ACF1-B099EE0D9FB5}"/>
          </ac:spMkLst>
        </pc:spChg>
        <pc:spChg chg="add mod">
          <ac:chgData name="Sidney Seckler" userId="73470fc2d5f88927" providerId="LiveId" clId="{A17ECD8A-FB6E-4FBB-9AA0-0B71C18F4DBE}" dt="2021-06-21T20:46:24.677" v="883" actId="1076"/>
          <ac:spMkLst>
            <pc:docMk/>
            <pc:sldMk cId="0" sldId="339"/>
            <ac:spMk id="92165" creationId="{D3A14728-33A3-4214-A961-F82E5CD89142}"/>
          </ac:spMkLst>
        </pc:spChg>
        <pc:spChg chg="add mod">
          <ac:chgData name="Sidney Seckler" userId="73470fc2d5f88927" providerId="LiveId" clId="{A17ECD8A-FB6E-4FBB-9AA0-0B71C18F4DBE}" dt="2021-06-21T20:46:32.945" v="886" actId="1076"/>
          <ac:spMkLst>
            <pc:docMk/>
            <pc:sldMk cId="0" sldId="339"/>
            <ac:spMk id="92168" creationId="{63D5443D-154D-42CD-AF8D-B3B2A46FA8B7}"/>
          </ac:spMkLst>
        </pc:spChg>
        <pc:spChg chg="mod">
          <ac:chgData name="Sidney Seckler" userId="73470fc2d5f88927" providerId="LiveId" clId="{A17ECD8A-FB6E-4FBB-9AA0-0B71C18F4DBE}" dt="2021-06-21T20:47:17.231" v="895" actId="1076"/>
          <ac:spMkLst>
            <pc:docMk/>
            <pc:sldMk cId="0" sldId="339"/>
            <ac:spMk id="92169" creationId="{BFF63C87-AA63-40A9-B79D-5CDA61D74986}"/>
          </ac:spMkLst>
        </pc:spChg>
        <pc:spChg chg="mod">
          <ac:chgData name="Sidney Seckler" userId="73470fc2d5f88927" providerId="LiveId" clId="{A17ECD8A-FB6E-4FBB-9AA0-0B71C18F4DBE}" dt="2021-06-21T20:47:17.231" v="895" actId="1076"/>
          <ac:spMkLst>
            <pc:docMk/>
            <pc:sldMk cId="0" sldId="339"/>
            <ac:spMk id="92171" creationId="{8E0AE24B-1F95-427E-A791-7DE98CB16E07}"/>
          </ac:spMkLst>
        </pc:sp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4" creationId="{E07ACE2A-4F28-4534-ACF1-B099EE0D9FB5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6" creationId="{D3A14728-33A3-4214-A961-F82E5CD89142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8" creationId="{63D5443D-154D-42CD-AF8D-B3B2A46FA8B7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1T20:47:59.149" v="902" actId="1076"/>
        <pc:sldMkLst>
          <pc:docMk/>
          <pc:sldMk cId="0" sldId="340"/>
        </pc:sldMkLst>
        <pc:spChg chg="add del mod">
          <ac:chgData name="Sidney Seckler" userId="73470fc2d5f88927" providerId="LiveId" clId="{A17ECD8A-FB6E-4FBB-9AA0-0B71C18F4DBE}" dt="2021-06-21T20:45:42.574" v="868" actId="478"/>
          <ac:spMkLst>
            <pc:docMk/>
            <pc:sldMk cId="0" sldId="340"/>
            <ac:spMk id="3" creationId="{1D7EA762-54EE-4C95-834D-D28A8E115F89}"/>
          </ac:spMkLst>
        </pc:spChg>
        <pc:spChg chg="add mod">
          <ac:chgData name="Sidney Seckler" userId="73470fc2d5f88927" providerId="LiveId" clId="{A17ECD8A-FB6E-4FBB-9AA0-0B71C18F4DBE}" dt="2021-06-21T20:45:53.417" v="870"/>
          <ac:spMkLst>
            <pc:docMk/>
            <pc:sldMk cId="0" sldId="340"/>
            <ac:spMk id="11" creationId="{765844FD-15B2-4AAA-A470-0F5CE565C512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18" creationId="{1A8C8A14-0D0C-4013-A4A1-F8E3EBB9C501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19" creationId="{3E2DE04E-F211-488E-90F4-AB5E3A77720C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20" creationId="{010D22DC-1DBC-43E6-B33F-B9F63626AD58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21" creationId="{CBD43EE6-B4CC-4768-ADDC-5D61D86F66B4}"/>
          </ac:spMkLst>
        </pc:spChg>
        <pc:spChg chg="del">
          <ac:chgData name="Sidney Seckler" userId="73470fc2d5f88927" providerId="LiveId" clId="{A17ECD8A-FB6E-4FBB-9AA0-0B71C18F4DBE}" dt="2021-06-21T20:45:40.220" v="867" actId="478"/>
          <ac:spMkLst>
            <pc:docMk/>
            <pc:sldMk cId="0" sldId="340"/>
            <ac:spMk id="93187" creationId="{44F1A96D-A491-497B-B8FA-EE289E08955E}"/>
          </ac:spMkLst>
        </pc:spChg>
        <pc:spChg chg="add del">
          <ac:chgData name="Sidney Seckler" userId="73470fc2d5f88927" providerId="LiveId" clId="{A17ECD8A-FB6E-4FBB-9AA0-0B71C18F4DBE}" dt="2021-06-21T20:47:27.082" v="896" actId="478"/>
          <ac:spMkLst>
            <pc:docMk/>
            <pc:sldMk cId="0" sldId="340"/>
            <ac:spMk id="93188" creationId="{147192AF-32B5-485A-A9A1-01C92EF62178}"/>
          </ac:spMkLst>
        </pc:spChg>
        <pc:spChg chg="add del">
          <ac:chgData name="Sidney Seckler" userId="73470fc2d5f88927" providerId="LiveId" clId="{A17ECD8A-FB6E-4FBB-9AA0-0B71C18F4DBE}" dt="2021-06-21T20:47:29.697" v="897" actId="478"/>
          <ac:spMkLst>
            <pc:docMk/>
            <pc:sldMk cId="0" sldId="340"/>
            <ac:spMk id="93189" creationId="{032081C5-E45A-4C8F-AF5D-BEADE62CF20A}"/>
          </ac:spMkLst>
        </pc:spChg>
        <pc:spChg chg="add del">
          <ac:chgData name="Sidney Seckler" userId="73470fc2d5f88927" providerId="LiveId" clId="{A17ECD8A-FB6E-4FBB-9AA0-0B71C18F4DBE}" dt="2021-06-21T20:47:32.265" v="898" actId="478"/>
          <ac:spMkLst>
            <pc:docMk/>
            <pc:sldMk cId="0" sldId="340"/>
            <ac:spMk id="93190" creationId="{9C37F2CE-4233-4CA9-93B2-59471B880199}"/>
          </ac:spMkLst>
        </pc:spChg>
        <pc:spChg chg="mod">
          <ac:chgData name="Sidney Seckler" userId="73470fc2d5f88927" providerId="LiveId" clId="{A17ECD8A-FB6E-4FBB-9AA0-0B71C18F4DBE}" dt="2021-06-21T20:47:59.149" v="902" actId="1076"/>
          <ac:spMkLst>
            <pc:docMk/>
            <pc:sldMk cId="0" sldId="340"/>
            <ac:spMk id="93191" creationId="{0F72FC27-43F2-4FFC-A7C8-019C0AC016AD}"/>
          </ac:spMkLst>
        </pc:spChg>
        <pc:spChg chg="del">
          <ac:chgData name="Sidney Seckler" userId="73470fc2d5f88927" providerId="LiveId" clId="{A17ECD8A-FB6E-4FBB-9AA0-0B71C18F4DBE}" dt="2021-06-21T20:47:48.041" v="900" actId="478"/>
          <ac:spMkLst>
            <pc:docMk/>
            <pc:sldMk cId="0" sldId="340"/>
            <ac:spMk id="93192" creationId="{08BA0AD8-215E-4CCB-8A42-8392E3311F0B}"/>
          </ac:spMkLst>
        </pc:sp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4" creationId="{147192AF-32B5-485A-A9A1-01C92EF62178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6" creationId="{032081C5-E45A-4C8F-AF5D-BEADE62CF20A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8" creationId="{9C37F2CE-4233-4CA9-93B2-59471B880199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1T20:57:31.413" v="1024" actId="1076"/>
        <pc:sldMkLst>
          <pc:docMk/>
          <pc:sldMk cId="0" sldId="348"/>
        </pc:sldMkLst>
        <pc:spChg chg="add del mod">
          <ac:chgData name="Sidney Seckler" userId="73470fc2d5f88927" providerId="LiveId" clId="{A17ECD8A-FB6E-4FBB-9AA0-0B71C18F4DBE}" dt="2021-06-21T20:55:57.310" v="1006" actId="478"/>
          <ac:spMkLst>
            <pc:docMk/>
            <pc:sldMk cId="0" sldId="348"/>
            <ac:spMk id="3" creationId="{97512E10-940D-476A-A125-776497FDF9E8}"/>
          </ac:spMkLst>
        </pc:spChg>
        <pc:spChg chg="add mod">
          <ac:chgData name="Sidney Seckler" userId="73470fc2d5f88927" providerId="LiveId" clId="{A17ECD8A-FB6E-4FBB-9AA0-0B71C18F4DBE}" dt="2021-06-21T20:56:05.716" v="1007"/>
          <ac:spMkLst>
            <pc:docMk/>
            <pc:sldMk cId="0" sldId="348"/>
            <ac:spMk id="9" creationId="{9784F1B8-890F-4973-A52C-A4D2E5F9D93E}"/>
          </ac:spMkLst>
        </pc:spChg>
        <pc:spChg chg="del">
          <ac:chgData name="Sidney Seckler" userId="73470fc2d5f88927" providerId="LiveId" clId="{A17ECD8A-FB6E-4FBB-9AA0-0B71C18F4DBE}" dt="2021-06-21T20:55:51.965" v="1005" actId="478"/>
          <ac:spMkLst>
            <pc:docMk/>
            <pc:sldMk cId="0" sldId="348"/>
            <ac:spMk id="109571" creationId="{FA9C9539-5BAE-42E2-BB58-5D35BB724781}"/>
          </ac:spMkLst>
        </pc:spChg>
        <pc:spChg chg="add mod">
          <ac:chgData name="Sidney Seckler" userId="73470fc2d5f88927" providerId="LiveId" clId="{A17ECD8A-FB6E-4FBB-9AA0-0B71C18F4DBE}" dt="2021-06-21T20:57:31.413" v="1024" actId="1076"/>
          <ac:spMkLst>
            <pc:docMk/>
            <pc:sldMk cId="0" sldId="348"/>
            <ac:spMk id="109572" creationId="{E6FB454D-0531-4E4C-B051-504EF88AC74C}"/>
          </ac:spMkLst>
        </pc:spChg>
        <pc:spChg chg="add mod">
          <ac:chgData name="Sidney Seckler" userId="73470fc2d5f88927" providerId="LiveId" clId="{A17ECD8A-FB6E-4FBB-9AA0-0B71C18F4DBE}" dt="2021-06-21T20:57:21.521" v="1023" actId="1076"/>
          <ac:spMkLst>
            <pc:docMk/>
            <pc:sldMk cId="0" sldId="348"/>
            <ac:spMk id="109573" creationId="{42D010A1-EE35-47F6-91FB-4906D44F9260}"/>
          </ac:spMkLst>
        </pc:spChg>
        <pc:graphicFrameChg chg="del mod replId">
          <ac:chgData name="Sidney Seckler" userId="73470fc2d5f88927" providerId="LiveId" clId="{A17ECD8A-FB6E-4FBB-9AA0-0B71C18F4DBE}" dt="2021-06-21T20:56:17.570" v="1011"/>
          <ac:graphicFrameMkLst>
            <pc:docMk/>
            <pc:sldMk cId="0" sldId="348"/>
            <ac:graphicFrameMk id="4" creationId="{E6FB454D-0531-4E4C-B051-504EF88AC74C}"/>
          </ac:graphicFrameMkLst>
        </pc:graphicFrameChg>
        <pc:graphicFrameChg chg="del mod replId">
          <ac:chgData name="Sidney Seckler" userId="73470fc2d5f88927" providerId="LiveId" clId="{A17ECD8A-FB6E-4FBB-9AA0-0B71C18F4DBE}" dt="2021-06-21T20:56:17.570" v="1011"/>
          <ac:graphicFrameMkLst>
            <pc:docMk/>
            <pc:sldMk cId="0" sldId="348"/>
            <ac:graphicFrameMk id="6" creationId="{42D010A1-EE35-47F6-91FB-4906D44F9260}"/>
          </ac:graphicFrameMkLst>
        </pc:graphicFrameChg>
        <pc:graphicFrameChg chg="add mod">
          <ac:chgData name="Sidney Seckler" userId="73470fc2d5f88927" providerId="LiveId" clId="{A17ECD8A-FB6E-4FBB-9AA0-0B71C18F4DBE}" dt="2021-06-21T20:57:14.797" v="1022" actId="1076"/>
          <ac:graphicFrameMkLst>
            <pc:docMk/>
            <pc:sldMk cId="0" sldId="348"/>
            <ac:graphicFrameMk id="14" creationId="{D56C0DFB-0C5D-4B40-A527-F08727490F7E}"/>
          </ac:graphicFrameMkLst>
        </pc:graphicFrameChg>
        <pc:graphicFrameChg chg="del">
          <ac:chgData name="Sidney Seckler" userId="73470fc2d5f88927" providerId="LiveId" clId="{A17ECD8A-FB6E-4FBB-9AA0-0B71C18F4DBE}" dt="2021-06-21T20:56:13.575" v="1008" actId="478"/>
          <ac:graphicFrameMkLst>
            <pc:docMk/>
            <pc:sldMk cId="0" sldId="348"/>
            <ac:graphicFrameMk id="109574" creationId="{BB768A41-936C-4D8F-8FAA-2643AEE9A2DF}"/>
          </ac:graphicFrameMkLst>
        </pc:graphicFrameChg>
      </pc:sldChg>
      <pc:sldChg chg="del">
        <pc:chgData name="Sidney Seckler" userId="73470fc2d5f88927" providerId="LiveId" clId="{A17ECD8A-FB6E-4FBB-9AA0-0B71C18F4DBE}" dt="2021-06-21T19:03:17.966" v="293" actId="47"/>
        <pc:sldMkLst>
          <pc:docMk/>
          <pc:sldMk cId="0" sldId="448"/>
        </pc:sldMkLst>
      </pc:sldChg>
      <pc:sldChg chg="del">
        <pc:chgData name="Sidney Seckler" userId="73470fc2d5f88927" providerId="LiveId" clId="{A17ECD8A-FB6E-4FBB-9AA0-0B71C18F4DBE}" dt="2021-06-21T19:03:19.640" v="294" actId="47"/>
        <pc:sldMkLst>
          <pc:docMk/>
          <pc:sldMk cId="0" sldId="449"/>
        </pc:sldMkLst>
      </pc:sldChg>
      <pc:sldChg chg="add">
        <pc:chgData name="Sidney Seckler" userId="73470fc2d5f88927" providerId="LiveId" clId="{A17ECD8A-FB6E-4FBB-9AA0-0B71C18F4DBE}" dt="2021-06-21T19:06:00.796" v="300"/>
        <pc:sldMkLst>
          <pc:docMk/>
          <pc:sldMk cId="0" sldId="500"/>
        </pc:sldMkLst>
      </pc:sldChg>
      <pc:sldChg chg="del">
        <pc:chgData name="Sidney Seckler" userId="73470fc2d5f88927" providerId="LiveId" clId="{A17ECD8A-FB6E-4FBB-9AA0-0B71C18F4DBE}" dt="2021-06-21T19:03:22.484" v="296" actId="47"/>
        <pc:sldMkLst>
          <pc:docMk/>
          <pc:sldMk cId="0" sldId="503"/>
        </pc:sldMkLst>
      </pc:sldChg>
      <pc:sldChg chg="add">
        <pc:chgData name="Sidney Seckler" userId="73470fc2d5f88927" providerId="LiveId" clId="{A17ECD8A-FB6E-4FBB-9AA0-0B71C18F4DBE}" dt="2021-06-21T19:05:16.710" v="299"/>
        <pc:sldMkLst>
          <pc:docMk/>
          <pc:sldMk cId="0" sldId="507"/>
        </pc:sldMkLst>
      </pc:sldChg>
      <pc:sldChg chg="del">
        <pc:chgData name="Sidney Seckler" userId="73470fc2d5f88927" providerId="LiveId" clId="{A17ECD8A-FB6E-4FBB-9AA0-0B71C18F4DBE}" dt="2021-06-21T18:59:20.427" v="230" actId="47"/>
        <pc:sldMkLst>
          <pc:docMk/>
          <pc:sldMk cId="111140260" sldId="51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72471014" sldId="527"/>
        </pc:sldMkLst>
      </pc:sldChg>
      <pc:sldChg chg="del">
        <pc:chgData name="Sidney Seckler" userId="73470fc2d5f88927" providerId="LiveId" clId="{A17ECD8A-FB6E-4FBB-9AA0-0B71C18F4DBE}" dt="2021-06-21T19:03:21.461" v="295" actId="47"/>
        <pc:sldMkLst>
          <pc:docMk/>
          <pc:sldMk cId="3427353847" sldId="528"/>
        </pc:sldMkLst>
      </pc:sldChg>
      <pc:sldChg chg="del">
        <pc:chgData name="Sidney Seckler" userId="73470fc2d5f88927" providerId="LiveId" clId="{A17ECD8A-FB6E-4FBB-9AA0-0B71C18F4DBE}" dt="2021-06-21T19:03:24.754" v="297" actId="47"/>
        <pc:sldMkLst>
          <pc:docMk/>
          <pc:sldMk cId="673600176" sldId="52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4098609" sldId="53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375718522" sldId="53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273587842" sldId="53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92605575" sldId="560"/>
        </pc:sldMkLst>
      </pc:sldChg>
      <pc:sldChg chg="del">
        <pc:chgData name="Sidney Seckler" userId="73470fc2d5f88927" providerId="LiveId" clId="{A17ECD8A-FB6E-4FBB-9AA0-0B71C18F4DBE}" dt="2021-06-21T19:03:27.302" v="298" actId="47"/>
        <pc:sldMkLst>
          <pc:docMk/>
          <pc:sldMk cId="244264611" sldId="56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403269387" sldId="56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953215969" sldId="56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529439852" sldId="56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152907026" sldId="56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767501084" sldId="56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422202141" sldId="56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67141476" sldId="56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11482592" sldId="56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240535576" sldId="57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721507650" sldId="57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39118230" sldId="572"/>
        </pc:sldMkLst>
      </pc:sldChg>
      <pc:sldChg chg="addSp delSp modSp add mod">
        <pc:chgData name="Sidney Seckler" userId="73470fc2d5f88927" providerId="LiveId" clId="{A17ECD8A-FB6E-4FBB-9AA0-0B71C18F4DBE}" dt="2021-06-21T20:44:16.393" v="860" actId="20577"/>
        <pc:sldMkLst>
          <pc:docMk/>
          <pc:sldMk cId="1830596487" sldId="573"/>
        </pc:sldMkLst>
        <pc:spChg chg="add del mod">
          <ac:chgData name="Sidney Seckler" userId="73470fc2d5f88927" providerId="LiveId" clId="{A17ECD8A-FB6E-4FBB-9AA0-0B71C18F4DBE}" dt="2021-06-21T20:43:11.998" v="841" actId="478"/>
          <ac:spMkLst>
            <pc:docMk/>
            <pc:sldMk cId="1830596487" sldId="573"/>
            <ac:spMk id="3" creationId="{833AE19F-B358-4C8E-AF85-6DF871049B40}"/>
          </ac:spMkLst>
        </pc:spChg>
        <pc:spChg chg="add mod">
          <ac:chgData name="Sidney Seckler" userId="73470fc2d5f88927" providerId="LiveId" clId="{A17ECD8A-FB6E-4FBB-9AA0-0B71C18F4DBE}" dt="2021-06-21T20:43:19.703" v="842"/>
          <ac:spMkLst>
            <pc:docMk/>
            <pc:sldMk cId="1830596487" sldId="573"/>
            <ac:spMk id="7" creationId="{16F356BC-55F7-464D-9A16-E2D9C05E1899}"/>
          </ac:spMkLst>
        </pc:spChg>
        <pc:spChg chg="del">
          <ac:chgData name="Sidney Seckler" userId="73470fc2d5f88927" providerId="LiveId" clId="{A17ECD8A-FB6E-4FBB-9AA0-0B71C18F4DBE}" dt="2021-06-21T20:43:07.865" v="840" actId="478"/>
          <ac:spMkLst>
            <pc:docMk/>
            <pc:sldMk cId="1830596487" sldId="573"/>
            <ac:spMk id="4099" creationId="{F8B96A61-C72F-4AE6-BD11-C8F2087FCF79}"/>
          </ac:spMkLst>
        </pc:spChg>
        <pc:spChg chg="mod">
          <ac:chgData name="Sidney Seckler" userId="73470fc2d5f88927" providerId="LiveId" clId="{A17ECD8A-FB6E-4FBB-9AA0-0B71C18F4DBE}" dt="2021-06-21T20:44:16.393" v="860" actId="20577"/>
          <ac:spMkLst>
            <pc:docMk/>
            <pc:sldMk cId="1830596487" sldId="573"/>
            <ac:spMk id="4100" creationId="{E5CC45C3-CF65-4286-AA07-1D8008364C0B}"/>
          </ac:spMkLst>
        </pc:spChg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23972007" sldId="57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847601497" sldId="57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405519720" sldId="57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301084301" sldId="57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76565986" sldId="57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03838897" sldId="57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42470385" sldId="57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267990221" sldId="58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721416569" sldId="58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78205803" sldId="58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949770830" sldId="58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829707380" sldId="58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042794260" sldId="58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08906114" sldId="58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24304641" sldId="58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800414301" sldId="58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932148569" sldId="58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03986606" sldId="59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25520512" sldId="59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472380938" sldId="59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127332261" sldId="59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29726014" sldId="59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959851791" sldId="59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88282387" sldId="59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77418303" sldId="59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153052115" sldId="60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800734886" sldId="60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63483154" sldId="60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104851653" sldId="60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76353656" sldId="604"/>
        </pc:sldMkLst>
      </pc:sldChg>
      <pc:sldChg chg="modSp mod">
        <pc:chgData name="Sidney Seckler" userId="73470fc2d5f88927" providerId="LiveId" clId="{A17ECD8A-FB6E-4FBB-9AA0-0B71C18F4DBE}" dt="2021-06-21T18:54:32.586" v="105" actId="1076"/>
        <pc:sldMkLst>
          <pc:docMk/>
          <pc:sldMk cId="0" sldId="605"/>
        </pc:sldMkLst>
        <pc:spChg chg="mod">
          <ac:chgData name="Sidney Seckler" userId="73470fc2d5f88927" providerId="LiveId" clId="{A17ECD8A-FB6E-4FBB-9AA0-0B71C18F4DBE}" dt="2021-06-21T18:54:32.586" v="105" actId="1076"/>
          <ac:spMkLst>
            <pc:docMk/>
            <pc:sldMk cId="0" sldId="605"/>
            <ac:spMk id="3076" creationId="{31E6E0EF-0E9A-494A-B0EA-A07A9CD2074B}"/>
          </ac:spMkLst>
        </pc:spChg>
      </pc:sldChg>
      <pc:sldChg chg="modSp add mod">
        <pc:chgData name="Sidney Seckler" userId="73470fc2d5f88927" providerId="LiveId" clId="{A17ECD8A-FB6E-4FBB-9AA0-0B71C18F4DBE}" dt="2021-06-23T01:16:26.883" v="2670" actId="5793"/>
        <pc:sldMkLst>
          <pc:docMk/>
          <pc:sldMk cId="2564616184" sldId="606"/>
        </pc:sldMkLst>
        <pc:spChg chg="mod">
          <ac:chgData name="Sidney Seckler" userId="73470fc2d5f88927" providerId="LiveId" clId="{A17ECD8A-FB6E-4FBB-9AA0-0B71C18F4DBE}" dt="2021-06-23T01:16:26.883" v="2670" actId="5793"/>
          <ac:spMkLst>
            <pc:docMk/>
            <pc:sldMk cId="2564616184" sldId="606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A17ECD8A-FB6E-4FBB-9AA0-0B71C18F4DBE}" dt="2021-06-23T01:21:17.880" v="2806" actId="14100"/>
        <pc:sldMkLst>
          <pc:docMk/>
          <pc:sldMk cId="2920441286" sldId="607"/>
        </pc:sldMkLst>
        <pc:spChg chg="mod">
          <ac:chgData name="Sidney Seckler" userId="73470fc2d5f88927" providerId="LiveId" clId="{A17ECD8A-FB6E-4FBB-9AA0-0B71C18F4DBE}" dt="2021-06-23T01:21:17.880" v="2806" actId="14100"/>
          <ac:spMkLst>
            <pc:docMk/>
            <pc:sldMk cId="2920441286" sldId="607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A17ECD8A-FB6E-4FBB-9AA0-0B71C18F4DBE}" dt="2021-06-23T01:23:18.388" v="2894" actId="6549"/>
        <pc:sldMkLst>
          <pc:docMk/>
          <pc:sldMk cId="3541643842" sldId="608"/>
        </pc:sldMkLst>
        <pc:spChg chg="mod">
          <ac:chgData name="Sidney Seckler" userId="73470fc2d5f88927" providerId="LiveId" clId="{A17ECD8A-FB6E-4FBB-9AA0-0B71C18F4DBE}" dt="2021-06-23T01:23:18.388" v="2894" actId="6549"/>
          <ac:spMkLst>
            <pc:docMk/>
            <pc:sldMk cId="3541643842" sldId="608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1T19:13:31.015" v="340" actId="14100"/>
        <pc:sldMkLst>
          <pc:docMk/>
          <pc:sldMk cId="805932372" sldId="609"/>
        </pc:sldMkLst>
        <pc:spChg chg="add del mod">
          <ac:chgData name="Sidney Seckler" userId="73470fc2d5f88927" providerId="LiveId" clId="{A17ECD8A-FB6E-4FBB-9AA0-0B71C18F4DBE}" dt="2021-06-21T19:10:11.850" v="305" actId="478"/>
          <ac:spMkLst>
            <pc:docMk/>
            <pc:sldMk cId="805932372" sldId="609"/>
            <ac:spMk id="3" creationId="{D1C2C5B6-DA25-41A6-820A-8B98C22689D5}"/>
          </ac:spMkLst>
        </pc:spChg>
        <pc:spChg chg="add del mod">
          <ac:chgData name="Sidney Seckler" userId="73470fc2d5f88927" providerId="LiveId" clId="{A17ECD8A-FB6E-4FBB-9AA0-0B71C18F4DBE}" dt="2021-06-21T19:10:32.542" v="308" actId="478"/>
          <ac:spMkLst>
            <pc:docMk/>
            <pc:sldMk cId="805932372" sldId="609"/>
            <ac:spMk id="5" creationId="{9D3C939F-8443-420E-B73A-23CC073E4C51}"/>
          </ac:spMkLst>
        </pc:spChg>
        <pc:spChg chg="add mod">
          <ac:chgData name="Sidney Seckler" userId="73470fc2d5f88927" providerId="LiveId" clId="{A17ECD8A-FB6E-4FBB-9AA0-0B71C18F4DBE}" dt="2021-06-21T19:13:31.015" v="340" actId="14100"/>
          <ac:spMkLst>
            <pc:docMk/>
            <pc:sldMk cId="805932372" sldId="609"/>
            <ac:spMk id="6" creationId="{BB45F28D-13FB-4EA8-A1AA-AB89297121CA}"/>
          </ac:spMkLst>
        </pc:spChg>
        <pc:spChg chg="del">
          <ac:chgData name="Sidney Seckler" userId="73470fc2d5f88927" providerId="LiveId" clId="{A17ECD8A-FB6E-4FBB-9AA0-0B71C18F4DBE}" dt="2021-06-21T19:10:29.819" v="307" actId="478"/>
          <ac:spMkLst>
            <pc:docMk/>
            <pc:sldMk cId="805932372" sldId="609"/>
            <ac:spMk id="7" creationId="{F053D0CB-DB61-4E11-912B-D78C8FA8AA4D}"/>
          </ac:spMkLst>
        </pc:spChg>
        <pc:spChg chg="del">
          <ac:chgData name="Sidney Seckler" userId="73470fc2d5f88927" providerId="LiveId" clId="{A17ECD8A-FB6E-4FBB-9AA0-0B71C18F4DBE}" dt="2021-06-21T19:10:09.384" v="304" actId="478"/>
          <ac:spMkLst>
            <pc:docMk/>
            <pc:sldMk cId="805932372" sldId="609"/>
            <ac:spMk id="8" creationId="{3CCFBFB5-8A8F-4EB1-A77C-FF04196D9EC9}"/>
          </ac:spMkLst>
        </pc:spChg>
        <pc:spChg chg="add mod">
          <ac:chgData name="Sidney Seckler" userId="73470fc2d5f88927" providerId="LiveId" clId="{A17ECD8A-FB6E-4FBB-9AA0-0B71C18F4DBE}" dt="2021-06-21T19:10:24.288" v="306"/>
          <ac:spMkLst>
            <pc:docMk/>
            <pc:sldMk cId="805932372" sldId="609"/>
            <ac:spMk id="9" creationId="{D55E3607-6BE3-415B-8797-C062A773112E}"/>
          </ac:spMkLst>
        </pc:spChg>
        <pc:spChg chg="add mod">
          <ac:chgData name="Sidney Seckler" userId="73470fc2d5f88927" providerId="LiveId" clId="{A17ECD8A-FB6E-4FBB-9AA0-0B71C18F4DBE}" dt="2021-06-21T19:11:39.199" v="321" actId="1076"/>
          <ac:spMkLst>
            <pc:docMk/>
            <pc:sldMk cId="805932372" sldId="609"/>
            <ac:spMk id="10" creationId="{9C469069-D36D-46A7-831A-4155B9BED631}"/>
          </ac:spMkLst>
        </pc:spChg>
        <pc:spChg chg="add mod">
          <ac:chgData name="Sidney Seckler" userId="73470fc2d5f88927" providerId="LiveId" clId="{A17ECD8A-FB6E-4FBB-9AA0-0B71C18F4DBE}" dt="2021-06-21T19:11:41.301" v="322" actId="1076"/>
          <ac:spMkLst>
            <pc:docMk/>
            <pc:sldMk cId="805932372" sldId="609"/>
            <ac:spMk id="11" creationId="{B7256E46-FDD0-49D7-84E7-0CFBFDA97C6D}"/>
          </ac:spMkLst>
        </pc:spChg>
        <pc:picChg chg="add mod">
          <ac:chgData name="Sidney Seckler" userId="73470fc2d5f88927" providerId="LiveId" clId="{A17ECD8A-FB6E-4FBB-9AA0-0B71C18F4DBE}" dt="2021-06-21T19:11:53.966" v="333" actId="1038"/>
          <ac:picMkLst>
            <pc:docMk/>
            <pc:sldMk cId="805932372" sldId="609"/>
            <ac:picMk id="12" creationId="{184BF879-187A-48A1-9627-6AA0634B005A}"/>
          </ac:picMkLst>
        </pc:picChg>
      </pc:sldChg>
      <pc:sldChg chg="modSp add mod">
        <pc:chgData name="Sidney Seckler" userId="73470fc2d5f88927" providerId="LiveId" clId="{A17ECD8A-FB6E-4FBB-9AA0-0B71C18F4DBE}" dt="2021-06-21T19:13:42.353" v="342" actId="1076"/>
        <pc:sldMkLst>
          <pc:docMk/>
          <pc:sldMk cId="797617501" sldId="610"/>
        </pc:sldMkLst>
        <pc:spChg chg="mod">
          <ac:chgData name="Sidney Seckler" userId="73470fc2d5f88927" providerId="LiveId" clId="{A17ECD8A-FB6E-4FBB-9AA0-0B71C18F4DBE}" dt="2021-06-21T19:13:42.353" v="342" actId="1076"/>
          <ac:spMkLst>
            <pc:docMk/>
            <pc:sldMk cId="797617501" sldId="610"/>
            <ac:spMk id="6" creationId="{BB45F28D-13FB-4EA8-A1AA-AB89297121CA}"/>
          </ac:spMkLst>
        </pc:spChg>
      </pc:sldChg>
      <pc:sldChg chg="addSp delSp modSp add mod">
        <pc:chgData name="Sidney Seckler" userId="73470fc2d5f88927" providerId="LiveId" clId="{A17ECD8A-FB6E-4FBB-9AA0-0B71C18F4DBE}" dt="2021-06-21T19:15:27.195" v="370" actId="1076"/>
        <pc:sldMkLst>
          <pc:docMk/>
          <pc:sldMk cId="1133107676" sldId="611"/>
        </pc:sldMkLst>
        <pc:spChg chg="mod">
          <ac:chgData name="Sidney Seckler" userId="73470fc2d5f88927" providerId="LiveId" clId="{A17ECD8A-FB6E-4FBB-9AA0-0B71C18F4DBE}" dt="2021-06-21T19:15:27.195" v="370" actId="1076"/>
          <ac:spMkLst>
            <pc:docMk/>
            <pc:sldMk cId="1133107676" sldId="611"/>
            <ac:spMk id="6" creationId="{BB45F28D-13FB-4EA8-A1AA-AB89297121CA}"/>
          </ac:spMkLst>
        </pc:spChg>
        <pc:spChg chg="add mod">
          <ac:chgData name="Sidney Seckler" userId="73470fc2d5f88927" providerId="LiveId" clId="{A17ECD8A-FB6E-4FBB-9AA0-0B71C18F4DBE}" dt="2021-06-21T19:14:43.398" v="353" actId="207"/>
          <ac:spMkLst>
            <pc:docMk/>
            <pc:sldMk cId="1133107676" sldId="611"/>
            <ac:spMk id="8" creationId="{C8A04937-36D9-40FF-9424-54DF24F61F96}"/>
          </ac:spMkLst>
        </pc:spChg>
        <pc:spChg chg="del">
          <ac:chgData name="Sidney Seckler" userId="73470fc2d5f88927" providerId="LiveId" clId="{A17ECD8A-FB6E-4FBB-9AA0-0B71C18F4DBE}" dt="2021-06-21T19:13:54.770" v="345" actId="478"/>
          <ac:spMkLst>
            <pc:docMk/>
            <pc:sldMk cId="1133107676" sldId="611"/>
            <ac:spMk id="10" creationId="{9C469069-D36D-46A7-831A-4155B9BED631}"/>
          </ac:spMkLst>
        </pc:spChg>
        <pc:spChg chg="del">
          <ac:chgData name="Sidney Seckler" userId="73470fc2d5f88927" providerId="LiveId" clId="{A17ECD8A-FB6E-4FBB-9AA0-0B71C18F4DBE}" dt="2021-06-21T19:13:57.554" v="346" actId="478"/>
          <ac:spMkLst>
            <pc:docMk/>
            <pc:sldMk cId="1133107676" sldId="611"/>
            <ac:spMk id="11" creationId="{B7256E46-FDD0-49D7-84E7-0CFBFDA97C6D}"/>
          </ac:spMkLst>
        </pc:spChg>
        <pc:spChg chg="add mod">
          <ac:chgData name="Sidney Seckler" userId="73470fc2d5f88927" providerId="LiveId" clId="{A17ECD8A-FB6E-4FBB-9AA0-0B71C18F4DBE}" dt="2021-06-21T19:14:43.398" v="353" actId="207"/>
          <ac:spMkLst>
            <pc:docMk/>
            <pc:sldMk cId="1133107676" sldId="611"/>
            <ac:spMk id="13" creationId="{859A4622-D602-46FD-A565-0D7F29E889AE}"/>
          </ac:spMkLst>
        </pc:spChg>
        <pc:picChg chg="del">
          <ac:chgData name="Sidney Seckler" userId="73470fc2d5f88927" providerId="LiveId" clId="{A17ECD8A-FB6E-4FBB-9AA0-0B71C18F4DBE}" dt="2021-06-21T19:13:59.158" v="347" actId="478"/>
          <ac:picMkLst>
            <pc:docMk/>
            <pc:sldMk cId="1133107676" sldId="611"/>
            <ac:picMk id="12" creationId="{184BF879-187A-48A1-9627-6AA0634B005A}"/>
          </ac:picMkLst>
        </pc:picChg>
        <pc:picChg chg="add mod">
          <ac:chgData name="Sidney Seckler" userId="73470fc2d5f88927" providerId="LiveId" clId="{A17ECD8A-FB6E-4FBB-9AA0-0B71C18F4DBE}" dt="2021-06-21T19:15:13.464" v="367" actId="1036"/>
          <ac:picMkLst>
            <pc:docMk/>
            <pc:sldMk cId="1133107676" sldId="611"/>
            <ac:picMk id="14" creationId="{49C0F352-9610-4933-93F2-2B5DFF6503AF}"/>
          </ac:picMkLst>
        </pc:picChg>
      </pc:sldChg>
      <pc:sldChg chg="modSp add mod">
        <pc:chgData name="Sidney Seckler" userId="73470fc2d5f88927" providerId="LiveId" clId="{A17ECD8A-FB6E-4FBB-9AA0-0B71C18F4DBE}" dt="2021-06-21T19:15:39.602" v="372" actId="1076"/>
        <pc:sldMkLst>
          <pc:docMk/>
          <pc:sldMk cId="3307726676" sldId="612"/>
        </pc:sldMkLst>
        <pc:spChg chg="mod">
          <ac:chgData name="Sidney Seckler" userId="73470fc2d5f88927" providerId="LiveId" clId="{A17ECD8A-FB6E-4FBB-9AA0-0B71C18F4DBE}" dt="2021-06-21T19:15:39.602" v="372" actId="1076"/>
          <ac:spMkLst>
            <pc:docMk/>
            <pc:sldMk cId="3307726676" sldId="612"/>
            <ac:spMk id="6" creationId="{BB45F28D-13FB-4EA8-A1AA-AB89297121CA}"/>
          </ac:spMkLst>
        </pc:spChg>
      </pc:sldChg>
      <pc:sldChg chg="addSp delSp modSp add mod">
        <pc:chgData name="Sidney Seckler" userId="73470fc2d5f88927" providerId="LiveId" clId="{A17ECD8A-FB6E-4FBB-9AA0-0B71C18F4DBE}" dt="2021-06-21T19:18:19.908" v="386" actId="1076"/>
        <pc:sldMkLst>
          <pc:docMk/>
          <pc:sldMk cId="2798348040" sldId="613"/>
        </pc:sldMkLst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6" creationId="{BB45F28D-13FB-4EA8-A1AA-AB89297121CA}"/>
          </ac:spMkLst>
        </pc:spChg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10" creationId="{9C469069-D36D-46A7-831A-4155B9BED631}"/>
          </ac:spMkLst>
        </pc:spChg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11" creationId="{B7256E46-FDD0-49D7-84E7-0CFBFDA97C6D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16" creationId="{1A7AB7A7-5824-4445-93FB-65B9D1A0DE76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17" creationId="{38FB7EE0-23CD-40CD-B4CC-AF1BF0802CC9}"/>
          </ac:spMkLst>
        </pc:spChg>
        <pc:spChg chg="mod">
          <ac:chgData name="Sidney Seckler" userId="73470fc2d5f88927" providerId="LiveId" clId="{A17ECD8A-FB6E-4FBB-9AA0-0B71C18F4DBE}" dt="2021-06-21T19:18:19.908" v="386" actId="1076"/>
          <ac:spMkLst>
            <pc:docMk/>
            <pc:sldMk cId="2798348040" sldId="613"/>
            <ac:spMk id="19" creationId="{DBAF5ED6-A4F9-49C1-8C67-2CB81B1229DD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29" creationId="{B0D11AAF-A01A-44BB-A12F-18135230B52F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34" creationId="{3B5969DE-953D-44C2-98B0-EA964677CF9E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39" creationId="{5F76823E-25A5-4E2C-81BF-62C35C76380B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44" creationId="{B34FFE0E-5A80-4BC0-91C9-2F15EDE1DE2B}"/>
          </ac:spMkLst>
        </pc:spChg>
        <pc:spChg chg="mod">
          <ac:chgData name="Sidney Seckler" userId="73470fc2d5f88927" providerId="LiveId" clId="{A17ECD8A-FB6E-4FBB-9AA0-0B71C18F4DBE}" dt="2021-06-21T19:17:59.495" v="382" actId="1076"/>
          <ac:spMkLst>
            <pc:docMk/>
            <pc:sldMk cId="2798348040" sldId="613"/>
            <ac:spMk id="48" creationId="{F4D06BD0-0A87-4D0F-803F-BCF6BF9533E8}"/>
          </ac:spMkLst>
        </pc:spChg>
        <pc:spChg chg="mod">
          <ac:chgData name="Sidney Seckler" userId="73470fc2d5f88927" providerId="LiveId" clId="{A17ECD8A-FB6E-4FBB-9AA0-0B71C18F4DBE}" dt="2021-06-21T19:18:07.360" v="384" actId="1076"/>
          <ac:spMkLst>
            <pc:docMk/>
            <pc:sldMk cId="2798348040" sldId="613"/>
            <ac:spMk id="49" creationId="{0406108E-91DC-4692-BB20-2AC6E35879A0}"/>
          </ac:spMkLst>
        </pc:spChg>
        <pc:spChg chg="mod">
          <ac:chgData name="Sidney Seckler" userId="73470fc2d5f88927" providerId="LiveId" clId="{A17ECD8A-FB6E-4FBB-9AA0-0B71C18F4DBE}" dt="2021-06-21T19:18:14.516" v="385" actId="1076"/>
          <ac:spMkLst>
            <pc:docMk/>
            <pc:sldMk cId="2798348040" sldId="613"/>
            <ac:spMk id="50" creationId="{078B1772-745F-4A31-9CD3-984C1FA83793}"/>
          </ac:spMkLst>
        </pc:spChg>
        <pc:spChg chg="mod">
          <ac:chgData name="Sidney Seckler" userId="73470fc2d5f88927" providerId="LiveId" clId="{A17ECD8A-FB6E-4FBB-9AA0-0B71C18F4DBE}" dt="2021-06-21T19:18:03.044" v="383" actId="1076"/>
          <ac:spMkLst>
            <pc:docMk/>
            <pc:sldMk cId="2798348040" sldId="613"/>
            <ac:spMk id="51" creationId="{13A0777C-BAE2-45CA-856D-7F35056F15DA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2" creationId="{05CF486B-FE0E-403D-8307-E6686FD35466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3" creationId="{804AE8F8-4C87-4BE3-A56A-F17651ADB2FB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4" creationId="{B36188D4-9015-4092-85F4-940DA1CA3C5B}"/>
          </ac:spMkLst>
        </pc:spChg>
        <pc:grpChg chg="add mod">
          <ac:chgData name="Sidney Seckler" userId="73470fc2d5f88927" providerId="LiveId" clId="{A17ECD8A-FB6E-4FBB-9AA0-0B71C18F4DBE}" dt="2021-06-21T19:17:54.559" v="381" actId="14100"/>
          <ac:grpSpMkLst>
            <pc:docMk/>
            <pc:sldMk cId="2798348040" sldId="613"/>
            <ac:grpSpMk id="8" creationId="{BD9645DE-B966-42E8-A2CE-DF59A9A5CB3F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3" creationId="{27870B70-F0D7-4BF8-923F-8126E559081D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4" creationId="{CF8F769E-F75B-4255-A88E-CB0FF82A8D15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8" creationId="{AA789D34-2598-4332-90FF-209E433EC949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0" creationId="{E3B496F9-C994-4AC0-984E-4D93429762B4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2" creationId="{60C2254C-A753-4492-B51B-458F91CF7B17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3" creationId="{4DF47235-B95E-47CA-804D-9FFA52329346}"/>
          </ac:grpSpMkLst>
        </pc:grpChg>
        <pc:picChg chg="del">
          <ac:chgData name="Sidney Seckler" userId="73470fc2d5f88927" providerId="LiveId" clId="{A17ECD8A-FB6E-4FBB-9AA0-0B71C18F4DBE}" dt="2021-06-21T19:16:36.463" v="374" actId="478"/>
          <ac:picMkLst>
            <pc:docMk/>
            <pc:sldMk cId="2798348040" sldId="613"/>
            <ac:picMk id="12" creationId="{184BF879-187A-48A1-9627-6AA0634B005A}"/>
          </ac:picMkLst>
        </pc:picChg>
        <pc:picChg chg="mod">
          <ac:chgData name="Sidney Seckler" userId="73470fc2d5f88927" providerId="LiveId" clId="{A17ECD8A-FB6E-4FBB-9AA0-0B71C18F4DBE}" dt="2021-06-21T19:17:32.157" v="376"/>
          <ac:picMkLst>
            <pc:docMk/>
            <pc:sldMk cId="2798348040" sldId="613"/>
            <ac:picMk id="15" creationId="{01002698-58CF-4774-9E31-962F4AE6CBD5}"/>
          </ac:picMkLst>
        </pc:picChg>
        <pc:picChg chg="mod">
          <ac:chgData name="Sidney Seckler" userId="73470fc2d5f88927" providerId="LiveId" clId="{A17ECD8A-FB6E-4FBB-9AA0-0B71C18F4DBE}" dt="2021-06-21T19:17:32.157" v="376"/>
          <ac:picMkLst>
            <pc:docMk/>
            <pc:sldMk cId="2798348040" sldId="613"/>
            <ac:picMk id="21" creationId="{49F17B56-F8A8-48F0-B9C9-77040C0E2FEF}"/>
          </ac:picMkLst>
        </pc:pic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4" creationId="{6C0B6EB3-7D73-416B-9961-672C69D29E17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5" creationId="{0674C618-3BAC-4304-8A14-6739C169F93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6" creationId="{7FE2AEA1-247E-447E-9EE3-F3F51D3FD4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7" creationId="{2D843F11-61D3-4532-8844-0205091C1D4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8" creationId="{B7D03294-2D75-4577-836C-C500AE8012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0" creationId="{4BBCF743-C275-4A32-9850-019CE799905B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1" creationId="{A4BC0D5F-09AE-4FD7-92CF-18C80110A5B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2" creationId="{9A7BB408-A4F1-4717-B431-1240BE4C2EA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3" creationId="{DD31381B-DE2F-403B-BDFC-38E4554C5E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5" creationId="{3F16B7E7-E068-4996-BE22-AEDC77F91122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6" creationId="{7EDED8F6-FF90-4A2D-8D27-4E7F9C8CFE32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7" creationId="{89CDAC8E-1B5A-4063-BFC6-735BFA87A2B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8" creationId="{A14F0179-C16F-4F5A-BC0B-8A002FAFCAB4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0" creationId="{8D47506B-4F5C-4F32-8A3F-627F86DE442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1" creationId="{FA8F0CAB-CDC4-43BF-965D-FD956346B0FB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2" creationId="{68B50D6B-F5F9-4E3A-ACEE-1C6DD54CF8A5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3" creationId="{780218A6-30F8-403B-80F5-B96302AEA970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5" creationId="{0E2B8831-DCFE-4DE7-A367-F31AA9494584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6" creationId="{4BB728E4-FE90-47F2-A64B-63743F0A9056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7" creationId="{96E68363-407E-4A57-AC43-D11A603AADAB}"/>
          </ac:cxnSpMkLst>
        </pc:cxnChg>
      </pc:sldChg>
      <pc:sldChg chg="addSp delSp modSp add mod ord">
        <pc:chgData name="Sidney Seckler" userId="73470fc2d5f88927" providerId="LiveId" clId="{A17ECD8A-FB6E-4FBB-9AA0-0B71C18F4DBE}" dt="2021-06-21T19:26:31.460" v="425" actId="1076"/>
        <pc:sldMkLst>
          <pc:docMk/>
          <pc:sldMk cId="1318053712" sldId="614"/>
        </pc:sldMkLst>
        <pc:spChg chg="add del mod">
          <ac:chgData name="Sidney Seckler" userId="73470fc2d5f88927" providerId="LiveId" clId="{A17ECD8A-FB6E-4FBB-9AA0-0B71C18F4DBE}" dt="2021-06-21T19:23:16.815" v="397" actId="478"/>
          <ac:spMkLst>
            <pc:docMk/>
            <pc:sldMk cId="1318053712" sldId="614"/>
            <ac:spMk id="5" creationId="{C1DE55F1-5F33-45D1-9E2E-71787FC9FE01}"/>
          </ac:spMkLst>
        </pc:spChg>
        <pc:spChg chg="add del">
          <ac:chgData name="Sidney Seckler" userId="73470fc2d5f88927" providerId="LiveId" clId="{A17ECD8A-FB6E-4FBB-9AA0-0B71C18F4DBE}" dt="2021-06-21T19:23:44.436" v="399" actId="478"/>
          <ac:spMkLst>
            <pc:docMk/>
            <pc:sldMk cId="1318053712" sldId="614"/>
            <ac:spMk id="7" creationId="{18E4727F-4809-480E-A984-01448FE133D5}"/>
          </ac:spMkLst>
        </pc:spChg>
        <pc:spChg chg="add mod">
          <ac:chgData name="Sidney Seckler" userId="73470fc2d5f88927" providerId="LiveId" clId="{A17ECD8A-FB6E-4FBB-9AA0-0B71C18F4DBE}" dt="2021-06-21T19:26:28.358" v="424" actId="1076"/>
          <ac:spMkLst>
            <pc:docMk/>
            <pc:sldMk cId="1318053712" sldId="614"/>
            <ac:spMk id="10" creationId="{68AD4741-2FC0-4E25-BCFB-105F1D9FA50E}"/>
          </ac:spMkLst>
        </pc:spChg>
        <pc:spChg chg="mod">
          <ac:chgData name="Sidney Seckler" userId="73470fc2d5f88927" providerId="LiveId" clId="{A17ECD8A-FB6E-4FBB-9AA0-0B71C18F4DBE}" dt="2021-06-21T19:25:27.542" v="409"/>
          <ac:spMkLst>
            <pc:docMk/>
            <pc:sldMk cId="1318053712" sldId="614"/>
            <ac:spMk id="24" creationId="{041125F1-508B-4451-81B1-BE8E306104C8}"/>
          </ac:spMkLst>
        </pc:spChg>
        <pc:spChg chg="mod">
          <ac:chgData name="Sidney Seckler" userId="73470fc2d5f88927" providerId="LiveId" clId="{A17ECD8A-FB6E-4FBB-9AA0-0B71C18F4DBE}" dt="2021-06-21T19:25:27.542" v="409"/>
          <ac:spMkLst>
            <pc:docMk/>
            <pc:sldMk cId="1318053712" sldId="614"/>
            <ac:spMk id="29" creationId="{AB0E098F-19BB-4A36-AB72-A44FAA340095}"/>
          </ac:spMkLst>
        </pc:spChg>
        <pc:spChg chg="del mod">
          <ac:chgData name="Sidney Seckler" userId="73470fc2d5f88927" providerId="LiveId" clId="{A17ECD8A-FB6E-4FBB-9AA0-0B71C18F4DBE}" dt="2021-06-21T19:25:33.862" v="411" actId="478"/>
          <ac:spMkLst>
            <pc:docMk/>
            <pc:sldMk cId="1318053712" sldId="614"/>
            <ac:spMk id="30" creationId="{DF7C968F-B365-4BD9-B14B-F47437EAE113}"/>
          </ac:spMkLst>
        </pc:spChg>
        <pc:spChg chg="add mod">
          <ac:chgData name="Sidney Seckler" userId="73470fc2d5f88927" providerId="LiveId" clId="{A17ECD8A-FB6E-4FBB-9AA0-0B71C18F4DBE}" dt="2021-06-21T19:26:31.460" v="425" actId="1076"/>
          <ac:spMkLst>
            <pc:docMk/>
            <pc:sldMk cId="1318053712" sldId="614"/>
            <ac:spMk id="33" creationId="{C7915898-CB67-49EC-A092-0C0B3A34423D}"/>
          </ac:spMkLst>
        </pc:spChg>
        <pc:grpChg chg="add del mod">
          <ac:chgData name="Sidney Seckler" userId="73470fc2d5f88927" providerId="LiveId" clId="{A17ECD8A-FB6E-4FBB-9AA0-0B71C18F4DBE}" dt="2021-06-21T19:25:36.755" v="412" actId="478"/>
          <ac:grpSpMkLst>
            <pc:docMk/>
            <pc:sldMk cId="1318053712" sldId="614"/>
            <ac:grpSpMk id="11" creationId="{1FD134D0-4810-47D1-ACF1-CACACC62D315}"/>
          </ac:grpSpMkLst>
        </pc:grpChg>
        <pc:grpChg chg="del mod">
          <ac:chgData name="Sidney Seckler" userId="73470fc2d5f88927" providerId="LiveId" clId="{A17ECD8A-FB6E-4FBB-9AA0-0B71C18F4DBE}" dt="2021-06-21T19:25:31.167" v="410" actId="478"/>
          <ac:grpSpMkLst>
            <pc:docMk/>
            <pc:sldMk cId="1318053712" sldId="614"/>
            <ac:grpSpMk id="12" creationId="{2E08EF67-6D8E-44C0-839D-BF3AFF1C4CC2}"/>
          </ac:grpSpMkLst>
        </pc:grpChg>
        <pc:grpChg chg="mod topLvl">
          <ac:chgData name="Sidney Seckler" userId="73470fc2d5f88927" providerId="LiveId" clId="{A17ECD8A-FB6E-4FBB-9AA0-0B71C18F4DBE}" dt="2021-06-21T19:26:21.670" v="422" actId="1076"/>
          <ac:grpSpMkLst>
            <pc:docMk/>
            <pc:sldMk cId="1318053712" sldId="614"/>
            <ac:grpSpMk id="13" creationId="{B272F4ED-46FF-4F57-8F29-F50D42E66191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5" creationId="{780155CD-07DD-4C7A-BC77-736D6D72B951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7" creationId="{0C73FB78-024D-4B48-98B7-72AC7E2EB495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8" creationId="{FC3BB92F-C831-4E6C-A6F1-49189E0693FA}"/>
          </ac:grpSpMkLst>
        </pc:grpChg>
        <pc:graphicFrameChg chg="del mod">
          <ac:chgData name="Sidney Seckler" userId="73470fc2d5f88927" providerId="LiveId" clId="{A17ECD8A-FB6E-4FBB-9AA0-0B71C18F4DBE}" dt="2021-06-21T19:24:30.040" v="401" actId="478"/>
          <ac:graphicFrameMkLst>
            <pc:docMk/>
            <pc:sldMk cId="1318053712" sldId="614"/>
            <ac:graphicFrameMk id="4" creationId="{30DD8D7B-472C-421B-B03D-55747F56C144}"/>
          </ac:graphicFrameMkLst>
        </pc:graphicFrameChg>
        <pc:picChg chg="del mod topLvl">
          <ac:chgData name="Sidney Seckler" userId="73470fc2d5f88927" providerId="LiveId" clId="{A17ECD8A-FB6E-4FBB-9AA0-0B71C18F4DBE}" dt="2021-06-21T19:25:36.755" v="412" actId="478"/>
          <ac:picMkLst>
            <pc:docMk/>
            <pc:sldMk cId="1318053712" sldId="614"/>
            <ac:picMk id="14" creationId="{43294FFA-0746-4E33-9A12-1002F754546F}"/>
          </ac:picMkLst>
        </pc:picChg>
        <pc:picChg chg="mod">
          <ac:chgData name="Sidney Seckler" userId="73470fc2d5f88927" providerId="LiveId" clId="{A17ECD8A-FB6E-4FBB-9AA0-0B71C18F4DBE}" dt="2021-06-21T19:25:27.542" v="409"/>
          <ac:picMkLst>
            <pc:docMk/>
            <pc:sldMk cId="1318053712" sldId="614"/>
            <ac:picMk id="16" creationId="{26CC7C62-F1B1-4558-871E-66420504544B}"/>
          </ac:picMkLst>
        </pc:picChg>
        <pc:picChg chg="del mod">
          <ac:chgData name="Sidney Seckler" userId="73470fc2d5f88927" providerId="LiveId" clId="{A17ECD8A-FB6E-4FBB-9AA0-0B71C18F4DBE}" dt="2021-06-21T19:25:31.167" v="410" actId="478"/>
          <ac:picMkLst>
            <pc:docMk/>
            <pc:sldMk cId="1318053712" sldId="614"/>
            <ac:picMk id="31" creationId="{59BAAF7C-A21B-4334-8FD3-560E107758FC}"/>
          </ac:picMkLst>
        </pc:pic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19" creationId="{3CEE85A6-9B2A-42E7-87A0-0AD98D0C6FA6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0" creationId="{49504DFC-B4EC-4195-AA9C-A9ADCA5ECFB3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1" creationId="{AAF03AA5-32A8-40F2-B88C-87F62571C0F5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2" creationId="{345134D8-A0A0-47C1-9BC4-650569E78FE0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3" creationId="{2EB95429-7890-4A97-8A5D-8C0D4B926A71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5" creationId="{4E11E1F4-C331-461D-B51B-90049E131F37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6" creationId="{9583E658-9C57-4FBD-92FA-7CA10D366AC4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7" creationId="{CACA1F19-F7AE-4B87-9C98-67B4601242E5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8" creationId="{CF8EE9E0-7545-4FED-BF0C-9F0AF7725C45}"/>
          </ac:cxnSpMkLst>
        </pc:cxnChg>
      </pc:sldChg>
      <pc:sldChg chg="addSp modSp add mod">
        <pc:chgData name="Sidney Seckler" userId="73470fc2d5f88927" providerId="LiveId" clId="{A17ECD8A-FB6E-4FBB-9AA0-0B71C18F4DBE}" dt="2021-06-21T19:25:21.596" v="408" actId="1076"/>
        <pc:sldMkLst>
          <pc:docMk/>
          <pc:sldMk cId="3884146594" sldId="615"/>
        </pc:sldMkLst>
        <pc:spChg chg="mod">
          <ac:chgData name="Sidney Seckler" userId="73470fc2d5f88927" providerId="LiveId" clId="{A17ECD8A-FB6E-4FBB-9AA0-0B71C18F4DBE}" dt="2021-06-21T19:25:21.596" v="408" actId="1076"/>
          <ac:spMkLst>
            <pc:docMk/>
            <pc:sldMk cId="3884146594" sldId="615"/>
            <ac:spMk id="18" creationId="{C49A6A32-97D5-4B87-A515-CE4CEB9D8204}"/>
          </ac:spMkLst>
        </pc:spChg>
        <pc:spChg chg="mod">
          <ac:chgData name="Sidney Seckler" userId="73470fc2d5f88927" providerId="LiveId" clId="{A17ECD8A-FB6E-4FBB-9AA0-0B71C18F4DBE}" dt="2021-06-21T19:25:19.180" v="407" actId="1076"/>
          <ac:spMkLst>
            <pc:docMk/>
            <pc:sldMk cId="3884146594" sldId="615"/>
            <ac:spMk id="23" creationId="{2FD6056F-794A-4CA7-B8D5-40F054DC8ECF}"/>
          </ac:spMkLst>
        </pc:spChg>
        <pc:spChg chg="mod">
          <ac:chgData name="Sidney Seckler" userId="73470fc2d5f88927" providerId="LiveId" clId="{A17ECD8A-FB6E-4FBB-9AA0-0B71C18F4DBE}" dt="2021-06-21T19:19:39.102" v="392" actId="255"/>
          <ac:spMkLst>
            <pc:docMk/>
            <pc:sldMk cId="3884146594" sldId="615"/>
            <ac:spMk id="24" creationId="{FEEF3B9D-9185-46E6-A1F5-FA895A1CBF58}"/>
          </ac:spMkLst>
        </pc:spChg>
        <pc:grpChg chg="add mod">
          <ac:chgData name="Sidney Seckler" userId="73470fc2d5f88927" providerId="LiveId" clId="{A17ECD8A-FB6E-4FBB-9AA0-0B71C18F4DBE}" dt="2021-06-21T19:19:30.839" v="391" actId="1076"/>
          <ac:grpSpMkLst>
            <pc:docMk/>
            <pc:sldMk cId="3884146594" sldId="615"/>
            <ac:grpSpMk id="4" creationId="{90431368-867C-443D-A45D-9EBC1D23C481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5" creationId="{723A46D5-A491-45BA-A361-A2CD18C6CCE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6" creationId="{0017E7AD-4BA3-48FE-AE87-008F2924C91B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8" creationId="{DE5DB606-5D62-4429-BA81-F63DBBA7BC8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11" creationId="{C8B85790-EDD5-4A07-BFCB-112D24EA2EA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12" creationId="{62362E55-44FF-4B13-8CD6-18F84429F854}"/>
          </ac:grpSpMkLst>
        </pc:grp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7" creationId="{9034D1A9-D7A3-45AD-BA32-46864F90C77C}"/>
          </ac:picMkLst>
        </pc:pic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10" creationId="{04B2C6AF-A70C-4071-8D87-9DB1DF3FB61A}"/>
          </ac:picMkLst>
        </pc:pic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3" creationId="{A66DDF88-56EC-49DD-ABD0-1DDC3E187CA1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4" creationId="{D484D217-AA50-4694-B40B-F0DC814E905D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5" creationId="{E191CF5E-5EA2-43A3-BDCB-98D70CCF6FE8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6" creationId="{B237FC56-884E-45D8-9FD0-F656D01E6F99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7" creationId="{C470B1BC-8FD9-43CA-83ED-E0ED61E0D44A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9" creationId="{CAF7F885-B12B-45F4-BBD2-9F337CC62648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0" creationId="{63444082-3DF1-4706-A6D2-0CC5F9B8F62A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1" creationId="{2CD04EBC-9B68-4679-83E9-07B7635124A9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2" creationId="{9DEBC845-903B-4F58-BD69-FC8ED9251961}"/>
          </ac:cxnSpMkLst>
        </pc:cxnChg>
      </pc:sldChg>
      <pc:sldChg chg="addSp delSp modSp add mod">
        <pc:chgData name="Sidney Seckler" userId="73470fc2d5f88927" providerId="LiveId" clId="{A17ECD8A-FB6E-4FBB-9AA0-0B71C18F4DBE}" dt="2021-06-21T19:30:30.160" v="475" actId="1076"/>
        <pc:sldMkLst>
          <pc:docMk/>
          <pc:sldMk cId="2766067918" sldId="616"/>
        </pc:sldMkLst>
        <pc:spChg chg="add mod">
          <ac:chgData name="Sidney Seckler" userId="73470fc2d5f88927" providerId="LiveId" clId="{A17ECD8A-FB6E-4FBB-9AA0-0B71C18F4DBE}" dt="2021-06-21T19:30:30.160" v="475" actId="1076"/>
          <ac:spMkLst>
            <pc:docMk/>
            <pc:sldMk cId="2766067918" sldId="616"/>
            <ac:spMk id="3" creationId="{240A6517-805B-49C6-A9D6-61FEBB85B65E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18" creationId="{C49A6A32-97D5-4B87-A515-CE4CEB9D8204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23" creationId="{2FD6056F-794A-4CA7-B8D5-40F054DC8ECF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24" creationId="{FEEF3B9D-9185-46E6-A1F5-FA895A1CBF58}"/>
          </ac:spMkLst>
        </pc:spChg>
        <pc:spChg chg="add mod">
          <ac:chgData name="Sidney Seckler" userId="73470fc2d5f88927" providerId="LiveId" clId="{A17ECD8A-FB6E-4FBB-9AA0-0B71C18F4DBE}" dt="2021-06-21T19:27:29.436" v="433" actId="1076"/>
          <ac:spMkLst>
            <pc:docMk/>
            <pc:sldMk cId="2766067918" sldId="616"/>
            <ac:spMk id="26" creationId="{5DEF66CC-BEDE-447C-8CF5-72169803CE93}"/>
          </ac:spMkLst>
        </pc:spChg>
        <pc:spChg chg="add mod">
          <ac:chgData name="Sidney Seckler" userId="73470fc2d5f88927" providerId="LiveId" clId="{A17ECD8A-FB6E-4FBB-9AA0-0B71C18F4DBE}" dt="2021-06-21T19:30:11.902" v="471" actId="1076"/>
          <ac:spMkLst>
            <pc:docMk/>
            <pc:sldMk cId="2766067918" sldId="616"/>
            <ac:spMk id="27" creationId="{ADF12919-9385-455C-837F-C95C744FC01C}"/>
          </ac:spMkLst>
        </pc:spChg>
        <pc:spChg chg="add mod">
          <ac:chgData name="Sidney Seckler" userId="73470fc2d5f88927" providerId="LiveId" clId="{A17ECD8A-FB6E-4FBB-9AA0-0B71C18F4DBE}" dt="2021-06-21T19:30:23.668" v="474" actId="1076"/>
          <ac:spMkLst>
            <pc:docMk/>
            <pc:sldMk cId="2766067918" sldId="616"/>
            <ac:spMk id="28" creationId="{D99D2027-2C1B-4BC5-BCEB-BB26C9D0E6C3}"/>
          </ac:spMkLst>
        </pc:spChg>
        <pc:grpChg chg="del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4" creationId="{90431368-867C-443D-A45D-9EBC1D23C481}"/>
          </ac:grpSpMkLst>
        </pc:grpChg>
        <pc:grpChg chg="mod topLvl">
          <ac:chgData name="Sidney Seckler" userId="73470fc2d5f88927" providerId="LiveId" clId="{A17ECD8A-FB6E-4FBB-9AA0-0B71C18F4DBE}" dt="2021-06-21T19:27:06.946" v="429" actId="1076"/>
          <ac:grpSpMkLst>
            <pc:docMk/>
            <pc:sldMk cId="2766067918" sldId="616"/>
            <ac:grpSpMk id="5" creationId="{723A46D5-A491-45BA-A361-A2CD18C6CCE4}"/>
          </ac:grpSpMkLst>
        </pc:grpChg>
        <pc:grpChg chg="del mod topLvl">
          <ac:chgData name="Sidney Seckler" userId="73470fc2d5f88927" providerId="LiveId" clId="{A17ECD8A-FB6E-4FBB-9AA0-0B71C18F4DBE}" dt="2021-06-21T19:27:01.076" v="428" actId="478"/>
          <ac:grpSpMkLst>
            <pc:docMk/>
            <pc:sldMk cId="2766067918" sldId="616"/>
            <ac:grpSpMk id="6" creationId="{0017E7AD-4BA3-48FE-AE87-008F2924C91B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8" creationId="{DE5DB606-5D62-4429-BA81-F63DBBA7BC84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11" creationId="{C8B85790-EDD5-4A07-BFCB-112D24EA2EA4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12" creationId="{62362E55-44FF-4B13-8CD6-18F84429F854}"/>
          </ac:grpSpMkLst>
        </pc:grpChg>
        <pc:picChg chg="mod topLvl">
          <ac:chgData name="Sidney Seckler" userId="73470fc2d5f88927" providerId="LiveId" clId="{A17ECD8A-FB6E-4FBB-9AA0-0B71C18F4DBE}" dt="2021-06-21T19:27:06.946" v="429" actId="1076"/>
          <ac:picMkLst>
            <pc:docMk/>
            <pc:sldMk cId="2766067918" sldId="616"/>
            <ac:picMk id="7" creationId="{9034D1A9-D7A3-45AD-BA32-46864F90C77C}"/>
          </ac:picMkLst>
        </pc:picChg>
        <pc:picChg chg="mod">
          <ac:chgData name="Sidney Seckler" userId="73470fc2d5f88927" providerId="LiveId" clId="{A17ECD8A-FB6E-4FBB-9AA0-0B71C18F4DBE}" dt="2021-06-21T19:26:51.966" v="427" actId="165"/>
          <ac:picMkLst>
            <pc:docMk/>
            <pc:sldMk cId="2766067918" sldId="616"/>
            <ac:picMk id="10" creationId="{04B2C6AF-A70C-4071-8D87-9DB1DF3FB61A}"/>
          </ac:picMkLst>
        </pc:picChg>
        <pc:picChg chg="mod">
          <ac:chgData name="Sidney Seckler" userId="73470fc2d5f88927" providerId="LiveId" clId="{A17ECD8A-FB6E-4FBB-9AA0-0B71C18F4DBE}" dt="2021-06-21T19:26:51.966" v="427" actId="165"/>
          <ac:picMkLst>
            <pc:docMk/>
            <pc:sldMk cId="2766067918" sldId="616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3" creationId="{A66DDF88-56EC-49DD-ABD0-1DDC3E187CA1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4" creationId="{D484D217-AA50-4694-B40B-F0DC814E905D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5" creationId="{E191CF5E-5EA2-43A3-BDCB-98D70CCF6FE8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6" creationId="{B237FC56-884E-45D8-9FD0-F656D01E6F99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7" creationId="{C470B1BC-8FD9-43CA-83ED-E0ED61E0D44A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9" creationId="{CAF7F885-B12B-45F4-BBD2-9F337CC62648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0" creationId="{63444082-3DF1-4706-A6D2-0CC5F9B8F62A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1" creationId="{2CD04EBC-9B68-4679-83E9-07B7635124A9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2" creationId="{9DEBC845-903B-4F58-BD69-FC8ED9251961}"/>
          </ac:cxnSpMkLst>
        </pc:cxnChg>
      </pc:sldChg>
      <pc:sldChg chg="addSp delSp modSp add mod">
        <pc:chgData name="Sidney Seckler" userId="73470fc2d5f88927" providerId="LiveId" clId="{A17ECD8A-FB6E-4FBB-9AA0-0B71C18F4DBE}" dt="2021-06-21T19:32:26.685" v="495" actId="1076"/>
        <pc:sldMkLst>
          <pc:docMk/>
          <pc:sldMk cId="3632821871" sldId="617"/>
        </pc:sldMkLst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3" creationId="{240A6517-805B-49C6-A9D6-61FEBB85B65E}"/>
          </ac:spMkLst>
        </pc:spChg>
        <pc:spChg chg="add mod">
          <ac:chgData name="Sidney Seckler" userId="73470fc2d5f88927" providerId="LiveId" clId="{A17ECD8A-FB6E-4FBB-9AA0-0B71C18F4DBE}" dt="2021-06-21T19:32:09.714" v="491" actId="1076"/>
          <ac:spMkLst>
            <pc:docMk/>
            <pc:sldMk cId="3632821871" sldId="617"/>
            <ac:spMk id="13" creationId="{96213618-4BE7-4FAD-820F-D0022316F32E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7" creationId="{979449DF-7B7F-4D29-93B9-38559A97AE4C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8" creationId="{D9F092C7-00FC-4E82-89AB-795965AFE95D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9" creationId="{57ED9122-93A7-45CF-8525-8C57D81E94AA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0" creationId="{8638EE71-DF48-4648-BFC8-2C989F83860C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1" creationId="{5A6EBADC-B168-4294-8411-F5E6DC4B5ACF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2" creationId="{BB716BCD-706D-461E-8422-6B469D47D8C0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3" creationId="{C81137AB-7B3A-43EC-AE26-E6AEDA6E6EDB}"/>
          </ac:spMkLst>
        </pc:spChg>
        <pc:spChg chg="del topLvl">
          <ac:chgData name="Sidney Seckler" userId="73470fc2d5f88927" providerId="LiveId" clId="{A17ECD8A-FB6E-4FBB-9AA0-0B71C18F4DBE}" dt="2021-06-21T19:31:12.866" v="481" actId="478"/>
          <ac:spMkLst>
            <pc:docMk/>
            <pc:sldMk cId="3632821871" sldId="617"/>
            <ac:spMk id="24" creationId="{FEEF3B9D-9185-46E6-A1F5-FA895A1CBF58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6" creationId="{5DEF66CC-BEDE-447C-8CF5-72169803CE93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7" creationId="{ADF12919-9385-455C-837F-C95C744FC01C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8" creationId="{D99D2027-2C1B-4BC5-BCEB-BB26C9D0E6C3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9" creationId="{8D14049B-36B4-48E6-8FAB-789FED9D4CDE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0" creationId="{302D412A-7199-406E-9535-87A4673A897F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1" creationId="{9CE84C98-E2E6-4907-B261-CC456A746727}"/>
          </ac:spMkLst>
        </pc:spChg>
        <pc:spChg chg="mod">
          <ac:chgData name="Sidney Seckler" userId="73470fc2d5f88927" providerId="LiveId" clId="{A17ECD8A-FB6E-4FBB-9AA0-0B71C18F4DBE}" dt="2021-06-21T19:32:26.685" v="495" actId="1076"/>
          <ac:spMkLst>
            <pc:docMk/>
            <pc:sldMk cId="3632821871" sldId="617"/>
            <ac:spMk id="35" creationId="{ECBE6A89-8E28-414C-80D6-4464B7E29AFD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6" creationId="{BC992C63-F55F-4DD9-ADD3-E2B758CD6E00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7" creationId="{D268C3F7-BDC9-4473-AD5B-1A0733A933CC}"/>
          </ac:spMkLst>
        </pc:spChg>
        <pc:spChg chg="mod">
          <ac:chgData name="Sidney Seckler" userId="73470fc2d5f88927" providerId="LiveId" clId="{A17ECD8A-FB6E-4FBB-9AA0-0B71C18F4DBE}" dt="2021-06-21T19:32:23.246" v="494" actId="1076"/>
          <ac:spMkLst>
            <pc:docMk/>
            <pc:sldMk cId="3632821871" sldId="617"/>
            <ac:spMk id="38" creationId="{027795DB-7806-4842-BCC5-587212407775}"/>
          </ac:spMkLst>
        </pc:spChg>
        <pc:grpChg chg="del">
          <ac:chgData name="Sidney Seckler" userId="73470fc2d5f88927" providerId="LiveId" clId="{A17ECD8A-FB6E-4FBB-9AA0-0B71C18F4DBE}" dt="2021-06-21T19:31:12.866" v="481" actId="478"/>
          <ac:grpSpMkLst>
            <pc:docMk/>
            <pc:sldMk cId="3632821871" sldId="617"/>
            <ac:grpSpMk id="5" creationId="{723A46D5-A491-45BA-A361-A2CD18C6CCE4}"/>
          </ac:grpSpMkLst>
        </pc:grpChg>
        <pc:grpChg chg="add mod">
          <ac:chgData name="Sidney Seckler" userId="73470fc2d5f88927" providerId="LiveId" clId="{A17ECD8A-FB6E-4FBB-9AA0-0B71C18F4DBE}" dt="2021-06-21T19:32:17.068" v="493" actId="14100"/>
          <ac:grpSpMkLst>
            <pc:docMk/>
            <pc:sldMk cId="3632821871" sldId="617"/>
            <ac:grpSpMk id="14" creationId="{54BF69E5-E231-42E7-91A0-CCBAC7215201}"/>
          </ac:grpSpMkLst>
        </pc:grpChg>
        <pc:picChg chg="mod">
          <ac:chgData name="Sidney Seckler" userId="73470fc2d5f88927" providerId="LiveId" clId="{A17ECD8A-FB6E-4FBB-9AA0-0B71C18F4DBE}" dt="2021-06-21T19:32:00.600" v="489" actId="1076"/>
          <ac:picMkLst>
            <pc:docMk/>
            <pc:sldMk cId="3632821871" sldId="617"/>
            <ac:picMk id="7" creationId="{9034D1A9-D7A3-45AD-BA32-46864F90C77C}"/>
          </ac:picMkLst>
        </pc:picChg>
        <pc:picChg chg="mod topLvl">
          <ac:chgData name="Sidney Seckler" userId="73470fc2d5f88927" providerId="LiveId" clId="{A17ECD8A-FB6E-4FBB-9AA0-0B71C18F4DBE}" dt="2021-06-21T19:32:06.118" v="490" actId="1076"/>
          <ac:picMkLst>
            <pc:docMk/>
            <pc:sldMk cId="3632821871" sldId="617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15" creationId="{B74B19FD-C4DE-4B1A-A182-532CA58C5535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16" creationId="{AB3E1B78-8048-4BDB-9F0A-E1DB681BA215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2" creationId="{323B33C1-EBCC-4CCD-993B-DE1F6C3340E8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3" creationId="{23A571DB-CDB8-40F7-8680-B65B7407DF93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4" creationId="{4C489C41-EDDF-41F3-9765-CD1595B93F80}"/>
          </ac:cxnSpMkLst>
        </pc:cxnChg>
      </pc:sldChg>
      <pc:sldChg chg="addSp delSp modSp add mod">
        <pc:chgData name="Sidney Seckler" userId="73470fc2d5f88927" providerId="LiveId" clId="{A17ECD8A-FB6E-4FBB-9AA0-0B71C18F4DBE}" dt="2021-06-21T20:29:17.154" v="669" actId="207"/>
        <pc:sldMkLst>
          <pc:docMk/>
          <pc:sldMk cId="3766683695" sldId="618"/>
        </pc:sldMkLst>
        <pc:spChg chg="add mod">
          <ac:chgData name="Sidney Seckler" userId="73470fc2d5f88927" providerId="LiveId" clId="{A17ECD8A-FB6E-4FBB-9AA0-0B71C18F4DBE}" dt="2021-06-21T19:55:37.500" v="618" actId="1076"/>
          <ac:spMkLst>
            <pc:docMk/>
            <pc:sldMk cId="3766683695" sldId="618"/>
            <ac:spMk id="3" creationId="{BAB4F901-0967-4FE6-AA80-496CC3DDE3C6}"/>
          </ac:spMkLst>
        </pc:spChg>
        <pc:spChg chg="mod">
          <ac:chgData name="Sidney Seckler" userId="73470fc2d5f88927" providerId="LiveId" clId="{A17ECD8A-FB6E-4FBB-9AA0-0B71C18F4DBE}" dt="2021-06-21T19:52:51.264" v="521" actId="1076"/>
          <ac:spMkLst>
            <pc:docMk/>
            <pc:sldMk cId="3766683695" sldId="618"/>
            <ac:spMk id="13" creationId="{96213618-4BE7-4FAD-820F-D0022316F32E}"/>
          </ac:spMkLst>
        </pc:spChg>
        <pc:spChg chg="add mod">
          <ac:chgData name="Sidney Seckler" userId="73470fc2d5f88927" providerId="LiveId" clId="{A17ECD8A-FB6E-4FBB-9AA0-0B71C18F4DBE}" dt="2021-06-21T20:29:17.154" v="669" actId="207"/>
          <ac:spMkLst>
            <pc:docMk/>
            <pc:sldMk cId="3766683695" sldId="618"/>
            <ac:spMk id="28" creationId="{0C7D8AB0-438C-489B-BF75-98B1E95DC902}"/>
          </ac:spMkLst>
        </pc:spChg>
        <pc:spChg chg="del mod topLvl">
          <ac:chgData name="Sidney Seckler" userId="73470fc2d5f88927" providerId="LiveId" clId="{A17ECD8A-FB6E-4FBB-9AA0-0B71C18F4DBE}" dt="2021-06-21T19:51:18.924" v="509" actId="478"/>
          <ac:spMkLst>
            <pc:docMk/>
            <pc:sldMk cId="3766683695" sldId="618"/>
            <ac:spMk id="41" creationId="{F652738F-FCEE-42F8-AEA0-F7145F8D04EA}"/>
          </ac:spMkLst>
        </pc:spChg>
        <pc:spChg chg="mod">
          <ac:chgData name="Sidney Seckler" userId="73470fc2d5f88927" providerId="LiveId" clId="{A17ECD8A-FB6E-4FBB-9AA0-0B71C18F4DBE}" dt="2021-06-21T19:51:46.910" v="516" actId="1076"/>
          <ac:spMkLst>
            <pc:docMk/>
            <pc:sldMk cId="3766683695" sldId="618"/>
            <ac:spMk id="44" creationId="{D0385A89-754B-4B85-9CDE-3C6B758CA571}"/>
          </ac:spMkLst>
        </pc:spChg>
        <pc:spChg chg="mod">
          <ac:chgData name="Sidney Seckler" userId="73470fc2d5f88927" providerId="LiveId" clId="{A17ECD8A-FB6E-4FBB-9AA0-0B71C18F4DBE}" dt="2021-06-21T19:52:21.967" v="518" actId="1076"/>
          <ac:spMkLst>
            <pc:docMk/>
            <pc:sldMk cId="3766683695" sldId="618"/>
            <ac:spMk id="48" creationId="{FA70C07C-8849-4CDD-8EBC-B1F4899AF01F}"/>
          </ac:spMkLst>
        </pc:spChg>
        <pc:spChg chg="mod">
          <ac:chgData name="Sidney Seckler" userId="73470fc2d5f88927" providerId="LiveId" clId="{A17ECD8A-FB6E-4FBB-9AA0-0B71C18F4DBE}" dt="2021-06-21T19:51:24.144" v="510" actId="1076"/>
          <ac:spMkLst>
            <pc:docMk/>
            <pc:sldMk cId="3766683695" sldId="618"/>
            <ac:spMk id="49" creationId="{915903A4-F9F2-4080-B2A4-05A5360CA6CA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0" creationId="{B5ACBFC3-AA8C-4266-A62A-5A2F486E587B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1" creationId="{5F156B21-2754-42C1-94FD-DD92F1773186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2" creationId="{4C04E561-4363-4EFA-9BE8-DA3D89453037}"/>
          </ac:spMkLst>
        </pc:spChg>
        <pc:spChg chg="del mod">
          <ac:chgData name="Sidney Seckler" userId="73470fc2d5f88927" providerId="LiveId" clId="{A17ECD8A-FB6E-4FBB-9AA0-0B71C18F4DBE}" dt="2021-06-21T19:51:15.229" v="508" actId="478"/>
          <ac:spMkLst>
            <pc:docMk/>
            <pc:sldMk cId="3766683695" sldId="618"/>
            <ac:spMk id="54" creationId="{0D8385C2-B50F-4C28-A388-39DFE606DA68}"/>
          </ac:spMkLst>
        </pc:spChg>
        <pc:spChg chg="mod">
          <ac:chgData name="Sidney Seckler" userId="73470fc2d5f88927" providerId="LiveId" clId="{A17ECD8A-FB6E-4FBB-9AA0-0B71C18F4DBE}" dt="2021-06-21T19:51:33.677" v="512" actId="1076"/>
          <ac:spMkLst>
            <pc:docMk/>
            <pc:sldMk cId="3766683695" sldId="618"/>
            <ac:spMk id="56" creationId="{408EDBA1-052E-44D5-AE72-22E7617627C2}"/>
          </ac:spMkLst>
        </pc:spChg>
        <pc:spChg chg="mod">
          <ac:chgData name="Sidney Seckler" userId="73470fc2d5f88927" providerId="LiveId" clId="{A17ECD8A-FB6E-4FBB-9AA0-0B71C18F4DBE}" dt="2021-06-21T19:51:36.116" v="513" actId="1076"/>
          <ac:spMkLst>
            <pc:docMk/>
            <pc:sldMk cId="3766683695" sldId="618"/>
            <ac:spMk id="60" creationId="{46DBF75C-BF2A-432E-A2DD-561E34AB7CD5}"/>
          </ac:spMkLst>
        </pc:spChg>
        <pc:spChg chg="mod">
          <ac:chgData name="Sidney Seckler" userId="73470fc2d5f88927" providerId="LiveId" clId="{A17ECD8A-FB6E-4FBB-9AA0-0B71C18F4DBE}" dt="2021-06-21T20:03:16.937" v="667" actId="1076"/>
          <ac:spMkLst>
            <pc:docMk/>
            <pc:sldMk cId="3766683695" sldId="618"/>
            <ac:spMk id="70" creationId="{94E0B64C-7597-4A18-90F0-5C9555C578CA}"/>
          </ac:spMkLst>
        </pc:spChg>
        <pc:spChg chg="mod">
          <ac:chgData name="Sidney Seckler" userId="73470fc2d5f88927" providerId="LiveId" clId="{A17ECD8A-FB6E-4FBB-9AA0-0B71C18F4DBE}" dt="2021-06-21T20:03:20.466" v="668" actId="1076"/>
          <ac:spMkLst>
            <pc:docMk/>
            <pc:sldMk cId="3766683695" sldId="618"/>
            <ac:spMk id="75" creationId="{489D1BD8-C216-43BA-AC46-FEFE5CD40407}"/>
          </ac:spMkLst>
        </pc:spChg>
        <pc:spChg chg="add mod">
          <ac:chgData name="Sidney Seckler" userId="73470fc2d5f88927" providerId="LiveId" clId="{A17ECD8A-FB6E-4FBB-9AA0-0B71C18F4DBE}" dt="2021-06-21T19:55:42.226" v="619" actId="20577"/>
          <ac:spMkLst>
            <pc:docMk/>
            <pc:sldMk cId="3766683695" sldId="618"/>
            <ac:spMk id="76" creationId="{E26B014C-8549-41FD-9791-614FA1039438}"/>
          </ac:spMkLst>
        </pc:spChg>
        <pc:grpChg chg="del">
          <ac:chgData name="Sidney Seckler" userId="73470fc2d5f88927" providerId="LiveId" clId="{A17ECD8A-FB6E-4FBB-9AA0-0B71C18F4DBE}" dt="2021-06-21T19:49:39.303" v="497" actId="478"/>
          <ac:grpSpMkLst>
            <pc:docMk/>
            <pc:sldMk cId="3766683695" sldId="618"/>
            <ac:grpSpMk id="14" creationId="{54BF69E5-E231-42E7-91A0-CCBAC7215201}"/>
          </ac:grpSpMkLst>
        </pc:grpChg>
        <pc:grpChg chg="add del mod">
          <ac:chgData name="Sidney Seckler" userId="73470fc2d5f88927" providerId="LiveId" clId="{A17ECD8A-FB6E-4FBB-9AA0-0B71C18F4DBE}" dt="2021-06-21T19:51:18.924" v="509" actId="478"/>
          <ac:grpSpMkLst>
            <pc:docMk/>
            <pc:sldMk cId="3766683695" sldId="618"/>
            <ac:grpSpMk id="39" creationId="{3A8AD86B-45D0-4395-9160-29F1222A70CE}"/>
          </ac:grpSpMkLst>
        </pc:grpChg>
        <pc:grpChg chg="mod topLvl">
          <ac:chgData name="Sidney Seckler" userId="73470fc2d5f88927" providerId="LiveId" clId="{A17ECD8A-FB6E-4FBB-9AA0-0B71C18F4DBE}" dt="2021-06-21T19:52:49.046" v="520" actId="1076"/>
          <ac:grpSpMkLst>
            <pc:docMk/>
            <pc:sldMk cId="3766683695" sldId="618"/>
            <ac:grpSpMk id="40" creationId="{3D3A8AB4-B9D7-442F-BAB6-018002E50C13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42" creationId="{00ECEF97-D94A-4C74-B279-56C902349829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43" creationId="{5D54DAC2-5370-4DC5-8C1A-DA4CDE06B345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53" creationId="{4A0439A6-622D-4594-B934-BFE472BED8FE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59" creationId="{05F179A0-FDAF-41B2-934E-29739FB38E51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1" creationId="{45C3B36D-AA90-4AF4-AC43-085929B82741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3" creationId="{648A53ED-9CE0-4411-A5EA-D402EC010258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4" creationId="{2EA4B69D-FBD7-462A-89D4-4F4334EB3F24}"/>
          </ac:grpSpMkLst>
        </pc:grpChg>
        <pc:picChg chg="del">
          <ac:chgData name="Sidney Seckler" userId="73470fc2d5f88927" providerId="LiveId" clId="{A17ECD8A-FB6E-4FBB-9AA0-0B71C18F4DBE}" dt="2021-06-21T19:49:41.184" v="498" actId="478"/>
          <ac:picMkLst>
            <pc:docMk/>
            <pc:sldMk cId="3766683695" sldId="618"/>
            <ac:picMk id="7" creationId="{9034D1A9-D7A3-45AD-BA32-46864F90C77C}"/>
          </ac:picMkLst>
        </pc:picChg>
        <pc:picChg chg="del">
          <ac:chgData name="Sidney Seckler" userId="73470fc2d5f88927" providerId="LiveId" clId="{A17ECD8A-FB6E-4FBB-9AA0-0B71C18F4DBE}" dt="2021-06-21T19:49:43.015" v="499" actId="478"/>
          <ac:picMkLst>
            <pc:docMk/>
            <pc:sldMk cId="3766683695" sldId="618"/>
            <ac:picMk id="25" creationId="{757CA19D-6FD9-4030-95DC-555784A86849}"/>
          </ac:picMkLst>
        </pc:picChg>
        <pc:picChg chg="mod">
          <ac:chgData name="Sidney Seckler" userId="73470fc2d5f88927" providerId="LiveId" clId="{A17ECD8A-FB6E-4FBB-9AA0-0B71C18F4DBE}" dt="2021-06-21T19:50:49.243" v="503"/>
          <ac:picMkLst>
            <pc:docMk/>
            <pc:sldMk cId="3766683695" sldId="618"/>
            <ac:picMk id="62" creationId="{E92BA4F8-ABEC-46F3-9282-741DB29759D4}"/>
          </ac:picMkLst>
        </pc:pic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5" creationId="{B55346B1-E49F-428B-84AF-03EC0EAFC8AE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6" creationId="{B28C4D45-54D2-4752-855A-4FEA0D880AAC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7" creationId="{A37540C4-C5D0-4FC1-B967-FF479F54AC6B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5" creationId="{731645BB-8722-4499-8734-4A088C27E235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7" creationId="{2F5912F9-5E44-4772-A59C-D0B20934049C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8" creationId="{26144B80-E1CB-4094-B4D1-E2115FA48E4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5" creationId="{631EFA53-C871-43C5-8F78-D3F3AA68B640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6" creationId="{E707E21E-E39F-4E9B-823D-FBEDAE78D7E4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7" creationId="{0F2A57E5-653C-40FC-9F41-B7D7368D0D39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8" creationId="{529FFFED-CC40-42C3-93E4-3BD652F8FD04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9" creationId="{AC23A158-5B5E-4152-92CF-335880F507A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1" creationId="{0672947C-F301-4001-BEFE-302A258124CA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2" creationId="{1275A84B-1BFE-442C-B2C9-16F0AE20A916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3" creationId="{CE9307C9-83F8-4D89-80B5-269793FA699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4" creationId="{B2FB73F7-72E4-4E30-9071-72CBC9E8016E}"/>
          </ac:cxnSpMkLst>
        </pc:cxnChg>
      </pc:sldChg>
      <pc:sldChg chg="addSp delSp modSp add mod">
        <pc:chgData name="Sidney Seckler" userId="73470fc2d5f88927" providerId="LiveId" clId="{A17ECD8A-FB6E-4FBB-9AA0-0B71C18F4DBE}" dt="2021-06-21T20:29:23.387" v="670" actId="207"/>
        <pc:sldMkLst>
          <pc:docMk/>
          <pc:sldMk cId="1067169576" sldId="619"/>
        </pc:sldMkLst>
        <pc:spChg chg="del">
          <ac:chgData name="Sidney Seckler" userId="73470fc2d5f88927" providerId="LiveId" clId="{A17ECD8A-FB6E-4FBB-9AA0-0B71C18F4DBE}" dt="2021-06-21T19:56:57.504" v="631" actId="478"/>
          <ac:spMkLst>
            <pc:docMk/>
            <pc:sldMk cId="1067169576" sldId="619"/>
            <ac:spMk id="3" creationId="{BAB4F901-0967-4FE6-AA80-496CC3DDE3C6}"/>
          </ac:spMkLst>
        </pc:spChg>
        <pc:spChg chg="mod">
          <ac:chgData name="Sidney Seckler" userId="73470fc2d5f88927" providerId="LiveId" clId="{A17ECD8A-FB6E-4FBB-9AA0-0B71C18F4DBE}" dt="2021-06-21T19:58:08.935" v="644" actId="1076"/>
          <ac:spMkLst>
            <pc:docMk/>
            <pc:sldMk cId="1067169576" sldId="619"/>
            <ac:spMk id="13" creationId="{96213618-4BE7-4FAD-820F-D0022316F32E}"/>
          </ac:spMkLst>
        </pc:spChg>
        <pc:spChg chg="mod">
          <ac:chgData name="Sidney Seckler" userId="73470fc2d5f88927" providerId="LiveId" clId="{A17ECD8A-FB6E-4FBB-9AA0-0B71C18F4DBE}" dt="2021-06-21T20:29:23.387" v="670" actId="207"/>
          <ac:spMkLst>
            <pc:docMk/>
            <pc:sldMk cId="1067169576" sldId="619"/>
            <ac:spMk id="28" creationId="{0C7D8AB0-438C-489B-BF75-98B1E95DC902}"/>
          </ac:spMkLst>
        </pc:spChg>
        <pc:spChg chg="add mod">
          <ac:chgData name="Sidney Seckler" userId="73470fc2d5f88927" providerId="LiveId" clId="{A17ECD8A-FB6E-4FBB-9AA0-0B71C18F4DBE}" dt="2021-06-21T19:58:18.669" v="646" actId="1076"/>
          <ac:spMkLst>
            <pc:docMk/>
            <pc:sldMk cId="1067169576" sldId="619"/>
            <ac:spMk id="54" creationId="{108FB870-0198-4C88-8CAA-415CC392552D}"/>
          </ac:spMkLst>
        </pc:spChg>
        <pc:spChg chg="del">
          <ac:chgData name="Sidney Seckler" userId="73470fc2d5f88927" providerId="LiveId" clId="{A17ECD8A-FB6E-4FBB-9AA0-0B71C18F4DBE}" dt="2021-06-21T19:56:55.715" v="630" actId="478"/>
          <ac:spMkLst>
            <pc:docMk/>
            <pc:sldMk cId="1067169576" sldId="619"/>
            <ac:spMk id="76" creationId="{E26B014C-8549-41FD-9791-614FA1039438}"/>
          </ac:spMkLst>
        </pc:spChg>
        <pc:spChg chg="add del mod">
          <ac:chgData name="Sidney Seckler" userId="73470fc2d5f88927" providerId="LiveId" clId="{A17ECD8A-FB6E-4FBB-9AA0-0B71C18F4DBE}" dt="2021-06-21T19:57:53.539" v="640" actId="478"/>
          <ac:spMkLst>
            <pc:docMk/>
            <pc:sldMk cId="1067169576" sldId="619"/>
            <ac:spMk id="77" creationId="{6206966A-1A10-4BE9-BD4B-DDC288C31029}"/>
          </ac:spMkLst>
        </pc:spChg>
        <pc:spChg chg="add del mod">
          <ac:chgData name="Sidney Seckler" userId="73470fc2d5f88927" providerId="LiveId" clId="{A17ECD8A-FB6E-4FBB-9AA0-0B71C18F4DBE}" dt="2021-06-21T19:57:42.481" v="638"/>
          <ac:spMkLst>
            <pc:docMk/>
            <pc:sldMk cId="1067169576" sldId="619"/>
            <ac:spMk id="78" creationId="{7C7E97F4-924F-471E-B162-0CB9C5863642}"/>
          </ac:spMkLst>
        </pc:spChg>
        <pc:grpChg chg="del">
          <ac:chgData name="Sidney Seckler" userId="73470fc2d5f88927" providerId="LiveId" clId="{A17ECD8A-FB6E-4FBB-9AA0-0B71C18F4DBE}" dt="2021-06-21T19:56:04.368" v="621" actId="478"/>
          <ac:grpSpMkLst>
            <pc:docMk/>
            <pc:sldMk cId="1067169576" sldId="619"/>
            <ac:grpSpMk id="40" creationId="{3D3A8AB4-B9D7-442F-BAB6-018002E50C13}"/>
          </ac:grpSpMkLst>
        </pc:grpChg>
      </pc:sldChg>
      <pc:sldChg chg="delSp modSp add mod">
        <pc:chgData name="Sidney Seckler" userId="73470fc2d5f88927" providerId="LiveId" clId="{A17ECD8A-FB6E-4FBB-9AA0-0B71C18F4DBE}" dt="2021-06-21T19:59:45.708" v="659" actId="207"/>
        <pc:sldMkLst>
          <pc:docMk/>
          <pc:sldMk cId="3291086303" sldId="620"/>
        </pc:sldMkLst>
        <pc:spChg chg="del">
          <ac:chgData name="Sidney Seckler" userId="73470fc2d5f88927" providerId="LiveId" clId="{A17ECD8A-FB6E-4FBB-9AA0-0B71C18F4DBE}" dt="2021-06-21T19:58:25.996" v="647" actId="478"/>
          <ac:spMkLst>
            <pc:docMk/>
            <pc:sldMk cId="3291086303" sldId="620"/>
            <ac:spMk id="13" creationId="{96213618-4BE7-4FAD-820F-D0022316F32E}"/>
          </ac:spMkLst>
        </pc:spChg>
        <pc:spChg chg="del">
          <ac:chgData name="Sidney Seckler" userId="73470fc2d5f88927" providerId="LiveId" clId="{A17ECD8A-FB6E-4FBB-9AA0-0B71C18F4DBE}" dt="2021-06-21T19:58:25.996" v="647" actId="478"/>
          <ac:spMkLst>
            <pc:docMk/>
            <pc:sldMk cId="3291086303" sldId="620"/>
            <ac:spMk id="28" creationId="{0C7D8AB0-438C-489B-BF75-98B1E95DC902}"/>
          </ac:spMkLst>
        </pc:spChg>
        <pc:spChg chg="mod">
          <ac:chgData name="Sidney Seckler" userId="73470fc2d5f88927" providerId="LiveId" clId="{A17ECD8A-FB6E-4FBB-9AA0-0B71C18F4DBE}" dt="2021-06-21T19:58:29.849" v="648" actId="1076"/>
          <ac:spMkLst>
            <pc:docMk/>
            <pc:sldMk cId="3291086303" sldId="620"/>
            <ac:spMk id="54" creationId="{108FB870-0198-4C88-8CAA-415CC392552D}"/>
          </ac:spMkLst>
        </pc:spChg>
        <pc:spChg chg="mod">
          <ac:chgData name="Sidney Seckler" userId="73470fc2d5f88927" providerId="LiveId" clId="{A17ECD8A-FB6E-4FBB-9AA0-0B71C18F4DBE}" dt="2021-06-21T19:59:45.708" v="659" actId="207"/>
          <ac:spMkLst>
            <pc:docMk/>
            <pc:sldMk cId="3291086303" sldId="620"/>
            <ac:spMk id="77" creationId="{6206966A-1A10-4BE9-BD4B-DDC288C31029}"/>
          </ac:spMkLst>
        </pc:spChg>
      </pc:sldChg>
      <pc:sldChg chg="addSp delSp modSp add mod">
        <pc:chgData name="Sidney Seckler" userId="73470fc2d5f88927" providerId="LiveId" clId="{A17ECD8A-FB6E-4FBB-9AA0-0B71C18F4DBE}" dt="2021-06-21T20:00:25.436" v="666" actId="1076"/>
        <pc:sldMkLst>
          <pc:docMk/>
          <pc:sldMk cId="3047755565" sldId="621"/>
        </pc:sldMkLst>
        <pc:spChg chg="add mod">
          <ac:chgData name="Sidney Seckler" userId="73470fc2d5f88927" providerId="LiveId" clId="{A17ECD8A-FB6E-4FBB-9AA0-0B71C18F4DBE}" dt="2021-06-21T20:00:25.436" v="666" actId="1076"/>
          <ac:spMkLst>
            <pc:docMk/>
            <pc:sldMk cId="3047755565" sldId="621"/>
            <ac:spMk id="7" creationId="{9AE049F5-2C26-4E50-AA8A-693855BDA71D}"/>
          </ac:spMkLst>
        </pc:spChg>
        <pc:spChg chg="del">
          <ac:chgData name="Sidney Seckler" userId="73470fc2d5f88927" providerId="LiveId" clId="{A17ECD8A-FB6E-4FBB-9AA0-0B71C18F4DBE}" dt="2021-06-21T19:59:29.963" v="656" actId="478"/>
          <ac:spMkLst>
            <pc:docMk/>
            <pc:sldMk cId="3047755565" sldId="621"/>
            <ac:spMk id="54" creationId="{108FB870-0198-4C88-8CAA-415CC392552D}"/>
          </ac:spMkLst>
        </pc:spChg>
        <pc:spChg chg="mod">
          <ac:chgData name="Sidney Seckler" userId="73470fc2d5f88927" providerId="LiveId" clId="{A17ECD8A-FB6E-4FBB-9AA0-0B71C18F4DBE}" dt="2021-06-21T19:59:40.291" v="658" actId="207"/>
          <ac:spMkLst>
            <pc:docMk/>
            <pc:sldMk cId="3047755565" sldId="621"/>
            <ac:spMk id="77" creationId="{6206966A-1A10-4BE9-BD4B-DDC288C31029}"/>
          </ac:spMkLst>
        </pc:spChg>
      </pc:sldChg>
      <pc:sldChg chg="addSp delSp modSp add mod">
        <pc:chgData name="Sidney Seckler" userId="73470fc2d5f88927" providerId="LiveId" clId="{A17ECD8A-FB6E-4FBB-9AA0-0B71C18F4DBE}" dt="2021-06-21T20:40:06.701" v="735" actId="1036"/>
        <pc:sldMkLst>
          <pc:docMk/>
          <pc:sldMk cId="1751111582" sldId="622"/>
        </pc:sldMkLst>
        <pc:spChg chg="del">
          <ac:chgData name="Sidney Seckler" userId="73470fc2d5f88927" providerId="LiveId" clId="{A17ECD8A-FB6E-4FBB-9AA0-0B71C18F4DBE}" dt="2021-06-21T20:29:50.026" v="672" actId="478"/>
          <ac:spMkLst>
            <pc:docMk/>
            <pc:sldMk cId="1751111582" sldId="622"/>
            <ac:spMk id="7" creationId="{9AE049F5-2C26-4E50-AA8A-693855BDA71D}"/>
          </ac:spMkLst>
        </pc:spChg>
        <pc:spChg chg="add del mod">
          <ac:chgData name="Sidney Seckler" userId="73470fc2d5f88927" providerId="LiveId" clId="{A17ECD8A-FB6E-4FBB-9AA0-0B71C18F4DBE}" dt="2021-06-21T20:38:56.930" v="723" actId="478"/>
          <ac:spMkLst>
            <pc:docMk/>
            <pc:sldMk cId="1751111582" sldId="622"/>
            <ac:spMk id="8" creationId="{3ACFF386-7085-4C6C-BE70-7ABCD31E926C}"/>
          </ac:spMkLst>
        </pc:spChg>
        <pc:spChg chg="add del mod">
          <ac:chgData name="Sidney Seckler" userId="73470fc2d5f88927" providerId="LiveId" clId="{A17ECD8A-FB6E-4FBB-9AA0-0B71C18F4DBE}" dt="2021-06-21T20:38:53.069" v="722" actId="478"/>
          <ac:spMkLst>
            <pc:docMk/>
            <pc:sldMk cId="1751111582" sldId="622"/>
            <ac:spMk id="10" creationId="{730A7669-C138-4D75-B9BB-7A88EA1F3ED2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18" creationId="{5DB9EBB1-C597-493D-9E9B-4DFDBCF6DAA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19" creationId="{A6B49619-539D-4386-99DE-F541D724CF6C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0" creationId="{A5A5FE49-FD66-496A-803A-4720A48A96D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1" creationId="{15AB9C60-7164-4DCB-8024-62AABD39FCE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2" creationId="{5B998E23-293A-452B-A4BB-0A4454AE0681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3" creationId="{5E8ABDFC-2BA3-49CA-8033-7159110CDE0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4" creationId="{6DF31B3F-7B1D-48A6-A2B3-FC46BE2EC05E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5" creationId="{532CD436-EE49-4D17-8BD1-94B4DB3F87F8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7" creationId="{AE8C70B3-5D35-44EE-9027-976DB9C880E6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8" creationId="{DF2C76B2-362B-4913-99C8-B075394429A1}"/>
          </ac:spMkLst>
        </pc:spChg>
        <pc:spChg chg="mod">
          <ac:chgData name="Sidney Seckler" userId="73470fc2d5f88927" providerId="LiveId" clId="{A17ECD8A-FB6E-4FBB-9AA0-0B71C18F4DBE}" dt="2021-06-21T20:39:43.209" v="728" actId="255"/>
          <ac:spMkLst>
            <pc:docMk/>
            <pc:sldMk cId="1751111582" sldId="622"/>
            <ac:spMk id="30" creationId="{CBD3605C-0DB6-470B-A974-33A8FA66C8E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2" creationId="{14F165AD-8005-4885-93CC-C8E8552274AA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3" creationId="{6645DB1A-B7F3-4D05-AF25-25E0A537BA0F}"/>
          </ac:spMkLst>
        </pc:spChg>
        <pc:spChg chg="mod">
          <ac:chgData name="Sidney Seckler" userId="73470fc2d5f88927" providerId="LiveId" clId="{A17ECD8A-FB6E-4FBB-9AA0-0B71C18F4DBE}" dt="2021-06-21T20:39:38.379" v="727" actId="255"/>
          <ac:spMkLst>
            <pc:docMk/>
            <pc:sldMk cId="1751111582" sldId="622"/>
            <ac:spMk id="35" creationId="{A62479C9-7418-4304-AA14-1FF8F7A2F44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6" creationId="{8243A0E6-2808-4310-8F9E-06FBFE5897CE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8" creationId="{4B793C2D-1E41-4BA8-BA35-24265C58E9D7}"/>
          </ac:spMkLst>
        </pc:spChg>
        <pc:spChg chg="mod">
          <ac:chgData name="Sidney Seckler" userId="73470fc2d5f88927" providerId="LiveId" clId="{A17ECD8A-FB6E-4FBB-9AA0-0B71C18F4DBE}" dt="2021-06-21T20:39:32.911" v="726" actId="255"/>
          <ac:spMkLst>
            <pc:docMk/>
            <pc:sldMk cId="1751111582" sldId="622"/>
            <ac:spMk id="40" creationId="{28396D85-9C00-41CE-BC1A-FC5C103F9C2D}"/>
          </ac:spMkLst>
        </pc:spChg>
        <pc:spChg chg="del">
          <ac:chgData name="Sidney Seckler" userId="73470fc2d5f88927" providerId="LiveId" clId="{A17ECD8A-FB6E-4FBB-9AA0-0B71C18F4DBE}" dt="2021-06-21T20:29:50.026" v="672" actId="478"/>
          <ac:spMkLst>
            <pc:docMk/>
            <pc:sldMk cId="1751111582" sldId="622"/>
            <ac:spMk id="77" creationId="{6206966A-1A10-4BE9-BD4B-DDC288C31029}"/>
          </ac:spMkLst>
        </pc:spChg>
        <pc:grpChg chg="add 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1" creationId="{20959EBE-A641-4B1F-87B2-1C4012144FA3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2" creationId="{2776CDB6-12EE-418C-8514-3A51DAE343FD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3" creationId="{0CCCC0DA-CDC8-40C4-9C3E-AB2AB51E8987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4" creationId="{68609F89-DF6F-411F-9C1C-870156BF8F60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5" creationId="{F201ADBA-B911-48AC-BE3F-AF34165081A5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26" creationId="{5EFB8446-4B48-4135-89CE-926D9522CA82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31" creationId="{23D0A0C1-2F75-4D4E-9DC5-072EA66D20A3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37" creationId="{5BE64AF5-A6FA-41E6-AB92-7BF3D7201873}"/>
          </ac:grpSpMkLst>
        </pc:grpChg>
        <pc:picChg chg="mod">
          <ac:chgData name="Sidney Seckler" userId="73470fc2d5f88927" providerId="LiveId" clId="{A17ECD8A-FB6E-4FBB-9AA0-0B71C18F4DBE}" dt="2021-06-21T20:39:01.165" v="724" actId="14100"/>
          <ac:picMkLst>
            <pc:docMk/>
            <pc:sldMk cId="1751111582" sldId="622"/>
            <ac:picMk id="16" creationId="{8EAD95BC-7661-41E2-9892-8F07F9E519C2}"/>
          </ac:picMkLst>
        </pc:picChg>
        <pc:picChg chg="mod">
          <ac:chgData name="Sidney Seckler" userId="73470fc2d5f88927" providerId="LiveId" clId="{A17ECD8A-FB6E-4FBB-9AA0-0B71C18F4DBE}" dt="2021-06-21T20:39:01.165" v="724" actId="14100"/>
          <ac:picMkLst>
            <pc:docMk/>
            <pc:sldMk cId="1751111582" sldId="622"/>
            <ac:picMk id="17" creationId="{662771FE-C298-42AC-8684-49B4C3771626}"/>
          </ac:picMkLst>
        </pc:picChg>
        <pc:cxnChg chg="mod">
          <ac:chgData name="Sidney Seckler" userId="73470fc2d5f88927" providerId="LiveId" clId="{A17ECD8A-FB6E-4FBB-9AA0-0B71C18F4DBE}" dt="2021-06-21T20:39:50.395" v="729" actId="1076"/>
          <ac:cxnSpMkLst>
            <pc:docMk/>
            <pc:sldMk cId="1751111582" sldId="622"/>
            <ac:cxnSpMk id="29" creationId="{FFAF6FE0-2DA8-4798-B3EE-17A3846452E0}"/>
          </ac:cxnSpMkLst>
        </pc:cxnChg>
        <pc:cxnChg chg="mod">
          <ac:chgData name="Sidney Seckler" userId="73470fc2d5f88927" providerId="LiveId" clId="{A17ECD8A-FB6E-4FBB-9AA0-0B71C18F4DBE}" dt="2021-06-21T20:40:06.701" v="735" actId="1036"/>
          <ac:cxnSpMkLst>
            <pc:docMk/>
            <pc:sldMk cId="1751111582" sldId="622"/>
            <ac:cxnSpMk id="34" creationId="{65959887-FC39-40FE-B2AD-F2264C1F9911}"/>
          </ac:cxnSpMkLst>
        </pc:cxnChg>
        <pc:cxnChg chg="mod">
          <ac:chgData name="Sidney Seckler" userId="73470fc2d5f88927" providerId="LiveId" clId="{A17ECD8A-FB6E-4FBB-9AA0-0B71C18F4DBE}" dt="2021-06-21T20:39:56.247" v="730" actId="1076"/>
          <ac:cxnSpMkLst>
            <pc:docMk/>
            <pc:sldMk cId="1751111582" sldId="622"/>
            <ac:cxnSpMk id="39" creationId="{D5C79BF8-0ED6-431F-BB84-7B18D06154D7}"/>
          </ac:cxnSpMkLst>
        </pc:cxnChg>
      </pc:sldChg>
      <pc:sldChg chg="addSp modSp add mod">
        <pc:chgData name="Sidney Seckler" userId="73470fc2d5f88927" providerId="LiveId" clId="{A17ECD8A-FB6E-4FBB-9AA0-0B71C18F4DBE}" dt="2021-06-21T20:31:05.641" v="679" actId="1076"/>
        <pc:sldMkLst>
          <pc:docMk/>
          <pc:sldMk cId="2325964221" sldId="623"/>
        </pc:sldMkLst>
        <pc:graphicFrameChg chg="add mod modGraphic">
          <ac:chgData name="Sidney Seckler" userId="73470fc2d5f88927" providerId="LiveId" clId="{A17ECD8A-FB6E-4FBB-9AA0-0B71C18F4DBE}" dt="2021-06-21T20:31:05.641" v="679" actId="1076"/>
          <ac:graphicFrameMkLst>
            <pc:docMk/>
            <pc:sldMk cId="2325964221" sldId="623"/>
            <ac:graphicFrameMk id="2" creationId="{F0D4CAC3-D63E-46BA-B90D-3FB2C0925595}"/>
          </ac:graphicFrameMkLst>
        </pc:graphicFrameChg>
      </pc:sldChg>
      <pc:sldChg chg="addSp modSp add mod">
        <pc:chgData name="Sidney Seckler" userId="73470fc2d5f88927" providerId="LiveId" clId="{A17ECD8A-FB6E-4FBB-9AA0-0B71C18F4DBE}" dt="2021-06-21T20:33:40.732" v="699" actId="1076"/>
        <pc:sldMkLst>
          <pc:docMk/>
          <pc:sldMk cId="2381838014" sldId="624"/>
        </pc:sldMkLst>
        <pc:spChg chg="add mod">
          <ac:chgData name="Sidney Seckler" userId="73470fc2d5f88927" providerId="LiveId" clId="{A17ECD8A-FB6E-4FBB-9AA0-0B71C18F4DBE}" dt="2021-06-21T20:33:36.919" v="698" actId="1076"/>
          <ac:spMkLst>
            <pc:docMk/>
            <pc:sldMk cId="2381838014" sldId="624"/>
            <ac:spMk id="5" creationId="{488038CB-5E41-49A1-8767-2BA8E308E8B4}"/>
          </ac:spMkLst>
        </pc:spChg>
        <pc:spChg chg="add mod">
          <ac:chgData name="Sidney Seckler" userId="73470fc2d5f88927" providerId="LiveId" clId="{A17ECD8A-FB6E-4FBB-9AA0-0B71C18F4DBE}" dt="2021-06-21T20:33:40.732" v="699" actId="1076"/>
          <ac:spMkLst>
            <pc:docMk/>
            <pc:sldMk cId="2381838014" sldId="624"/>
            <ac:spMk id="6" creationId="{431F6903-581B-47FA-A89E-C1B03C0E7B01}"/>
          </ac:spMkLst>
        </pc:spChg>
        <pc:spChg chg="add mod">
          <ac:chgData name="Sidney Seckler" userId="73470fc2d5f88927" providerId="LiveId" clId="{A17ECD8A-FB6E-4FBB-9AA0-0B71C18F4DBE}" dt="2021-06-21T20:33:29.873" v="696" actId="1076"/>
          <ac:spMkLst>
            <pc:docMk/>
            <pc:sldMk cId="2381838014" sldId="624"/>
            <ac:spMk id="8" creationId="{811EDC7F-1693-47DC-A4E4-E2170DBBBB9D}"/>
          </ac:spMkLst>
        </pc:spChg>
      </pc:sldChg>
      <pc:sldChg chg="add">
        <pc:chgData name="Sidney Seckler" userId="73470fc2d5f88927" providerId="LiveId" clId="{A17ECD8A-FB6E-4FBB-9AA0-0B71C18F4DBE}" dt="2021-06-21T20:34:22.176" v="700"/>
        <pc:sldMkLst>
          <pc:docMk/>
          <pc:sldMk cId="3227873574" sldId="625"/>
        </pc:sldMkLst>
      </pc:sldChg>
      <pc:sldChg chg="addSp delSp modSp add mod">
        <pc:chgData name="Sidney Seckler" userId="73470fc2d5f88927" providerId="LiveId" clId="{A17ECD8A-FB6E-4FBB-9AA0-0B71C18F4DBE}" dt="2021-06-21T20:42:23.609" v="838" actId="14100"/>
        <pc:sldMkLst>
          <pc:docMk/>
          <pc:sldMk cId="3659054884" sldId="626"/>
        </pc:sldMkLst>
        <pc:spChg chg="add mod">
          <ac:chgData name="Sidney Seckler" userId="73470fc2d5f88927" providerId="LiveId" clId="{A17ECD8A-FB6E-4FBB-9AA0-0B71C18F4DBE}" dt="2021-06-21T20:42:23.609" v="838" actId="14100"/>
          <ac:spMkLst>
            <pc:docMk/>
            <pc:sldMk cId="3659054884" sldId="626"/>
            <ac:spMk id="3" creationId="{C83FC4E4-FF13-4564-A969-2EB78A7E2DC8}"/>
          </ac:spMkLst>
        </pc:spChg>
        <pc:spChg chg="mod">
          <ac:chgData name="Sidney Seckler" userId="73470fc2d5f88927" providerId="LiveId" clId="{A17ECD8A-FB6E-4FBB-9AA0-0B71C18F4DBE}" dt="2021-06-21T20:41:03.188" v="742" actId="1076"/>
          <ac:spMkLst>
            <pc:docMk/>
            <pc:sldMk cId="3659054884" sldId="626"/>
            <ac:spMk id="8" creationId="{3ACFF386-7085-4C6C-BE70-7ABCD31E926C}"/>
          </ac:spMkLst>
        </pc:spChg>
        <pc:spChg chg="mod">
          <ac:chgData name="Sidney Seckler" userId="73470fc2d5f88927" providerId="LiveId" clId="{A17ECD8A-FB6E-4FBB-9AA0-0B71C18F4DBE}" dt="2021-06-21T20:41:06.491" v="743" actId="1076"/>
          <ac:spMkLst>
            <pc:docMk/>
            <pc:sldMk cId="3659054884" sldId="626"/>
            <ac:spMk id="10" creationId="{730A7669-C138-4D75-B9BB-7A88EA1F3ED2}"/>
          </ac:spMkLst>
        </pc:spChg>
        <pc:spChg chg="add mod">
          <ac:chgData name="Sidney Seckler" userId="73470fc2d5f88927" providerId="LiveId" clId="{A17ECD8A-FB6E-4FBB-9AA0-0B71C18F4DBE}" dt="2021-06-21T20:41:11.045" v="744" actId="1076"/>
          <ac:spMkLst>
            <pc:docMk/>
            <pc:sldMk cId="3659054884" sldId="626"/>
            <ac:spMk id="41" creationId="{956F35E8-E079-4868-8613-0653A0C3F833}"/>
          </ac:spMkLst>
        </pc:spChg>
        <pc:spChg chg="add mod">
          <ac:chgData name="Sidney Seckler" userId="73470fc2d5f88927" providerId="LiveId" clId="{A17ECD8A-FB6E-4FBB-9AA0-0B71C18F4DBE}" dt="2021-06-21T20:41:56.387" v="834" actId="14100"/>
          <ac:spMkLst>
            <pc:docMk/>
            <pc:sldMk cId="3659054884" sldId="626"/>
            <ac:spMk id="42" creationId="{EFA9E776-B946-46C9-9C7B-FAE7D68D87F6}"/>
          </ac:spMkLst>
        </pc:spChg>
        <pc:grpChg chg="del">
          <ac:chgData name="Sidney Seckler" userId="73470fc2d5f88927" providerId="LiveId" clId="{A17ECD8A-FB6E-4FBB-9AA0-0B71C18F4DBE}" dt="2021-06-21T20:38:39.618" v="719" actId="478"/>
          <ac:grpSpMkLst>
            <pc:docMk/>
            <pc:sldMk cId="3659054884" sldId="626"/>
            <ac:grpSpMk id="11" creationId="{20959EBE-A641-4B1F-87B2-1C4012144FA3}"/>
          </ac:grpSpMkLst>
        </pc:grpChg>
      </pc:sldChg>
      <pc:sldChg chg="addSp delSp modSp add mod">
        <pc:chgData name="Sidney Seckler" userId="73470fc2d5f88927" providerId="LiveId" clId="{A17ECD8A-FB6E-4FBB-9AA0-0B71C18F4DBE}" dt="2021-06-21T20:54:12.602" v="1003" actId="1076"/>
        <pc:sldMkLst>
          <pc:docMk/>
          <pc:sldMk cId="1639556011" sldId="627"/>
        </pc:sldMkLst>
        <pc:spChg chg="add del mod">
          <ac:chgData name="Sidney Seckler" userId="73470fc2d5f88927" providerId="LiveId" clId="{A17ECD8A-FB6E-4FBB-9AA0-0B71C18F4DBE}" dt="2021-06-21T20:44:43.820" v="863" actId="478"/>
          <ac:spMkLst>
            <pc:docMk/>
            <pc:sldMk cId="1639556011" sldId="627"/>
            <ac:spMk id="3" creationId="{051B2FDB-9F9F-40A7-BF28-CE8AE0F070D1}"/>
          </ac:spMkLst>
        </pc:spChg>
        <pc:spChg chg="mod">
          <ac:chgData name="Sidney Seckler" userId="73470fc2d5f88927" providerId="LiveId" clId="{A17ECD8A-FB6E-4FBB-9AA0-0B71C18F4DBE}" dt="2021-06-21T20:51:29.556" v="982" actId="14100"/>
          <ac:spMkLst>
            <pc:docMk/>
            <pc:sldMk cId="1639556011" sldId="627"/>
            <ac:spMk id="7" creationId="{16F356BC-55F7-464D-9A16-E2D9C05E1899}"/>
          </ac:spMkLst>
        </pc:spChg>
        <pc:spChg chg="add del mod">
          <ac:chgData name="Sidney Seckler" userId="73470fc2d5f88927" providerId="LiveId" clId="{A17ECD8A-FB6E-4FBB-9AA0-0B71C18F4DBE}" dt="2021-06-21T20:52:27.185" v="985" actId="478"/>
          <ac:spMkLst>
            <pc:docMk/>
            <pc:sldMk cId="1639556011" sldId="627"/>
            <ac:spMk id="8" creationId="{FDACCD20-5455-4541-8061-1F7D7D4B3B9F}"/>
          </ac:spMkLst>
        </pc:spChg>
        <pc:spChg chg="add mod">
          <ac:chgData name="Sidney Seckler" userId="73470fc2d5f88927" providerId="LiveId" clId="{A17ECD8A-FB6E-4FBB-9AA0-0B71C18F4DBE}" dt="2021-06-21T20:53:59.924" v="1001" actId="1076"/>
          <ac:spMkLst>
            <pc:docMk/>
            <pc:sldMk cId="1639556011" sldId="627"/>
            <ac:spMk id="9" creationId="{AB7F66DD-85E6-4AFF-8CBA-3E21336CB986}"/>
          </ac:spMkLst>
        </pc:spChg>
        <pc:spChg chg="add mod">
          <ac:chgData name="Sidney Seckler" userId="73470fc2d5f88927" providerId="LiveId" clId="{A17ECD8A-FB6E-4FBB-9AA0-0B71C18F4DBE}" dt="2021-06-21T20:54:03.752" v="1002" actId="1076"/>
          <ac:spMkLst>
            <pc:docMk/>
            <pc:sldMk cId="1639556011" sldId="627"/>
            <ac:spMk id="10" creationId="{9625A5F0-9B0F-4037-906C-4912F2D2E0D2}"/>
          </ac:spMkLst>
        </pc:spChg>
        <pc:spChg chg="add mod">
          <ac:chgData name="Sidney Seckler" userId="73470fc2d5f88927" providerId="LiveId" clId="{A17ECD8A-FB6E-4FBB-9AA0-0B71C18F4DBE}" dt="2021-06-21T20:54:12.602" v="1003" actId="1076"/>
          <ac:spMkLst>
            <pc:docMk/>
            <pc:sldMk cId="1639556011" sldId="627"/>
            <ac:spMk id="12" creationId="{289C64E9-750D-41FB-BF4A-4F571E8515E4}"/>
          </ac:spMkLst>
        </pc:spChg>
        <pc:spChg chg="del">
          <ac:chgData name="Sidney Seckler" userId="73470fc2d5f88927" providerId="LiveId" clId="{A17ECD8A-FB6E-4FBB-9AA0-0B71C18F4DBE}" dt="2021-06-21T20:44:41.592" v="862" actId="478"/>
          <ac:spMkLst>
            <pc:docMk/>
            <pc:sldMk cId="1639556011" sldId="627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1T21:00:24.582" v="1041" actId="1076"/>
        <pc:sldMkLst>
          <pc:docMk/>
          <pc:sldMk cId="901958043" sldId="628"/>
        </pc:sldMkLst>
        <pc:spChg chg="del">
          <ac:chgData name="Sidney Seckler" userId="73470fc2d5f88927" providerId="LiveId" clId="{A17ECD8A-FB6E-4FBB-9AA0-0B71C18F4DBE}" dt="2021-06-21T20:59:17.192" v="1027" actId="478"/>
          <ac:spMkLst>
            <pc:docMk/>
            <pc:sldMk cId="901958043" sldId="628"/>
            <ac:spMk id="5" creationId="{488038CB-5E41-49A1-8767-2BA8E308E8B4}"/>
          </ac:spMkLst>
        </pc:spChg>
        <pc:spChg chg="del">
          <ac:chgData name="Sidney Seckler" userId="73470fc2d5f88927" providerId="LiveId" clId="{A17ECD8A-FB6E-4FBB-9AA0-0B71C18F4DBE}" dt="2021-06-21T20:59:14.421" v="1026" actId="478"/>
          <ac:spMkLst>
            <pc:docMk/>
            <pc:sldMk cId="901958043" sldId="628"/>
            <ac:spMk id="6" creationId="{431F6903-581B-47FA-A89E-C1B03C0E7B01}"/>
          </ac:spMkLst>
        </pc:spChg>
        <pc:spChg chg="mod">
          <ac:chgData name="Sidney Seckler" userId="73470fc2d5f88927" providerId="LiveId" clId="{A17ECD8A-FB6E-4FBB-9AA0-0B71C18F4DBE}" dt="2021-06-21T21:00:22.060" v="1040" actId="1076"/>
          <ac:spMkLst>
            <pc:docMk/>
            <pc:sldMk cId="901958043" sldId="628"/>
            <ac:spMk id="8" creationId="{811EDC7F-1693-47DC-A4E4-E2170DBBBB9D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3" creationId="{7D23EE39-5A73-4C59-AE1E-883C91BAADCB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4" creationId="{85E73855-8A1C-4013-86AC-DF91FA27B74A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5" creationId="{FF077F19-E902-461F-AF86-6AEC69D0C7EB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6" creationId="{D431E0DE-79C2-40F0-AC31-BC2488584195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7" creationId="{5AB34CED-B13C-4AFF-9009-E953BDA077A0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9" creationId="{C7616F94-BC7E-46CE-8659-7F8C12771EC8}"/>
          </ac:spMkLst>
        </pc:spChg>
        <pc:spChg chg="mod">
          <ac:chgData name="Sidney Seckler" userId="73470fc2d5f88927" providerId="LiveId" clId="{A17ECD8A-FB6E-4FBB-9AA0-0B71C18F4DBE}" dt="2021-06-21T21:00:09.148" v="1036" actId="6549"/>
          <ac:spMkLst>
            <pc:docMk/>
            <pc:sldMk cId="901958043" sldId="628"/>
            <ac:spMk id="24" creationId="{849C6DAD-1C81-4878-A44B-598906810DAD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25" creationId="{066E26B5-22C7-4D5C-80A0-1EA41B1290E6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26" creationId="{EDA7A2ED-B488-4582-ADC5-10F63566A8A7}"/>
          </ac:spMkLst>
        </pc:spChg>
        <pc:grpChg chg="add mod">
          <ac:chgData name="Sidney Seckler" userId="73470fc2d5f88927" providerId="LiveId" clId="{A17ECD8A-FB6E-4FBB-9AA0-0B71C18F4DBE}" dt="2021-06-21T21:00:24.582" v="1041" actId="1076"/>
          <ac:grpSpMkLst>
            <pc:docMk/>
            <pc:sldMk cId="901958043" sldId="628"/>
            <ac:grpSpMk id="7" creationId="{4D51EC87-4F2F-4199-9472-FC13408850AA}"/>
          </ac:grpSpMkLst>
        </pc:grp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0" creationId="{A9F9E0FC-4292-4189-961C-C35909360BB2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1" creationId="{4F8DD059-982C-4443-958C-736972FD64FA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2" creationId="{02BB8337-AC29-4D5D-A843-1A8DC8DA78B4}"/>
          </ac:cxnSpMkLst>
        </pc:cxnChg>
        <pc:cxnChg chg="mod">
          <ac:chgData name="Sidney Seckler" userId="73470fc2d5f88927" providerId="LiveId" clId="{A17ECD8A-FB6E-4FBB-9AA0-0B71C18F4DBE}" dt="2021-06-21T20:59:51.950" v="1033" actId="255"/>
          <ac:cxnSpMkLst>
            <pc:docMk/>
            <pc:sldMk cId="901958043" sldId="628"/>
            <ac:cxnSpMk id="18" creationId="{D5C0477E-CDD2-4A53-A5DD-EFF46623C4C7}"/>
          </ac:cxnSpMkLst>
        </pc:cxnChg>
        <pc:cxnChg chg="mod">
          <ac:chgData name="Sidney Seckler" userId="73470fc2d5f88927" providerId="LiveId" clId="{A17ECD8A-FB6E-4FBB-9AA0-0B71C18F4DBE}" dt="2021-06-21T20:59:51.950" v="1033" actId="255"/>
          <ac:cxnSpMkLst>
            <pc:docMk/>
            <pc:sldMk cId="901958043" sldId="628"/>
            <ac:cxnSpMk id="20" creationId="{B6A4C8BA-F149-4B49-B72C-224EA0983DF6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1" creationId="{FE0E9424-D253-4534-B5CA-DFD05CAF74FF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2" creationId="{0147DF08-B3B2-4B0E-85D6-100599945409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3" creationId="{E2EE88D5-1840-458E-ACDA-00456CA7037A}"/>
          </ac:cxnSpMkLst>
        </pc:cxnChg>
      </pc:sldChg>
      <pc:sldChg chg="addSp delSp modSp add mod">
        <pc:chgData name="Sidney Seckler" userId="73470fc2d5f88927" providerId="LiveId" clId="{A17ECD8A-FB6E-4FBB-9AA0-0B71C18F4DBE}" dt="2021-06-22T11:50:04.551" v="1273" actId="1076"/>
        <pc:sldMkLst>
          <pc:docMk/>
          <pc:sldMk cId="3668602114" sldId="629"/>
        </pc:sldMkLst>
        <pc:spChg chg="add mod">
          <ac:chgData name="Sidney Seckler" userId="73470fc2d5f88927" providerId="LiveId" clId="{A17ECD8A-FB6E-4FBB-9AA0-0B71C18F4DBE}" dt="2021-06-22T11:46:01.299" v="1112"/>
          <ac:spMkLst>
            <pc:docMk/>
            <pc:sldMk cId="3668602114" sldId="629"/>
            <ac:spMk id="7" creationId="{5715B714-0ADB-4571-AFB5-EE04CC2FEF30}"/>
          </ac:spMkLst>
        </pc:spChg>
        <pc:spChg chg="add mod">
          <ac:chgData name="Sidney Seckler" userId="73470fc2d5f88927" providerId="LiveId" clId="{A17ECD8A-FB6E-4FBB-9AA0-0B71C18F4DBE}" dt="2021-06-22T11:47:13.227" v="1257" actId="1076"/>
          <ac:spMkLst>
            <pc:docMk/>
            <pc:sldMk cId="3668602114" sldId="629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1:45:40.081" v="1111" actId="1076"/>
          <ac:spMkLst>
            <pc:docMk/>
            <pc:sldMk cId="3668602114" sldId="629"/>
            <ac:spMk id="9" creationId="{9784F1B8-890F-4973-A52C-A4D2E5F9D93E}"/>
          </ac:spMkLst>
        </pc:spChg>
        <pc:spChg chg="del">
          <ac:chgData name="Sidney Seckler" userId="73470fc2d5f88927" providerId="LiveId" clId="{A17ECD8A-FB6E-4FBB-9AA0-0B71C18F4DBE}" dt="2021-06-22T11:45:17.749" v="1044" actId="478"/>
          <ac:spMkLst>
            <pc:docMk/>
            <pc:sldMk cId="3668602114" sldId="629"/>
            <ac:spMk id="109572" creationId="{E6FB454D-0531-4E4C-B051-504EF88AC74C}"/>
          </ac:spMkLst>
        </pc:spChg>
        <pc:spChg chg="del">
          <ac:chgData name="Sidney Seckler" userId="73470fc2d5f88927" providerId="LiveId" clId="{A17ECD8A-FB6E-4FBB-9AA0-0B71C18F4DBE}" dt="2021-06-22T11:45:17.749" v="1044" actId="478"/>
          <ac:spMkLst>
            <pc:docMk/>
            <pc:sldMk cId="3668602114" sldId="629"/>
            <ac:spMk id="109573" creationId="{42D010A1-EE35-47F6-91FB-4906D44F9260}"/>
          </ac:spMkLst>
        </pc:spChg>
        <pc:graphicFrameChg chg="del">
          <ac:chgData name="Sidney Seckler" userId="73470fc2d5f88927" providerId="LiveId" clId="{A17ECD8A-FB6E-4FBB-9AA0-0B71C18F4DBE}" dt="2021-06-22T11:45:14.111" v="1043" actId="478"/>
          <ac:graphicFrameMkLst>
            <pc:docMk/>
            <pc:sldMk cId="3668602114" sldId="629"/>
            <ac:graphicFrameMk id="14" creationId="{D56C0DFB-0C5D-4B40-A527-F08727490F7E}"/>
          </ac:graphicFrameMkLst>
        </pc:graphicFrameChg>
        <pc:picChg chg="add mod">
          <ac:chgData name="Sidney Seckler" userId="73470fc2d5f88927" providerId="LiveId" clId="{A17ECD8A-FB6E-4FBB-9AA0-0B71C18F4DBE}" dt="2021-06-22T11:50:02.430" v="1272" actId="14100"/>
          <ac:picMkLst>
            <pc:docMk/>
            <pc:sldMk cId="3668602114" sldId="629"/>
            <ac:picMk id="3" creationId="{5A25D180-045D-4CDC-A8ED-9CAFDF0696D0}"/>
          </ac:picMkLst>
        </pc:picChg>
        <pc:picChg chg="add mod">
          <ac:chgData name="Sidney Seckler" userId="73470fc2d5f88927" providerId="LiveId" clId="{A17ECD8A-FB6E-4FBB-9AA0-0B71C18F4DBE}" dt="2021-06-22T11:50:04.551" v="1273" actId="1076"/>
          <ac:picMkLst>
            <pc:docMk/>
            <pc:sldMk cId="3668602114" sldId="629"/>
            <ac:picMk id="5" creationId="{A0085F3B-CE69-4204-8F46-16A7AC701F8A}"/>
          </ac:picMkLst>
        </pc:picChg>
      </pc:sldChg>
      <pc:sldChg chg="addSp delSp modSp add mod">
        <pc:chgData name="Sidney Seckler" userId="73470fc2d5f88927" providerId="LiveId" clId="{A17ECD8A-FB6E-4FBB-9AA0-0B71C18F4DBE}" dt="2021-06-22T11:54:05.562" v="1393" actId="14100"/>
        <pc:sldMkLst>
          <pc:docMk/>
          <pc:sldMk cId="532931202" sldId="630"/>
        </pc:sldMkLst>
        <pc:spChg chg="add mod">
          <ac:chgData name="Sidney Seckler" userId="73470fc2d5f88927" providerId="LiveId" clId="{A17ECD8A-FB6E-4FBB-9AA0-0B71C18F4DBE}" dt="2021-06-22T11:54:05.562" v="1393" actId="14100"/>
          <ac:spMkLst>
            <pc:docMk/>
            <pc:sldMk cId="532931202" sldId="630"/>
            <ac:spMk id="4" creationId="{94384939-BE27-4D23-9BA0-8F972D6BB9BB}"/>
          </ac:spMkLst>
        </pc:spChg>
        <pc:spChg chg="mod">
          <ac:chgData name="Sidney Seckler" userId="73470fc2d5f88927" providerId="LiveId" clId="{A17ECD8A-FB6E-4FBB-9AA0-0B71C18F4DBE}" dt="2021-06-22T11:51:04.043" v="1333" actId="1076"/>
          <ac:spMkLst>
            <pc:docMk/>
            <pc:sldMk cId="532931202" sldId="630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1:51:00.141" v="1332" actId="1076"/>
          <ac:spMkLst>
            <pc:docMk/>
            <pc:sldMk cId="532931202" sldId="630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1:53:18.715" v="1350" actId="1076"/>
          <ac:spMkLst>
            <pc:docMk/>
            <pc:sldMk cId="532931202" sldId="630"/>
            <ac:spMk id="10" creationId="{160C3BCC-489B-464A-A7FF-A493BA099080}"/>
          </ac:spMkLst>
        </pc:spChg>
        <pc:spChg chg="add mod">
          <ac:chgData name="Sidney Seckler" userId="73470fc2d5f88927" providerId="LiveId" clId="{A17ECD8A-FB6E-4FBB-9AA0-0B71C18F4DBE}" dt="2021-06-22T11:53:45.902" v="1391" actId="1076"/>
          <ac:spMkLst>
            <pc:docMk/>
            <pc:sldMk cId="532931202" sldId="630"/>
            <ac:spMk id="11" creationId="{779519F9-F028-40BF-A45C-C5FE2922B636}"/>
          </ac:spMkLst>
        </pc:spChg>
        <pc:picChg chg="mod">
          <ac:chgData name="Sidney Seckler" userId="73470fc2d5f88927" providerId="LiveId" clId="{A17ECD8A-FB6E-4FBB-9AA0-0B71C18F4DBE}" dt="2021-06-22T11:51:51.466" v="1340" actId="1076"/>
          <ac:picMkLst>
            <pc:docMk/>
            <pc:sldMk cId="532931202" sldId="630"/>
            <ac:picMk id="3" creationId="{5A25D180-045D-4CDC-A8ED-9CAFDF0696D0}"/>
          </ac:picMkLst>
        </pc:picChg>
        <pc:picChg chg="del">
          <ac:chgData name="Sidney Seckler" userId="73470fc2d5f88927" providerId="LiveId" clId="{A17ECD8A-FB6E-4FBB-9AA0-0B71C18F4DBE}" dt="2021-06-22T11:50:45.958" v="1327" actId="478"/>
          <ac:picMkLst>
            <pc:docMk/>
            <pc:sldMk cId="532931202" sldId="630"/>
            <ac:picMk id="5" creationId="{A0085F3B-CE69-4204-8F46-16A7AC701F8A}"/>
          </ac:picMkLst>
        </pc:picChg>
      </pc:sldChg>
      <pc:sldChg chg="addSp delSp modSp add mod">
        <pc:chgData name="Sidney Seckler" userId="73470fc2d5f88927" providerId="LiveId" clId="{A17ECD8A-FB6E-4FBB-9AA0-0B71C18F4DBE}" dt="2021-06-22T11:54:32.221" v="1400" actId="1076"/>
        <pc:sldMkLst>
          <pc:docMk/>
          <pc:sldMk cId="151013626" sldId="631"/>
        </pc:sldMkLst>
        <pc:spChg chg="mod">
          <ac:chgData name="Sidney Seckler" userId="73470fc2d5f88927" providerId="LiveId" clId="{A17ECD8A-FB6E-4FBB-9AA0-0B71C18F4DBE}" dt="2021-06-22T11:52:11.046" v="1343" actId="16959"/>
          <ac:spMkLst>
            <pc:docMk/>
            <pc:sldMk cId="151013626" sldId="631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1:52:14.845" v="1344" actId="478"/>
          <ac:spMkLst>
            <pc:docMk/>
            <pc:sldMk cId="151013626" sldId="631"/>
            <ac:spMk id="10" creationId="{160C3BCC-489B-464A-A7FF-A493BA099080}"/>
          </ac:spMkLst>
        </pc:spChg>
        <pc:spChg chg="add mod">
          <ac:chgData name="Sidney Seckler" userId="73470fc2d5f88927" providerId="LiveId" clId="{A17ECD8A-FB6E-4FBB-9AA0-0B71C18F4DBE}" dt="2021-06-22T11:54:32.221" v="1400" actId="1076"/>
          <ac:spMkLst>
            <pc:docMk/>
            <pc:sldMk cId="151013626" sldId="631"/>
            <ac:spMk id="11" creationId="{3361EE0E-29AE-4A90-A74F-66EB689781BB}"/>
          </ac:spMkLst>
        </pc:spChg>
        <pc:spChg chg="add mod">
          <ac:chgData name="Sidney Seckler" userId="73470fc2d5f88927" providerId="LiveId" clId="{A17ECD8A-FB6E-4FBB-9AA0-0B71C18F4DBE}" dt="2021-06-22T11:54:32.221" v="1400" actId="1076"/>
          <ac:spMkLst>
            <pc:docMk/>
            <pc:sldMk cId="151013626" sldId="631"/>
            <ac:spMk id="12" creationId="{3BBFE78A-D89B-4A89-9858-9D2945F37C5D}"/>
          </ac:spMkLst>
        </pc:spChg>
      </pc:sldChg>
      <pc:sldChg chg="addSp delSp modSp add mod">
        <pc:chgData name="Sidney Seckler" userId="73470fc2d5f88927" providerId="LiveId" clId="{A17ECD8A-FB6E-4FBB-9AA0-0B71C18F4DBE}" dt="2021-06-22T11:57:29.225" v="1497" actId="1076"/>
        <pc:sldMkLst>
          <pc:docMk/>
          <pc:sldMk cId="1659358179" sldId="632"/>
        </pc:sldMkLst>
        <pc:spChg chg="mod">
          <ac:chgData name="Sidney Seckler" userId="73470fc2d5f88927" providerId="LiveId" clId="{A17ECD8A-FB6E-4FBB-9AA0-0B71C18F4DBE}" dt="2021-06-22T11:56:27.479" v="1491" actId="1076"/>
          <ac:spMkLst>
            <pc:docMk/>
            <pc:sldMk cId="1659358179" sldId="632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1:55:41.287" v="1458" actId="14100"/>
          <ac:spMkLst>
            <pc:docMk/>
            <pc:sldMk cId="1659358179" sldId="632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1:56:23.602" v="1489" actId="1076"/>
          <ac:spMkLst>
            <pc:docMk/>
            <pc:sldMk cId="1659358179" sldId="632"/>
            <ac:spMk id="11" creationId="{3361EE0E-29AE-4A90-A74F-66EB689781BB}"/>
          </ac:spMkLst>
        </pc:spChg>
        <pc:spChg chg="mod">
          <ac:chgData name="Sidney Seckler" userId="73470fc2d5f88927" providerId="LiveId" clId="{A17ECD8A-FB6E-4FBB-9AA0-0B71C18F4DBE}" dt="2021-06-22T11:56:23.602" v="1489" actId="1076"/>
          <ac:spMkLst>
            <pc:docMk/>
            <pc:sldMk cId="1659358179" sldId="632"/>
            <ac:spMk id="12" creationId="{3BBFE78A-D89B-4A89-9858-9D2945F37C5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3" creationId="{6320BFF8-B7C8-4DCF-89C1-5A5680C384D3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4" creationId="{1A47F17F-6425-4195-A02E-C0FF0D5CD7D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5" creationId="{2AD9E3B0-E611-4E1E-A919-FF79279DA88C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6" creationId="{CAB08DF7-F418-44DE-A228-3051AE1A69AB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8" creationId="{408DAB7B-4E01-4C60-8533-F3DF97838973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9" creationId="{D26BDCBB-E43F-4A5B-8B30-298AB7E72212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0" creationId="{FE4E10B0-4C7A-40D0-AE3A-7044996BF07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1" creationId="{93F699F4-AAB9-411B-8190-8CCA74B831DF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2" creationId="{8FF73BFF-5A74-4A09-8AA6-148F06C369EE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3" creationId="{E92F4130-94E5-488A-8950-738133856688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5" creationId="{05C32F3F-E4B1-43AC-AFD3-9202209569E8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6" creationId="{9D51DDB8-77D5-4D09-9F52-37CE098699B7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7" creationId="{E3DFE8C3-F6D5-40FD-99DD-474ECD327A5E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8" creationId="{68B16DF2-6AE2-41F6-A5A6-B9180F1141E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9" creationId="{DFB83E8F-36A9-4118-9AD6-8DC8E45A3090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0" creationId="{1F54CFCD-666A-4CFF-A63F-E043B126D6A5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1" creationId="{E62FEBDE-A273-4357-BE62-DE775E69BCF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2" creationId="{735AFBA1-D9D1-4DEB-8A06-115CB7660904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3" creationId="{9F4571DD-F9A1-4497-B81F-F02242C697F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4" creationId="{43454F01-ECAB-47FE-97D6-528C1C6D293C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5" creationId="{D0348113-2F1A-401C-9B16-27DB2719A741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6" creationId="{35471C98-8249-41CF-A6A8-BAB3D41C20F7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7" creationId="{EA8BA483-F37D-4142-A1C9-1EBC04DE365B}"/>
          </ac:spMkLst>
        </pc:spChg>
        <pc:grpChg chg="add mod">
          <ac:chgData name="Sidney Seckler" userId="73470fc2d5f88927" providerId="LiveId" clId="{A17ECD8A-FB6E-4FBB-9AA0-0B71C18F4DBE}" dt="2021-06-22T11:57:29.225" v="1497" actId="1076"/>
          <ac:grpSpMkLst>
            <pc:docMk/>
            <pc:sldMk cId="1659358179" sldId="632"/>
            <ac:grpSpMk id="10" creationId="{E8366AEE-A790-49CE-82F4-5D471280A38B}"/>
          </ac:grpSpMkLst>
        </pc:grpChg>
        <pc:grpChg chg="mod">
          <ac:chgData name="Sidney Seckler" userId="73470fc2d5f88927" providerId="LiveId" clId="{A17ECD8A-FB6E-4FBB-9AA0-0B71C18F4DBE}" dt="2021-06-22T11:57:29.225" v="1497" actId="1076"/>
          <ac:grpSpMkLst>
            <pc:docMk/>
            <pc:sldMk cId="1659358179" sldId="632"/>
            <ac:grpSpMk id="17" creationId="{476C8C5C-E5CC-41A1-99F0-7FC99A6BCFFA}"/>
          </ac:grpSpMkLst>
        </pc:grpChg>
        <pc:picChg chg="del">
          <ac:chgData name="Sidney Seckler" userId="73470fc2d5f88927" providerId="LiveId" clId="{A17ECD8A-FB6E-4FBB-9AA0-0B71C18F4DBE}" dt="2021-06-22T11:55:42.470" v="1459" actId="478"/>
          <ac:picMkLst>
            <pc:docMk/>
            <pc:sldMk cId="1659358179" sldId="632"/>
            <ac:picMk id="3" creationId="{5A25D180-045D-4CDC-A8ED-9CAFDF0696D0}"/>
          </ac:picMkLst>
        </pc:picChg>
        <pc:picChg chg="mod">
          <ac:chgData name="Sidney Seckler" userId="73470fc2d5f88927" providerId="LiveId" clId="{A17ECD8A-FB6E-4FBB-9AA0-0B71C18F4DBE}" dt="2021-06-22T11:57:29.225" v="1497" actId="1076"/>
          <ac:picMkLst>
            <pc:docMk/>
            <pc:sldMk cId="1659358179" sldId="632"/>
            <ac:picMk id="24" creationId="{77DC8FB3-F985-4B47-BD59-B51376B7CFFD}"/>
          </ac:picMkLst>
        </pc:picChg>
      </pc:sldChg>
      <pc:sldChg chg="addSp delSp modSp add mod">
        <pc:chgData name="Sidney Seckler" userId="73470fc2d5f88927" providerId="LiveId" clId="{A17ECD8A-FB6E-4FBB-9AA0-0B71C18F4DBE}" dt="2021-06-22T12:03:17.958" v="1557" actId="1076"/>
        <pc:sldMkLst>
          <pc:docMk/>
          <pc:sldMk cId="483984357" sldId="633"/>
        </pc:sldMkLst>
        <pc:spChg chg="add mod">
          <ac:chgData name="Sidney Seckler" userId="73470fc2d5f88927" providerId="LiveId" clId="{A17ECD8A-FB6E-4FBB-9AA0-0B71C18F4DBE}" dt="2021-06-22T12:03:15.388" v="1556" actId="1076"/>
          <ac:spMkLst>
            <pc:docMk/>
            <pc:sldMk cId="483984357" sldId="633"/>
            <ac:spMk id="4" creationId="{A8B72EA0-24C3-44AE-9DE0-3D89C6C0CCAF}"/>
          </ac:spMkLst>
        </pc:spChg>
        <pc:spChg chg="del mod">
          <ac:chgData name="Sidney Seckler" userId="73470fc2d5f88927" providerId="LiveId" clId="{A17ECD8A-FB6E-4FBB-9AA0-0B71C18F4DBE}" dt="2021-06-22T11:59:55.995" v="1519" actId="478"/>
          <ac:spMkLst>
            <pc:docMk/>
            <pc:sldMk cId="483984357" sldId="633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2:16.993" v="1542" actId="1076"/>
          <ac:spMkLst>
            <pc:docMk/>
            <pc:sldMk cId="483984357" sldId="633"/>
            <ac:spMk id="8" creationId="{67411FAF-CBFD-4BBA-9B8A-35421A342BF1}"/>
          </ac:spMkLst>
        </pc:spChg>
        <pc:spChg chg="del mod">
          <ac:chgData name="Sidney Seckler" userId="73470fc2d5f88927" providerId="LiveId" clId="{A17ECD8A-FB6E-4FBB-9AA0-0B71C18F4DBE}" dt="2021-06-22T12:00:10.809" v="1521" actId="478"/>
          <ac:spMkLst>
            <pc:docMk/>
            <pc:sldMk cId="483984357" sldId="633"/>
            <ac:spMk id="11" creationId="{3361EE0E-29AE-4A90-A74F-66EB689781BB}"/>
          </ac:spMkLst>
        </pc:spChg>
        <pc:spChg chg="del mod">
          <ac:chgData name="Sidney Seckler" userId="73470fc2d5f88927" providerId="LiveId" clId="{A17ECD8A-FB6E-4FBB-9AA0-0B71C18F4DBE}" dt="2021-06-22T12:00:10.809" v="1521" actId="478"/>
          <ac:spMkLst>
            <pc:docMk/>
            <pc:sldMk cId="483984357" sldId="633"/>
            <ac:spMk id="12" creationId="{3BBFE78A-D89B-4A89-9858-9D2945F37C5D}"/>
          </ac:spMkLst>
        </pc:spChg>
        <pc:spChg chg="add mod">
          <ac:chgData name="Sidney Seckler" userId="73470fc2d5f88927" providerId="LiveId" clId="{A17ECD8A-FB6E-4FBB-9AA0-0B71C18F4DBE}" dt="2021-06-22T12:02:31.981" v="1543" actId="1076"/>
          <ac:spMkLst>
            <pc:docMk/>
            <pc:sldMk cId="483984357" sldId="633"/>
            <ac:spMk id="38" creationId="{D041D18B-D70B-4045-BA8B-41ED36A31A1F}"/>
          </ac:spMkLst>
        </pc:spChg>
        <pc:spChg chg="add mod">
          <ac:chgData name="Sidney Seckler" userId="73470fc2d5f88927" providerId="LiveId" clId="{A17ECD8A-FB6E-4FBB-9AA0-0B71C18F4DBE}" dt="2021-06-22T12:02:31.981" v="1543" actId="1076"/>
          <ac:spMkLst>
            <pc:docMk/>
            <pc:sldMk cId="483984357" sldId="633"/>
            <ac:spMk id="39" creationId="{5478F6AC-666C-4DF3-9901-A6E69DF87F9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1" creationId="{F7BC8B8A-66A0-40D5-9B0C-076B9CDA68AE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2" creationId="{F5E8C869-AD29-4677-98DC-A69F20CD283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3" creationId="{8C595869-CFED-43B7-8848-01687D3466D7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4" creationId="{BC30C239-44A2-4646-9BCF-5F30B513200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5" creationId="{D9C78F01-9EAD-4BE3-8DC1-ED16BC0C56C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6" creationId="{3CB9B67B-CF08-43C2-9606-8FD12DA456A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7" creationId="{BF956BE9-5924-4042-BC46-E45CEC3A25B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8" creationId="{C684D5AE-DD2D-4256-AB59-BA82C62FB2B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9" creationId="{FBE40F36-C463-422F-A825-CE8015EB437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1" creationId="{D0A5539B-3117-4A25-BBE8-924699009DE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2" creationId="{20430E62-CC02-4C23-9DEA-8518C2CBE8B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3" creationId="{48E1F91F-EECF-40B5-9340-118E27DCB40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4" creationId="{F23A5D8C-24DD-412F-B4D5-4BE0170EBBF8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5" creationId="{B94360A8-A99C-414A-8F17-23B61243FAE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6" creationId="{39F1E540-41E2-4337-88B3-88D20D4E2F2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7" creationId="{65C3BAAD-6DBD-4CDA-AC68-1B1A6D50E20B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8" creationId="{5D0F9AF4-EA59-472C-A9DA-948166CC70FA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9" creationId="{D73772EF-F4DC-4CED-806F-6B02112717DC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0" creationId="{0B42CE99-8DFB-474F-AE00-1E6A520B0B9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1" creationId="{EEC20356-F80D-4768-BE2C-75A982DEAF8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2" creationId="{0F446097-EEF1-42CA-B725-42141CD3416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4" creationId="{DC4BED30-A5ED-45A6-8909-CA9BEA8B5DC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5" creationId="{14295E89-2DD1-4591-B010-30298F0ABB2C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6" creationId="{4E7F6316-F6C7-4D84-BD38-3F8BBFA3750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7" creationId="{49A13020-37DC-4F68-BF1B-47CF34A8112D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8" creationId="{2B798162-D7EA-4D9C-AD55-C4257D5837FB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9" creationId="{8ED3DB8C-DBA1-48FF-AC3D-E24EC969DBA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0" creationId="{19CD9F92-F94E-44A2-9A25-7DB5A07C1A5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1" creationId="{692535E8-1146-412F-B0F4-6D7E4ACE2315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2" creationId="{9CF565E7-4DC0-4D1C-9A2B-D099B8DAAE0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3" creationId="{BE181E45-C96B-44BA-B4D8-EBB5745D0CD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4" creationId="{1C91D4C6-FF59-47D9-9D81-666A138FAA37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5" creationId="{B5EB146F-8A55-4E8C-B304-1F88D4216F9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6" creationId="{0D3E7158-E0CC-4DE2-8BC3-9D1DA52593F8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7" creationId="{8DF003F1-BF95-4581-A426-385323A710D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8" creationId="{4639549F-EDBF-4C3E-9010-B244809C4EE2}"/>
          </ac:spMkLst>
        </pc:spChg>
        <pc:spChg chg="add mod">
          <ac:chgData name="Sidney Seckler" userId="73470fc2d5f88927" providerId="LiveId" clId="{A17ECD8A-FB6E-4FBB-9AA0-0B71C18F4DBE}" dt="2021-06-22T12:03:17.958" v="1557" actId="1076"/>
          <ac:spMkLst>
            <pc:docMk/>
            <pc:sldMk cId="483984357" sldId="633"/>
            <ac:spMk id="79" creationId="{A6B7D80B-4554-451E-986A-0BB0A38A6BC2}"/>
          </ac:spMkLst>
        </pc:spChg>
        <pc:grpChg chg="del">
          <ac:chgData name="Sidney Seckler" userId="73470fc2d5f88927" providerId="LiveId" clId="{A17ECD8A-FB6E-4FBB-9AA0-0B71C18F4DBE}" dt="2021-06-22T11:57:49.438" v="1499" actId="478"/>
          <ac:grpSpMkLst>
            <pc:docMk/>
            <pc:sldMk cId="483984357" sldId="633"/>
            <ac:grpSpMk id="10" creationId="{E8366AEE-A790-49CE-82F4-5D471280A38B}"/>
          </ac:grpSpMkLst>
        </pc:grpChg>
        <pc:grpChg chg="add mod">
          <ac:chgData name="Sidney Seckler" userId="73470fc2d5f88927" providerId="LiveId" clId="{A17ECD8A-FB6E-4FBB-9AA0-0B71C18F4DBE}" dt="2021-06-22T12:02:06.288" v="1540" actId="255"/>
          <ac:grpSpMkLst>
            <pc:docMk/>
            <pc:sldMk cId="483984357" sldId="633"/>
            <ac:grpSpMk id="40" creationId="{831FBCE8-5E05-4DAE-8D24-8F04FB85566A}"/>
          </ac:grpSpMkLst>
        </pc:grpChg>
        <pc:grpChg chg="mod">
          <ac:chgData name="Sidney Seckler" userId="73470fc2d5f88927" providerId="LiveId" clId="{A17ECD8A-FB6E-4FBB-9AA0-0B71C18F4DBE}" dt="2021-06-22T12:02:06.288" v="1540" actId="255"/>
          <ac:grpSpMkLst>
            <pc:docMk/>
            <pc:sldMk cId="483984357" sldId="633"/>
            <ac:grpSpMk id="50" creationId="{07A11FFA-ADC1-4E8F-99ED-6FA1523BA66F}"/>
          </ac:grpSpMkLst>
        </pc:grpChg>
        <pc:picChg chg="mod">
          <ac:chgData name="Sidney Seckler" userId="73470fc2d5f88927" providerId="LiveId" clId="{A17ECD8A-FB6E-4FBB-9AA0-0B71C18F4DBE}" dt="2021-06-22T12:02:06.288" v="1540" actId="255"/>
          <ac:picMkLst>
            <pc:docMk/>
            <pc:sldMk cId="483984357" sldId="633"/>
            <ac:picMk id="63" creationId="{60A1230A-ED45-4C65-B759-BF885A4B128B}"/>
          </ac:picMkLst>
        </pc:picChg>
      </pc:sldChg>
      <pc:sldChg chg="addSp delSp modSp add mod">
        <pc:chgData name="Sidney Seckler" userId="73470fc2d5f88927" providerId="LiveId" clId="{A17ECD8A-FB6E-4FBB-9AA0-0B71C18F4DBE}" dt="2021-06-24T15:19:16.842" v="2895" actId="207"/>
        <pc:sldMkLst>
          <pc:docMk/>
          <pc:sldMk cId="1599316028" sldId="634"/>
        </pc:sldMkLst>
        <pc:spChg chg="mod">
          <ac:chgData name="Sidney Seckler" userId="73470fc2d5f88927" providerId="LiveId" clId="{A17ECD8A-FB6E-4FBB-9AA0-0B71C18F4DBE}" dt="2021-06-22T12:07:11.371" v="1680" actId="14100"/>
          <ac:spMkLst>
            <pc:docMk/>
            <pc:sldMk cId="1599316028" sldId="634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5:14.564" v="1654" actId="1076"/>
          <ac:spMkLst>
            <pc:docMk/>
            <pc:sldMk cId="1599316028" sldId="634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2:04:38.890" v="1560" actId="20577"/>
          <ac:spMkLst>
            <pc:docMk/>
            <pc:sldMk cId="1599316028" sldId="634"/>
            <ac:spMk id="9" creationId="{9784F1B8-890F-4973-A52C-A4D2E5F9D93E}"/>
          </ac:spMkLst>
        </pc:spChg>
        <pc:spChg chg="add mod">
          <ac:chgData name="Sidney Seckler" userId="73470fc2d5f88927" providerId="LiveId" clId="{A17ECD8A-FB6E-4FBB-9AA0-0B71C18F4DBE}" dt="2021-06-24T15:19:16.842" v="2895" actId="207"/>
          <ac:spMkLst>
            <pc:docMk/>
            <pc:sldMk cId="1599316028" sldId="634"/>
            <ac:spMk id="10" creationId="{25085586-2955-4A80-8B77-6E509D099B51}"/>
          </ac:spMkLst>
        </pc:spChg>
        <pc:spChg chg="del">
          <ac:chgData name="Sidney Seckler" userId="73470fc2d5f88927" providerId="LiveId" clId="{A17ECD8A-FB6E-4FBB-9AA0-0B71C18F4DBE}" dt="2021-06-22T12:05:22.296" v="1656" actId="478"/>
          <ac:spMkLst>
            <pc:docMk/>
            <pc:sldMk cId="1599316028" sldId="634"/>
            <ac:spMk id="11" creationId="{3361EE0E-29AE-4A90-A74F-66EB689781BB}"/>
          </ac:spMkLst>
        </pc:spChg>
        <pc:spChg chg="del">
          <ac:chgData name="Sidney Seckler" userId="73470fc2d5f88927" providerId="LiveId" clId="{A17ECD8A-FB6E-4FBB-9AA0-0B71C18F4DBE}" dt="2021-06-22T12:05:22.296" v="1656" actId="478"/>
          <ac:spMkLst>
            <pc:docMk/>
            <pc:sldMk cId="1599316028" sldId="634"/>
            <ac:spMk id="12" creationId="{3BBFE78A-D89B-4A89-9858-9D2945F37C5D}"/>
          </ac:spMkLst>
        </pc:spChg>
        <pc:picChg chg="del">
          <ac:chgData name="Sidney Seckler" userId="73470fc2d5f88927" providerId="LiveId" clId="{A17ECD8A-FB6E-4FBB-9AA0-0B71C18F4DBE}" dt="2021-06-22T12:04:27.111" v="1559" actId="478"/>
          <ac:picMkLst>
            <pc:docMk/>
            <pc:sldMk cId="1599316028" sldId="634"/>
            <ac:picMk id="3" creationId="{5A25D180-045D-4CDC-A8ED-9CAFDF0696D0}"/>
          </ac:picMkLst>
        </pc:picChg>
      </pc:sldChg>
      <pc:sldChg chg="modSp add mod">
        <pc:chgData name="Sidney Seckler" userId="73470fc2d5f88927" providerId="LiveId" clId="{A17ECD8A-FB6E-4FBB-9AA0-0B71C18F4DBE}" dt="2021-06-24T15:19:21.802" v="2896" actId="207"/>
        <pc:sldMkLst>
          <pc:docMk/>
          <pc:sldMk cId="1602093721" sldId="635"/>
        </pc:sldMkLst>
        <pc:spChg chg="mod">
          <ac:chgData name="Sidney Seckler" userId="73470fc2d5f88927" providerId="LiveId" clId="{A17ECD8A-FB6E-4FBB-9AA0-0B71C18F4DBE}" dt="2021-06-22T12:07:00.228" v="1675" actId="1076"/>
          <ac:spMkLst>
            <pc:docMk/>
            <pc:sldMk cId="1602093721" sldId="635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4T15:19:21.802" v="2896" actId="207"/>
          <ac:spMkLst>
            <pc:docMk/>
            <pc:sldMk cId="1602093721" sldId="635"/>
            <ac:spMk id="10" creationId="{25085586-2955-4A80-8B77-6E509D099B51}"/>
          </ac:spMkLst>
        </pc:spChg>
      </pc:sldChg>
      <pc:sldChg chg="modSp add">
        <pc:chgData name="Sidney Seckler" userId="73470fc2d5f88927" providerId="LiveId" clId="{A17ECD8A-FB6E-4FBB-9AA0-0B71C18F4DBE}" dt="2021-06-24T15:19:26.371" v="2897" actId="207"/>
        <pc:sldMkLst>
          <pc:docMk/>
          <pc:sldMk cId="4278274912" sldId="636"/>
        </pc:sldMkLst>
        <pc:spChg chg="mod">
          <ac:chgData name="Sidney Seckler" userId="73470fc2d5f88927" providerId="LiveId" clId="{A17ECD8A-FB6E-4FBB-9AA0-0B71C18F4DBE}" dt="2021-06-24T15:19:26.371" v="2897" actId="207"/>
          <ac:spMkLst>
            <pc:docMk/>
            <pc:sldMk cId="4278274912" sldId="636"/>
            <ac:spMk id="10" creationId="{25085586-2955-4A80-8B77-6E509D099B51}"/>
          </ac:spMkLst>
        </pc:spChg>
      </pc:sldChg>
      <pc:sldChg chg="addSp delSp modSp add mod">
        <pc:chgData name="Sidney Seckler" userId="73470fc2d5f88927" providerId="LiveId" clId="{A17ECD8A-FB6E-4FBB-9AA0-0B71C18F4DBE}" dt="2021-06-22T12:10:00.899" v="1725" actId="1076"/>
        <pc:sldMkLst>
          <pc:docMk/>
          <pc:sldMk cId="4010669613" sldId="637"/>
        </pc:sldMkLst>
        <pc:spChg chg="add mod">
          <ac:chgData name="Sidney Seckler" userId="73470fc2d5f88927" providerId="LiveId" clId="{A17ECD8A-FB6E-4FBB-9AA0-0B71C18F4DBE}" dt="2021-06-22T12:10:00.899" v="1725" actId="1076"/>
          <ac:spMkLst>
            <pc:docMk/>
            <pc:sldMk cId="4010669613" sldId="637"/>
            <ac:spMk id="4" creationId="{AD976B20-5EFA-4E94-ACF0-387D23D3F509}"/>
          </ac:spMkLst>
        </pc:spChg>
        <pc:spChg chg="mod">
          <ac:chgData name="Sidney Seckler" userId="73470fc2d5f88927" providerId="LiveId" clId="{A17ECD8A-FB6E-4FBB-9AA0-0B71C18F4DBE}" dt="2021-06-22T12:08:21.462" v="1707" actId="1076"/>
          <ac:spMkLst>
            <pc:docMk/>
            <pc:sldMk cId="4010669613" sldId="637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8:16.365" v="1706" actId="6549"/>
          <ac:spMkLst>
            <pc:docMk/>
            <pc:sldMk cId="4010669613" sldId="637"/>
            <ac:spMk id="8" creationId="{67411FAF-CBFD-4BBA-9B8A-35421A342BF1}"/>
          </ac:spMkLst>
        </pc:spChg>
        <pc:spChg chg="del">
          <ac:chgData name="Sidney Seckler" userId="73470fc2d5f88927" providerId="LiveId" clId="{A17ECD8A-FB6E-4FBB-9AA0-0B71C18F4DBE}" dt="2021-06-22T12:08:23.880" v="1708" actId="478"/>
          <ac:spMkLst>
            <pc:docMk/>
            <pc:sldMk cId="4010669613" sldId="637"/>
            <ac:spMk id="10" creationId="{25085586-2955-4A80-8B77-6E509D099B51}"/>
          </ac:spMkLst>
        </pc:spChg>
        <pc:spChg chg="add mod">
          <ac:chgData name="Sidney Seckler" userId="73470fc2d5f88927" providerId="LiveId" clId="{A17ECD8A-FB6E-4FBB-9AA0-0B71C18F4DBE}" dt="2021-06-22T12:09:42.910" v="1722" actId="1076"/>
          <ac:spMkLst>
            <pc:docMk/>
            <pc:sldMk cId="4010669613" sldId="637"/>
            <ac:spMk id="11" creationId="{9EE27BF2-3887-4379-A3D3-898D97DA2755}"/>
          </ac:spMkLst>
        </pc:spChg>
        <pc:spChg chg="add mod">
          <ac:chgData name="Sidney Seckler" userId="73470fc2d5f88927" providerId="LiveId" clId="{A17ECD8A-FB6E-4FBB-9AA0-0B71C18F4DBE}" dt="2021-06-22T12:09:45.317" v="1723" actId="1076"/>
          <ac:spMkLst>
            <pc:docMk/>
            <pc:sldMk cId="4010669613" sldId="637"/>
            <ac:spMk id="12" creationId="{6ED950FE-D159-4FF3-983C-B721E1FA84AA}"/>
          </ac:spMkLst>
        </pc:spChg>
      </pc:sldChg>
      <pc:sldChg chg="delSp modSp add mod">
        <pc:chgData name="Sidney Seckler" userId="73470fc2d5f88927" providerId="LiveId" clId="{A17ECD8A-FB6E-4FBB-9AA0-0B71C18F4DBE}" dt="2021-06-22T12:11:47.834" v="1735" actId="1076"/>
        <pc:sldMkLst>
          <pc:docMk/>
          <pc:sldMk cId="3423580014" sldId="638"/>
        </pc:sldMkLst>
        <pc:spChg chg="del">
          <ac:chgData name="Sidney Seckler" userId="73470fc2d5f88927" providerId="LiveId" clId="{A17ECD8A-FB6E-4FBB-9AA0-0B71C18F4DBE}" dt="2021-06-22T12:11:06.169" v="1728" actId="478"/>
          <ac:spMkLst>
            <pc:docMk/>
            <pc:sldMk cId="3423580014" sldId="638"/>
            <ac:spMk id="4" creationId="{AD976B20-5EFA-4E94-ACF0-387D23D3F509}"/>
          </ac:spMkLst>
        </pc:spChg>
        <pc:spChg chg="mod">
          <ac:chgData name="Sidney Seckler" userId="73470fc2d5f88927" providerId="LiveId" clId="{A17ECD8A-FB6E-4FBB-9AA0-0B71C18F4DBE}" dt="2021-06-22T12:11:47.834" v="1735" actId="1076"/>
          <ac:spMkLst>
            <pc:docMk/>
            <pc:sldMk cId="3423580014" sldId="638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2:11:04.213" v="1727" actId="478"/>
          <ac:spMkLst>
            <pc:docMk/>
            <pc:sldMk cId="3423580014" sldId="638"/>
            <ac:spMk id="11" creationId="{9EE27BF2-3887-4379-A3D3-898D97DA2755}"/>
          </ac:spMkLst>
        </pc:spChg>
        <pc:spChg chg="mod">
          <ac:chgData name="Sidney Seckler" userId="73470fc2d5f88927" providerId="LiveId" clId="{A17ECD8A-FB6E-4FBB-9AA0-0B71C18F4DBE}" dt="2021-06-22T12:11:41.300" v="1734" actId="1076"/>
          <ac:spMkLst>
            <pc:docMk/>
            <pc:sldMk cId="3423580014" sldId="638"/>
            <ac:spMk id="12" creationId="{6ED950FE-D159-4FF3-983C-B721E1FA84AA}"/>
          </ac:spMkLst>
        </pc:spChg>
      </pc:sldChg>
      <pc:sldChg chg="addSp delSp modSp add mod">
        <pc:chgData name="Sidney Seckler" userId="73470fc2d5f88927" providerId="LiveId" clId="{A17ECD8A-FB6E-4FBB-9AA0-0B71C18F4DBE}" dt="2021-06-22T12:18:26.408" v="1786" actId="1076"/>
        <pc:sldMkLst>
          <pc:docMk/>
          <pc:sldMk cId="1310933464" sldId="639"/>
        </pc:sldMkLst>
        <pc:spChg chg="add del mod">
          <ac:chgData name="Sidney Seckler" userId="73470fc2d5f88927" providerId="LiveId" clId="{A17ECD8A-FB6E-4FBB-9AA0-0B71C18F4DBE}" dt="2021-06-22T12:13:15.937" v="1740" actId="478"/>
          <ac:spMkLst>
            <pc:docMk/>
            <pc:sldMk cId="1310933464" sldId="639"/>
            <ac:spMk id="3" creationId="{E3386948-EFA9-45F3-8C8C-A080C92C8C9F}"/>
          </ac:spMkLst>
        </pc:spChg>
        <pc:spChg chg="del mod">
          <ac:chgData name="Sidney Seckler" userId="73470fc2d5f88927" providerId="LiveId" clId="{A17ECD8A-FB6E-4FBB-9AA0-0B71C18F4DBE}" dt="2021-06-22T12:15:31.807" v="1772" actId="478"/>
          <ac:spMkLst>
            <pc:docMk/>
            <pc:sldMk cId="1310933464" sldId="639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2:13:13.096" v="1739" actId="478"/>
          <ac:spMkLst>
            <pc:docMk/>
            <pc:sldMk cId="1310933464" sldId="639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2:15:50.900" v="1777" actId="1076"/>
          <ac:spMkLst>
            <pc:docMk/>
            <pc:sldMk cId="1310933464" sldId="639"/>
            <ac:spMk id="10" creationId="{7CF0E694-BF6A-4CD3-BC3B-E4F18692AA54}"/>
          </ac:spMkLst>
        </pc:spChg>
        <pc:spChg chg="add del">
          <ac:chgData name="Sidney Seckler" userId="73470fc2d5f88927" providerId="LiveId" clId="{A17ECD8A-FB6E-4FBB-9AA0-0B71C18F4DBE}" dt="2021-06-22T12:16:04.974" v="1779" actId="478"/>
          <ac:spMkLst>
            <pc:docMk/>
            <pc:sldMk cId="1310933464" sldId="639"/>
            <ac:spMk id="11" creationId="{0A870C9C-EF5D-4EDD-BB5F-161565C2C641}"/>
          </ac:spMkLst>
        </pc:spChg>
        <pc:spChg chg="mod">
          <ac:chgData name="Sidney Seckler" userId="73470fc2d5f88927" providerId="LiveId" clId="{A17ECD8A-FB6E-4FBB-9AA0-0B71C18F4DBE}" dt="2021-06-22T12:15:37.122" v="1773" actId="1076"/>
          <ac:spMkLst>
            <pc:docMk/>
            <pc:sldMk cId="1310933464" sldId="639"/>
            <ac:spMk id="12" creationId="{6ED950FE-D159-4FF3-983C-B721E1FA84AA}"/>
          </ac:spMkLst>
        </pc:spChg>
        <pc:spChg chg="add mod">
          <ac:chgData name="Sidney Seckler" userId="73470fc2d5f88927" providerId="LiveId" clId="{A17ECD8A-FB6E-4FBB-9AA0-0B71C18F4DBE}" dt="2021-06-22T12:15:43.120" v="1775" actId="1076"/>
          <ac:spMkLst>
            <pc:docMk/>
            <pc:sldMk cId="1310933464" sldId="639"/>
            <ac:spMk id="13" creationId="{417165F9-A8D9-4E50-B3CC-E2F2D006DD8E}"/>
          </ac:spMkLst>
        </pc:spChg>
        <pc:spChg chg="add mod">
          <ac:chgData name="Sidney Seckler" userId="73470fc2d5f88927" providerId="LiveId" clId="{A17ECD8A-FB6E-4FBB-9AA0-0B71C18F4DBE}" dt="2021-06-22T12:15:47.557" v="1776" actId="1076"/>
          <ac:spMkLst>
            <pc:docMk/>
            <pc:sldMk cId="1310933464" sldId="639"/>
            <ac:spMk id="14" creationId="{0B4A2F14-F26B-49A5-A744-D18CEA5A7509}"/>
          </ac:spMkLst>
        </pc:spChg>
        <pc:spChg chg="add mod">
          <ac:chgData name="Sidney Seckler" userId="73470fc2d5f88927" providerId="LiveId" clId="{A17ECD8A-FB6E-4FBB-9AA0-0B71C18F4DBE}" dt="2021-06-22T12:18:15.416" v="1782" actId="1076"/>
          <ac:spMkLst>
            <pc:docMk/>
            <pc:sldMk cId="1310933464" sldId="639"/>
            <ac:spMk id="15" creationId="{49E62096-CF97-4736-B844-8511F28C35E9}"/>
          </ac:spMkLst>
        </pc:spChg>
        <pc:spChg chg="add mod">
          <ac:chgData name="Sidney Seckler" userId="73470fc2d5f88927" providerId="LiveId" clId="{A17ECD8A-FB6E-4FBB-9AA0-0B71C18F4DBE}" dt="2021-06-22T12:18:26.408" v="1786" actId="1076"/>
          <ac:spMkLst>
            <pc:docMk/>
            <pc:sldMk cId="1310933464" sldId="639"/>
            <ac:spMk id="17" creationId="{1357980F-36F2-4539-B53E-A27443B80160}"/>
          </ac:spMkLst>
        </pc:spChg>
      </pc:sldChg>
      <pc:sldChg chg="addSp delSp modSp add mod">
        <pc:chgData name="Sidney Seckler" userId="73470fc2d5f88927" providerId="LiveId" clId="{A17ECD8A-FB6E-4FBB-9AA0-0B71C18F4DBE}" dt="2021-06-22T12:22:05.156" v="1809" actId="1076"/>
        <pc:sldMkLst>
          <pc:docMk/>
          <pc:sldMk cId="415269742" sldId="640"/>
        </pc:sldMkLst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4" creationId="{AD976B20-5EFA-4E94-ACF0-387D23D3F509}"/>
          </ac:spMkLst>
        </pc:spChg>
        <pc:spChg chg="del">
          <ac:chgData name="Sidney Seckler" userId="73470fc2d5f88927" providerId="LiveId" clId="{A17ECD8A-FB6E-4FBB-9AA0-0B71C18F4DBE}" dt="2021-06-22T12:21:23.069" v="1800" actId="478"/>
          <ac:spMkLst>
            <pc:docMk/>
            <pc:sldMk cId="415269742" sldId="640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20:30.868" v="1798" actId="14100"/>
          <ac:spMkLst>
            <pc:docMk/>
            <pc:sldMk cId="415269742" sldId="640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2:21:44.011" v="1803" actId="1076"/>
          <ac:spMkLst>
            <pc:docMk/>
            <pc:sldMk cId="415269742" sldId="640"/>
            <ac:spMk id="10" creationId="{6C06FB49-60B5-4AA3-9A4F-2E9A4C362618}"/>
          </ac:spMkLst>
        </pc:spChg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11" creationId="{9EE27BF2-3887-4379-A3D3-898D97DA2755}"/>
          </ac:spMkLst>
        </pc:spChg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12" creationId="{6ED950FE-D159-4FF3-983C-B721E1FA84AA}"/>
          </ac:spMkLst>
        </pc:spChg>
        <pc:spChg chg="add mod">
          <ac:chgData name="Sidney Seckler" userId="73470fc2d5f88927" providerId="LiveId" clId="{A17ECD8A-FB6E-4FBB-9AA0-0B71C18F4DBE}" dt="2021-06-22T12:22:05.156" v="1809" actId="1076"/>
          <ac:spMkLst>
            <pc:docMk/>
            <pc:sldMk cId="415269742" sldId="640"/>
            <ac:spMk id="13" creationId="{522A802F-6C88-4581-96A2-F8C36B80F18D}"/>
          </ac:spMkLst>
        </pc:spChg>
      </pc:sldChg>
      <pc:sldChg chg="addSp delSp modSp add mod">
        <pc:chgData name="Sidney Seckler" userId="73470fc2d5f88927" providerId="LiveId" clId="{A17ECD8A-FB6E-4FBB-9AA0-0B71C18F4DBE}" dt="2021-06-22T12:24:53.741" v="1836" actId="1076"/>
        <pc:sldMkLst>
          <pc:docMk/>
          <pc:sldMk cId="723654209" sldId="641"/>
        </pc:sldMkLst>
        <pc:spChg chg="del">
          <ac:chgData name="Sidney Seckler" userId="73470fc2d5f88927" providerId="LiveId" clId="{A17ECD8A-FB6E-4FBB-9AA0-0B71C18F4DBE}" dt="2021-06-22T12:23:03.625" v="1811" actId="478"/>
          <ac:spMkLst>
            <pc:docMk/>
            <pc:sldMk cId="723654209" sldId="641"/>
            <ac:spMk id="10" creationId="{6C06FB49-60B5-4AA3-9A4F-2E9A4C362618}"/>
          </ac:spMkLst>
        </pc:spChg>
        <pc:spChg chg="add mod">
          <ac:chgData name="Sidney Seckler" userId="73470fc2d5f88927" providerId="LiveId" clId="{A17ECD8A-FB6E-4FBB-9AA0-0B71C18F4DBE}" dt="2021-06-22T12:24:53.741" v="1836" actId="1076"/>
          <ac:spMkLst>
            <pc:docMk/>
            <pc:sldMk cId="723654209" sldId="641"/>
            <ac:spMk id="11" creationId="{E15B37D1-4BA9-48E3-B147-547A7A23B517}"/>
          </ac:spMkLst>
        </pc:spChg>
        <pc:spChg chg="add mod">
          <ac:chgData name="Sidney Seckler" userId="73470fc2d5f88927" providerId="LiveId" clId="{A17ECD8A-FB6E-4FBB-9AA0-0B71C18F4DBE}" dt="2021-06-22T12:24:50.471" v="1835" actId="1076"/>
          <ac:spMkLst>
            <pc:docMk/>
            <pc:sldMk cId="723654209" sldId="641"/>
            <ac:spMk id="12" creationId="{63032468-9CB5-4875-927B-7CBD7E832D16}"/>
          </ac:spMkLst>
        </pc:spChg>
        <pc:spChg chg="del">
          <ac:chgData name="Sidney Seckler" userId="73470fc2d5f88927" providerId="LiveId" clId="{A17ECD8A-FB6E-4FBB-9AA0-0B71C18F4DBE}" dt="2021-06-22T12:23:03.625" v="1811" actId="478"/>
          <ac:spMkLst>
            <pc:docMk/>
            <pc:sldMk cId="723654209" sldId="641"/>
            <ac:spMk id="13" creationId="{522A802F-6C88-4581-96A2-F8C36B80F18D}"/>
          </ac:spMkLst>
        </pc:spChg>
        <pc:picChg chg="add mod">
          <ac:chgData name="Sidney Seckler" userId="73470fc2d5f88927" providerId="LiveId" clId="{A17ECD8A-FB6E-4FBB-9AA0-0B71C18F4DBE}" dt="2021-06-22T12:24:24.760" v="1830" actId="1036"/>
          <ac:picMkLst>
            <pc:docMk/>
            <pc:sldMk cId="723654209" sldId="641"/>
            <ac:picMk id="14" creationId="{4E1E5ED0-52F0-4D4E-AE47-13780DFE9ED3}"/>
          </ac:picMkLst>
        </pc:picChg>
      </pc:sldChg>
      <pc:sldChg chg="addSp delSp modSp add mod">
        <pc:chgData name="Sidney Seckler" userId="73470fc2d5f88927" providerId="LiveId" clId="{A17ECD8A-FB6E-4FBB-9AA0-0B71C18F4DBE}" dt="2021-06-22T12:26:21.898" v="1860" actId="1035"/>
        <pc:sldMkLst>
          <pc:docMk/>
          <pc:sldMk cId="2107457567" sldId="642"/>
        </pc:sldMkLst>
        <pc:spChg chg="add mod">
          <ac:chgData name="Sidney Seckler" userId="73470fc2d5f88927" providerId="LiveId" clId="{A17ECD8A-FB6E-4FBB-9AA0-0B71C18F4DBE}" dt="2021-06-22T12:25:57.031" v="1851" actId="1076"/>
          <ac:spMkLst>
            <pc:docMk/>
            <pc:sldMk cId="2107457567" sldId="642"/>
            <ac:spMk id="10" creationId="{393950CD-8363-488B-9BE6-8C56A44929C8}"/>
          </ac:spMkLst>
        </pc:spChg>
        <pc:spChg chg="del">
          <ac:chgData name="Sidney Seckler" userId="73470fc2d5f88927" providerId="LiveId" clId="{A17ECD8A-FB6E-4FBB-9AA0-0B71C18F4DBE}" dt="2021-06-22T12:25:07.220" v="1838" actId="478"/>
          <ac:spMkLst>
            <pc:docMk/>
            <pc:sldMk cId="2107457567" sldId="642"/>
            <ac:spMk id="11" creationId="{E15B37D1-4BA9-48E3-B147-547A7A23B517}"/>
          </ac:spMkLst>
        </pc:spChg>
        <pc:spChg chg="del">
          <ac:chgData name="Sidney Seckler" userId="73470fc2d5f88927" providerId="LiveId" clId="{A17ECD8A-FB6E-4FBB-9AA0-0B71C18F4DBE}" dt="2021-06-22T12:25:09.637" v="1839" actId="478"/>
          <ac:spMkLst>
            <pc:docMk/>
            <pc:sldMk cId="2107457567" sldId="642"/>
            <ac:spMk id="12" creationId="{63032468-9CB5-4875-927B-7CBD7E832D16}"/>
          </ac:spMkLst>
        </pc:spChg>
        <pc:spChg chg="add mod">
          <ac:chgData name="Sidney Seckler" userId="73470fc2d5f88927" providerId="LiveId" clId="{A17ECD8A-FB6E-4FBB-9AA0-0B71C18F4DBE}" dt="2021-06-22T12:25:55.047" v="1850" actId="1076"/>
          <ac:spMkLst>
            <pc:docMk/>
            <pc:sldMk cId="2107457567" sldId="642"/>
            <ac:spMk id="13" creationId="{D851ADAC-81CE-4B35-B33B-4977A3BE89A9}"/>
          </ac:spMkLst>
        </pc:spChg>
        <pc:picChg chg="del">
          <ac:chgData name="Sidney Seckler" userId="73470fc2d5f88927" providerId="LiveId" clId="{A17ECD8A-FB6E-4FBB-9AA0-0B71C18F4DBE}" dt="2021-06-22T12:25:58.173" v="1852" actId="478"/>
          <ac:picMkLst>
            <pc:docMk/>
            <pc:sldMk cId="2107457567" sldId="642"/>
            <ac:picMk id="14" creationId="{4E1E5ED0-52F0-4D4E-AE47-13780DFE9ED3}"/>
          </ac:picMkLst>
        </pc:picChg>
        <pc:picChg chg="add mod">
          <ac:chgData name="Sidney Seckler" userId="73470fc2d5f88927" providerId="LiveId" clId="{A17ECD8A-FB6E-4FBB-9AA0-0B71C18F4DBE}" dt="2021-06-22T12:26:21.898" v="1860" actId="1035"/>
          <ac:picMkLst>
            <pc:docMk/>
            <pc:sldMk cId="2107457567" sldId="642"/>
            <ac:picMk id="15" creationId="{7C281D6A-424A-4892-8E80-63CFD1070107}"/>
          </ac:picMkLst>
        </pc:picChg>
      </pc:sldChg>
      <pc:sldChg chg="addSp delSp modSp add mod">
        <pc:chgData name="Sidney Seckler" userId="73470fc2d5f88927" providerId="LiveId" clId="{A17ECD8A-FB6E-4FBB-9AA0-0B71C18F4DBE}" dt="2021-06-22T12:34:44.720" v="1874" actId="207"/>
        <pc:sldMkLst>
          <pc:docMk/>
          <pc:sldMk cId="2775670581" sldId="643"/>
        </pc:sldMkLst>
        <pc:spChg chg="del">
          <ac:chgData name="Sidney Seckler" userId="73470fc2d5f88927" providerId="LiveId" clId="{A17ECD8A-FB6E-4FBB-9AA0-0B71C18F4DBE}" dt="2021-06-22T12:32:48.200" v="1862" actId="478"/>
          <ac:spMkLst>
            <pc:docMk/>
            <pc:sldMk cId="2775670581" sldId="643"/>
            <ac:spMk id="10" creationId="{393950CD-8363-488B-9BE6-8C56A44929C8}"/>
          </ac:spMkLst>
        </pc:spChg>
        <pc:spChg chg="add mod">
          <ac:chgData name="Sidney Seckler" userId="73470fc2d5f88927" providerId="LiveId" clId="{A17ECD8A-FB6E-4FBB-9AA0-0B71C18F4DBE}" dt="2021-06-22T12:34:44.720" v="1874" actId="207"/>
          <ac:spMkLst>
            <pc:docMk/>
            <pc:sldMk cId="2775670581" sldId="643"/>
            <ac:spMk id="11" creationId="{EC65813D-97AD-458D-A33A-11FFD90B35DC}"/>
          </ac:spMkLst>
        </pc:spChg>
        <pc:spChg chg="add mod">
          <ac:chgData name="Sidney Seckler" userId="73470fc2d5f88927" providerId="LiveId" clId="{A17ECD8A-FB6E-4FBB-9AA0-0B71C18F4DBE}" dt="2021-06-22T12:34:01.248" v="1868" actId="1076"/>
          <ac:spMkLst>
            <pc:docMk/>
            <pc:sldMk cId="2775670581" sldId="643"/>
            <ac:spMk id="12" creationId="{4A80E623-E37D-4760-BC90-790B4AC805AD}"/>
          </ac:spMkLst>
        </pc:spChg>
        <pc:spChg chg="del">
          <ac:chgData name="Sidney Seckler" userId="73470fc2d5f88927" providerId="LiveId" clId="{A17ECD8A-FB6E-4FBB-9AA0-0B71C18F4DBE}" dt="2021-06-22T12:32:51.739" v="1863" actId="478"/>
          <ac:spMkLst>
            <pc:docMk/>
            <pc:sldMk cId="2775670581" sldId="643"/>
            <ac:spMk id="13" creationId="{D851ADAC-81CE-4B35-B33B-4977A3BE89A9}"/>
          </ac:spMkLst>
        </pc:spChg>
        <pc:spChg chg="add mod">
          <ac:chgData name="Sidney Seckler" userId="73470fc2d5f88927" providerId="LiveId" clId="{A17ECD8A-FB6E-4FBB-9AA0-0B71C18F4DBE}" dt="2021-06-22T12:34:33.105" v="1873" actId="1076"/>
          <ac:spMkLst>
            <pc:docMk/>
            <pc:sldMk cId="2775670581" sldId="643"/>
            <ac:spMk id="14" creationId="{DF2C69FA-6CD9-4A62-883F-8267D0A267C4}"/>
          </ac:spMkLst>
        </pc:spChg>
        <pc:picChg chg="del">
          <ac:chgData name="Sidney Seckler" userId="73470fc2d5f88927" providerId="LiveId" clId="{A17ECD8A-FB6E-4FBB-9AA0-0B71C18F4DBE}" dt="2021-06-22T12:32:53.391" v="1864" actId="478"/>
          <ac:picMkLst>
            <pc:docMk/>
            <pc:sldMk cId="2775670581" sldId="643"/>
            <ac:picMk id="15" creationId="{7C281D6A-424A-4892-8E80-63CFD1070107}"/>
          </ac:picMkLst>
        </pc:picChg>
      </pc:sldChg>
      <pc:sldChg chg="addSp delSp modSp add mod">
        <pc:chgData name="Sidney Seckler" userId="73470fc2d5f88927" providerId="LiveId" clId="{A17ECD8A-FB6E-4FBB-9AA0-0B71C18F4DBE}" dt="2021-06-22T12:58:44.275" v="1955" actId="692"/>
        <pc:sldMkLst>
          <pc:docMk/>
          <pc:sldMk cId="2776527373" sldId="644"/>
        </pc:sldMkLst>
        <pc:spChg chg="add del mod">
          <ac:chgData name="Sidney Seckler" userId="73470fc2d5f88927" providerId="LiveId" clId="{A17ECD8A-FB6E-4FBB-9AA0-0B71C18F4DBE}" dt="2021-06-22T12:57:11.715" v="1951" actId="478"/>
          <ac:spMkLst>
            <pc:docMk/>
            <pc:sldMk cId="2776527373" sldId="644"/>
            <ac:spMk id="3" creationId="{EC289896-8B72-4B91-9A1E-92442E405125}"/>
          </ac:spMkLst>
        </pc:spChg>
        <pc:spChg chg="del">
          <ac:chgData name="Sidney Seckler" userId="73470fc2d5f88927" providerId="LiveId" clId="{A17ECD8A-FB6E-4FBB-9AA0-0B71C18F4DBE}" dt="2021-06-22T12:57:08.303" v="1950" actId="478"/>
          <ac:spMkLst>
            <pc:docMk/>
            <pc:sldMk cId="2776527373" sldId="644"/>
            <ac:spMk id="8" creationId="{67411FAF-CBFD-4BBA-9B8A-35421A342BF1}"/>
          </ac:spMkLst>
        </pc:spChg>
        <pc:graphicFrameChg chg="add mod">
          <ac:chgData name="Sidney Seckler" userId="73470fc2d5f88927" providerId="LiveId" clId="{A17ECD8A-FB6E-4FBB-9AA0-0B71C18F4DBE}" dt="2021-06-22T12:58:44.275" v="1955" actId="692"/>
          <ac:graphicFrameMkLst>
            <pc:docMk/>
            <pc:sldMk cId="2776527373" sldId="644"/>
            <ac:graphicFrameMk id="7" creationId="{E5348B26-785F-4963-80DE-0E13504FC824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2T12:35:55.978" v="1883" actId="1076"/>
        <pc:sldMkLst>
          <pc:docMk/>
          <pc:sldMk cId="3723598812" sldId="645"/>
        </pc:sldMkLst>
        <pc:spChg chg="add mod">
          <ac:chgData name="Sidney Seckler" userId="73470fc2d5f88927" providerId="LiveId" clId="{A17ECD8A-FB6E-4FBB-9AA0-0B71C18F4DBE}" dt="2021-06-22T12:35:55.978" v="1883" actId="1076"/>
          <ac:spMkLst>
            <pc:docMk/>
            <pc:sldMk cId="3723598812" sldId="645"/>
            <ac:spMk id="10" creationId="{C9F37CEA-BF27-4883-B3F7-3D5BC76193D2}"/>
          </ac:spMkLst>
        </pc:spChg>
        <pc:spChg chg="mod">
          <ac:chgData name="Sidney Seckler" userId="73470fc2d5f88927" providerId="LiveId" clId="{A17ECD8A-FB6E-4FBB-9AA0-0B71C18F4DBE}" dt="2021-06-22T12:35:16.210" v="1878" actId="1076"/>
          <ac:spMkLst>
            <pc:docMk/>
            <pc:sldMk cId="3723598812" sldId="645"/>
            <ac:spMk id="11" creationId="{EC65813D-97AD-458D-A33A-11FFD90B35DC}"/>
          </ac:spMkLst>
        </pc:spChg>
        <pc:spChg chg="del">
          <ac:chgData name="Sidney Seckler" userId="73470fc2d5f88927" providerId="LiveId" clId="{A17ECD8A-FB6E-4FBB-9AA0-0B71C18F4DBE}" dt="2021-06-22T12:35:09.869" v="1876" actId="478"/>
          <ac:spMkLst>
            <pc:docMk/>
            <pc:sldMk cId="3723598812" sldId="645"/>
            <ac:spMk id="12" creationId="{4A80E623-E37D-4760-BC90-790B4AC805AD}"/>
          </ac:spMkLst>
        </pc:spChg>
        <pc:spChg chg="del">
          <ac:chgData name="Sidney Seckler" userId="73470fc2d5f88927" providerId="LiveId" clId="{A17ECD8A-FB6E-4FBB-9AA0-0B71C18F4DBE}" dt="2021-06-22T12:35:12.284" v="1877" actId="478"/>
          <ac:spMkLst>
            <pc:docMk/>
            <pc:sldMk cId="3723598812" sldId="645"/>
            <ac:spMk id="14" creationId="{DF2C69FA-6CD9-4A62-883F-8267D0A267C4}"/>
          </ac:spMkLst>
        </pc:spChg>
      </pc:sldChg>
      <pc:sldChg chg="addSp delSp modSp add mod">
        <pc:chgData name="Sidney Seckler" userId="73470fc2d5f88927" providerId="LiveId" clId="{A17ECD8A-FB6E-4FBB-9AA0-0B71C18F4DBE}" dt="2021-06-22T12:37:30.743" v="1898" actId="1076"/>
        <pc:sldMkLst>
          <pc:docMk/>
          <pc:sldMk cId="3077467615" sldId="646"/>
        </pc:sldMkLst>
        <pc:spChg chg="add mod">
          <ac:chgData name="Sidney Seckler" userId="73470fc2d5f88927" providerId="LiveId" clId="{A17ECD8A-FB6E-4FBB-9AA0-0B71C18F4DBE}" dt="2021-06-22T12:37:30.743" v="1898" actId="1076"/>
          <ac:spMkLst>
            <pc:docMk/>
            <pc:sldMk cId="3077467615" sldId="646"/>
            <ac:spMk id="4" creationId="{EE4982EC-0356-4F72-ACCC-16C5241C235F}"/>
          </ac:spMkLst>
        </pc:spChg>
        <pc:spChg chg="mod">
          <ac:chgData name="Sidney Seckler" userId="73470fc2d5f88927" providerId="LiveId" clId="{A17ECD8A-FB6E-4FBB-9AA0-0B71C18F4DBE}" dt="2021-06-22T12:36:22.555" v="1886" actId="1076"/>
          <ac:spMkLst>
            <pc:docMk/>
            <pc:sldMk cId="3077467615" sldId="646"/>
            <ac:spMk id="10" creationId="{C9F37CEA-BF27-4883-B3F7-3D5BC76193D2}"/>
          </ac:spMkLst>
        </pc:spChg>
        <pc:spChg chg="del">
          <ac:chgData name="Sidney Seckler" userId="73470fc2d5f88927" providerId="LiveId" clId="{A17ECD8A-FB6E-4FBB-9AA0-0B71C18F4DBE}" dt="2021-06-22T12:36:16.936" v="1885" actId="478"/>
          <ac:spMkLst>
            <pc:docMk/>
            <pc:sldMk cId="3077467615" sldId="646"/>
            <ac:spMk id="11" creationId="{EC65813D-97AD-458D-A33A-11FFD90B35DC}"/>
          </ac:spMkLst>
        </pc:spChg>
        <pc:spChg chg="add mod">
          <ac:chgData name="Sidney Seckler" userId="73470fc2d5f88927" providerId="LiveId" clId="{A17ECD8A-FB6E-4FBB-9AA0-0B71C18F4DBE}" dt="2021-06-22T12:36:50.492" v="1891" actId="1076"/>
          <ac:spMkLst>
            <pc:docMk/>
            <pc:sldMk cId="3077467615" sldId="646"/>
            <ac:spMk id="12" creationId="{081FE97F-71EC-4F9E-9E7A-52F9A4C7BD50}"/>
          </ac:spMkLst>
        </pc:spChg>
        <pc:spChg chg="add mod">
          <ac:chgData name="Sidney Seckler" userId="73470fc2d5f88927" providerId="LiveId" clId="{A17ECD8A-FB6E-4FBB-9AA0-0B71C18F4DBE}" dt="2021-06-22T12:37:12.929" v="1896" actId="1076"/>
          <ac:spMkLst>
            <pc:docMk/>
            <pc:sldMk cId="3077467615" sldId="646"/>
            <ac:spMk id="13" creationId="{174B90F2-C004-4191-95D5-826AAFEC1E77}"/>
          </ac:spMkLst>
        </pc:spChg>
      </pc:sldChg>
      <pc:sldChg chg="modSp add mod">
        <pc:chgData name="Sidney Seckler" userId="73470fc2d5f88927" providerId="LiveId" clId="{A17ECD8A-FB6E-4FBB-9AA0-0B71C18F4DBE}" dt="2021-06-22T12:53:09.785" v="1904" actId="14100"/>
        <pc:sldMkLst>
          <pc:docMk/>
          <pc:sldMk cId="892060138" sldId="647"/>
        </pc:sldMkLst>
        <pc:spChg chg="mod">
          <ac:chgData name="Sidney Seckler" userId="73470fc2d5f88927" providerId="LiveId" clId="{A17ECD8A-FB6E-4FBB-9AA0-0B71C18F4DBE}" dt="2021-06-22T12:53:09.785" v="1904" actId="14100"/>
          <ac:spMkLst>
            <pc:docMk/>
            <pc:sldMk cId="892060138" sldId="647"/>
            <ac:spMk id="10" creationId="{C9F37CEA-BF27-4883-B3F7-3D5BC76193D2}"/>
          </ac:spMkLst>
        </pc:spChg>
      </pc:sldChg>
      <pc:sldChg chg="addSp delSp modSp add mod">
        <pc:chgData name="Sidney Seckler" userId="73470fc2d5f88927" providerId="LiveId" clId="{A17ECD8A-FB6E-4FBB-9AA0-0B71C18F4DBE}" dt="2021-06-22T12:54:22.853" v="1921" actId="1076"/>
        <pc:sldMkLst>
          <pc:docMk/>
          <pc:sldMk cId="2086902052" sldId="648"/>
        </pc:sldMkLst>
        <pc:spChg chg="mod">
          <ac:chgData name="Sidney Seckler" userId="73470fc2d5f88927" providerId="LiveId" clId="{A17ECD8A-FB6E-4FBB-9AA0-0B71C18F4DBE}" dt="2021-06-22T12:53:29.259" v="1909" actId="14100"/>
          <ac:spMkLst>
            <pc:docMk/>
            <pc:sldMk cId="2086902052" sldId="648"/>
            <ac:spMk id="10" creationId="{C9F37CEA-BF27-4883-B3F7-3D5BC76193D2}"/>
          </ac:spMkLst>
        </pc:spChg>
        <pc:spChg chg="add mod">
          <ac:chgData name="Sidney Seckler" userId="73470fc2d5f88927" providerId="LiveId" clId="{A17ECD8A-FB6E-4FBB-9AA0-0B71C18F4DBE}" dt="2021-06-22T12:54:00.977" v="1916" actId="1076"/>
          <ac:spMkLst>
            <pc:docMk/>
            <pc:sldMk cId="2086902052" sldId="648"/>
            <ac:spMk id="11" creationId="{21078D79-5193-4913-BE46-38DBF9F731DB}"/>
          </ac:spMkLst>
        </pc:spChg>
        <pc:spChg chg="del">
          <ac:chgData name="Sidney Seckler" userId="73470fc2d5f88927" providerId="LiveId" clId="{A17ECD8A-FB6E-4FBB-9AA0-0B71C18F4DBE}" dt="2021-06-22T12:53:34.262" v="1910" actId="478"/>
          <ac:spMkLst>
            <pc:docMk/>
            <pc:sldMk cId="2086902052" sldId="648"/>
            <ac:spMk id="12" creationId="{081FE97F-71EC-4F9E-9E7A-52F9A4C7BD50}"/>
          </ac:spMkLst>
        </pc:spChg>
        <pc:spChg chg="del">
          <ac:chgData name="Sidney Seckler" userId="73470fc2d5f88927" providerId="LiveId" clId="{A17ECD8A-FB6E-4FBB-9AA0-0B71C18F4DBE}" dt="2021-06-22T12:53:37.016" v="1911" actId="478"/>
          <ac:spMkLst>
            <pc:docMk/>
            <pc:sldMk cId="2086902052" sldId="648"/>
            <ac:spMk id="13" creationId="{174B90F2-C004-4191-95D5-826AAFEC1E77}"/>
          </ac:spMkLst>
        </pc:spChg>
        <pc:spChg chg="add mod">
          <ac:chgData name="Sidney Seckler" userId="73470fc2d5f88927" providerId="LiveId" clId="{A17ECD8A-FB6E-4FBB-9AA0-0B71C18F4DBE}" dt="2021-06-22T12:54:22.853" v="1921" actId="1076"/>
          <ac:spMkLst>
            <pc:docMk/>
            <pc:sldMk cId="2086902052" sldId="648"/>
            <ac:spMk id="14" creationId="{B9C57ECF-A98E-4B28-9668-6294538D8449}"/>
          </ac:spMkLst>
        </pc:spChg>
      </pc:sldChg>
      <pc:sldChg chg="addSp delSp modSp add mod">
        <pc:chgData name="Sidney Seckler" userId="73470fc2d5f88927" providerId="LiveId" clId="{A17ECD8A-FB6E-4FBB-9AA0-0B71C18F4DBE}" dt="2021-06-22T12:55:34.477" v="1931" actId="1076"/>
        <pc:sldMkLst>
          <pc:docMk/>
          <pc:sldMk cId="3295517789" sldId="649"/>
        </pc:sldMkLst>
        <pc:spChg chg="del mod">
          <ac:chgData name="Sidney Seckler" userId="73470fc2d5f88927" providerId="LiveId" clId="{A17ECD8A-FB6E-4FBB-9AA0-0B71C18F4DBE}" dt="2021-06-22T12:55:19.335" v="1925" actId="478"/>
          <ac:spMkLst>
            <pc:docMk/>
            <pc:sldMk cId="3295517789" sldId="649"/>
            <ac:spMk id="10" creationId="{C9F37CEA-BF27-4883-B3F7-3D5BC76193D2}"/>
          </ac:spMkLst>
        </pc:spChg>
        <pc:spChg chg="add mod">
          <ac:chgData name="Sidney Seckler" userId="73470fc2d5f88927" providerId="LiveId" clId="{A17ECD8A-FB6E-4FBB-9AA0-0B71C18F4DBE}" dt="2021-06-22T12:55:34.477" v="1931" actId="1076"/>
          <ac:spMkLst>
            <pc:docMk/>
            <pc:sldMk cId="3295517789" sldId="649"/>
            <ac:spMk id="12" creationId="{9FA258D8-6672-498E-B9F0-06C9D9452F99}"/>
          </ac:spMkLst>
        </pc:spChg>
      </pc:sldChg>
      <pc:sldChg chg="addSp delSp modSp add mod">
        <pc:chgData name="Sidney Seckler" userId="73470fc2d5f88927" providerId="LiveId" clId="{A17ECD8A-FB6E-4FBB-9AA0-0B71C18F4DBE}" dt="2021-06-22T12:56:58.056" v="1949" actId="1076"/>
        <pc:sldMkLst>
          <pc:docMk/>
          <pc:sldMk cId="141383206" sldId="650"/>
        </pc:sldMkLst>
        <pc:spChg chg="del">
          <ac:chgData name="Sidney Seckler" userId="73470fc2d5f88927" providerId="LiveId" clId="{A17ECD8A-FB6E-4FBB-9AA0-0B71C18F4DBE}" dt="2021-06-22T12:55:41.956" v="1932" actId="478"/>
          <ac:spMkLst>
            <pc:docMk/>
            <pc:sldMk cId="141383206" sldId="650"/>
            <ac:spMk id="10" creationId="{C9F37CEA-BF27-4883-B3F7-3D5BC76193D2}"/>
          </ac:spMkLst>
        </pc:spChg>
        <pc:spChg chg="del">
          <ac:chgData name="Sidney Seckler" userId="73470fc2d5f88927" providerId="LiveId" clId="{A17ECD8A-FB6E-4FBB-9AA0-0B71C18F4DBE}" dt="2021-06-22T12:55:57.413" v="1935" actId="478"/>
          <ac:spMkLst>
            <pc:docMk/>
            <pc:sldMk cId="141383206" sldId="650"/>
            <ac:spMk id="11" creationId="{21078D79-5193-4913-BE46-38DBF9F731DB}"/>
          </ac:spMkLst>
        </pc:spChg>
        <pc:spChg chg="add mod">
          <ac:chgData name="Sidney Seckler" userId="73470fc2d5f88927" providerId="LiveId" clId="{A17ECD8A-FB6E-4FBB-9AA0-0B71C18F4DBE}" dt="2021-06-22T12:55:54.648" v="1934" actId="1076"/>
          <ac:spMkLst>
            <pc:docMk/>
            <pc:sldMk cId="141383206" sldId="650"/>
            <ac:spMk id="12" creationId="{79D1FB11-1897-4687-BB41-3167BA2EE7C9}"/>
          </ac:spMkLst>
        </pc:spChg>
        <pc:spChg chg="add mod">
          <ac:chgData name="Sidney Seckler" userId="73470fc2d5f88927" providerId="LiveId" clId="{A17ECD8A-FB6E-4FBB-9AA0-0B71C18F4DBE}" dt="2021-06-22T12:56:25.093" v="1942" actId="207"/>
          <ac:spMkLst>
            <pc:docMk/>
            <pc:sldMk cId="141383206" sldId="650"/>
            <ac:spMk id="13" creationId="{413E06AB-B771-47A8-84DE-B19E08D89744}"/>
          </ac:spMkLst>
        </pc:spChg>
        <pc:spChg chg="del">
          <ac:chgData name="Sidney Seckler" userId="73470fc2d5f88927" providerId="LiveId" clId="{A17ECD8A-FB6E-4FBB-9AA0-0B71C18F4DBE}" dt="2021-06-22T12:55:59.998" v="1936" actId="478"/>
          <ac:spMkLst>
            <pc:docMk/>
            <pc:sldMk cId="141383206" sldId="650"/>
            <ac:spMk id="14" creationId="{B9C57ECF-A98E-4B28-9668-6294538D8449}"/>
          </ac:spMkLst>
        </pc:spChg>
        <pc:spChg chg="add mod">
          <ac:chgData name="Sidney Seckler" userId="73470fc2d5f88927" providerId="LiveId" clId="{A17ECD8A-FB6E-4FBB-9AA0-0B71C18F4DBE}" dt="2021-06-22T12:56:58.056" v="1949" actId="1076"/>
          <ac:spMkLst>
            <pc:docMk/>
            <pc:sldMk cId="141383206" sldId="650"/>
            <ac:spMk id="15" creationId="{C1D64EC9-4232-42EE-BC6A-C2D97368319B}"/>
          </ac:spMkLst>
        </pc:spChg>
      </pc:sldChg>
      <pc:sldChg chg="addSp modSp add mod">
        <pc:chgData name="Sidney Seckler" userId="73470fc2d5f88927" providerId="LiveId" clId="{A17ECD8A-FB6E-4FBB-9AA0-0B71C18F4DBE}" dt="2021-06-22T13:03:25.562" v="2179" actId="1076"/>
        <pc:sldMkLst>
          <pc:docMk/>
          <pc:sldMk cId="580616632" sldId="651"/>
        </pc:sldMkLst>
        <pc:spChg chg="add mod">
          <ac:chgData name="Sidney Seckler" userId="73470fc2d5f88927" providerId="LiveId" clId="{A17ECD8A-FB6E-4FBB-9AA0-0B71C18F4DBE}" dt="2021-06-22T13:03:13.523" v="2177" actId="1076"/>
          <ac:spMkLst>
            <pc:docMk/>
            <pc:sldMk cId="580616632" sldId="651"/>
            <ac:spMk id="6" creationId="{FA3690C5-FE6B-46D8-9443-48EFC9051E60}"/>
          </ac:spMkLst>
        </pc:spChg>
        <pc:spChg chg="mod">
          <ac:chgData name="Sidney Seckler" userId="73470fc2d5f88927" providerId="LiveId" clId="{A17ECD8A-FB6E-4FBB-9AA0-0B71C18F4DBE}" dt="2021-06-22T13:00:53.394" v="2032" actId="20577"/>
          <ac:spMkLst>
            <pc:docMk/>
            <pc:sldMk cId="580616632" sldId="651"/>
            <ac:spMk id="7" creationId="{16F356BC-55F7-464D-9A16-E2D9C05E1899}"/>
          </ac:spMkLst>
        </pc:spChg>
        <pc:spChg chg="add mod">
          <ac:chgData name="Sidney Seckler" userId="73470fc2d5f88927" providerId="LiveId" clId="{A17ECD8A-FB6E-4FBB-9AA0-0B71C18F4DBE}" dt="2021-06-22T13:03:25.562" v="2179" actId="1076"/>
          <ac:spMkLst>
            <pc:docMk/>
            <pc:sldMk cId="580616632" sldId="651"/>
            <ac:spMk id="8" creationId="{DA7F50E8-7BEB-4438-8B58-9EA3A4C9ACDE}"/>
          </ac:spMkLst>
        </pc:spChg>
        <pc:spChg chg="mod">
          <ac:chgData name="Sidney Seckler" userId="73470fc2d5f88927" providerId="LiveId" clId="{A17ECD8A-FB6E-4FBB-9AA0-0B71C18F4DBE}" dt="2021-06-22T13:03:18.460" v="2178" actId="1076"/>
          <ac:spMkLst>
            <pc:docMk/>
            <pc:sldMk cId="580616632" sldId="651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2T13:06:24.363" v="2209" actId="1076"/>
        <pc:sldMkLst>
          <pc:docMk/>
          <pc:sldMk cId="3584245617" sldId="652"/>
        </pc:sldMkLst>
        <pc:spChg chg="del">
          <ac:chgData name="Sidney Seckler" userId="73470fc2d5f88927" providerId="LiveId" clId="{A17ECD8A-FB6E-4FBB-9AA0-0B71C18F4DBE}" dt="2021-06-22T13:04:31.679" v="2200" actId="478"/>
          <ac:spMkLst>
            <pc:docMk/>
            <pc:sldMk cId="3584245617" sldId="652"/>
            <ac:spMk id="6" creationId="{FA3690C5-FE6B-46D8-9443-48EFC9051E60}"/>
          </ac:spMkLst>
        </pc:spChg>
        <pc:spChg chg="del">
          <ac:chgData name="Sidney Seckler" userId="73470fc2d5f88927" providerId="LiveId" clId="{A17ECD8A-FB6E-4FBB-9AA0-0B71C18F4DBE}" dt="2021-06-22T13:04:37.147" v="2201" actId="478"/>
          <ac:spMkLst>
            <pc:docMk/>
            <pc:sldMk cId="3584245617" sldId="652"/>
            <ac:spMk id="8" creationId="{DA7F50E8-7BEB-4438-8B58-9EA3A4C9ACDE}"/>
          </ac:spMkLst>
        </pc:spChg>
        <pc:spChg chg="add del mod">
          <ac:chgData name="Sidney Seckler" userId="73470fc2d5f88927" providerId="LiveId" clId="{A17ECD8A-FB6E-4FBB-9AA0-0B71C18F4DBE}" dt="2021-06-22T13:05:26.399" v="2205" actId="478"/>
          <ac:spMkLst>
            <pc:docMk/>
            <pc:sldMk cId="3584245617" sldId="652"/>
            <ac:spMk id="9" creationId="{3FE90D27-95EE-4A20-B636-A77677730F69}"/>
          </ac:spMkLst>
        </pc:spChg>
        <pc:spChg chg="add del mod">
          <ac:chgData name="Sidney Seckler" userId="73470fc2d5f88927" providerId="LiveId" clId="{A17ECD8A-FB6E-4FBB-9AA0-0B71C18F4DBE}" dt="2021-06-22T13:05:26.399" v="2205" actId="478"/>
          <ac:spMkLst>
            <pc:docMk/>
            <pc:sldMk cId="3584245617" sldId="652"/>
            <ac:spMk id="10" creationId="{7C4DEBCA-3C28-4A87-AA85-18D460ECB86A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1" creationId="{F42A22D1-3F90-46A8-8444-5DAC27B788CC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2" creationId="{0707F73A-42A4-4003-9814-F0112EE7B203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3" creationId="{43F46551-A666-4002-B58F-7F87B20DD099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4" creationId="{48F3E933-90D5-40CE-893F-1D6DA373A45D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5" creationId="{69BDEA2E-23FE-48D4-9063-5E32FE8C0EA7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6" creationId="{01F54C42-CA89-4D31-B948-D12D043280EE}"/>
          </ac:spMkLst>
        </pc:spChg>
        <pc:spChg chg="mod">
          <ac:chgData name="Sidney Seckler" userId="73470fc2d5f88927" providerId="LiveId" clId="{A17ECD8A-FB6E-4FBB-9AA0-0B71C18F4DBE}" dt="2021-06-22T13:04:27.811" v="2199" actId="20577"/>
          <ac:spMkLst>
            <pc:docMk/>
            <pc:sldMk cId="3584245617" sldId="652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2T13:10:31.596" v="2214" actId="1076"/>
        <pc:sldMkLst>
          <pc:docMk/>
          <pc:sldMk cId="143601746" sldId="653"/>
        </pc:sldMkLst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1" creationId="{F42A22D1-3F90-46A8-8444-5DAC27B788CC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2" creationId="{0707F73A-42A4-4003-9814-F0112EE7B203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3" creationId="{43F46551-A666-4002-B58F-7F87B20DD099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4" creationId="{48F3E933-90D5-40CE-893F-1D6DA373A45D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5" creationId="{69BDEA2E-23FE-48D4-9063-5E32FE8C0EA7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6" creationId="{01F54C42-CA89-4D31-B948-D12D043280EE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7" creationId="{876DF78C-447C-4BFF-B863-0B5EA90D4413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8" creationId="{3F98EBD6-EDBC-41E0-A829-74F0453BCBF7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9" creationId="{87261869-A6E5-4A3E-9BA9-7F2F2DF2F32C}"/>
          </ac:spMkLst>
        </pc:spChg>
      </pc:sldChg>
      <pc:sldChg chg="addSp delSp modSp add mod">
        <pc:chgData name="Sidney Seckler" userId="73470fc2d5f88927" providerId="LiveId" clId="{A17ECD8A-FB6E-4FBB-9AA0-0B71C18F4DBE}" dt="2021-06-22T13:13:15.592" v="2218" actId="1076"/>
        <pc:sldMkLst>
          <pc:docMk/>
          <pc:sldMk cId="1355081375" sldId="654"/>
        </pc:sldMkLst>
        <pc:graphicFrameChg chg="add mod">
          <ac:chgData name="Sidney Seckler" userId="73470fc2d5f88927" providerId="LiveId" clId="{A17ECD8A-FB6E-4FBB-9AA0-0B71C18F4DBE}" dt="2021-06-22T13:13:15.592" v="2218" actId="1076"/>
          <ac:graphicFrameMkLst>
            <pc:docMk/>
            <pc:sldMk cId="1355081375" sldId="654"/>
            <ac:graphicFrameMk id="5" creationId="{4E0F3A99-A35F-447C-A159-03E91248080A}"/>
          </ac:graphicFrameMkLst>
        </pc:graphicFrameChg>
        <pc:graphicFrameChg chg="del">
          <ac:chgData name="Sidney Seckler" userId="73470fc2d5f88927" providerId="LiveId" clId="{A17ECD8A-FB6E-4FBB-9AA0-0B71C18F4DBE}" dt="2021-06-22T13:13:00.550" v="2216" actId="478"/>
          <ac:graphicFrameMkLst>
            <pc:docMk/>
            <pc:sldMk cId="1355081375" sldId="654"/>
            <ac:graphicFrameMk id="7" creationId="{E5348B26-785F-4963-80DE-0E13504FC824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3T00:35:39.873" v="2262" actId="1076"/>
        <pc:sldMkLst>
          <pc:docMk/>
          <pc:sldMk cId="2525233601" sldId="655"/>
        </pc:sldMkLst>
        <pc:spChg chg="add del mod">
          <ac:chgData name="Sidney Seckler" userId="73470fc2d5f88927" providerId="LiveId" clId="{A17ECD8A-FB6E-4FBB-9AA0-0B71C18F4DBE}" dt="2021-06-23T00:35:07.757" v="2255" actId="478"/>
          <ac:spMkLst>
            <pc:docMk/>
            <pc:sldMk cId="2525233601" sldId="655"/>
            <ac:spMk id="3" creationId="{BB9FCB7E-6F17-42F2-919E-F2AD7F30357A}"/>
          </ac:spMkLst>
        </pc:spChg>
        <pc:spChg chg="add mod">
          <ac:chgData name="Sidney Seckler" userId="73470fc2d5f88927" providerId="LiveId" clId="{A17ECD8A-FB6E-4FBB-9AA0-0B71C18F4DBE}" dt="2021-06-23T00:35:39.873" v="2262" actId="1076"/>
          <ac:spMkLst>
            <pc:docMk/>
            <pc:sldMk cId="2525233601" sldId="655"/>
            <ac:spMk id="4" creationId="{A8AC43B6-B903-4C8C-9086-E1DBBC4E8D37}"/>
          </ac:spMkLst>
        </pc:spChg>
        <pc:spChg chg="mod">
          <ac:chgData name="Sidney Seckler" userId="73470fc2d5f88927" providerId="LiveId" clId="{A17ECD8A-FB6E-4FBB-9AA0-0B71C18F4DBE}" dt="2021-06-23T00:32:49.191" v="2240" actId="20577"/>
          <ac:spMkLst>
            <pc:docMk/>
            <pc:sldMk cId="2525233601" sldId="655"/>
            <ac:spMk id="7" creationId="{16F356BC-55F7-464D-9A16-E2D9C05E1899}"/>
          </ac:spMkLst>
        </pc:spChg>
        <pc:spChg chg="add mod">
          <ac:chgData name="Sidney Seckler" userId="73470fc2d5f88927" providerId="LiveId" clId="{A17ECD8A-FB6E-4FBB-9AA0-0B71C18F4DBE}" dt="2021-06-23T00:35:36.609" v="2261" actId="1076"/>
          <ac:spMkLst>
            <pc:docMk/>
            <pc:sldMk cId="2525233601" sldId="655"/>
            <ac:spMk id="8" creationId="{20698EC3-3F9A-4CD9-8742-300223A96F84}"/>
          </ac:spMkLst>
        </pc:spChg>
        <pc:spChg chg="del">
          <ac:chgData name="Sidney Seckler" userId="73470fc2d5f88927" providerId="LiveId" clId="{A17ECD8A-FB6E-4FBB-9AA0-0B71C18F4DBE}" dt="2021-06-23T00:32:55.860" v="2241" actId="478"/>
          <ac:spMkLst>
            <pc:docMk/>
            <pc:sldMk cId="2525233601" sldId="655"/>
            <ac:spMk id="9" creationId="{AB7F66DD-85E6-4AFF-8CBA-3E21336CB986}"/>
          </ac:spMkLst>
        </pc:spChg>
        <pc:spChg chg="del">
          <ac:chgData name="Sidney Seckler" userId="73470fc2d5f88927" providerId="LiveId" clId="{A17ECD8A-FB6E-4FBB-9AA0-0B71C18F4DBE}" dt="2021-06-23T00:32:58.496" v="2242" actId="478"/>
          <ac:spMkLst>
            <pc:docMk/>
            <pc:sldMk cId="2525233601" sldId="655"/>
            <ac:spMk id="10" creationId="{9625A5F0-9B0F-4037-906C-4912F2D2E0D2}"/>
          </ac:spMkLst>
        </pc:spChg>
        <pc:spChg chg="mod">
          <ac:chgData name="Sidney Seckler" userId="73470fc2d5f88927" providerId="LiveId" clId="{A17ECD8A-FB6E-4FBB-9AA0-0B71C18F4DBE}" dt="2021-06-23T00:33:02.279" v="2243" actId="1076"/>
          <ac:spMkLst>
            <pc:docMk/>
            <pc:sldMk cId="2525233601" sldId="655"/>
            <ac:spMk id="12" creationId="{289C64E9-750D-41FB-BF4A-4F571E8515E4}"/>
          </ac:spMkLst>
        </pc:spChg>
      </pc:sldChg>
      <pc:sldChg chg="addSp delSp modSp add mod">
        <pc:chgData name="Sidney Seckler" userId="73470fc2d5f88927" providerId="LiveId" clId="{A17ECD8A-FB6E-4FBB-9AA0-0B71C18F4DBE}" dt="2021-06-23T00:37:30.119" v="2286" actId="1076"/>
        <pc:sldMkLst>
          <pc:docMk/>
          <pc:sldMk cId="3565698742" sldId="656"/>
        </pc:sldMkLst>
        <pc:spChg chg="del">
          <ac:chgData name="Sidney Seckler" userId="73470fc2d5f88927" providerId="LiveId" clId="{A17ECD8A-FB6E-4FBB-9AA0-0B71C18F4DBE}" dt="2021-06-23T00:35:56.843" v="2266" actId="478"/>
          <ac:spMkLst>
            <pc:docMk/>
            <pc:sldMk cId="3565698742" sldId="656"/>
            <ac:spMk id="4" creationId="{A8AC43B6-B903-4C8C-9086-E1DBBC4E8D37}"/>
          </ac:spMkLst>
        </pc:spChg>
        <pc:spChg chg="mod">
          <ac:chgData name="Sidney Seckler" userId="73470fc2d5f88927" providerId="LiveId" clId="{A17ECD8A-FB6E-4FBB-9AA0-0B71C18F4DBE}" dt="2021-06-23T00:35:55.351" v="2265" actId="1076"/>
          <ac:spMkLst>
            <pc:docMk/>
            <pc:sldMk cId="3565698742" sldId="656"/>
            <ac:spMk id="8" creationId="{20698EC3-3F9A-4CD9-8742-300223A96F84}"/>
          </ac:spMkLst>
        </pc:spChg>
        <pc:spChg chg="add del mod">
          <ac:chgData name="Sidney Seckler" userId="73470fc2d5f88927" providerId="LiveId" clId="{A17ECD8A-FB6E-4FBB-9AA0-0B71C18F4DBE}" dt="2021-06-23T00:36:22.349" v="2269" actId="478"/>
          <ac:spMkLst>
            <pc:docMk/>
            <pc:sldMk cId="3565698742" sldId="656"/>
            <ac:spMk id="9" creationId="{41B0F7E3-51A3-4C20-A4DB-BF87C656B58E}"/>
          </ac:spMkLst>
        </pc:spChg>
        <pc:spChg chg="add mod">
          <ac:chgData name="Sidney Seckler" userId="73470fc2d5f88927" providerId="LiveId" clId="{A17ECD8A-FB6E-4FBB-9AA0-0B71C18F4DBE}" dt="2021-06-23T00:36:57.335" v="2277" actId="1076"/>
          <ac:spMkLst>
            <pc:docMk/>
            <pc:sldMk cId="3565698742" sldId="656"/>
            <ac:spMk id="10" creationId="{36124956-8209-41E6-B1AE-057A0D04C4E8}"/>
          </ac:spMkLst>
        </pc:spChg>
        <pc:spChg chg="del">
          <ac:chgData name="Sidney Seckler" userId="73470fc2d5f88927" providerId="LiveId" clId="{A17ECD8A-FB6E-4FBB-9AA0-0B71C18F4DBE}" dt="2021-06-23T00:35:51.379" v="2264" actId="478"/>
          <ac:spMkLst>
            <pc:docMk/>
            <pc:sldMk cId="3565698742" sldId="656"/>
            <ac:spMk id="12" creationId="{289C64E9-750D-41FB-BF4A-4F571E8515E4}"/>
          </ac:spMkLst>
        </pc:spChg>
        <pc:spChg chg="add mod">
          <ac:chgData name="Sidney Seckler" userId="73470fc2d5f88927" providerId="LiveId" clId="{A17ECD8A-FB6E-4FBB-9AA0-0B71C18F4DBE}" dt="2021-06-23T00:37:30.119" v="2286" actId="1076"/>
          <ac:spMkLst>
            <pc:docMk/>
            <pc:sldMk cId="3565698742" sldId="656"/>
            <ac:spMk id="13" creationId="{9B376C27-3792-4C45-AB90-A3015F7B36A5}"/>
          </ac:spMkLst>
        </pc:spChg>
      </pc:sldChg>
      <pc:sldChg chg="addSp delSp modSp add mod">
        <pc:chgData name="Sidney Seckler" userId="73470fc2d5f88927" providerId="LiveId" clId="{A17ECD8A-FB6E-4FBB-9AA0-0B71C18F4DBE}" dt="2021-06-23T00:39:15.985" v="2303" actId="1076"/>
        <pc:sldMkLst>
          <pc:docMk/>
          <pc:sldMk cId="1212658003" sldId="657"/>
        </pc:sldMkLst>
        <pc:spChg chg="del">
          <ac:chgData name="Sidney Seckler" userId="73470fc2d5f88927" providerId="LiveId" clId="{A17ECD8A-FB6E-4FBB-9AA0-0B71C18F4DBE}" dt="2021-06-23T00:37:55.021" v="2288" actId="478"/>
          <ac:spMkLst>
            <pc:docMk/>
            <pc:sldMk cId="1212658003" sldId="657"/>
            <ac:spMk id="8" creationId="{20698EC3-3F9A-4CD9-8742-300223A96F84}"/>
          </ac:spMkLst>
        </pc:spChg>
        <pc:spChg chg="add mod">
          <ac:chgData name="Sidney Seckler" userId="73470fc2d5f88927" providerId="LiveId" clId="{A17ECD8A-FB6E-4FBB-9AA0-0B71C18F4DBE}" dt="2021-06-23T00:39:15.985" v="2303" actId="1076"/>
          <ac:spMkLst>
            <pc:docMk/>
            <pc:sldMk cId="1212658003" sldId="657"/>
            <ac:spMk id="9" creationId="{785ECBB7-3015-44FF-843B-DFE56BFA3471}"/>
          </ac:spMkLst>
        </pc:spChg>
        <pc:spChg chg="del">
          <ac:chgData name="Sidney Seckler" userId="73470fc2d5f88927" providerId="LiveId" clId="{A17ECD8A-FB6E-4FBB-9AA0-0B71C18F4DBE}" dt="2021-06-23T00:37:57.412" v="2289" actId="478"/>
          <ac:spMkLst>
            <pc:docMk/>
            <pc:sldMk cId="1212658003" sldId="657"/>
            <ac:spMk id="10" creationId="{36124956-8209-41E6-B1AE-057A0D04C4E8}"/>
          </ac:spMkLst>
        </pc:spChg>
        <pc:spChg chg="add mod">
          <ac:chgData name="Sidney Seckler" userId="73470fc2d5f88927" providerId="LiveId" clId="{A17ECD8A-FB6E-4FBB-9AA0-0B71C18F4DBE}" dt="2021-06-23T00:39:00.388" v="2302" actId="1076"/>
          <ac:spMkLst>
            <pc:docMk/>
            <pc:sldMk cId="1212658003" sldId="657"/>
            <ac:spMk id="11" creationId="{1CE72168-3342-4EE8-8F55-77EB2F6BAA1F}"/>
          </ac:spMkLst>
        </pc:spChg>
        <pc:spChg chg="mod">
          <ac:chgData name="Sidney Seckler" userId="73470fc2d5f88927" providerId="LiveId" clId="{A17ECD8A-FB6E-4FBB-9AA0-0B71C18F4DBE}" dt="2021-06-23T00:38:01.202" v="2290" actId="1076"/>
          <ac:spMkLst>
            <pc:docMk/>
            <pc:sldMk cId="1212658003" sldId="657"/>
            <ac:spMk id="13" creationId="{9B376C27-3792-4C45-AB90-A3015F7B36A5}"/>
          </ac:spMkLst>
        </pc:spChg>
      </pc:sldChg>
      <pc:sldChg chg="addSp delSp modSp add mod">
        <pc:chgData name="Sidney Seckler" userId="73470fc2d5f88927" providerId="LiveId" clId="{A17ECD8A-FB6E-4FBB-9AA0-0B71C18F4DBE}" dt="2021-06-23T00:46:06.547" v="2363" actId="14100"/>
        <pc:sldMkLst>
          <pc:docMk/>
          <pc:sldMk cId="2391300694" sldId="658"/>
        </pc:sldMkLst>
        <pc:spChg chg="add mod">
          <ac:chgData name="Sidney Seckler" userId="73470fc2d5f88927" providerId="LiveId" clId="{A17ECD8A-FB6E-4FBB-9AA0-0B71C18F4DBE}" dt="2021-06-23T00:43:51.981" v="2345" actId="1076"/>
          <ac:spMkLst>
            <pc:docMk/>
            <pc:sldMk cId="2391300694" sldId="658"/>
            <ac:spMk id="4" creationId="{E1921A70-268B-4BDF-89BF-063154227072}"/>
          </ac:spMkLst>
        </pc:spChg>
        <pc:spChg chg="add mod">
          <ac:chgData name="Sidney Seckler" userId="73470fc2d5f88927" providerId="LiveId" clId="{A17ECD8A-FB6E-4FBB-9AA0-0B71C18F4DBE}" dt="2021-06-23T00:43:41.485" v="2343" actId="1076"/>
          <ac:spMkLst>
            <pc:docMk/>
            <pc:sldMk cId="2391300694" sldId="658"/>
            <ac:spMk id="9" creationId="{4C266159-E78D-447D-B6D4-261060ACBD79}"/>
          </ac:spMkLst>
        </pc:spChg>
        <pc:spChg chg="add mod">
          <ac:chgData name="Sidney Seckler" userId="73470fc2d5f88927" providerId="LiveId" clId="{A17ECD8A-FB6E-4FBB-9AA0-0B71C18F4DBE}" dt="2021-06-23T00:45:58.876" v="2361"/>
          <ac:spMkLst>
            <pc:docMk/>
            <pc:sldMk cId="2391300694" sldId="658"/>
            <ac:spMk id="13" creationId="{1AEC6751-3905-44C3-9DCB-C96082DD756F}"/>
          </ac:spMkLst>
        </pc:spChg>
        <pc:spChg chg="del">
          <ac:chgData name="Sidney Seckler" userId="73470fc2d5f88927" providerId="LiveId" clId="{A17ECD8A-FB6E-4FBB-9AA0-0B71C18F4DBE}" dt="2021-06-23T00:45:37.567" v="2359" actId="478"/>
          <ac:spMkLst>
            <pc:docMk/>
            <pc:sldMk cId="2391300694" sldId="658"/>
            <ac:spMk id="72709" creationId="{3FC43BC5-950E-4136-8E8E-EBBF3EC72FD4}"/>
          </ac:spMkLst>
        </pc:spChg>
        <pc:spChg chg="del">
          <ac:chgData name="Sidney Seckler" userId="73470fc2d5f88927" providerId="LiveId" clId="{A17ECD8A-FB6E-4FBB-9AA0-0B71C18F4DBE}" dt="2021-06-23T00:43:02.053" v="2333" actId="478"/>
          <ac:spMkLst>
            <pc:docMk/>
            <pc:sldMk cId="2391300694" sldId="658"/>
            <ac:spMk id="72712" creationId="{2E968CE8-FB96-44AD-8B06-70402AB8D1F0}"/>
          </ac:spMkLst>
        </pc:spChg>
        <pc:spChg chg="mod">
          <ac:chgData name="Sidney Seckler" userId="73470fc2d5f88927" providerId="LiveId" clId="{A17ECD8A-FB6E-4FBB-9AA0-0B71C18F4DBE}" dt="2021-06-23T00:43:06.235" v="2334" actId="1076"/>
          <ac:spMkLst>
            <pc:docMk/>
            <pc:sldMk cId="2391300694" sldId="658"/>
            <ac:spMk id="72714" creationId="{ADFB5F0C-6F21-4C4F-B3E3-4EF834989EBE}"/>
          </ac:spMkLst>
        </pc:spChg>
        <pc:graphicFrameChg chg="add del mod replId">
          <ac:chgData name="Sidney Seckler" userId="73470fc2d5f88927" providerId="LiveId" clId="{A17ECD8A-FB6E-4FBB-9AA0-0B71C18F4DBE}" dt="2021-06-23T00:43:26.527" v="2337"/>
          <ac:graphicFrameMkLst>
            <pc:docMk/>
            <pc:sldMk cId="2391300694" sldId="658"/>
            <ac:graphicFrameMk id="2" creationId="{4C266159-E78D-447D-B6D4-261060ACBD79}"/>
          </ac:graphicFrameMkLst>
        </pc:graphicFrameChg>
        <pc:cxnChg chg="mod">
          <ac:chgData name="Sidney Seckler" userId="73470fc2d5f88927" providerId="LiveId" clId="{A17ECD8A-FB6E-4FBB-9AA0-0B71C18F4DBE}" dt="2021-06-23T00:46:06.547" v="2363" actId="14100"/>
          <ac:cxnSpMkLst>
            <pc:docMk/>
            <pc:sldMk cId="2391300694" sldId="658"/>
            <ac:cxnSpMk id="72711" creationId="{6A2E8CE7-8EB4-4676-8A44-63F4A116FD98}"/>
          </ac:cxnSpMkLst>
        </pc:cxnChg>
      </pc:sldChg>
      <pc:sldChg chg="addSp delSp modSp add mod">
        <pc:chgData name="Sidney Seckler" userId="73470fc2d5f88927" providerId="LiveId" clId="{A17ECD8A-FB6E-4FBB-9AA0-0B71C18F4DBE}" dt="2021-06-23T00:49:31.312" v="2448" actId="1076"/>
        <pc:sldMkLst>
          <pc:docMk/>
          <pc:sldMk cId="795160445" sldId="659"/>
        </pc:sldMkLst>
        <pc:spChg chg="mod">
          <ac:chgData name="Sidney Seckler" userId="73470fc2d5f88927" providerId="LiveId" clId="{A17ECD8A-FB6E-4FBB-9AA0-0B71C18F4DBE}" dt="2021-06-23T00:47:34.263" v="2440" actId="6549"/>
          <ac:spMkLst>
            <pc:docMk/>
            <pc:sldMk cId="795160445" sldId="659"/>
            <ac:spMk id="7" creationId="{16F356BC-55F7-464D-9A16-E2D9C05E1899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9" creationId="{785ECBB7-3015-44FF-843B-DFE56BFA3471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0" creationId="{0D2196E6-B2D4-411A-89E3-D38CD8044FEF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11" creationId="{1CE72168-3342-4EE8-8F55-77EB2F6BAA1F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2" creationId="{47E60E13-FD30-4812-AEEE-01AEEE8D6E29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13" creationId="{9B376C27-3792-4C45-AB90-A3015F7B36A5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4" creationId="{A30E4F47-2275-492B-A9C7-1E4CD31495A3}"/>
          </ac:spMkLst>
        </pc:spChg>
        <pc:grpChg chg="add mod">
          <ac:chgData name="Sidney Seckler" userId="73470fc2d5f88927" providerId="LiveId" clId="{A17ECD8A-FB6E-4FBB-9AA0-0B71C18F4DBE}" dt="2021-06-23T00:49:31.312" v="2448" actId="1076"/>
          <ac:grpSpMkLst>
            <pc:docMk/>
            <pc:sldMk cId="795160445" sldId="659"/>
            <ac:grpSpMk id="8" creationId="{B85451B2-C340-4405-AB73-DFF273A3A3C0}"/>
          </ac:grpSpMkLst>
        </pc:grpChg>
        <pc:picChg chg="mod">
          <ac:chgData name="Sidney Seckler" userId="73470fc2d5f88927" providerId="LiveId" clId="{A17ECD8A-FB6E-4FBB-9AA0-0B71C18F4DBE}" dt="2021-06-23T00:49:31.312" v="2448" actId="1076"/>
          <ac:picMkLst>
            <pc:docMk/>
            <pc:sldMk cId="795160445" sldId="659"/>
            <ac:picMk id="16" creationId="{54E08E30-0479-48C7-A7AA-2362EB3B0913}"/>
          </ac:picMkLst>
        </pc:picChg>
        <pc:cxnChg chg="mod">
          <ac:chgData name="Sidney Seckler" userId="73470fc2d5f88927" providerId="LiveId" clId="{A17ECD8A-FB6E-4FBB-9AA0-0B71C18F4DBE}" dt="2021-06-23T00:49:31.312" v="2448" actId="1076"/>
          <ac:cxnSpMkLst>
            <pc:docMk/>
            <pc:sldMk cId="795160445" sldId="659"/>
            <ac:cxnSpMk id="15" creationId="{6E61D212-1CE6-4A8E-AD36-1FACFF594F55}"/>
          </ac:cxnSpMkLst>
        </pc:cxnChg>
      </pc:sldChg>
      <pc:sldChg chg="addSp delSp modSp add mod">
        <pc:chgData name="Sidney Seckler" userId="73470fc2d5f88927" providerId="LiveId" clId="{A17ECD8A-FB6E-4FBB-9AA0-0B71C18F4DBE}" dt="2021-06-23T00:53:59.542" v="2470" actId="1076"/>
        <pc:sldMkLst>
          <pc:docMk/>
          <pc:sldMk cId="1294123870" sldId="660"/>
        </pc:sldMkLst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18" creationId="{AB086226-6DB5-4C37-B98D-3E2B52282E53}"/>
          </ac:spMkLst>
        </pc:spChg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19" creationId="{049882D5-3F84-4DD5-AEA8-476320853CC0}"/>
          </ac:spMkLst>
        </pc:spChg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20" creationId="{801EE213-6A63-4F02-BFEF-856F40D4CA22}"/>
          </ac:spMkLst>
        </pc:spChg>
        <pc:spChg chg="add mod">
          <ac:chgData name="Sidney Seckler" userId="73470fc2d5f88927" providerId="LiveId" clId="{A17ECD8A-FB6E-4FBB-9AA0-0B71C18F4DBE}" dt="2021-06-23T00:53:24.444" v="2465" actId="1076"/>
          <ac:spMkLst>
            <pc:docMk/>
            <pc:sldMk cId="1294123870" sldId="660"/>
            <ac:spMk id="21" creationId="{ACB47858-65A1-4B2A-AB00-30B5F430F0A2}"/>
          </ac:spMkLst>
        </pc:spChg>
        <pc:spChg chg="add mod">
          <ac:chgData name="Sidney Seckler" userId="73470fc2d5f88927" providerId="LiveId" clId="{A17ECD8A-FB6E-4FBB-9AA0-0B71C18F4DBE}" dt="2021-06-23T00:53:59.542" v="2470" actId="1076"/>
          <ac:spMkLst>
            <pc:docMk/>
            <pc:sldMk cId="1294123870" sldId="660"/>
            <ac:spMk id="22" creationId="{715F6398-CBE1-407D-A0D4-062F92ACE14D}"/>
          </ac:spMkLst>
        </pc:spChg>
        <pc:spChg chg="add mod">
          <ac:chgData name="Sidney Seckler" userId="73470fc2d5f88927" providerId="LiveId" clId="{A17ECD8A-FB6E-4FBB-9AA0-0B71C18F4DBE}" dt="2021-06-23T00:53:57.166" v="2469" actId="1076"/>
          <ac:spMkLst>
            <pc:docMk/>
            <pc:sldMk cId="1294123870" sldId="660"/>
            <ac:spMk id="23" creationId="{C8E2BDBC-1856-48D9-BD72-EA0EEFB90817}"/>
          </ac:spMkLst>
        </pc:spChg>
        <pc:grpChg chg="del">
          <ac:chgData name="Sidney Seckler" userId="73470fc2d5f88927" providerId="LiveId" clId="{A17ECD8A-FB6E-4FBB-9AA0-0B71C18F4DBE}" dt="2021-06-23T00:49:47.432" v="2450" actId="478"/>
          <ac:grpSpMkLst>
            <pc:docMk/>
            <pc:sldMk cId="1294123870" sldId="660"/>
            <ac:grpSpMk id="8" creationId="{B85451B2-C340-4405-AB73-DFF273A3A3C0}"/>
          </ac:grpSpMkLst>
        </pc:grpChg>
        <pc:grpChg chg="add mod">
          <ac:chgData name="Sidney Seckler" userId="73470fc2d5f88927" providerId="LiveId" clId="{A17ECD8A-FB6E-4FBB-9AA0-0B71C18F4DBE}" dt="2021-06-23T00:50:11.404" v="2452" actId="1076"/>
          <ac:grpSpMkLst>
            <pc:docMk/>
            <pc:sldMk cId="1294123870" sldId="660"/>
            <ac:grpSpMk id="11" creationId="{91A3BEDF-4E7F-4359-BAF8-F39A81C636D3}"/>
          </ac:grpSpMkLst>
        </pc:grpChg>
        <pc:grpChg chg="mod">
          <ac:chgData name="Sidney Seckler" userId="73470fc2d5f88927" providerId="LiveId" clId="{A17ECD8A-FB6E-4FBB-9AA0-0B71C18F4DBE}" dt="2021-06-23T00:50:11.404" v="2452" actId="1076"/>
          <ac:grpSpMkLst>
            <pc:docMk/>
            <pc:sldMk cId="1294123870" sldId="660"/>
            <ac:grpSpMk id="13" creationId="{94E9B400-4B13-45E4-B452-A04D9989670D}"/>
          </ac:grpSpMkLst>
        </pc:grpChg>
        <pc:picChg chg="mod">
          <ac:chgData name="Sidney Seckler" userId="73470fc2d5f88927" providerId="LiveId" clId="{A17ECD8A-FB6E-4FBB-9AA0-0B71C18F4DBE}" dt="2021-06-23T00:50:11.404" v="2452" actId="1076"/>
          <ac:picMkLst>
            <pc:docMk/>
            <pc:sldMk cId="1294123870" sldId="660"/>
            <ac:picMk id="17" creationId="{AD39DB94-21D2-4F1A-9469-03CB5C25249C}"/>
          </ac:picMkLst>
        </pc:picChg>
      </pc:sldChg>
      <pc:sldChg chg="addSp delSp modSp add mod">
        <pc:chgData name="Sidney Seckler" userId="73470fc2d5f88927" providerId="LiveId" clId="{A17ECD8A-FB6E-4FBB-9AA0-0B71C18F4DBE}" dt="2021-06-23T00:55:50.124" v="2482" actId="14100"/>
        <pc:sldMkLst>
          <pc:docMk/>
          <pc:sldMk cId="1700915860" sldId="661"/>
        </pc:sldMkLst>
        <pc:spChg chg="add mod">
          <ac:chgData name="Sidney Seckler" userId="73470fc2d5f88927" providerId="LiveId" clId="{A17ECD8A-FB6E-4FBB-9AA0-0B71C18F4DBE}" dt="2021-06-23T00:55:50.124" v="2482" actId="14100"/>
          <ac:spMkLst>
            <pc:docMk/>
            <pc:sldMk cId="1700915860" sldId="661"/>
            <ac:spMk id="3" creationId="{55350654-9018-4442-A99B-3749D4892087}"/>
          </ac:spMkLst>
        </pc:spChg>
        <pc:spChg chg="add mod">
          <ac:chgData name="Sidney Seckler" userId="73470fc2d5f88927" providerId="LiveId" clId="{A17ECD8A-FB6E-4FBB-9AA0-0B71C18F4DBE}" dt="2021-06-23T00:55:29.878" v="2479" actId="1076"/>
          <ac:spMkLst>
            <pc:docMk/>
            <pc:sldMk cId="1700915860" sldId="661"/>
            <ac:spMk id="14" creationId="{B8BB8593-5D12-4E8A-9C7E-E82684F72057}"/>
          </ac:spMkLst>
        </pc:spChg>
        <pc:spChg chg="mod">
          <ac:chgData name="Sidney Seckler" userId="73470fc2d5f88927" providerId="LiveId" clId="{A17ECD8A-FB6E-4FBB-9AA0-0B71C18F4DBE}" dt="2021-06-23T00:55:22.401" v="2477" actId="1076"/>
          <ac:spMkLst>
            <pc:docMk/>
            <pc:sldMk cId="1700915860" sldId="661"/>
            <ac:spMk id="21" creationId="{ACB47858-65A1-4B2A-AB00-30B5F430F0A2}"/>
          </ac:spMkLst>
        </pc:spChg>
        <pc:spChg chg="del">
          <ac:chgData name="Sidney Seckler" userId="73470fc2d5f88927" providerId="LiveId" clId="{A17ECD8A-FB6E-4FBB-9AA0-0B71C18F4DBE}" dt="2021-06-23T00:54:57.263" v="2472" actId="478"/>
          <ac:spMkLst>
            <pc:docMk/>
            <pc:sldMk cId="1700915860" sldId="661"/>
            <ac:spMk id="22" creationId="{715F6398-CBE1-407D-A0D4-062F92ACE14D}"/>
          </ac:spMkLst>
        </pc:spChg>
        <pc:spChg chg="del">
          <ac:chgData name="Sidney Seckler" userId="73470fc2d5f88927" providerId="LiveId" clId="{A17ECD8A-FB6E-4FBB-9AA0-0B71C18F4DBE}" dt="2021-06-23T00:55:00.475" v="2473" actId="478"/>
          <ac:spMkLst>
            <pc:docMk/>
            <pc:sldMk cId="1700915860" sldId="661"/>
            <ac:spMk id="23" creationId="{C8E2BDBC-1856-48D9-BD72-EA0EEFB90817}"/>
          </ac:spMkLst>
        </pc:spChg>
      </pc:sldChg>
      <pc:sldChg chg="addSp delSp modSp add mod">
        <pc:chgData name="Sidney Seckler" userId="73470fc2d5f88927" providerId="LiveId" clId="{A17ECD8A-FB6E-4FBB-9AA0-0B71C18F4DBE}" dt="2021-06-23T00:57:02.312" v="2499" actId="1076"/>
        <pc:sldMkLst>
          <pc:docMk/>
          <pc:sldMk cId="187738251" sldId="662"/>
        </pc:sldMkLst>
        <pc:spChg chg="mod">
          <ac:chgData name="Sidney Seckler" userId="73470fc2d5f88927" providerId="LiveId" clId="{A17ECD8A-FB6E-4FBB-9AA0-0B71C18F4DBE}" dt="2021-06-23T00:56:36.929" v="2493" actId="1076"/>
          <ac:spMkLst>
            <pc:docMk/>
            <pc:sldMk cId="187738251" sldId="662"/>
            <ac:spMk id="3" creationId="{55350654-9018-4442-A99B-3749D4892087}"/>
          </ac:spMkLst>
        </pc:spChg>
        <pc:spChg chg="del">
          <ac:chgData name="Sidney Seckler" userId="73470fc2d5f88927" providerId="LiveId" clId="{A17ECD8A-FB6E-4FBB-9AA0-0B71C18F4DBE}" dt="2021-06-23T00:56:14.880" v="2487" actId="478"/>
          <ac:spMkLst>
            <pc:docMk/>
            <pc:sldMk cId="187738251" sldId="662"/>
            <ac:spMk id="14" creationId="{B8BB8593-5D12-4E8A-9C7E-E82684F72057}"/>
          </ac:spMkLst>
        </pc:spChg>
        <pc:spChg chg="add mod">
          <ac:chgData name="Sidney Seckler" userId="73470fc2d5f88927" providerId="LiveId" clId="{A17ECD8A-FB6E-4FBB-9AA0-0B71C18F4DBE}" dt="2021-06-23T00:56:33.150" v="2492" actId="1076"/>
          <ac:spMkLst>
            <pc:docMk/>
            <pc:sldMk cId="187738251" sldId="662"/>
            <ac:spMk id="15" creationId="{1DAA54C5-AEFA-4B66-A18B-D38B25A423C8}"/>
          </ac:spMkLst>
        </pc:spChg>
        <pc:spChg chg="add mod">
          <ac:chgData name="Sidney Seckler" userId="73470fc2d5f88927" providerId="LiveId" clId="{A17ECD8A-FB6E-4FBB-9AA0-0B71C18F4DBE}" dt="2021-06-23T00:57:02.312" v="2499" actId="1076"/>
          <ac:spMkLst>
            <pc:docMk/>
            <pc:sldMk cId="187738251" sldId="662"/>
            <ac:spMk id="16" creationId="{1AC63077-075A-4C79-AF04-1AF6470F792B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18" creationId="{AB086226-6DB5-4C37-B98D-3E2B52282E53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19" creationId="{049882D5-3F84-4DD5-AEA8-476320853CC0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20" creationId="{801EE213-6A63-4F02-BFEF-856F40D4CA22}"/>
          </ac:spMkLst>
        </pc:spChg>
        <pc:spChg chg="del">
          <ac:chgData name="Sidney Seckler" userId="73470fc2d5f88927" providerId="LiveId" clId="{A17ECD8A-FB6E-4FBB-9AA0-0B71C18F4DBE}" dt="2021-06-23T00:56:00.866" v="2484" actId="478"/>
          <ac:spMkLst>
            <pc:docMk/>
            <pc:sldMk cId="187738251" sldId="662"/>
            <ac:spMk id="21" creationId="{ACB47858-65A1-4B2A-AB00-30B5F430F0A2}"/>
          </ac:spMkLst>
        </pc:spChg>
        <pc:grpChg chg="mod">
          <ac:chgData name="Sidney Seckler" userId="73470fc2d5f88927" providerId="LiveId" clId="{A17ECD8A-FB6E-4FBB-9AA0-0B71C18F4DBE}" dt="2021-06-23T00:56:30.458" v="2491" actId="1076"/>
          <ac:grpSpMkLst>
            <pc:docMk/>
            <pc:sldMk cId="187738251" sldId="662"/>
            <ac:grpSpMk id="11" creationId="{91A3BEDF-4E7F-4359-BAF8-F39A81C636D3}"/>
          </ac:grpSpMkLst>
        </pc:grpChg>
        <pc:grpChg chg="mod">
          <ac:chgData name="Sidney Seckler" userId="73470fc2d5f88927" providerId="LiveId" clId="{A17ECD8A-FB6E-4FBB-9AA0-0B71C18F4DBE}" dt="2021-06-23T00:56:30.458" v="2491" actId="1076"/>
          <ac:grpSpMkLst>
            <pc:docMk/>
            <pc:sldMk cId="187738251" sldId="662"/>
            <ac:grpSpMk id="13" creationId="{94E9B400-4B13-45E4-B452-A04D9989670D}"/>
          </ac:grpSpMkLst>
        </pc:grpChg>
        <pc:picChg chg="mod">
          <ac:chgData name="Sidney Seckler" userId="73470fc2d5f88927" providerId="LiveId" clId="{A17ECD8A-FB6E-4FBB-9AA0-0B71C18F4DBE}" dt="2021-06-23T00:56:30.458" v="2491" actId="1076"/>
          <ac:picMkLst>
            <pc:docMk/>
            <pc:sldMk cId="187738251" sldId="662"/>
            <ac:picMk id="17" creationId="{AD39DB94-21D2-4F1A-9469-03CB5C25249C}"/>
          </ac:picMkLst>
        </pc:picChg>
      </pc:sldChg>
      <pc:sldChg chg="addSp delSp modSp add mod">
        <pc:chgData name="Sidney Seckler" userId="73470fc2d5f88927" providerId="LiveId" clId="{A17ECD8A-FB6E-4FBB-9AA0-0B71C18F4DBE}" dt="2021-06-23T00:58:10.018" v="2514" actId="14100"/>
        <pc:sldMkLst>
          <pc:docMk/>
          <pc:sldMk cId="2976862735" sldId="663"/>
        </pc:sldMkLst>
        <pc:spChg chg="mod">
          <ac:chgData name="Sidney Seckler" userId="73470fc2d5f88927" providerId="LiveId" clId="{A17ECD8A-FB6E-4FBB-9AA0-0B71C18F4DBE}" dt="2021-06-23T00:58:10.018" v="2514" actId="14100"/>
          <ac:spMkLst>
            <pc:docMk/>
            <pc:sldMk cId="2976862735" sldId="663"/>
            <ac:spMk id="3" creationId="{55350654-9018-4442-A99B-3749D4892087}"/>
          </ac:spMkLst>
        </pc:spChg>
        <pc:spChg chg="add mod">
          <ac:chgData name="Sidney Seckler" userId="73470fc2d5f88927" providerId="LiveId" clId="{A17ECD8A-FB6E-4FBB-9AA0-0B71C18F4DBE}" dt="2021-06-23T00:58:06.064" v="2512" actId="1076"/>
          <ac:spMkLst>
            <pc:docMk/>
            <pc:sldMk cId="2976862735" sldId="663"/>
            <ac:spMk id="14" creationId="{D2BF2B41-1CD3-4711-A32D-6C20A3A67BA4}"/>
          </ac:spMkLst>
        </pc:spChg>
        <pc:spChg chg="del">
          <ac:chgData name="Sidney Seckler" userId="73470fc2d5f88927" providerId="LiveId" clId="{A17ECD8A-FB6E-4FBB-9AA0-0B71C18F4DBE}" dt="2021-06-23T00:57:16.285" v="2501" actId="478"/>
          <ac:spMkLst>
            <pc:docMk/>
            <pc:sldMk cId="2976862735" sldId="663"/>
            <ac:spMk id="15" creationId="{1DAA54C5-AEFA-4B66-A18B-D38B25A423C8}"/>
          </ac:spMkLst>
        </pc:spChg>
        <pc:spChg chg="del">
          <ac:chgData name="Sidney Seckler" userId="73470fc2d5f88927" providerId="LiveId" clId="{A17ECD8A-FB6E-4FBB-9AA0-0B71C18F4DBE}" dt="2021-06-23T00:57:30.441" v="2504" actId="478"/>
          <ac:spMkLst>
            <pc:docMk/>
            <pc:sldMk cId="2976862735" sldId="663"/>
            <ac:spMk id="16" creationId="{1AC63077-075A-4C79-AF04-1AF6470F792B}"/>
          </ac:spMkLst>
        </pc:spChg>
        <pc:spChg chg="add mod">
          <ac:chgData name="Sidney Seckler" userId="73470fc2d5f88927" providerId="LiveId" clId="{A17ECD8A-FB6E-4FBB-9AA0-0B71C18F4DBE}" dt="2021-06-23T00:58:01.762" v="2511" actId="1076"/>
          <ac:spMkLst>
            <pc:docMk/>
            <pc:sldMk cId="2976862735" sldId="663"/>
            <ac:spMk id="21" creationId="{214F72DD-F69D-4205-B434-E713B82B01BF}"/>
          </ac:spMkLst>
        </pc:spChg>
      </pc:sldChg>
      <pc:sldChg chg="addSp delSp modSp add mod">
        <pc:chgData name="Sidney Seckler" userId="73470fc2d5f88927" providerId="LiveId" clId="{A17ECD8A-FB6E-4FBB-9AA0-0B71C18F4DBE}" dt="2021-06-23T01:07:32.044" v="2566" actId="1076"/>
        <pc:sldMkLst>
          <pc:docMk/>
          <pc:sldMk cId="1704465732" sldId="664"/>
        </pc:sldMkLst>
        <pc:spChg chg="add del mod">
          <ac:chgData name="Sidney Seckler" userId="73470fc2d5f88927" providerId="LiveId" clId="{A17ECD8A-FB6E-4FBB-9AA0-0B71C18F4DBE}" dt="2021-06-23T00:58:38.624" v="2518" actId="478"/>
          <ac:spMkLst>
            <pc:docMk/>
            <pc:sldMk cId="1704465732" sldId="664"/>
            <ac:spMk id="3" creationId="{54DFB4E1-0F08-4E36-BE12-1CC7D267D76E}"/>
          </ac:spMkLst>
        </pc:spChg>
        <pc:spChg chg="add mod">
          <ac:chgData name="Sidney Seckler" userId="73470fc2d5f88927" providerId="LiveId" clId="{A17ECD8A-FB6E-4FBB-9AA0-0B71C18F4DBE}" dt="2021-06-23T00:58:46.172" v="2519"/>
          <ac:spMkLst>
            <pc:docMk/>
            <pc:sldMk cId="1704465732" sldId="664"/>
            <ac:spMk id="7" creationId="{768C072D-6682-4693-B553-616BDA2E4864}"/>
          </ac:spMkLst>
        </pc:spChg>
        <pc:spChg chg="del">
          <ac:chgData name="Sidney Seckler" userId="73470fc2d5f88927" providerId="LiveId" clId="{A17ECD8A-FB6E-4FBB-9AA0-0B71C18F4DBE}" dt="2021-06-23T00:58:34.884" v="2517" actId="478"/>
          <ac:spMkLst>
            <pc:docMk/>
            <pc:sldMk cId="1704465732" sldId="664"/>
            <ac:spMk id="9" creationId="{9784F1B8-890F-4973-A52C-A4D2E5F9D93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2" creationId="{354FFB79-A230-4077-80DA-1709E5D5681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4" creationId="{CB407A22-BC26-4F5B-8422-4A32F366B9BA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6" creationId="{D6889878-4F33-4121-AA59-61228A01B141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7" creationId="{CB441950-F61A-4100-B04B-DC417C0D6A5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8" creationId="{080AB117-DF77-4DEF-AC3E-2AAEBCCA277F}"/>
          </ac:spMkLst>
        </pc:spChg>
        <pc:spChg chg="add mod">
          <ac:chgData name="Sidney Seckler" userId="73470fc2d5f88927" providerId="LiveId" clId="{A17ECD8A-FB6E-4FBB-9AA0-0B71C18F4DBE}" dt="2021-06-23T01:07:21.527" v="2564" actId="1076"/>
          <ac:spMkLst>
            <pc:docMk/>
            <pc:sldMk cId="1704465732" sldId="664"/>
            <ac:spMk id="19" creationId="{440CF44E-BC73-4269-8B84-06A12798AF9E}"/>
          </ac:spMkLst>
        </pc:spChg>
        <pc:spChg chg="add mod">
          <ac:chgData name="Sidney Seckler" userId="73470fc2d5f88927" providerId="LiveId" clId="{A17ECD8A-FB6E-4FBB-9AA0-0B71C18F4DBE}" dt="2021-06-23T01:07:26.041" v="2565" actId="207"/>
          <ac:spMkLst>
            <pc:docMk/>
            <pc:sldMk cId="1704465732" sldId="664"/>
            <ac:spMk id="21" creationId="{5CB599A9-8E62-4A25-AE8B-42399D07D214}"/>
          </ac:spMkLst>
        </pc:spChg>
        <pc:spChg chg="add mod">
          <ac:chgData name="Sidney Seckler" userId="73470fc2d5f88927" providerId="LiveId" clId="{A17ECD8A-FB6E-4FBB-9AA0-0B71C18F4DBE}" dt="2021-06-23T01:07:17.216" v="2563" actId="1076"/>
          <ac:spMkLst>
            <pc:docMk/>
            <pc:sldMk cId="1704465732" sldId="664"/>
            <ac:spMk id="23" creationId="{BD0ED7FE-9A43-417B-9C34-30B8E6798869}"/>
          </ac:spMkLst>
        </pc:spChg>
        <pc:grpChg chg="add mod">
          <ac:chgData name="Sidney Seckler" userId="73470fc2d5f88927" providerId="LiveId" clId="{A17ECD8A-FB6E-4FBB-9AA0-0B71C18F4DBE}" dt="2021-06-23T01:07:32.044" v="2566" actId="1076"/>
          <ac:grpSpMkLst>
            <pc:docMk/>
            <pc:sldMk cId="1704465732" sldId="664"/>
            <ac:grpSpMk id="8" creationId="{F61C596E-7C1E-4C53-921B-1766E9D295A4}"/>
          </ac:grpSpMkLst>
        </pc:grpChg>
        <pc:grpChg chg="mod">
          <ac:chgData name="Sidney Seckler" userId="73470fc2d5f88927" providerId="LiveId" clId="{A17ECD8A-FB6E-4FBB-9AA0-0B71C18F4DBE}" dt="2021-06-23T01:07:32.044" v="2566" actId="1076"/>
          <ac:grpSpMkLst>
            <pc:docMk/>
            <pc:sldMk cId="1704465732" sldId="664"/>
            <ac:grpSpMk id="10" creationId="{53894ABB-8C73-4284-8C1E-AE9641A6135F}"/>
          </ac:grpSpMkLst>
        </pc:grpChg>
        <pc:graphicFrameChg chg="del">
          <ac:chgData name="Sidney Seckler" userId="73470fc2d5f88927" providerId="LiveId" clId="{A17ECD8A-FB6E-4FBB-9AA0-0B71C18F4DBE}" dt="2021-06-23T00:58:31.963" v="2516" actId="478"/>
          <ac:graphicFrameMkLst>
            <pc:docMk/>
            <pc:sldMk cId="1704465732" sldId="664"/>
            <ac:graphicFrameMk id="5" creationId="{4E0F3A99-A35F-447C-A159-03E91248080A}"/>
          </ac:graphicFrameMkLst>
        </pc:graphicFrameChg>
        <pc:picChg chg="mod">
          <ac:chgData name="Sidney Seckler" userId="73470fc2d5f88927" providerId="LiveId" clId="{A17ECD8A-FB6E-4FBB-9AA0-0B71C18F4DBE}" dt="2021-06-23T01:07:32.044" v="2566" actId="1076"/>
          <ac:picMkLst>
            <pc:docMk/>
            <pc:sldMk cId="1704465732" sldId="664"/>
            <ac:picMk id="11" creationId="{0FB0A18C-5939-4647-BBA5-6DC5A572A66F}"/>
          </ac:picMkLst>
        </pc:picChg>
        <pc:cxnChg chg="mod">
          <ac:chgData name="Sidney Seckler" userId="73470fc2d5f88927" providerId="LiveId" clId="{A17ECD8A-FB6E-4FBB-9AA0-0B71C18F4DBE}" dt="2021-06-23T01:07:32.044" v="2566" actId="1076"/>
          <ac:cxnSpMkLst>
            <pc:docMk/>
            <pc:sldMk cId="1704465732" sldId="664"/>
            <ac:cxnSpMk id="13" creationId="{BFC3A3F2-83BC-461F-A678-97649600FA01}"/>
          </ac:cxnSpMkLst>
        </pc:cxnChg>
        <pc:cxnChg chg="mod">
          <ac:chgData name="Sidney Seckler" userId="73470fc2d5f88927" providerId="LiveId" clId="{A17ECD8A-FB6E-4FBB-9AA0-0B71C18F4DBE}" dt="2021-06-23T01:07:32.044" v="2566" actId="1076"/>
          <ac:cxnSpMkLst>
            <pc:docMk/>
            <pc:sldMk cId="1704465732" sldId="664"/>
            <ac:cxnSpMk id="15" creationId="{2EE7876C-5719-43A5-9EC8-390BD714D12B}"/>
          </ac:cxnSpMkLst>
        </pc:cxnChg>
      </pc:sldChg>
      <pc:sldChg chg="addSp delSp modSp add del mod">
        <pc:chgData name="Sidney Seckler" userId="73470fc2d5f88927" providerId="LiveId" clId="{A17ECD8A-FB6E-4FBB-9AA0-0B71C18F4DBE}" dt="2021-06-23T01:14:17.861" v="2628" actId="47"/>
        <pc:sldMkLst>
          <pc:docMk/>
          <pc:sldMk cId="3844254615" sldId="665"/>
        </pc:sldMkLst>
        <pc:spChg chg="add del mod">
          <ac:chgData name="Sidney Seckler" userId="73470fc2d5f88927" providerId="LiveId" clId="{A17ECD8A-FB6E-4FBB-9AA0-0B71C18F4DBE}" dt="2021-06-23T01:11:33.057" v="2614" actId="478"/>
          <ac:spMkLst>
            <pc:docMk/>
            <pc:sldMk cId="3844254615" sldId="665"/>
            <ac:spMk id="6" creationId="{3EEBA937-2C26-4728-B577-EA468128624B}"/>
          </ac:spMkLst>
        </pc:spChg>
        <pc:graphicFrameChg chg="del">
          <ac:chgData name="Sidney Seckler" userId="73470fc2d5f88927" providerId="LiveId" clId="{A17ECD8A-FB6E-4FBB-9AA0-0B71C18F4DBE}" dt="2021-06-23T01:00:38.061" v="2522" actId="478"/>
          <ac:graphicFrameMkLst>
            <pc:docMk/>
            <pc:sldMk cId="3844254615" sldId="665"/>
            <ac:graphicFrameMk id="2" creationId="{3E753543-8213-4153-A5A5-F23F8DD72B8E}"/>
          </ac:graphicFrameMkLst>
        </pc:graphicFrameChg>
        <pc:graphicFrameChg chg="add mod">
          <ac:chgData name="Sidney Seckler" userId="73470fc2d5f88927" providerId="LiveId" clId="{A17ECD8A-FB6E-4FBB-9AA0-0B71C18F4DBE}" dt="2021-06-23T01:00:17.632" v="2521"/>
          <ac:graphicFrameMkLst>
            <pc:docMk/>
            <pc:sldMk cId="3844254615" sldId="665"/>
            <ac:graphicFrameMk id="4" creationId="{3E753543-8213-4153-A5A5-F23F8DD72B8E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3T01:09:24.774" v="2586" actId="1076"/>
        <pc:sldMkLst>
          <pc:docMk/>
          <pc:sldMk cId="325233377" sldId="666"/>
        </pc:sldMkLst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2" creationId="{354FFB79-A230-4077-80DA-1709E5D5681E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4" creationId="{CB407A22-BC26-4F5B-8422-4A32F366B9BA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6" creationId="{D6889878-4F33-4121-AA59-61228A01B141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7" creationId="{CB441950-F61A-4100-B04B-DC417C0D6A5E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8" creationId="{080AB117-DF77-4DEF-AC3E-2AAEBCCA277F}"/>
          </ac:spMkLst>
        </pc:spChg>
        <pc:spChg chg="mod">
          <ac:chgData name="Sidney Seckler" userId="73470fc2d5f88927" providerId="LiveId" clId="{A17ECD8A-FB6E-4FBB-9AA0-0B71C18F4DBE}" dt="2021-06-23T01:09:18.342" v="2584" actId="1076"/>
          <ac:spMkLst>
            <pc:docMk/>
            <pc:sldMk cId="325233377" sldId="666"/>
            <ac:spMk id="19" creationId="{440CF44E-BC73-4269-8B84-06A12798AF9E}"/>
          </ac:spMkLst>
        </pc:spChg>
        <pc:spChg chg="add mod">
          <ac:chgData name="Sidney Seckler" userId="73470fc2d5f88927" providerId="LiveId" clId="{A17ECD8A-FB6E-4FBB-9AA0-0B71C18F4DBE}" dt="2021-06-23T01:09:24.774" v="2586" actId="1076"/>
          <ac:spMkLst>
            <pc:docMk/>
            <pc:sldMk cId="325233377" sldId="666"/>
            <ac:spMk id="20" creationId="{29E601E3-6841-4688-97C1-4E399D533BAB}"/>
          </ac:spMkLst>
        </pc:spChg>
        <pc:spChg chg="del">
          <ac:chgData name="Sidney Seckler" userId="73470fc2d5f88927" providerId="LiveId" clId="{A17ECD8A-FB6E-4FBB-9AA0-0B71C18F4DBE}" dt="2021-06-23T01:08:07.279" v="2568" actId="478"/>
          <ac:spMkLst>
            <pc:docMk/>
            <pc:sldMk cId="325233377" sldId="666"/>
            <ac:spMk id="21" creationId="{5CB599A9-8E62-4A25-AE8B-42399D07D214}"/>
          </ac:spMkLst>
        </pc:spChg>
        <pc:spChg chg="add del">
          <ac:chgData name="Sidney Seckler" userId="73470fc2d5f88927" providerId="LiveId" clId="{A17ECD8A-FB6E-4FBB-9AA0-0B71C18F4DBE}" dt="2021-06-23T01:08:21.822" v="2573" actId="478"/>
          <ac:spMkLst>
            <pc:docMk/>
            <pc:sldMk cId="325233377" sldId="666"/>
            <ac:spMk id="23" creationId="{BD0ED7FE-9A43-417B-9C34-30B8E6798869}"/>
          </ac:spMkLst>
        </pc:spChg>
        <pc:grpChg chg="mod">
          <ac:chgData name="Sidney Seckler" userId="73470fc2d5f88927" providerId="LiveId" clId="{A17ECD8A-FB6E-4FBB-9AA0-0B71C18F4DBE}" dt="2021-06-23T01:09:13.586" v="2583" actId="1076"/>
          <ac:grpSpMkLst>
            <pc:docMk/>
            <pc:sldMk cId="325233377" sldId="666"/>
            <ac:grpSpMk id="8" creationId="{F61C596E-7C1E-4C53-921B-1766E9D295A4}"/>
          </ac:grpSpMkLst>
        </pc:grpChg>
        <pc:grpChg chg="mod">
          <ac:chgData name="Sidney Seckler" userId="73470fc2d5f88927" providerId="LiveId" clId="{A17ECD8A-FB6E-4FBB-9AA0-0B71C18F4DBE}" dt="2021-06-23T01:09:13.586" v="2583" actId="1076"/>
          <ac:grpSpMkLst>
            <pc:docMk/>
            <pc:sldMk cId="325233377" sldId="666"/>
            <ac:grpSpMk id="10" creationId="{53894ABB-8C73-4284-8C1E-AE9641A6135F}"/>
          </ac:grpSpMkLst>
        </pc:grpChg>
        <pc:picChg chg="mod">
          <ac:chgData name="Sidney Seckler" userId="73470fc2d5f88927" providerId="LiveId" clId="{A17ECD8A-FB6E-4FBB-9AA0-0B71C18F4DBE}" dt="2021-06-23T01:09:13.586" v="2583" actId="1076"/>
          <ac:picMkLst>
            <pc:docMk/>
            <pc:sldMk cId="325233377" sldId="666"/>
            <ac:picMk id="11" creationId="{0FB0A18C-5939-4647-BBA5-6DC5A572A66F}"/>
          </ac:picMkLst>
        </pc:picChg>
        <pc:cxnChg chg="mod">
          <ac:chgData name="Sidney Seckler" userId="73470fc2d5f88927" providerId="LiveId" clId="{A17ECD8A-FB6E-4FBB-9AA0-0B71C18F4DBE}" dt="2021-06-23T01:09:13.586" v="2583" actId="1076"/>
          <ac:cxnSpMkLst>
            <pc:docMk/>
            <pc:sldMk cId="325233377" sldId="666"/>
            <ac:cxnSpMk id="13" creationId="{BFC3A3F2-83BC-461F-A678-97649600FA01}"/>
          </ac:cxnSpMkLst>
        </pc:cxnChg>
        <pc:cxnChg chg="mod">
          <ac:chgData name="Sidney Seckler" userId="73470fc2d5f88927" providerId="LiveId" clId="{A17ECD8A-FB6E-4FBB-9AA0-0B71C18F4DBE}" dt="2021-06-23T01:09:13.586" v="2583" actId="1076"/>
          <ac:cxnSpMkLst>
            <pc:docMk/>
            <pc:sldMk cId="325233377" sldId="666"/>
            <ac:cxnSpMk id="15" creationId="{2EE7876C-5719-43A5-9EC8-390BD714D12B}"/>
          </ac:cxnSpMkLst>
        </pc:cxnChg>
      </pc:sldChg>
      <pc:sldChg chg="addSp delSp modSp add mod">
        <pc:chgData name="Sidney Seckler" userId="73470fc2d5f88927" providerId="LiveId" clId="{A17ECD8A-FB6E-4FBB-9AA0-0B71C18F4DBE}" dt="2021-06-23T01:10:19.389" v="2598" actId="1076"/>
        <pc:sldMkLst>
          <pc:docMk/>
          <pc:sldMk cId="1715274178" sldId="667"/>
        </pc:sldMkLst>
        <pc:spChg chg="del">
          <ac:chgData name="Sidney Seckler" userId="73470fc2d5f88927" providerId="LiveId" clId="{A17ECD8A-FB6E-4FBB-9AA0-0B71C18F4DBE}" dt="2021-06-23T01:09:39.298" v="2588" actId="478"/>
          <ac:spMkLst>
            <pc:docMk/>
            <pc:sldMk cId="1715274178" sldId="667"/>
            <ac:spMk id="19" creationId="{440CF44E-BC73-4269-8B84-06A12798AF9E}"/>
          </ac:spMkLst>
        </pc:spChg>
        <pc:spChg chg="del">
          <ac:chgData name="Sidney Seckler" userId="73470fc2d5f88927" providerId="LiveId" clId="{A17ECD8A-FB6E-4FBB-9AA0-0B71C18F4DBE}" dt="2021-06-23T01:09:41.555" v="2589" actId="478"/>
          <ac:spMkLst>
            <pc:docMk/>
            <pc:sldMk cId="1715274178" sldId="667"/>
            <ac:spMk id="20" creationId="{29E601E3-6841-4688-97C1-4E399D533BAB}"/>
          </ac:spMkLst>
        </pc:spChg>
        <pc:spChg chg="add mod">
          <ac:chgData name="Sidney Seckler" userId="73470fc2d5f88927" providerId="LiveId" clId="{A17ECD8A-FB6E-4FBB-9AA0-0B71C18F4DBE}" dt="2021-06-23T01:09:53.805" v="2591" actId="1076"/>
          <ac:spMkLst>
            <pc:docMk/>
            <pc:sldMk cId="1715274178" sldId="667"/>
            <ac:spMk id="21" creationId="{6231E8A3-428C-482F-9B56-2324C11349B8}"/>
          </ac:spMkLst>
        </pc:spChg>
        <pc:spChg chg="add mod">
          <ac:chgData name="Sidney Seckler" userId="73470fc2d5f88927" providerId="LiveId" clId="{A17ECD8A-FB6E-4FBB-9AA0-0B71C18F4DBE}" dt="2021-06-23T01:10:19.389" v="2598" actId="1076"/>
          <ac:spMkLst>
            <pc:docMk/>
            <pc:sldMk cId="1715274178" sldId="667"/>
            <ac:spMk id="22" creationId="{18E1A5F8-7773-483F-9994-EC0AC31EF1A9}"/>
          </ac:spMkLst>
        </pc:spChg>
      </pc:sldChg>
      <pc:sldChg chg="addSp delSp modSp add mod">
        <pc:chgData name="Sidney Seckler" userId="73470fc2d5f88927" providerId="LiveId" clId="{A17ECD8A-FB6E-4FBB-9AA0-0B71C18F4DBE}" dt="2021-06-23T01:11:26.354" v="2613" actId="1076"/>
        <pc:sldMkLst>
          <pc:docMk/>
          <pc:sldMk cId="3402366676" sldId="668"/>
        </pc:sldMkLst>
        <pc:spChg chg="add mod">
          <ac:chgData name="Sidney Seckler" userId="73470fc2d5f88927" providerId="LiveId" clId="{A17ECD8A-FB6E-4FBB-9AA0-0B71C18F4DBE}" dt="2021-06-23T01:11:21.876" v="2612" actId="1076"/>
          <ac:spMkLst>
            <pc:docMk/>
            <pc:sldMk cId="3402366676" sldId="668"/>
            <ac:spMk id="19" creationId="{08DEAE6C-4889-4160-9872-9648954C1E80}"/>
          </ac:spMkLst>
        </pc:spChg>
        <pc:spChg chg="add mod">
          <ac:chgData name="Sidney Seckler" userId="73470fc2d5f88927" providerId="LiveId" clId="{A17ECD8A-FB6E-4FBB-9AA0-0B71C18F4DBE}" dt="2021-06-23T01:11:26.354" v="2613" actId="1076"/>
          <ac:spMkLst>
            <pc:docMk/>
            <pc:sldMk cId="3402366676" sldId="668"/>
            <ac:spMk id="20" creationId="{0F1EE174-46E7-4902-A3E6-BEFBC09808B5}"/>
          </ac:spMkLst>
        </pc:spChg>
        <pc:spChg chg="del">
          <ac:chgData name="Sidney Seckler" userId="73470fc2d5f88927" providerId="LiveId" clId="{A17ECD8A-FB6E-4FBB-9AA0-0B71C18F4DBE}" dt="2021-06-23T01:10:30.206" v="2600" actId="478"/>
          <ac:spMkLst>
            <pc:docMk/>
            <pc:sldMk cId="3402366676" sldId="668"/>
            <ac:spMk id="21" creationId="{6231E8A3-428C-482F-9B56-2324C11349B8}"/>
          </ac:spMkLst>
        </pc:spChg>
        <pc:spChg chg="del">
          <ac:chgData name="Sidney Seckler" userId="73470fc2d5f88927" providerId="LiveId" clId="{A17ECD8A-FB6E-4FBB-9AA0-0B71C18F4DBE}" dt="2021-06-23T01:10:33.062" v="2601" actId="478"/>
          <ac:spMkLst>
            <pc:docMk/>
            <pc:sldMk cId="3402366676" sldId="668"/>
            <ac:spMk id="22" creationId="{18E1A5F8-7773-483F-9994-EC0AC31EF1A9}"/>
          </ac:spMkLst>
        </pc:spChg>
      </pc:sldChg>
    </pc:docChg>
  </pc:docChgLst>
  <pc:docChgLst>
    <pc:chgData name="Sidney Seckler" userId="73470fc2d5f88927" providerId="LiveId" clId="{A86B2BBD-73EC-48B6-8BE5-E6BB268AB48D}"/>
    <pc:docChg chg="custSel addSld delSld modSld">
      <pc:chgData name="Sidney Seckler" userId="73470fc2d5f88927" providerId="LiveId" clId="{A86B2BBD-73EC-48B6-8BE5-E6BB268AB48D}" dt="2021-07-12T18:00:07.672" v="780"/>
      <pc:docMkLst>
        <pc:docMk/>
      </pc:docMkLst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354641179" sldId="672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258839404" sldId="689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051856276" sldId="690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220144910" sldId="691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2884531599" sldId="692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24554179" sldId="693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513211368" sldId="694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335895287" sldId="695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227286388" sldId="696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151522878" sldId="697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443366242" sldId="698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104150600" sldId="699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2860503381" sldId="700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640667650" sldId="702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029487976" sldId="703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470281111" sldId="704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369140164" sldId="705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596698773" sldId="706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975600870" sldId="707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561928731" sldId="708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74947515" sldId="709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447941230" sldId="710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249798993" sldId="711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171457402" sldId="712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2218732563" sldId="713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659303839" sldId="714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231395943" sldId="715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624708202" sldId="716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094374382" sldId="717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052667144" sldId="718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2972698286" sldId="719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735239054" sldId="720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133084136" sldId="721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416984378" sldId="722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1358481780" sldId="723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03784018" sldId="724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733762661" sldId="725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424163671" sldId="726"/>
        </pc:sldMkLst>
      </pc:sldChg>
      <pc:sldChg chg="del">
        <pc:chgData name="Sidney Seckler" userId="73470fc2d5f88927" providerId="LiveId" clId="{A86B2BBD-73EC-48B6-8BE5-E6BB268AB48D}" dt="2021-07-12T17:23:04.145" v="536" actId="47"/>
        <pc:sldMkLst>
          <pc:docMk/>
          <pc:sldMk cId="3356679933" sldId="728"/>
        </pc:sldMkLst>
      </pc:sldChg>
      <pc:sldChg chg="addSp delSp modSp add mod">
        <pc:chgData name="Sidney Seckler" userId="73470fc2d5f88927" providerId="LiveId" clId="{A86B2BBD-73EC-48B6-8BE5-E6BB268AB48D}" dt="2021-07-12T16:41:07.142" v="15" actId="1076"/>
        <pc:sldMkLst>
          <pc:docMk/>
          <pc:sldMk cId="3415266738" sldId="756"/>
        </pc:sldMkLst>
        <pc:spChg chg="del">
          <ac:chgData name="Sidney Seckler" userId="73470fc2d5f88927" providerId="LiveId" clId="{A86B2BBD-73EC-48B6-8BE5-E6BB268AB48D}" dt="2021-07-12T16:39:04.190" v="1" actId="478"/>
          <ac:spMkLst>
            <pc:docMk/>
            <pc:sldMk cId="3415266738" sldId="756"/>
            <ac:spMk id="33" creationId="{6E6C1985-F0A1-4B46-A002-2A38162370F0}"/>
          </ac:spMkLst>
        </pc:spChg>
        <pc:spChg chg="del">
          <ac:chgData name="Sidney Seckler" userId="73470fc2d5f88927" providerId="LiveId" clId="{A86B2BBD-73EC-48B6-8BE5-E6BB268AB48D}" dt="2021-07-12T16:39:04.190" v="1" actId="478"/>
          <ac:spMkLst>
            <pc:docMk/>
            <pc:sldMk cId="3415266738" sldId="756"/>
            <ac:spMk id="35" creationId="{7AD66558-3990-481F-8CB1-71CD58AB9490}"/>
          </ac:spMkLst>
        </pc:spChg>
        <pc:spChg chg="mod">
          <ac:chgData name="Sidney Seckler" userId="73470fc2d5f88927" providerId="LiveId" clId="{A86B2BBD-73EC-48B6-8BE5-E6BB268AB48D}" dt="2021-07-12T16:41:07.142" v="15" actId="1076"/>
          <ac:spMkLst>
            <pc:docMk/>
            <pc:sldMk cId="3415266738" sldId="756"/>
            <ac:spMk id="36" creationId="{C963D7AE-7FC3-449C-9BE9-A4C9DF055AAC}"/>
          </ac:spMkLst>
        </pc:spChg>
        <pc:spChg chg="mod">
          <ac:chgData name="Sidney Seckler" userId="73470fc2d5f88927" providerId="LiveId" clId="{A86B2BBD-73EC-48B6-8BE5-E6BB268AB48D}" dt="2021-07-12T16:40:52.796" v="13" actId="1076"/>
          <ac:spMkLst>
            <pc:docMk/>
            <pc:sldMk cId="3415266738" sldId="756"/>
            <ac:spMk id="40" creationId="{6D06335D-0307-4D6B-A8BF-4CE2070D79A2}"/>
          </ac:spMkLst>
        </pc:spChg>
        <pc:spChg chg="mod">
          <ac:chgData name="Sidney Seckler" userId="73470fc2d5f88927" providerId="LiveId" clId="{A86B2BBD-73EC-48B6-8BE5-E6BB268AB48D}" dt="2021-07-12T16:40:49.452" v="12" actId="1076"/>
          <ac:spMkLst>
            <pc:docMk/>
            <pc:sldMk cId="3415266738" sldId="756"/>
            <ac:spMk id="42" creationId="{A6BD8F05-FF6B-4A14-AC83-5E801DBAB596}"/>
          </ac:spMkLst>
        </pc:spChg>
        <pc:spChg chg="mod">
          <ac:chgData name="Sidney Seckler" userId="73470fc2d5f88927" providerId="LiveId" clId="{A86B2BBD-73EC-48B6-8BE5-E6BB268AB48D}" dt="2021-07-12T16:41:03.105" v="14" actId="1076"/>
          <ac:spMkLst>
            <pc:docMk/>
            <pc:sldMk cId="3415266738" sldId="756"/>
            <ac:spMk id="43" creationId="{D9E97C11-B28E-4521-AB2C-3BB0764835E6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46" creationId="{2ECF56AE-3F92-470E-B184-A9A6F08B6197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47" creationId="{24211467-D45C-4FA6-BFD5-48CE10607FD1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49" creationId="{DF8786D6-37FE-4D25-918A-18AA076BA7D1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2" creationId="{CBBDA3D3-5839-419B-B146-AE64E4C46F5F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3" creationId="{47BD95A1-C4D6-4EE7-A67D-FDBB765D2707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4" creationId="{424B5542-FDB1-4EA2-9DB0-6432876791AC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5" creationId="{A8B3E1B5-A12B-4B05-A37B-B3552A3C16DE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8" creationId="{5C01FC16-1D5A-41BE-9F55-D5435E1A5A11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59" creationId="{3F1C8F64-5067-432F-B437-0B54E556A79E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60" creationId="{DAF00E47-0F30-4485-9996-441A9936EEA1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61" creationId="{EB0CE65E-DD6F-4743-A101-B191BCDB6AF8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64" creationId="{B83FD7C0-A3E3-49C9-B803-C0C12EEA1D2F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65" creationId="{618F1ADC-B0CA-4095-B877-F9634F15C6B8}"/>
          </ac:spMkLst>
        </pc:spChg>
        <pc:spChg chg="mod">
          <ac:chgData name="Sidney Seckler" userId="73470fc2d5f88927" providerId="LiveId" clId="{A86B2BBD-73EC-48B6-8BE5-E6BB268AB48D}" dt="2021-07-12T16:39:40.432" v="2"/>
          <ac:spMkLst>
            <pc:docMk/>
            <pc:sldMk cId="3415266738" sldId="756"/>
            <ac:spMk id="66" creationId="{057EC19B-D5B8-470B-8E49-7373233115F9}"/>
          </ac:spMkLst>
        </pc:spChg>
        <pc:grpChg chg="del">
          <ac:chgData name="Sidney Seckler" userId="73470fc2d5f88927" providerId="LiveId" clId="{A86B2BBD-73EC-48B6-8BE5-E6BB268AB48D}" dt="2021-07-12T16:39:04.190" v="1" actId="478"/>
          <ac:grpSpMkLst>
            <pc:docMk/>
            <pc:sldMk cId="3415266738" sldId="756"/>
            <ac:grpSpMk id="16" creationId="{FAA2A7C3-8AFA-40D2-9C0D-797369857A00}"/>
          </ac:grpSpMkLst>
        </pc:grpChg>
        <pc:grpChg chg="add mod">
          <ac:chgData name="Sidney Seckler" userId="73470fc2d5f88927" providerId="LiveId" clId="{A86B2BBD-73EC-48B6-8BE5-E6BB268AB48D}" dt="2021-07-12T16:40:14.865" v="7" actId="1076"/>
          <ac:grpSpMkLst>
            <pc:docMk/>
            <pc:sldMk cId="3415266738" sldId="756"/>
            <ac:grpSpMk id="34" creationId="{9C40D9C1-4DBB-4811-BDB3-CA9D07437715}"/>
          </ac:grpSpMkLst>
        </pc:grpChg>
        <pc:grpChg chg="mod">
          <ac:chgData name="Sidney Seckler" userId="73470fc2d5f88927" providerId="LiveId" clId="{A86B2BBD-73EC-48B6-8BE5-E6BB268AB48D}" dt="2021-07-12T16:39:40.432" v="2"/>
          <ac:grpSpMkLst>
            <pc:docMk/>
            <pc:sldMk cId="3415266738" sldId="756"/>
            <ac:grpSpMk id="37" creationId="{A9665FD2-C648-41E5-BCBD-F4F6E690AB1C}"/>
          </ac:grpSpMkLst>
        </pc:grpChg>
        <pc:grpChg chg="mod">
          <ac:chgData name="Sidney Seckler" userId="73470fc2d5f88927" providerId="LiveId" clId="{A86B2BBD-73EC-48B6-8BE5-E6BB268AB48D}" dt="2021-07-12T16:39:40.432" v="2"/>
          <ac:grpSpMkLst>
            <pc:docMk/>
            <pc:sldMk cId="3415266738" sldId="756"/>
            <ac:grpSpMk id="38" creationId="{9646645B-6891-4229-BB5C-FBE7991C1201}"/>
          </ac:grpSpMkLst>
        </pc:grpChg>
        <pc:grpChg chg="mod">
          <ac:chgData name="Sidney Seckler" userId="73470fc2d5f88927" providerId="LiveId" clId="{A86B2BBD-73EC-48B6-8BE5-E6BB268AB48D}" dt="2021-07-12T16:39:40.432" v="2"/>
          <ac:grpSpMkLst>
            <pc:docMk/>
            <pc:sldMk cId="3415266738" sldId="756"/>
            <ac:grpSpMk id="39" creationId="{B348CF97-EA28-4BA1-A5A4-846AE343E0E1}"/>
          </ac:grpSpMkLst>
        </pc:grpChg>
        <pc:grpChg chg="mod">
          <ac:chgData name="Sidney Seckler" userId="73470fc2d5f88927" providerId="LiveId" clId="{A86B2BBD-73EC-48B6-8BE5-E6BB268AB48D}" dt="2021-07-12T16:39:40.432" v="2"/>
          <ac:grpSpMkLst>
            <pc:docMk/>
            <pc:sldMk cId="3415266738" sldId="756"/>
            <ac:grpSpMk id="41" creationId="{EB25D33E-BE3A-4DF5-8FDD-A3AFF6780F69}"/>
          </ac:grpSpMkLst>
        </pc:grp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44" creationId="{246C1F40-DDF6-4790-AB63-0CC7A6C0140D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45" creationId="{D1A03271-EC8C-4A51-B280-C7EED45E3C49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48" creationId="{82F340E4-D7D1-4D24-9196-9C5DED1A1D1F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50" creationId="{1D7FA731-B850-4518-AB4D-F0CCDED4A24A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51" creationId="{BDB9A3FA-CF42-40F7-943F-92AA575152BD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56" creationId="{665A737F-BCAE-4AE7-86FD-1063B4DC6FE0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57" creationId="{FEB19A92-B465-4B2F-A726-DD76AB0D5998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62" creationId="{27D73F28-2418-45DB-BBCF-22B6AE2E8344}"/>
          </ac:cxnSpMkLst>
        </pc:cxnChg>
        <pc:cxnChg chg="mod">
          <ac:chgData name="Sidney Seckler" userId="73470fc2d5f88927" providerId="LiveId" clId="{A86B2BBD-73EC-48B6-8BE5-E6BB268AB48D}" dt="2021-07-12T16:39:40.432" v="2"/>
          <ac:cxnSpMkLst>
            <pc:docMk/>
            <pc:sldMk cId="3415266738" sldId="756"/>
            <ac:cxnSpMk id="63" creationId="{1272B720-4155-48DE-A940-6CAA67085158}"/>
          </ac:cxnSpMkLst>
        </pc:cxnChg>
      </pc:sldChg>
      <pc:sldChg chg="addSp delSp modSp add mod">
        <pc:chgData name="Sidney Seckler" userId="73470fc2d5f88927" providerId="LiveId" clId="{A86B2BBD-73EC-48B6-8BE5-E6BB268AB48D}" dt="2021-07-12T16:45:54.156" v="49" actId="1076"/>
        <pc:sldMkLst>
          <pc:docMk/>
          <pc:sldMk cId="1114422983" sldId="757"/>
        </pc:sldMkLst>
        <pc:spChg chg="del">
          <ac:chgData name="Sidney Seckler" userId="73470fc2d5f88927" providerId="LiveId" clId="{A86B2BBD-73EC-48B6-8BE5-E6BB268AB48D}" dt="2021-07-12T16:43:03.393" v="18" actId="478"/>
          <ac:spMkLst>
            <pc:docMk/>
            <pc:sldMk cId="1114422983" sldId="757"/>
            <ac:spMk id="33" creationId="{6E6C1985-F0A1-4B46-A002-2A38162370F0}"/>
          </ac:spMkLst>
        </pc:spChg>
        <pc:spChg chg="del">
          <ac:chgData name="Sidney Seckler" userId="73470fc2d5f88927" providerId="LiveId" clId="{A86B2BBD-73EC-48B6-8BE5-E6BB268AB48D}" dt="2021-07-12T16:43:06.182" v="19" actId="478"/>
          <ac:spMkLst>
            <pc:docMk/>
            <pc:sldMk cId="1114422983" sldId="757"/>
            <ac:spMk id="35" creationId="{7AD66558-3990-481F-8CB1-71CD58AB9490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38" creationId="{B0CD23D3-15B9-4434-9191-0396CCB28CCC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39" creationId="{F30E7A87-A40B-4073-8C7E-24DF958FD60E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0" creationId="{2578C0EE-9F63-450D-A5B5-69A1442AEDB1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3" creationId="{6A864D63-6013-4609-BF7C-FD3783A05441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5" creationId="{C1106DE1-C2F9-43A6-8ED1-124405A7BB1E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7" creationId="{3454393C-1749-4237-A1FE-1AB180E04F08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8" creationId="{29389913-23B8-475C-94B1-450FD60681E5}"/>
          </ac:spMkLst>
        </pc:spChg>
        <pc:spChg chg="mod">
          <ac:chgData name="Sidney Seckler" userId="73470fc2d5f88927" providerId="LiveId" clId="{A86B2BBD-73EC-48B6-8BE5-E6BB268AB48D}" dt="2021-07-12T16:44:23.218" v="38"/>
          <ac:spMkLst>
            <pc:docMk/>
            <pc:sldMk cId="1114422983" sldId="757"/>
            <ac:spMk id="49" creationId="{154B1B67-BC49-485A-A57E-B6F8B25BFCAD}"/>
          </ac:spMkLst>
        </pc:spChg>
        <pc:spChg chg="add mod">
          <ac:chgData name="Sidney Seckler" userId="73470fc2d5f88927" providerId="LiveId" clId="{A86B2BBD-73EC-48B6-8BE5-E6BB268AB48D}" dt="2021-07-12T16:45:54.156" v="49" actId="1076"/>
          <ac:spMkLst>
            <pc:docMk/>
            <pc:sldMk cId="1114422983" sldId="757"/>
            <ac:spMk id="50" creationId="{F73C1C76-4A94-4E03-B3D9-5A1DCD08D891}"/>
          </ac:spMkLst>
        </pc:spChg>
        <pc:spChg chg="mod">
          <ac:chgData name="Sidney Seckler" userId="73470fc2d5f88927" providerId="LiveId" clId="{A86B2BBD-73EC-48B6-8BE5-E6BB268AB48D}" dt="2021-07-12T16:43:16.912" v="37" actId="20577"/>
          <ac:spMkLst>
            <pc:docMk/>
            <pc:sldMk cId="1114422983" sldId="757"/>
            <ac:spMk id="4099" creationId="{F8B96A61-C72F-4AE6-BD11-C8F2087FCF79}"/>
          </ac:spMkLst>
        </pc:spChg>
        <pc:grpChg chg="del">
          <ac:chgData name="Sidney Seckler" userId="73470fc2d5f88927" providerId="LiveId" clId="{A86B2BBD-73EC-48B6-8BE5-E6BB268AB48D}" dt="2021-07-12T16:42:59.005" v="17" actId="478"/>
          <ac:grpSpMkLst>
            <pc:docMk/>
            <pc:sldMk cId="1114422983" sldId="757"/>
            <ac:grpSpMk id="16" creationId="{FAA2A7C3-8AFA-40D2-9C0D-797369857A00}"/>
          </ac:grpSpMkLst>
        </pc:grpChg>
        <pc:grpChg chg="add mod">
          <ac:chgData name="Sidney Seckler" userId="73470fc2d5f88927" providerId="LiveId" clId="{A86B2BBD-73EC-48B6-8BE5-E6BB268AB48D}" dt="2021-07-12T16:44:41.175" v="42" actId="1076"/>
          <ac:grpSpMkLst>
            <pc:docMk/>
            <pc:sldMk cId="1114422983" sldId="757"/>
            <ac:grpSpMk id="34" creationId="{F5857A1A-024B-4E30-8491-E50EBA37F3F6}"/>
          </ac:grpSpMkLst>
        </pc:grp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36" creationId="{ABE9826D-3427-4486-9AEB-D3F805E94BF0}"/>
          </ac:cxnSpMkLst>
        </pc:cxn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37" creationId="{309A4F57-5E17-46FA-855F-23642904475F}"/>
          </ac:cxnSpMkLst>
        </pc:cxn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41" creationId="{6F291100-88FF-4240-9C1D-F3F7E73508F8}"/>
          </ac:cxnSpMkLst>
        </pc:cxn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42" creationId="{CDC46C23-FCEF-45E9-8B6F-DDFF40C473EC}"/>
          </ac:cxnSpMkLst>
        </pc:cxn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44" creationId="{8263595A-74E8-4E03-AFA7-6FDAAE488EF4}"/>
          </ac:cxnSpMkLst>
        </pc:cxnChg>
        <pc:cxnChg chg="mod">
          <ac:chgData name="Sidney Seckler" userId="73470fc2d5f88927" providerId="LiveId" clId="{A86B2BBD-73EC-48B6-8BE5-E6BB268AB48D}" dt="2021-07-12T16:44:23.218" v="38"/>
          <ac:cxnSpMkLst>
            <pc:docMk/>
            <pc:sldMk cId="1114422983" sldId="757"/>
            <ac:cxnSpMk id="46" creationId="{BC0A51BC-2F93-4F21-8E27-C1F872CF2A7E}"/>
          </ac:cxnSpMkLst>
        </pc:cxnChg>
      </pc:sldChg>
      <pc:sldChg chg="addSp delSp modSp add mod">
        <pc:chgData name="Sidney Seckler" userId="73470fc2d5f88927" providerId="LiveId" clId="{A86B2BBD-73EC-48B6-8BE5-E6BB268AB48D}" dt="2021-07-12T16:48:15.629" v="76" actId="1035"/>
        <pc:sldMkLst>
          <pc:docMk/>
          <pc:sldMk cId="711286999" sldId="758"/>
        </pc:sldMkLst>
        <pc:spChg chg="mod">
          <ac:chgData name="Sidney Seckler" userId="73470fc2d5f88927" providerId="LiveId" clId="{A86B2BBD-73EC-48B6-8BE5-E6BB268AB48D}" dt="2021-07-12T16:47:54.356" v="65" actId="1076"/>
          <ac:spMkLst>
            <pc:docMk/>
            <pc:sldMk cId="711286999" sldId="758"/>
            <ac:spMk id="21" creationId="{800E52AD-2892-4350-849A-5876CB922633}"/>
          </ac:spMkLst>
        </pc:spChg>
        <pc:spChg chg="mod">
          <ac:chgData name="Sidney Seckler" userId="73470fc2d5f88927" providerId="LiveId" clId="{A86B2BBD-73EC-48B6-8BE5-E6BB268AB48D}" dt="2021-07-12T16:48:05.093" v="67" actId="1076"/>
          <ac:spMkLst>
            <pc:docMk/>
            <pc:sldMk cId="711286999" sldId="758"/>
            <ac:spMk id="22" creationId="{6441508B-3DD0-4B13-BE2E-C8B18F8489DE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25" creationId="{BFE7DC50-3594-4057-A888-01954337CE68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27" creationId="{D4F6F94D-D5A9-42BB-A6FA-EC6EB1935A86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28" creationId="{67841BB7-5F3B-483C-AF01-181A58261865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29" creationId="{5C76C04E-7B06-4816-83D8-91E436094222}"/>
          </ac:spMkLst>
        </pc:spChg>
        <pc:spChg chg="mod">
          <ac:chgData name="Sidney Seckler" userId="73470fc2d5f88927" providerId="LiveId" clId="{A86B2BBD-73EC-48B6-8BE5-E6BB268AB48D}" dt="2021-07-12T16:47:59.095" v="66" actId="1076"/>
          <ac:spMkLst>
            <pc:docMk/>
            <pc:sldMk cId="711286999" sldId="758"/>
            <ac:spMk id="30" creationId="{1349C303-5D75-4EFC-B4EE-B23E1E0D3742}"/>
          </ac:spMkLst>
        </pc:spChg>
        <pc:spChg chg="mod">
          <ac:chgData name="Sidney Seckler" userId="73470fc2d5f88927" providerId="LiveId" clId="{A86B2BBD-73EC-48B6-8BE5-E6BB268AB48D}" dt="2021-07-12T16:47:50.723" v="64" actId="1076"/>
          <ac:spMkLst>
            <pc:docMk/>
            <pc:sldMk cId="711286999" sldId="758"/>
            <ac:spMk id="33" creationId="{5FE281D8-9669-45C9-96A2-B194533A7A55}"/>
          </ac:spMkLst>
        </pc:spChg>
        <pc:spChg chg="del">
          <ac:chgData name="Sidney Seckler" userId="73470fc2d5f88927" providerId="LiveId" clId="{A86B2BBD-73EC-48B6-8BE5-E6BB268AB48D}" dt="2021-07-12T16:46:25.325" v="52" actId="478"/>
          <ac:spMkLst>
            <pc:docMk/>
            <pc:sldMk cId="711286999" sldId="758"/>
            <ac:spMk id="50" creationId="{F73C1C76-4A94-4E03-B3D9-5A1DCD08D891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53" creationId="{518787F4-9B65-4F68-8FF4-614DC2115FC5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54" creationId="{9AA9208A-DA82-4619-ACDB-1693F39EB6E8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55" creationId="{87615349-A6F8-4240-8BB0-BEC1690514CD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58" creationId="{F4E27CB9-A221-49CE-98D6-6FDE899A777A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59" creationId="{026A01D4-A81E-4465-A52B-C23D111F3597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61" creationId="{0D5B0104-92FB-4EB2-A41D-378B1F86A4B1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64" creationId="{5B3D1D93-F9B9-4876-89D1-5914C2EBCF30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65" creationId="{235E4F90-14F0-422E-924A-7D043EAB4B2A}"/>
          </ac:spMkLst>
        </pc:spChg>
        <pc:spChg chg="mod">
          <ac:chgData name="Sidney Seckler" userId="73470fc2d5f88927" providerId="LiveId" clId="{A86B2BBD-73EC-48B6-8BE5-E6BB268AB48D}" dt="2021-07-12T16:47:04.711" v="53"/>
          <ac:spMkLst>
            <pc:docMk/>
            <pc:sldMk cId="711286999" sldId="758"/>
            <ac:spMk id="67" creationId="{679972F5-DD27-4CF8-A347-A2786DF9ECA4}"/>
          </ac:spMkLst>
        </pc:spChg>
        <pc:grpChg chg="add mod">
          <ac:chgData name="Sidney Seckler" userId="73470fc2d5f88927" providerId="LiveId" clId="{A86B2BBD-73EC-48B6-8BE5-E6BB268AB48D}" dt="2021-07-12T16:48:15.629" v="76" actId="1035"/>
          <ac:grpSpMkLst>
            <pc:docMk/>
            <pc:sldMk cId="711286999" sldId="758"/>
            <ac:grpSpMk id="20" creationId="{4E9F1AC1-0247-458D-BD06-FBDD96E7FD26}"/>
          </ac:grpSpMkLst>
        </pc:grpChg>
        <pc:grpChg chg="mod">
          <ac:chgData name="Sidney Seckler" userId="73470fc2d5f88927" providerId="LiveId" clId="{A86B2BBD-73EC-48B6-8BE5-E6BB268AB48D}" dt="2021-07-12T16:47:04.711" v="53"/>
          <ac:grpSpMkLst>
            <pc:docMk/>
            <pc:sldMk cId="711286999" sldId="758"/>
            <ac:grpSpMk id="31" creationId="{0C27A86A-5EEB-4C2B-81D2-90CF8B3A6F48}"/>
          </ac:grpSpMkLst>
        </pc:grpChg>
        <pc:grpChg chg="mod">
          <ac:chgData name="Sidney Seckler" userId="73470fc2d5f88927" providerId="LiveId" clId="{A86B2BBD-73EC-48B6-8BE5-E6BB268AB48D}" dt="2021-07-12T16:47:04.711" v="53"/>
          <ac:grpSpMkLst>
            <pc:docMk/>
            <pc:sldMk cId="711286999" sldId="758"/>
            <ac:grpSpMk id="32" creationId="{9CD8E27B-9CD9-4B06-A15C-65F0CC91CE81}"/>
          </ac:grpSpMkLst>
        </pc:grpChg>
        <pc:grpChg chg="del">
          <ac:chgData name="Sidney Seckler" userId="73470fc2d5f88927" providerId="LiveId" clId="{A86B2BBD-73EC-48B6-8BE5-E6BB268AB48D}" dt="2021-07-12T16:46:22.528" v="51" actId="478"/>
          <ac:grpSpMkLst>
            <pc:docMk/>
            <pc:sldMk cId="711286999" sldId="758"/>
            <ac:grpSpMk id="34" creationId="{F5857A1A-024B-4E30-8491-E50EBA37F3F6}"/>
          </ac:grpSpMkLst>
        </pc:grpChg>
        <pc:grpChg chg="mod">
          <ac:chgData name="Sidney Seckler" userId="73470fc2d5f88927" providerId="LiveId" clId="{A86B2BBD-73EC-48B6-8BE5-E6BB268AB48D}" dt="2021-07-12T16:47:04.711" v="53"/>
          <ac:grpSpMkLst>
            <pc:docMk/>
            <pc:sldMk cId="711286999" sldId="758"/>
            <ac:grpSpMk id="35" creationId="{8D2E9CA4-F5E9-4EB6-A8F6-390BCFD663AE}"/>
          </ac:grpSpMkLst>
        </pc:grp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23" creationId="{304842CA-909E-47A9-93FF-06A0CC7BCEAD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24" creationId="{1B13BFDA-7A3D-4E35-B77B-A41B92D585EB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26" creationId="{C3592EDE-841D-4E8A-9E22-13CFDB45E52E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51" creationId="{ED39D69E-2C59-45DF-B69F-FF96119B4CE0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52" creationId="{D2F7E930-BA4B-47C8-9232-4796DC50BDB0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56" creationId="{9F5AA2DF-1E15-4B84-BD74-6F483D7DB3F9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57" creationId="{CCD0CD85-9D9B-47AD-A41F-BAEC05FAEEC9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60" creationId="{44329E04-D19C-4FD4-9476-6CD9E89CB937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62" creationId="{FCA69434-96D2-419E-A026-F1349166E889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63" creationId="{E6769155-5BEF-4575-969C-25EBF08C46A2}"/>
          </ac:cxnSpMkLst>
        </pc:cxnChg>
        <pc:cxnChg chg="mod">
          <ac:chgData name="Sidney Seckler" userId="73470fc2d5f88927" providerId="LiveId" clId="{A86B2BBD-73EC-48B6-8BE5-E6BB268AB48D}" dt="2021-07-12T16:47:04.711" v="53"/>
          <ac:cxnSpMkLst>
            <pc:docMk/>
            <pc:sldMk cId="711286999" sldId="758"/>
            <ac:cxnSpMk id="66" creationId="{0F04D832-6189-44A8-A76C-0EE5138039B1}"/>
          </ac:cxnSpMkLst>
        </pc:cxnChg>
      </pc:sldChg>
      <pc:sldChg chg="addSp modSp add mod">
        <pc:chgData name="Sidney Seckler" userId="73470fc2d5f88927" providerId="LiveId" clId="{A86B2BBD-73EC-48B6-8BE5-E6BB268AB48D}" dt="2021-07-12T16:54:04.868" v="288" actId="1076"/>
        <pc:sldMkLst>
          <pc:docMk/>
          <pc:sldMk cId="668417612" sldId="759"/>
        </pc:sldMkLst>
        <pc:spChg chg="mod">
          <ac:chgData name="Sidney Seckler" userId="73470fc2d5f88927" providerId="LiveId" clId="{A86B2BBD-73EC-48B6-8BE5-E6BB268AB48D}" dt="2021-07-12T16:52:00.206" v="272" actId="20577"/>
          <ac:spMkLst>
            <pc:docMk/>
            <pc:sldMk cId="668417612" sldId="759"/>
            <ac:spMk id="9" creationId="{3DDF6655-61D1-4B4D-82A7-617F55165FA5}"/>
          </ac:spMkLst>
        </pc:spChg>
        <pc:spChg chg="add mod">
          <ac:chgData name="Sidney Seckler" userId="73470fc2d5f88927" providerId="LiveId" clId="{A86B2BBD-73EC-48B6-8BE5-E6BB268AB48D}" dt="2021-07-12T16:54:01.182" v="287" actId="1076"/>
          <ac:spMkLst>
            <pc:docMk/>
            <pc:sldMk cId="668417612" sldId="759"/>
            <ac:spMk id="12" creationId="{2B50FA72-5150-498C-9733-9ED3F4F8A5D7}"/>
          </ac:spMkLst>
        </pc:spChg>
        <pc:spChg chg="add mod">
          <ac:chgData name="Sidney Seckler" userId="73470fc2d5f88927" providerId="LiveId" clId="{A86B2BBD-73EC-48B6-8BE5-E6BB268AB48D}" dt="2021-07-12T16:54:04.868" v="288" actId="1076"/>
          <ac:spMkLst>
            <pc:docMk/>
            <pc:sldMk cId="668417612" sldId="759"/>
            <ac:spMk id="14" creationId="{E1ACBFF0-F91B-4BC3-885E-7145D654D847}"/>
          </ac:spMkLst>
        </pc:spChg>
        <pc:spChg chg="mod">
          <ac:chgData name="Sidney Seckler" userId="73470fc2d5f88927" providerId="LiveId" clId="{A86B2BBD-73EC-48B6-8BE5-E6BB268AB48D}" dt="2021-07-12T16:50:52.525" v="126" actId="1076"/>
          <ac:spMkLst>
            <pc:docMk/>
            <pc:sldMk cId="668417612" sldId="759"/>
            <ac:spMk id="4099" creationId="{F8B96A61-C72F-4AE6-BD11-C8F2087FCF79}"/>
          </ac:spMkLst>
        </pc:spChg>
        <pc:spChg chg="mod">
          <ac:chgData name="Sidney Seckler" userId="73470fc2d5f88927" providerId="LiveId" clId="{A86B2BBD-73EC-48B6-8BE5-E6BB268AB48D}" dt="2021-07-12T16:51:41.679" v="254" actId="14100"/>
          <ac:spMkLst>
            <pc:docMk/>
            <pc:sldMk cId="668417612" sldId="759"/>
            <ac:spMk id="4100" creationId="{E5CC45C3-CF65-4286-AA07-1D8008364C0B}"/>
          </ac:spMkLst>
        </pc:spChg>
        <pc:grpChg chg="mod">
          <ac:chgData name="Sidney Seckler" userId="73470fc2d5f88927" providerId="LiveId" clId="{A86B2BBD-73EC-48B6-8BE5-E6BB268AB48D}" dt="2021-07-12T16:51:50.727" v="256" actId="1076"/>
          <ac:grpSpMkLst>
            <pc:docMk/>
            <pc:sldMk cId="668417612" sldId="759"/>
            <ac:grpSpMk id="5" creationId="{E40C0DC2-9002-4D68-8A2D-5BE3B6010F5C}"/>
          </ac:grpSpMkLst>
        </pc:grpChg>
      </pc:sldChg>
      <pc:sldChg chg="addSp delSp modSp add mod">
        <pc:chgData name="Sidney Seckler" userId="73470fc2d5f88927" providerId="LiveId" clId="{A86B2BBD-73EC-48B6-8BE5-E6BB268AB48D}" dt="2021-07-12T16:57:03.402" v="315" actId="1076"/>
        <pc:sldMkLst>
          <pc:docMk/>
          <pc:sldMk cId="1777932104" sldId="760"/>
        </pc:sldMkLst>
        <pc:spChg chg="del">
          <ac:chgData name="Sidney Seckler" userId="73470fc2d5f88927" providerId="LiveId" clId="{A86B2BBD-73EC-48B6-8BE5-E6BB268AB48D}" dt="2021-07-12T16:54:51.924" v="290" actId="478"/>
          <ac:spMkLst>
            <pc:docMk/>
            <pc:sldMk cId="1777932104" sldId="760"/>
            <ac:spMk id="12" creationId="{2B50FA72-5150-498C-9733-9ED3F4F8A5D7}"/>
          </ac:spMkLst>
        </pc:spChg>
        <pc:spChg chg="del">
          <ac:chgData name="Sidney Seckler" userId="73470fc2d5f88927" providerId="LiveId" clId="{A86B2BBD-73EC-48B6-8BE5-E6BB268AB48D}" dt="2021-07-12T16:54:54.844" v="291" actId="478"/>
          <ac:spMkLst>
            <pc:docMk/>
            <pc:sldMk cId="1777932104" sldId="760"/>
            <ac:spMk id="14" creationId="{E1ACBFF0-F91B-4BC3-885E-7145D654D847}"/>
          </ac:spMkLst>
        </pc:spChg>
        <pc:spChg chg="add mod">
          <ac:chgData name="Sidney Seckler" userId="73470fc2d5f88927" providerId="LiveId" clId="{A86B2BBD-73EC-48B6-8BE5-E6BB268AB48D}" dt="2021-07-12T16:56:46.636" v="313" actId="1076"/>
          <ac:spMkLst>
            <pc:docMk/>
            <pc:sldMk cId="1777932104" sldId="760"/>
            <ac:spMk id="15" creationId="{F5B0B2F6-500E-476D-8210-C04E0A712E4E}"/>
          </ac:spMkLst>
        </pc:spChg>
        <pc:spChg chg="add mod">
          <ac:chgData name="Sidney Seckler" userId="73470fc2d5f88927" providerId="LiveId" clId="{A86B2BBD-73EC-48B6-8BE5-E6BB268AB48D}" dt="2021-07-12T16:57:03.402" v="315" actId="1076"/>
          <ac:spMkLst>
            <pc:docMk/>
            <pc:sldMk cId="1777932104" sldId="760"/>
            <ac:spMk id="16" creationId="{55476CC6-BF61-4315-9226-A0FB34F8928F}"/>
          </ac:spMkLst>
        </pc:spChg>
        <pc:spChg chg="add mod">
          <ac:chgData name="Sidney Seckler" userId="73470fc2d5f88927" providerId="LiveId" clId="{A86B2BBD-73EC-48B6-8BE5-E6BB268AB48D}" dt="2021-07-12T16:56:37.952" v="312" actId="1076"/>
          <ac:spMkLst>
            <pc:docMk/>
            <pc:sldMk cId="1777932104" sldId="760"/>
            <ac:spMk id="18" creationId="{35217B4C-BA0F-4AE3-9DBF-F0B8834F292D}"/>
          </ac:spMkLst>
        </pc:spChg>
      </pc:sldChg>
      <pc:sldChg chg="addSp delSp modSp add mod">
        <pc:chgData name="Sidney Seckler" userId="73470fc2d5f88927" providerId="LiveId" clId="{A86B2BBD-73EC-48B6-8BE5-E6BB268AB48D}" dt="2021-07-12T17:14:23.618" v="484" actId="1076"/>
        <pc:sldMkLst>
          <pc:docMk/>
          <pc:sldMk cId="2216307972" sldId="761"/>
        </pc:sldMkLst>
        <pc:spChg chg="del">
          <ac:chgData name="Sidney Seckler" userId="73470fc2d5f88927" providerId="LiveId" clId="{A86B2BBD-73EC-48B6-8BE5-E6BB268AB48D}" dt="2021-07-12T17:10:44.098" v="326" actId="478"/>
          <ac:spMkLst>
            <pc:docMk/>
            <pc:sldMk cId="2216307972" sldId="761"/>
            <ac:spMk id="12" creationId="{16C6B4AB-20AB-4C16-8397-483DAA00FF63}"/>
          </ac:spMkLst>
        </pc:spChg>
        <pc:spChg chg="add mod">
          <ac:chgData name="Sidney Seckler" userId="73470fc2d5f88927" providerId="LiveId" clId="{A86B2BBD-73EC-48B6-8BE5-E6BB268AB48D}" dt="2021-07-12T17:13:35.463" v="479" actId="1076"/>
          <ac:spMkLst>
            <pc:docMk/>
            <pc:sldMk cId="2216307972" sldId="761"/>
            <ac:spMk id="13" creationId="{D6E1069D-D408-4B82-AB01-4D3DAED8192C}"/>
          </ac:spMkLst>
        </pc:spChg>
        <pc:spChg chg="add mod">
          <ac:chgData name="Sidney Seckler" userId="73470fc2d5f88927" providerId="LiveId" clId="{A86B2BBD-73EC-48B6-8BE5-E6BB268AB48D}" dt="2021-07-12T17:14:23.618" v="484" actId="1076"/>
          <ac:spMkLst>
            <pc:docMk/>
            <pc:sldMk cId="2216307972" sldId="761"/>
            <ac:spMk id="15" creationId="{3A24F7E5-C58E-459E-A2D4-633E30D88AB1}"/>
          </ac:spMkLst>
        </pc:spChg>
        <pc:spChg chg="del">
          <ac:chgData name="Sidney Seckler" userId="73470fc2d5f88927" providerId="LiveId" clId="{A86B2BBD-73EC-48B6-8BE5-E6BB268AB48D}" dt="2021-07-12T17:10:47.168" v="327" actId="478"/>
          <ac:spMkLst>
            <pc:docMk/>
            <pc:sldMk cId="2216307972" sldId="761"/>
            <ac:spMk id="16" creationId="{1830E395-A62E-424B-9795-421DDD4400C0}"/>
          </ac:spMkLst>
        </pc:spChg>
        <pc:spChg chg="del">
          <ac:chgData name="Sidney Seckler" userId="73470fc2d5f88927" providerId="LiveId" clId="{A86B2BBD-73EC-48B6-8BE5-E6BB268AB48D}" dt="2021-07-12T17:10:50.841" v="328" actId="478"/>
          <ac:spMkLst>
            <pc:docMk/>
            <pc:sldMk cId="2216307972" sldId="761"/>
            <ac:spMk id="18" creationId="{D443547E-1A69-4144-ADDB-82E12EBFB0A1}"/>
          </ac:spMkLst>
        </pc:spChg>
        <pc:spChg chg="mod">
          <ac:chgData name="Sidney Seckler" userId="73470fc2d5f88927" providerId="LiveId" clId="{A86B2BBD-73EC-48B6-8BE5-E6BB268AB48D}" dt="2021-07-12T17:10:35.615" v="325" actId="6549"/>
          <ac:spMkLst>
            <pc:docMk/>
            <pc:sldMk cId="2216307972" sldId="761"/>
            <ac:spMk id="4099" creationId="{F8B96A61-C72F-4AE6-BD11-C8F2087FCF79}"/>
          </ac:spMkLst>
        </pc:spChg>
        <pc:grpChg chg="mod">
          <ac:chgData name="Sidney Seckler" userId="73470fc2d5f88927" providerId="LiveId" clId="{A86B2BBD-73EC-48B6-8BE5-E6BB268AB48D}" dt="2021-07-12T17:11:00.308" v="329" actId="1076"/>
          <ac:grpSpMkLst>
            <pc:docMk/>
            <pc:sldMk cId="2216307972" sldId="761"/>
            <ac:grpSpMk id="5" creationId="{E40C0DC2-9002-4D68-8A2D-5BE3B6010F5C}"/>
          </ac:grpSpMkLst>
        </pc:grpChg>
      </pc:sldChg>
      <pc:sldChg chg="addSp delSp modSp add mod">
        <pc:chgData name="Sidney Seckler" userId="73470fc2d5f88927" providerId="LiveId" clId="{A86B2BBD-73EC-48B6-8BE5-E6BB268AB48D}" dt="2021-07-12T17:17:52.723" v="510" actId="1076"/>
        <pc:sldMkLst>
          <pc:docMk/>
          <pc:sldMk cId="3364093262" sldId="762"/>
        </pc:sldMkLst>
        <pc:spChg chg="add mod">
          <ac:chgData name="Sidney Seckler" userId="73470fc2d5f88927" providerId="LiveId" clId="{A86B2BBD-73EC-48B6-8BE5-E6BB268AB48D}" dt="2021-07-12T17:15:51.900" v="498" actId="1076"/>
          <ac:spMkLst>
            <pc:docMk/>
            <pc:sldMk cId="3364093262" sldId="762"/>
            <ac:spMk id="3" creationId="{5503A0D1-2017-40C8-8261-446B7D9F6DBF}"/>
          </ac:spMkLst>
        </pc:spChg>
        <pc:spChg chg="del">
          <ac:chgData name="Sidney Seckler" userId="73470fc2d5f88927" providerId="LiveId" clId="{A86B2BBD-73EC-48B6-8BE5-E6BB268AB48D}" dt="2021-07-12T17:14:58.835" v="486" actId="478"/>
          <ac:spMkLst>
            <pc:docMk/>
            <pc:sldMk cId="3364093262" sldId="762"/>
            <ac:spMk id="13" creationId="{D6E1069D-D408-4B82-AB01-4D3DAED8192C}"/>
          </ac:spMkLst>
        </pc:spChg>
        <pc:spChg chg="add mod">
          <ac:chgData name="Sidney Seckler" userId="73470fc2d5f88927" providerId="LiveId" clId="{A86B2BBD-73EC-48B6-8BE5-E6BB268AB48D}" dt="2021-07-12T17:15:43.856" v="496" actId="1076"/>
          <ac:spMkLst>
            <pc:docMk/>
            <pc:sldMk cId="3364093262" sldId="762"/>
            <ac:spMk id="14" creationId="{3092CC2B-393D-4F87-B905-0F6B962DE011}"/>
          </ac:spMkLst>
        </pc:spChg>
        <pc:spChg chg="mod">
          <ac:chgData name="Sidney Seckler" userId="73470fc2d5f88927" providerId="LiveId" clId="{A86B2BBD-73EC-48B6-8BE5-E6BB268AB48D}" dt="2021-07-12T17:15:37.894" v="495" actId="1076"/>
          <ac:spMkLst>
            <pc:docMk/>
            <pc:sldMk cId="3364093262" sldId="762"/>
            <ac:spMk id="15" creationId="{3A24F7E5-C58E-459E-A2D4-633E30D88AB1}"/>
          </ac:spMkLst>
        </pc:spChg>
        <pc:spChg chg="add mod">
          <ac:chgData name="Sidney Seckler" userId="73470fc2d5f88927" providerId="LiveId" clId="{A86B2BBD-73EC-48B6-8BE5-E6BB268AB48D}" dt="2021-07-12T17:17:28.077" v="504" actId="6549"/>
          <ac:spMkLst>
            <pc:docMk/>
            <pc:sldMk cId="3364093262" sldId="762"/>
            <ac:spMk id="16" creationId="{D1BA8191-8131-4B2F-A50E-844662DF6CEE}"/>
          </ac:spMkLst>
        </pc:spChg>
        <pc:spChg chg="add mod">
          <ac:chgData name="Sidney Seckler" userId="73470fc2d5f88927" providerId="LiveId" clId="{A86B2BBD-73EC-48B6-8BE5-E6BB268AB48D}" dt="2021-07-12T17:17:52.723" v="510" actId="1076"/>
          <ac:spMkLst>
            <pc:docMk/>
            <pc:sldMk cId="3364093262" sldId="762"/>
            <ac:spMk id="18" creationId="{F9F51693-E108-4D62-ADC4-5B7F087FA459}"/>
          </ac:spMkLst>
        </pc:spChg>
      </pc:sldChg>
      <pc:sldChg chg="addSp delSp modSp add mod">
        <pc:chgData name="Sidney Seckler" userId="73470fc2d5f88927" providerId="LiveId" clId="{A86B2BBD-73EC-48B6-8BE5-E6BB268AB48D}" dt="2021-07-12T17:21:04.206" v="535" actId="1076"/>
        <pc:sldMkLst>
          <pc:docMk/>
          <pc:sldMk cId="2209527111" sldId="763"/>
        </pc:sldMkLst>
        <pc:spChg chg="del">
          <ac:chgData name="Sidney Seckler" userId="73470fc2d5f88927" providerId="LiveId" clId="{A86B2BBD-73EC-48B6-8BE5-E6BB268AB48D}" dt="2021-07-12T17:18:54.892" v="512" actId="478"/>
          <ac:spMkLst>
            <pc:docMk/>
            <pc:sldMk cId="2209527111" sldId="763"/>
            <ac:spMk id="3" creationId="{5503A0D1-2017-40C8-8261-446B7D9F6DBF}"/>
          </ac:spMkLst>
        </pc:spChg>
        <pc:spChg chg="add">
          <ac:chgData name="Sidney Seckler" userId="73470fc2d5f88927" providerId="LiveId" clId="{A86B2BBD-73EC-48B6-8BE5-E6BB268AB48D}" dt="2021-07-12T17:21:00.299" v="534" actId="11529"/>
          <ac:spMkLst>
            <pc:docMk/>
            <pc:sldMk cId="2209527111" sldId="763"/>
            <ac:spMk id="12" creationId="{60AFE5FA-F83E-4B24-9C5D-99774FACC0E3}"/>
          </ac:spMkLst>
        </pc:spChg>
        <pc:spChg chg="del">
          <ac:chgData name="Sidney Seckler" userId="73470fc2d5f88927" providerId="LiveId" clId="{A86B2BBD-73EC-48B6-8BE5-E6BB268AB48D}" dt="2021-07-12T17:18:58.384" v="513" actId="478"/>
          <ac:spMkLst>
            <pc:docMk/>
            <pc:sldMk cId="2209527111" sldId="763"/>
            <ac:spMk id="14" creationId="{3092CC2B-393D-4F87-B905-0F6B962DE011}"/>
          </ac:spMkLst>
        </pc:spChg>
        <pc:spChg chg="del">
          <ac:chgData name="Sidney Seckler" userId="73470fc2d5f88927" providerId="LiveId" clId="{A86B2BBD-73EC-48B6-8BE5-E6BB268AB48D}" dt="2021-07-12T17:18:54.892" v="512" actId="478"/>
          <ac:spMkLst>
            <pc:docMk/>
            <pc:sldMk cId="2209527111" sldId="763"/>
            <ac:spMk id="15" creationId="{3A24F7E5-C58E-459E-A2D4-633E30D88AB1}"/>
          </ac:spMkLst>
        </pc:spChg>
        <pc:spChg chg="del">
          <ac:chgData name="Sidney Seckler" userId="73470fc2d5f88927" providerId="LiveId" clId="{A86B2BBD-73EC-48B6-8BE5-E6BB268AB48D}" dt="2021-07-12T17:19:01.343" v="514" actId="478"/>
          <ac:spMkLst>
            <pc:docMk/>
            <pc:sldMk cId="2209527111" sldId="763"/>
            <ac:spMk id="16" creationId="{D1BA8191-8131-4B2F-A50E-844662DF6CEE}"/>
          </ac:spMkLst>
        </pc:spChg>
        <pc:spChg chg="add mod">
          <ac:chgData name="Sidney Seckler" userId="73470fc2d5f88927" providerId="LiveId" clId="{A86B2BBD-73EC-48B6-8BE5-E6BB268AB48D}" dt="2021-07-12T17:20:54.674" v="533" actId="1076"/>
          <ac:spMkLst>
            <pc:docMk/>
            <pc:sldMk cId="2209527111" sldId="763"/>
            <ac:spMk id="17" creationId="{19E68D9C-F357-4FF3-8630-01AFF7E06E4E}"/>
          </ac:spMkLst>
        </pc:spChg>
        <pc:spChg chg="mod">
          <ac:chgData name="Sidney Seckler" userId="73470fc2d5f88927" providerId="LiveId" clId="{A86B2BBD-73EC-48B6-8BE5-E6BB268AB48D}" dt="2021-07-12T17:19:05.646" v="515" actId="1076"/>
          <ac:spMkLst>
            <pc:docMk/>
            <pc:sldMk cId="2209527111" sldId="763"/>
            <ac:spMk id="18" creationId="{F9F51693-E108-4D62-ADC4-5B7F087FA459}"/>
          </ac:spMkLst>
        </pc:spChg>
        <pc:spChg chg="add mod">
          <ac:chgData name="Sidney Seckler" userId="73470fc2d5f88927" providerId="LiveId" clId="{A86B2BBD-73EC-48B6-8BE5-E6BB268AB48D}" dt="2021-07-12T17:20:05.211" v="525" actId="1076"/>
          <ac:spMkLst>
            <pc:docMk/>
            <pc:sldMk cId="2209527111" sldId="763"/>
            <ac:spMk id="19" creationId="{94AC40B1-CB58-43EE-8866-161F6D82F6AC}"/>
          </ac:spMkLst>
        </pc:spChg>
        <pc:spChg chg="add mod">
          <ac:chgData name="Sidney Seckler" userId="73470fc2d5f88927" providerId="LiveId" clId="{A86B2BBD-73EC-48B6-8BE5-E6BB268AB48D}" dt="2021-07-12T17:21:04.206" v="535" actId="1076"/>
          <ac:spMkLst>
            <pc:docMk/>
            <pc:sldMk cId="2209527111" sldId="763"/>
            <ac:spMk id="20" creationId="{06B52866-7F35-401E-9FFD-7CB83BA018F2}"/>
          </ac:spMkLst>
        </pc:spChg>
      </pc:sldChg>
      <pc:sldChg chg="modSp add mod">
        <pc:chgData name="Sidney Seckler" userId="73470fc2d5f88927" providerId="LiveId" clId="{A86B2BBD-73EC-48B6-8BE5-E6BB268AB48D}" dt="2021-07-12T17:37:54.013" v="630" actId="14100"/>
        <pc:sldMkLst>
          <pc:docMk/>
          <pc:sldMk cId="3086400188" sldId="764"/>
        </pc:sldMkLst>
        <pc:spChg chg="mod">
          <ac:chgData name="Sidney Seckler" userId="73470fc2d5f88927" providerId="LiveId" clId="{A86B2BBD-73EC-48B6-8BE5-E6BB268AB48D}" dt="2021-07-12T17:37:54.013" v="630" actId="14100"/>
          <ac:spMkLst>
            <pc:docMk/>
            <pc:sldMk cId="3086400188" sldId="764"/>
            <ac:spMk id="2" creationId="{A8309212-8234-4E51-A896-60A9A775A92B}"/>
          </ac:spMkLst>
        </pc:spChg>
        <pc:spChg chg="mod">
          <ac:chgData name="Sidney Seckler" userId="73470fc2d5f88927" providerId="LiveId" clId="{A86B2BBD-73EC-48B6-8BE5-E6BB268AB48D}" dt="2021-07-12T17:35:54.570" v="620" actId="20577"/>
          <ac:spMkLst>
            <pc:docMk/>
            <pc:sldMk cId="3086400188" sldId="764"/>
            <ac:spMk id="8" creationId="{CDAB9D1E-94EB-4E69-8DFC-A6FA57410281}"/>
          </ac:spMkLst>
        </pc:spChg>
        <pc:spChg chg="mod">
          <ac:chgData name="Sidney Seckler" userId="73470fc2d5f88927" providerId="LiveId" clId="{A86B2BBD-73EC-48B6-8BE5-E6BB268AB48D}" dt="2021-07-12T17:37:39.585" v="627" actId="108"/>
          <ac:spMkLst>
            <pc:docMk/>
            <pc:sldMk cId="3086400188" sldId="764"/>
            <ac:spMk id="4100" creationId="{E5CC45C3-CF65-4286-AA07-1D8008364C0B}"/>
          </ac:spMkLst>
        </pc:spChg>
      </pc:sldChg>
      <pc:sldChg chg="modSp add del mod">
        <pc:chgData name="Sidney Seckler" userId="73470fc2d5f88927" providerId="LiveId" clId="{A86B2BBD-73EC-48B6-8BE5-E6BB268AB48D}" dt="2021-07-12T18:00:02.585" v="779" actId="2696"/>
        <pc:sldMkLst>
          <pc:docMk/>
          <pc:sldMk cId="2792472972" sldId="765"/>
        </pc:sldMkLst>
        <pc:spChg chg="mod">
          <ac:chgData name="Sidney Seckler" userId="73470fc2d5f88927" providerId="LiveId" clId="{A86B2BBD-73EC-48B6-8BE5-E6BB268AB48D}" dt="2021-07-12T17:38:17.219" v="633" actId="1076"/>
          <ac:spMkLst>
            <pc:docMk/>
            <pc:sldMk cId="2792472972" sldId="765"/>
            <ac:spMk id="2" creationId="{A8309212-8234-4E51-A896-60A9A775A92B}"/>
          </ac:spMkLst>
        </pc:spChg>
      </pc:sldChg>
      <pc:sldChg chg="add">
        <pc:chgData name="Sidney Seckler" userId="73470fc2d5f88927" providerId="LiveId" clId="{A86B2BBD-73EC-48B6-8BE5-E6BB268AB48D}" dt="2021-07-12T18:00:07.672" v="780"/>
        <pc:sldMkLst>
          <pc:docMk/>
          <pc:sldMk cId="3502993422" sldId="765"/>
        </pc:sldMkLst>
      </pc:sldChg>
      <pc:sldChg chg="addSp delSp modSp add mod">
        <pc:chgData name="Sidney Seckler" userId="73470fc2d5f88927" providerId="LiveId" clId="{A86B2BBD-73EC-48B6-8BE5-E6BB268AB48D}" dt="2021-07-12T17:40:13.193" v="643" actId="1076"/>
        <pc:sldMkLst>
          <pc:docMk/>
          <pc:sldMk cId="3921491441" sldId="766"/>
        </pc:sldMkLst>
        <pc:spChg chg="del">
          <ac:chgData name="Sidney Seckler" userId="73470fc2d5f88927" providerId="LiveId" clId="{A86B2BBD-73EC-48B6-8BE5-E6BB268AB48D}" dt="2021-07-12T17:39:18.396" v="635" actId="478"/>
          <ac:spMkLst>
            <pc:docMk/>
            <pc:sldMk cId="3921491441" sldId="766"/>
            <ac:spMk id="2" creationId="{A8309212-8234-4E51-A896-60A9A775A92B}"/>
          </ac:spMkLst>
        </pc:spChg>
        <pc:spChg chg="add del mod">
          <ac:chgData name="Sidney Seckler" userId="73470fc2d5f88927" providerId="LiveId" clId="{A86B2BBD-73EC-48B6-8BE5-E6BB268AB48D}" dt="2021-07-12T17:39:24.842" v="637" actId="478"/>
          <ac:spMkLst>
            <pc:docMk/>
            <pc:sldMk cId="3921491441" sldId="766"/>
            <ac:spMk id="4" creationId="{7CDE2CD7-CCC6-414D-A817-F61DEBC1B017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11" creationId="{6ED43FDE-C3A0-422C-AB93-CDBC775497AF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13" creationId="{D29A8E29-C683-4B57-89C9-0B7F616C4907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35" creationId="{787D45ED-0171-414C-92CC-DFDD039FBEAC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36" creationId="{B809CDE2-76EB-4DF4-9540-BFECE0F27A67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42" creationId="{30DD9523-84DC-46D8-8AB3-1EBEC64A7F2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44" creationId="{D10A9118-ED5A-4E32-AD7F-CCC6E34089FE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45" creationId="{257784F4-C4C4-4D06-8312-6848BD4946A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51" creationId="{3689AE2A-D998-4E3F-89F6-F4876C552E0F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53" creationId="{49919B33-C5A1-4374-A469-7AFA71C0F4D9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54" creationId="{83D44E17-8E01-4AD6-B7C7-749258F11EA3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60" creationId="{9905BDC9-14FF-45F4-A8AB-0177BB7E86D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62" creationId="{CE9221C3-5CB8-4CB8-96A3-939C2FF78F6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63" creationId="{C7DFEE1A-8EB5-4D3D-8D84-59F7F7770682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69" creationId="{41D0CAD3-1E6E-4D26-B986-DEC37E0C1B50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71" creationId="{3B3BB1D6-74F4-4140-B794-976782384E6F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72" creationId="{5F7278F7-39B2-4414-AE05-29EAD735A399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78" creationId="{7FD93C51-9CC5-4D23-B94A-112E6F39627C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0" creationId="{1631E8BA-F097-46E5-B871-E6BE76803CD2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1" creationId="{9C0E8525-8DB6-413A-8FB6-878782DC7EC2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6" creationId="{5996AD2F-3730-4EDB-BB43-B9D614AE1557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7" creationId="{872845D7-CC48-4D53-A17E-5A83E86FB623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8" creationId="{A691B6D9-CF5E-429D-BC93-23AA25B66F57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89" creationId="{239C5E8F-AFF9-481E-88B0-F3FF385B90F4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0" creationId="{038EF2EF-DC5C-4583-806A-DC5883227065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1" creationId="{664C224D-EBFF-409C-B84F-23431083483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2" creationId="{D5CD311B-C3DB-41E6-8B3E-83EB30A6CA7C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3" creationId="{D8697915-E88B-4905-B290-F6FF5E1DD611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4" creationId="{187CD960-AEAC-4D43-9A6F-E6ADA145737B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5" creationId="{EBF481C4-DED0-4780-A6B3-69D8F6CD0A0D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6" creationId="{07A3B40F-CB89-44D7-AA88-69EF937BF368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7" creationId="{6377A943-0B9A-4612-8CCE-15C89C59B6D8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8" creationId="{8D100231-4BE6-4D75-9A16-470F28E91F0A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99" creationId="{21A56B14-2231-4A63-BE1A-B0073E15FD86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100" creationId="{E3180D9B-1C15-4313-9C01-3CBCAB7EA4D9}"/>
          </ac:spMkLst>
        </pc:spChg>
        <pc:spChg chg="mod">
          <ac:chgData name="Sidney Seckler" userId="73470fc2d5f88927" providerId="LiveId" clId="{A86B2BBD-73EC-48B6-8BE5-E6BB268AB48D}" dt="2021-07-12T17:39:47.089" v="638"/>
          <ac:spMkLst>
            <pc:docMk/>
            <pc:sldMk cId="3921491441" sldId="766"/>
            <ac:spMk id="101" creationId="{C0DF50F3-5D09-48E7-8B6E-050B288FBA09}"/>
          </ac:spMkLst>
        </pc:spChg>
        <pc:spChg chg="del">
          <ac:chgData name="Sidney Seckler" userId="73470fc2d5f88927" providerId="LiveId" clId="{A86B2BBD-73EC-48B6-8BE5-E6BB268AB48D}" dt="2021-07-12T17:39:21.517" v="636" actId="478"/>
          <ac:spMkLst>
            <pc:docMk/>
            <pc:sldMk cId="3921491441" sldId="766"/>
            <ac:spMk id="4100" creationId="{E5CC45C3-CF65-4286-AA07-1D8008364C0B}"/>
          </ac:spMkLst>
        </pc:spChg>
        <pc:grpChg chg="add mod">
          <ac:chgData name="Sidney Seckler" userId="73470fc2d5f88927" providerId="LiveId" clId="{A86B2BBD-73EC-48B6-8BE5-E6BB268AB48D}" dt="2021-07-12T17:40:13.193" v="643" actId="1076"/>
          <ac:grpSpMkLst>
            <pc:docMk/>
            <pc:sldMk cId="3921491441" sldId="766"/>
            <ac:grpSpMk id="9" creationId="{56EFE659-8093-43BE-85CE-A13E9BF61337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10" creationId="{CF9EA1AA-FA88-4074-A317-86771AD46232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12" creationId="{3F9F52F7-CF08-468C-B419-F199BE01E929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14" creationId="{80A96C27-A620-4BFD-8D7E-9C52F4E3167D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20" creationId="{A00BF0B0-FF90-4EB0-AD45-6A0BF33B108F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24" creationId="{11F8E8ED-9FF0-41EC-8CE5-3C3C29C61745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28" creationId="{AA292BD2-F9E3-4C31-B6D1-E56ECE481ABD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32" creationId="{DF10DAA9-9A08-47BD-8A47-C901FDB8EB46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43" creationId="{E40DE7D6-16B2-4B51-A027-0C6E35FCDE74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52" creationId="{F5215B28-1C51-4DC3-9934-BF4E584F4263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61" creationId="{213B7D9D-B50F-4F06-B4D8-347B9AC6A906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70" creationId="{7981ECBE-1E31-4221-8814-F06E3063F0FD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79" creationId="{43F563EF-B79D-4025-99B8-E4EAE21A100C}"/>
          </ac:grpSpMkLst>
        </pc:grpChg>
        <pc:grpChg chg="mod">
          <ac:chgData name="Sidney Seckler" userId="73470fc2d5f88927" providerId="LiveId" clId="{A86B2BBD-73EC-48B6-8BE5-E6BB268AB48D}" dt="2021-07-12T17:39:47.089" v="638"/>
          <ac:grpSpMkLst>
            <pc:docMk/>
            <pc:sldMk cId="3921491441" sldId="766"/>
            <ac:grpSpMk id="85" creationId="{50637E82-302E-43CC-B4FE-6F226D4AC313}"/>
          </ac:grpSpMkLst>
        </pc:grp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5" creationId="{9619C528-6CA0-4A70-ACEA-5615FCE0F7C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6" creationId="{DF0CBBC1-BC31-43F2-B6BB-0DB00AB8363C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7" creationId="{54C4EEC3-2950-40F2-BE13-9F58DF939C2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8" creationId="{593FB1D7-A0FF-4FFC-9663-E99D6973769B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9" creationId="{3734E733-31EF-47C6-89BC-9AF6B3BC75D4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1" creationId="{EC439542-B5E7-4161-B2FC-69F2732D698F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2" creationId="{32A5F7F8-7CA9-4A30-9ACD-E55C2B746891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3" creationId="{21696912-9273-4AE7-90C1-3CA74FBFA4F8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5" creationId="{7F76A6B4-C22E-49D8-97CC-910D76A47B2B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6" creationId="{7018F721-8A25-4CEC-9179-93062B79482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7" creationId="{AA0865DB-A494-44AD-801C-32BF83BB68C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29" creationId="{6B6FAA05-FC97-414B-BD83-BACB42864F87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0" creationId="{06614C4B-DE43-4826-90AA-627C2FF4FCC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1" creationId="{2910DE80-376A-46D3-B058-234637BF271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3" creationId="{0783C767-B5AD-41AE-98FA-E9A28DCD7337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4" creationId="{0F81974E-3A7E-486E-8D38-8117ABA3AE52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7" creationId="{270E7BBF-3F3B-46FA-A977-4D2453ABA1BD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8" creationId="{BC58C08A-0C9D-4D3F-A9E9-4CF6F275DD4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39" creationId="{17BE9580-3A80-4292-980A-3915EDCA9D36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0" creationId="{AEBB89C1-129D-44C7-BF98-49843D69619F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1" creationId="{C62B60E5-DC3F-4982-BD7F-2AD44F700257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6" creationId="{C9F8D644-C72F-451C-B4BB-792C4B6F679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7" creationId="{8D85A0B7-31A5-4F3D-AD46-FCE76A31904C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8" creationId="{EF3B02A7-6EE6-46D5-9411-4BA9586BBEC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49" creationId="{DE112C92-84A3-4C3F-A2D0-6D7EFF4D6A49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0" creationId="{92F7E05D-DCA6-4F66-9E4F-C92B563007DF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5" creationId="{970F44DA-F83B-48F8-AFD5-88FD093BE68B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6" creationId="{56EFD546-B5A2-4A96-AA33-54CADA67C22D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7" creationId="{6985BE94-C76E-40D5-B925-4B4409248A64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8" creationId="{0E36EE26-5AB2-4B5E-A927-59295BF6EF25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59" creationId="{0E4F178A-9447-4CEE-967B-55D6E5FF3A6B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64" creationId="{168C0984-9DAC-464C-AD90-53C0FA59DEB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65" creationId="{96CA2ACB-4097-47CE-BB1E-D24D0E3E847D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66" creationId="{B5668DDF-9684-4004-B31F-83A566E430D2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67" creationId="{BF7DCFAE-8EE1-4EEE-B25C-6D45E27ADE29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68" creationId="{BE0A78F0-F179-4C73-9D30-8AB8D47C4AB3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73" creationId="{1A146C22-E41E-41D0-919A-42AA85285F0E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74" creationId="{6CBACE66-3864-44B2-AECF-14642DB2F79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75" creationId="{4E357828-800C-44F2-A1D2-51A9FF2593F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76" creationId="{33E3F884-2A45-40CA-9B28-E1D6B7A65F7E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77" creationId="{AF263690-BADD-4C38-B01F-E44A111786D4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82" creationId="{5D6C184E-8BBA-4E12-9E79-02AACF5988C1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83" creationId="{BA8E0ABA-1377-44CF-AA00-C5698ED39B80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84" creationId="{0C99C9D8-34BD-4C2F-B484-426161CEBB32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2" creationId="{6F94EE1E-F2B7-474A-9040-294AE5F83AFC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3" creationId="{2858D65E-DD8D-417D-BA7C-A61A9F8B716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4" creationId="{F6F3338D-5FA6-405A-979B-AF00DAFBAFA0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5" creationId="{5A7D4227-4EDD-4B24-A695-0A4B8F5AD8CB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6" creationId="{5C4ECCE2-5B44-4D62-B92D-10DA83E87206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7" creationId="{998BD126-3E05-4808-A624-F6BF8E33A5B1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8" creationId="{9F58934A-2E93-459E-AE86-CCB634021C80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09" creationId="{F839C04E-581E-4CFD-AD1F-FE57F86110DF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10" creationId="{6F853899-05BB-439C-B588-515B8D5840E7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11" creationId="{154754C4-5FD2-4B9D-B96D-D96E637939FA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12" creationId="{ECC0197C-00AE-4F51-8AD1-AFE04001B69F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13" creationId="{D25687F5-5A36-4C8A-87CD-C728E821942E}"/>
          </ac:cxnSpMkLst>
        </pc:cxnChg>
        <pc:cxnChg chg="mod">
          <ac:chgData name="Sidney Seckler" userId="73470fc2d5f88927" providerId="LiveId" clId="{A86B2BBD-73EC-48B6-8BE5-E6BB268AB48D}" dt="2021-07-12T17:39:47.089" v="638"/>
          <ac:cxnSpMkLst>
            <pc:docMk/>
            <pc:sldMk cId="3921491441" sldId="766"/>
            <ac:cxnSpMk id="114" creationId="{7E760B15-375F-4244-80EE-C64904FB1027}"/>
          </ac:cxnSpMkLst>
        </pc:cxnChg>
      </pc:sldChg>
      <pc:sldChg chg="addSp delSp modSp add mod">
        <pc:chgData name="Sidney Seckler" userId="73470fc2d5f88927" providerId="LiveId" clId="{A86B2BBD-73EC-48B6-8BE5-E6BB268AB48D}" dt="2021-07-12T17:46:02.768" v="682" actId="14100"/>
        <pc:sldMkLst>
          <pc:docMk/>
          <pc:sldMk cId="1736375592" sldId="767"/>
        </pc:sldMkLst>
        <pc:spChg chg="add mod">
          <ac:chgData name="Sidney Seckler" userId="73470fc2d5f88927" providerId="LiveId" clId="{A86B2BBD-73EC-48B6-8BE5-E6BB268AB48D}" dt="2021-07-12T17:46:02.768" v="682" actId="14100"/>
          <ac:spMkLst>
            <pc:docMk/>
            <pc:sldMk cId="1736375592" sldId="767"/>
            <ac:spMk id="5" creationId="{A7B6EC9D-B5FE-45F6-85DE-E82C5B9E5FEC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37" creationId="{65A9C2EE-7557-4550-B676-E6D4617D80E8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38" creationId="{FD1D208E-A0C6-437D-BE30-D6EE45A1C53E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39" creationId="{F097EFD0-7B59-4008-B5DE-95BF41E7C5B3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0" creationId="{A143CF44-C608-4D35-985B-B7532571400D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1" creationId="{ACDF36BF-DC46-4CF5-B088-BEF46FBF6D24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2" creationId="{99E1C163-708E-49A0-AC76-4447088C1E29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3" creationId="{F7A71100-7371-4AF1-ADF1-9E4A60A60D9E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4" creationId="{2E94F3BD-84AE-40F1-99E9-1C9531269471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5" creationId="{33406557-5CF1-44EF-BD89-FE6493E9A63D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6" creationId="{9CD5CA43-4618-45EC-BABA-53732530940A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47" creationId="{3AB87C5F-92BC-41C6-BBD6-2A2B553DB4EF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50" creationId="{7C40B2F9-E5AD-4921-A7E2-ED181D06713B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56" creationId="{DAA22153-EA1B-48CA-9E5D-62FF82F62CC1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58" creationId="{FC0CD041-826D-4664-B3B6-31194B2BEE1A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59" creationId="{5BD6CB6F-A261-480C-8E4C-41B914CE477C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65" creationId="{C33B2430-676C-4287-90E5-EFCFF37D2FDF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67" creationId="{B6CA7A2A-C855-4A8B-B934-E47E34123C61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68" creationId="{D36ADCAF-74B8-44C1-8790-8A62C09964FC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74" creationId="{53E608A7-069C-4ECF-A861-C748D781FF00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76" creationId="{D634C7ED-7BE6-4C33-A077-757A41EE584E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77" creationId="{5F0E2D8E-B399-46A4-B781-0F9875026411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83" creationId="{9077DF09-66C1-44C9-A222-9799C026001B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85" creationId="{CA3F7AD3-7665-46BF-9AA9-F6C1A4300F69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86" creationId="{896EF885-5403-45C3-B468-3507261E7433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92" creationId="{3773BA4C-04E5-4749-A872-01FBC8689FBC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94" creationId="{D1E22B1A-4EF9-4059-8EBF-A68CF823BC05}"/>
          </ac:spMkLst>
        </pc:spChg>
        <pc:spChg chg="mod">
          <ac:chgData name="Sidney Seckler" userId="73470fc2d5f88927" providerId="LiveId" clId="{A86B2BBD-73EC-48B6-8BE5-E6BB268AB48D}" dt="2021-07-12T17:42:54.338" v="646"/>
          <ac:spMkLst>
            <pc:docMk/>
            <pc:sldMk cId="1736375592" sldId="767"/>
            <ac:spMk id="195" creationId="{E7C21509-8243-4AD6-9719-5D75FA7BD1C7}"/>
          </ac:spMkLst>
        </pc:spChg>
        <pc:spChg chg="add mod">
          <ac:chgData name="Sidney Seckler" userId="73470fc2d5f88927" providerId="LiveId" clId="{A86B2BBD-73EC-48B6-8BE5-E6BB268AB48D}" dt="2021-07-12T17:45:55.596" v="680" actId="1076"/>
          <ac:spMkLst>
            <pc:docMk/>
            <pc:sldMk cId="1736375592" sldId="767"/>
            <ac:spMk id="196" creationId="{2E9FA5DA-7245-460D-AB46-46A74C76106D}"/>
          </ac:spMkLst>
        </pc:spChg>
        <pc:spChg chg="add mod">
          <ac:chgData name="Sidney Seckler" userId="73470fc2d5f88927" providerId="LiveId" clId="{A86B2BBD-73EC-48B6-8BE5-E6BB268AB48D}" dt="2021-07-12T17:45:19.128" v="670" actId="1076"/>
          <ac:spMkLst>
            <pc:docMk/>
            <pc:sldMk cId="1736375592" sldId="767"/>
            <ac:spMk id="197" creationId="{B3334809-8A51-4540-91E7-D8FE720BD6C5}"/>
          </ac:spMkLst>
        </pc:spChg>
        <pc:spChg chg="add mod">
          <ac:chgData name="Sidney Seckler" userId="73470fc2d5f88927" providerId="LiveId" clId="{A86B2BBD-73EC-48B6-8BE5-E6BB268AB48D}" dt="2021-07-12T17:45:59.862" v="681" actId="1076"/>
          <ac:spMkLst>
            <pc:docMk/>
            <pc:sldMk cId="1736375592" sldId="767"/>
            <ac:spMk id="198" creationId="{1FF9745B-A1A7-420C-BF22-2C323A0A655D}"/>
          </ac:spMkLst>
        </pc:spChg>
        <pc:grpChg chg="del">
          <ac:chgData name="Sidney Seckler" userId="73470fc2d5f88927" providerId="LiveId" clId="{A86B2BBD-73EC-48B6-8BE5-E6BB268AB48D}" dt="2021-07-12T17:42:15.897" v="645" actId="478"/>
          <ac:grpSpMkLst>
            <pc:docMk/>
            <pc:sldMk cId="1736375592" sldId="767"/>
            <ac:grpSpMk id="9" creationId="{56EFE659-8093-43BE-85CE-A13E9BF61337}"/>
          </ac:grpSpMkLst>
        </pc:grpChg>
        <pc:grpChg chg="add mod">
          <ac:chgData name="Sidney Seckler" userId="73470fc2d5f88927" providerId="LiveId" clId="{A86B2BBD-73EC-48B6-8BE5-E6BB268AB48D}" dt="2021-07-12T17:43:02.728" v="647" actId="1076"/>
          <ac:grpSpMkLst>
            <pc:docMk/>
            <pc:sldMk cId="1736375592" sldId="767"/>
            <ac:grpSpMk id="115" creationId="{4CD25F80-F844-4815-9767-9E7DB44090D4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16" creationId="{0B34AE28-4DFD-4218-AA26-1D8513B2846A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22" creationId="{8F533A73-53A1-4EB1-8E66-22EBBD433549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26" creationId="{7B830AB0-7F4F-4761-9535-3E3355733B4E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30" creationId="{C8EDC8BD-8652-4626-BC9E-32223352A476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34" creationId="{70F465DF-4A8F-41C4-8246-E7CED8512F19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57" creationId="{4803F046-7A3A-44A9-9B47-105A4AECCCDA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66" creationId="{2428082A-77D1-4973-814C-C23DB3824FC8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75" creationId="{8C301384-8629-4E83-B41F-16AF6CB12011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84" creationId="{63902B4E-AFB3-4CCD-93EF-1F16F5A1B0C2}"/>
          </ac:grpSpMkLst>
        </pc:grpChg>
        <pc:grpChg chg="mod">
          <ac:chgData name="Sidney Seckler" userId="73470fc2d5f88927" providerId="LiveId" clId="{A86B2BBD-73EC-48B6-8BE5-E6BB268AB48D}" dt="2021-07-12T17:42:54.338" v="646"/>
          <ac:grpSpMkLst>
            <pc:docMk/>
            <pc:sldMk cId="1736375592" sldId="767"/>
            <ac:grpSpMk id="193" creationId="{51292F35-87D3-41FE-AF30-07445FEEC91C}"/>
          </ac:grpSpMkLst>
        </pc:grp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17" creationId="{27E796D3-6763-4C5E-B971-8DA7261D299D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18" creationId="{87A84FDF-CC83-453B-AEE0-5C565E5B3A96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19" creationId="{C8278B30-0763-4A18-8CC9-2B158D05B34C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0" creationId="{083D609E-95E3-4DCD-B834-8777035C7435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1" creationId="{704ECBEE-00C4-464D-9749-732852D9880C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3" creationId="{39CEBC86-4639-43F1-AA49-5451534895A9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4" creationId="{B4C63902-084F-49A0-88B9-979E734A256A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5" creationId="{580EA9C7-6BE3-4CC7-AC71-43060389AE32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7" creationId="{478E7F8E-F8FD-49E9-A529-76411A1830C1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8" creationId="{EAE841F5-9CCD-49B3-8CC0-97B27CBAFE3E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29" creationId="{B3F7F1CF-94DD-432D-9A64-BB11EB9B08BC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31" creationId="{08CCE387-CEAC-4047-AE85-3288FE64DC3F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32" creationId="{23772F43-2700-4161-B786-CCE07EA671C6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33" creationId="{0FB3E0BA-4E0D-4FB4-B486-7A3480B05817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35" creationId="{E8894841-C0D0-4D24-A6D2-15F8DF6533B3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36" creationId="{6E983F71-F59B-419E-A90F-C5D1EF8A44F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48" creationId="{3FA3AE70-2C3E-486C-81A6-250F556D5E59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49" creationId="{5567E43F-2863-4F02-8766-CE2F31B9C118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51" creationId="{5788A4F0-F81C-4A8F-8C78-3CF3C573D653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52" creationId="{86446FD1-963A-4CB7-A040-4D1CA54069D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53" creationId="{DAD7B46C-32B5-470A-9C87-EC80190CC446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54" creationId="{8C43ADC3-C3A1-413A-8EE9-83C2F15AC8CF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55" creationId="{FA6DA0ED-CC6C-4590-B205-0B4BCC40DAF5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0" creationId="{224AB6AD-A9F8-466E-A0AB-852157CB3C34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1" creationId="{4AFFE3BD-B4BC-4A65-A935-B00E23904B4D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2" creationId="{F98A7263-AF4E-4FC4-AA5F-FCA1133FDF3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3" creationId="{8DEC3DFF-9A8A-4365-8928-D543E2FAFDA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4" creationId="{91A58DF0-00FC-408E-BF85-92DB3A3ED680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69" creationId="{8D0B4DA7-3766-45F8-A155-A9496E0BF163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0" creationId="{B972B6B1-AFAB-4815-AC0E-4780D576E188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1" creationId="{142F21FC-158D-44F1-9423-2C0DEF020286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2" creationId="{A2589C9E-28A0-43F3-A7C7-1DED44B46CC0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3" creationId="{2B614717-8CBB-4D0B-88A5-E45E7DC380CF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8" creationId="{606F2FA2-B921-4E47-A413-EBFD51445E84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79" creationId="{4FA28D9F-5E0C-4A93-9A72-179DB94DBA3F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0" creationId="{DEC33EF6-84FA-46D7-90D6-E3E1EB58C3B6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1" creationId="{1FEF576C-2FFB-4A35-8269-C11ADBA74E7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2" creationId="{94620873-C9F3-42EF-A0F8-9A6453C2D5F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7" creationId="{1033E947-9BE8-461E-B15D-8F692BF48D2C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8" creationId="{2F8DF518-2B44-4F95-94B3-FE4219DA8103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89" creationId="{5EB75E56-6EDF-4238-AA51-42157A87BC58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90" creationId="{54F9118E-B1A8-4629-BEE0-F6A56412A4BB}"/>
          </ac:cxnSpMkLst>
        </pc:cxnChg>
        <pc:cxnChg chg="mod">
          <ac:chgData name="Sidney Seckler" userId="73470fc2d5f88927" providerId="LiveId" clId="{A86B2BBD-73EC-48B6-8BE5-E6BB268AB48D}" dt="2021-07-12T17:42:54.338" v="646"/>
          <ac:cxnSpMkLst>
            <pc:docMk/>
            <pc:sldMk cId="1736375592" sldId="767"/>
            <ac:cxnSpMk id="191" creationId="{0C5DD449-C4A0-49BD-860A-7C059D82B1CD}"/>
          </ac:cxnSpMkLst>
        </pc:cxnChg>
      </pc:sldChg>
      <pc:sldChg chg="addSp delSp modSp add mod">
        <pc:chgData name="Sidney Seckler" userId="73470fc2d5f88927" providerId="LiveId" clId="{A86B2BBD-73EC-48B6-8BE5-E6BB268AB48D}" dt="2021-07-12T17:47:43.442" v="691" actId="1076"/>
        <pc:sldMkLst>
          <pc:docMk/>
          <pc:sldMk cId="2048525437" sldId="768"/>
        </pc:sldMkLst>
        <pc:spChg chg="del">
          <ac:chgData name="Sidney Seckler" userId="73470fc2d5f88927" providerId="LiveId" clId="{A86B2BBD-73EC-48B6-8BE5-E6BB268AB48D}" dt="2021-07-12T17:46:39.776" v="684" actId="478"/>
          <ac:spMkLst>
            <pc:docMk/>
            <pc:sldMk cId="2048525437" sldId="768"/>
            <ac:spMk id="5" creationId="{A7B6EC9D-B5FE-45F6-85DE-E82C5B9E5FEC}"/>
          </ac:spMkLst>
        </pc:spChg>
        <pc:spChg chg="add mod">
          <ac:chgData name="Sidney Seckler" userId="73470fc2d5f88927" providerId="LiveId" clId="{A86B2BBD-73EC-48B6-8BE5-E6BB268AB48D}" dt="2021-07-12T17:47:43.442" v="691" actId="1076"/>
          <ac:spMkLst>
            <pc:docMk/>
            <pc:sldMk cId="2048525437" sldId="768"/>
            <ac:spMk id="90" creationId="{55D57936-35EC-495F-8828-DC9D4AAB1896}"/>
          </ac:spMkLst>
        </pc:spChg>
        <pc:spChg chg="del">
          <ac:chgData name="Sidney Seckler" userId="73470fc2d5f88927" providerId="LiveId" clId="{A86B2BBD-73EC-48B6-8BE5-E6BB268AB48D}" dt="2021-07-12T17:46:39.776" v="684" actId="478"/>
          <ac:spMkLst>
            <pc:docMk/>
            <pc:sldMk cId="2048525437" sldId="768"/>
            <ac:spMk id="196" creationId="{2E9FA5DA-7245-460D-AB46-46A74C76106D}"/>
          </ac:spMkLst>
        </pc:spChg>
        <pc:spChg chg="del">
          <ac:chgData name="Sidney Seckler" userId="73470fc2d5f88927" providerId="LiveId" clId="{A86B2BBD-73EC-48B6-8BE5-E6BB268AB48D}" dt="2021-07-12T17:46:39.776" v="684" actId="478"/>
          <ac:spMkLst>
            <pc:docMk/>
            <pc:sldMk cId="2048525437" sldId="768"/>
            <ac:spMk id="197" creationId="{B3334809-8A51-4540-91E7-D8FE720BD6C5}"/>
          </ac:spMkLst>
        </pc:spChg>
        <pc:spChg chg="del">
          <ac:chgData name="Sidney Seckler" userId="73470fc2d5f88927" providerId="LiveId" clId="{A86B2BBD-73EC-48B6-8BE5-E6BB268AB48D}" dt="2021-07-12T17:46:39.776" v="684" actId="478"/>
          <ac:spMkLst>
            <pc:docMk/>
            <pc:sldMk cId="2048525437" sldId="768"/>
            <ac:spMk id="198" creationId="{1FF9745B-A1A7-420C-BF22-2C323A0A655D}"/>
          </ac:spMkLst>
        </pc:spChg>
      </pc:sldChg>
      <pc:sldChg chg="addSp delSp modSp add mod">
        <pc:chgData name="Sidney Seckler" userId="73470fc2d5f88927" providerId="LiveId" clId="{A86B2BBD-73EC-48B6-8BE5-E6BB268AB48D}" dt="2021-07-12T17:49:21.861" v="707" actId="1076"/>
        <pc:sldMkLst>
          <pc:docMk/>
          <pc:sldMk cId="3223000821" sldId="769"/>
        </pc:sldMkLst>
        <pc:spChg chg="add mod">
          <ac:chgData name="Sidney Seckler" userId="73470fc2d5f88927" providerId="LiveId" clId="{A86B2BBD-73EC-48B6-8BE5-E6BB268AB48D}" dt="2021-07-12T17:49:21.861" v="707" actId="1076"/>
          <ac:spMkLst>
            <pc:docMk/>
            <pc:sldMk cId="3223000821" sldId="769"/>
            <ac:spMk id="4" creationId="{93E34F8E-17C4-40FB-B59C-002F8C398344}"/>
          </ac:spMkLst>
        </pc:spChg>
        <pc:spChg chg="add mod">
          <ac:chgData name="Sidney Seckler" userId="73470fc2d5f88927" providerId="LiveId" clId="{A86B2BBD-73EC-48B6-8BE5-E6BB268AB48D}" dt="2021-07-12T17:49:10.841" v="705" actId="1076"/>
          <ac:spMkLst>
            <pc:docMk/>
            <pc:sldMk cId="3223000821" sldId="769"/>
            <ac:spMk id="87" creationId="{E6175D7A-8B01-41F9-972D-1089EF54726D}"/>
          </ac:spMkLst>
        </pc:spChg>
        <pc:spChg chg="add mod">
          <ac:chgData name="Sidney Seckler" userId="73470fc2d5f88927" providerId="LiveId" clId="{A86B2BBD-73EC-48B6-8BE5-E6BB268AB48D}" dt="2021-07-12T17:49:07.365" v="704" actId="1076"/>
          <ac:spMkLst>
            <pc:docMk/>
            <pc:sldMk cId="3223000821" sldId="769"/>
            <ac:spMk id="89" creationId="{8DF8529A-9945-48CE-A20B-5FD070BDE26F}"/>
          </ac:spMkLst>
        </pc:spChg>
        <pc:spChg chg="del">
          <ac:chgData name="Sidney Seckler" userId="73470fc2d5f88927" providerId="LiveId" clId="{A86B2BBD-73EC-48B6-8BE5-E6BB268AB48D}" dt="2021-07-12T17:47:56.565" v="693" actId="478"/>
          <ac:spMkLst>
            <pc:docMk/>
            <pc:sldMk cId="3223000821" sldId="769"/>
            <ac:spMk id="90" creationId="{55D57936-35EC-495F-8828-DC9D4AAB1896}"/>
          </ac:spMkLst>
        </pc:spChg>
      </pc:sldChg>
      <pc:sldChg chg="addSp delSp modSp add mod">
        <pc:chgData name="Sidney Seckler" userId="73470fc2d5f88927" providerId="LiveId" clId="{A86B2BBD-73EC-48B6-8BE5-E6BB268AB48D}" dt="2021-07-12T17:50:10.693" v="715" actId="1076"/>
        <pc:sldMkLst>
          <pc:docMk/>
          <pc:sldMk cId="34215107" sldId="770"/>
        </pc:sldMkLst>
        <pc:spChg chg="del">
          <ac:chgData name="Sidney Seckler" userId="73470fc2d5f88927" providerId="LiveId" clId="{A86B2BBD-73EC-48B6-8BE5-E6BB268AB48D}" dt="2021-07-12T17:49:36.167" v="709" actId="478"/>
          <ac:spMkLst>
            <pc:docMk/>
            <pc:sldMk cId="34215107" sldId="770"/>
            <ac:spMk id="4" creationId="{93E34F8E-17C4-40FB-B59C-002F8C398344}"/>
          </ac:spMkLst>
        </pc:spChg>
        <pc:spChg chg="del">
          <ac:chgData name="Sidney Seckler" userId="73470fc2d5f88927" providerId="LiveId" clId="{A86B2BBD-73EC-48B6-8BE5-E6BB268AB48D}" dt="2021-07-12T17:49:40.471" v="710" actId="478"/>
          <ac:spMkLst>
            <pc:docMk/>
            <pc:sldMk cId="34215107" sldId="770"/>
            <ac:spMk id="87" creationId="{E6175D7A-8B01-41F9-972D-1089EF54726D}"/>
          </ac:spMkLst>
        </pc:spChg>
        <pc:spChg chg="del">
          <ac:chgData name="Sidney Seckler" userId="73470fc2d5f88927" providerId="LiveId" clId="{A86B2BBD-73EC-48B6-8BE5-E6BB268AB48D}" dt="2021-07-12T17:49:36.167" v="709" actId="478"/>
          <ac:spMkLst>
            <pc:docMk/>
            <pc:sldMk cId="34215107" sldId="770"/>
            <ac:spMk id="89" creationId="{8DF8529A-9945-48CE-A20B-5FD070BDE26F}"/>
          </ac:spMkLst>
        </pc:spChg>
        <pc:spChg chg="add mod">
          <ac:chgData name="Sidney Seckler" userId="73470fc2d5f88927" providerId="LiveId" clId="{A86B2BBD-73EC-48B6-8BE5-E6BB268AB48D}" dt="2021-07-12T17:50:10.693" v="715" actId="1076"/>
          <ac:spMkLst>
            <pc:docMk/>
            <pc:sldMk cId="34215107" sldId="770"/>
            <ac:spMk id="90" creationId="{EEADCD8A-A26F-4E1D-8665-26172558578D}"/>
          </ac:spMkLst>
        </pc:spChg>
      </pc:sldChg>
      <pc:sldChg chg="addSp delSp modSp add mod">
        <pc:chgData name="Sidney Seckler" userId="73470fc2d5f88927" providerId="LiveId" clId="{A86B2BBD-73EC-48B6-8BE5-E6BB268AB48D}" dt="2021-07-12T17:51:54.089" v="722" actId="1076"/>
        <pc:sldMkLst>
          <pc:docMk/>
          <pc:sldMk cId="4080726958" sldId="771"/>
        </pc:sldMkLst>
        <pc:spChg chg="add mod">
          <ac:chgData name="Sidney Seckler" userId="73470fc2d5f88927" providerId="LiveId" clId="{A86B2BBD-73EC-48B6-8BE5-E6BB268AB48D}" dt="2021-07-12T17:51:54.089" v="722" actId="1076"/>
          <ac:spMkLst>
            <pc:docMk/>
            <pc:sldMk cId="4080726958" sldId="771"/>
            <ac:spMk id="87" creationId="{D05B9DD4-FEEC-4E67-A100-4CC41BA67BC2}"/>
          </ac:spMkLst>
        </pc:spChg>
        <pc:spChg chg="del">
          <ac:chgData name="Sidney Seckler" userId="73470fc2d5f88927" providerId="LiveId" clId="{A86B2BBD-73EC-48B6-8BE5-E6BB268AB48D}" dt="2021-07-12T17:51:29.927" v="717" actId="478"/>
          <ac:spMkLst>
            <pc:docMk/>
            <pc:sldMk cId="4080726958" sldId="771"/>
            <ac:spMk id="90" creationId="{EEADCD8A-A26F-4E1D-8665-26172558578D}"/>
          </ac:spMkLst>
        </pc:spChg>
      </pc:sldChg>
      <pc:sldChg chg="addSp delSp modSp add mod">
        <pc:chgData name="Sidney Seckler" userId="73470fc2d5f88927" providerId="LiveId" clId="{A86B2BBD-73EC-48B6-8BE5-E6BB268AB48D}" dt="2021-07-12T17:54:33.338" v="743" actId="14100"/>
        <pc:sldMkLst>
          <pc:docMk/>
          <pc:sldMk cId="2061056377" sldId="772"/>
        </pc:sldMkLst>
        <pc:spChg chg="del">
          <ac:chgData name="Sidney Seckler" userId="73470fc2d5f88927" providerId="LiveId" clId="{A86B2BBD-73EC-48B6-8BE5-E6BB268AB48D}" dt="2021-07-12T17:52:19.844" v="725" actId="478"/>
          <ac:spMkLst>
            <pc:docMk/>
            <pc:sldMk cId="2061056377" sldId="772"/>
            <ac:spMk id="87" creationId="{D05B9DD4-FEEC-4E67-A100-4CC41BA67BC2}"/>
          </ac:spMkLst>
        </pc:spChg>
        <pc:spChg chg="add mod">
          <ac:chgData name="Sidney Seckler" userId="73470fc2d5f88927" providerId="LiveId" clId="{A86B2BBD-73EC-48B6-8BE5-E6BB268AB48D}" dt="2021-07-12T17:54:33.338" v="743" actId="14100"/>
          <ac:spMkLst>
            <pc:docMk/>
            <pc:sldMk cId="2061056377" sldId="772"/>
            <ac:spMk id="88" creationId="{58FF0D86-BB43-4D99-81CB-B1D716A66492}"/>
          </ac:spMkLst>
        </pc:spChg>
        <pc:grpChg chg="del">
          <ac:chgData name="Sidney Seckler" userId="73470fc2d5f88927" providerId="LiveId" clId="{A86B2BBD-73EC-48B6-8BE5-E6BB268AB48D}" dt="2021-07-12T17:52:16.491" v="724" actId="478"/>
          <ac:grpSpMkLst>
            <pc:docMk/>
            <pc:sldMk cId="2061056377" sldId="772"/>
            <ac:grpSpMk id="115" creationId="{4CD25F80-F844-4815-9767-9E7DB44090D4}"/>
          </ac:grpSpMkLst>
        </pc:grpChg>
        <pc:graphicFrameChg chg="add mod">
          <ac:chgData name="Sidney Seckler" userId="73470fc2d5f88927" providerId="LiveId" clId="{A86B2BBD-73EC-48B6-8BE5-E6BB268AB48D}" dt="2021-07-12T17:54:28.223" v="741" actId="14100"/>
          <ac:graphicFrameMkLst>
            <pc:docMk/>
            <pc:sldMk cId="2061056377" sldId="772"/>
            <ac:graphicFrameMk id="86" creationId="{84078718-BF70-49D2-9402-92FFD620EE43}"/>
          </ac:graphicFrameMkLst>
        </pc:graphicFrameChg>
      </pc:sldChg>
      <pc:sldChg chg="addSp delSp modSp add mod">
        <pc:chgData name="Sidney Seckler" userId="73470fc2d5f88927" providerId="LiveId" clId="{A86B2BBD-73EC-48B6-8BE5-E6BB268AB48D}" dt="2021-07-12T17:57:20.570" v="767" actId="1076"/>
        <pc:sldMkLst>
          <pc:docMk/>
          <pc:sldMk cId="187610165" sldId="773"/>
        </pc:sldMkLst>
        <pc:spChg chg="add del">
          <ac:chgData name="Sidney Seckler" userId="73470fc2d5f88927" providerId="LiveId" clId="{A86B2BBD-73EC-48B6-8BE5-E6BB268AB48D}" dt="2021-07-12T17:56:59.583" v="764" actId="478"/>
          <ac:spMkLst>
            <pc:docMk/>
            <pc:sldMk cId="187610165" sldId="773"/>
            <ac:spMk id="3" creationId="{30A91F8E-19C6-4E39-832E-06F6314E0DC5}"/>
          </ac:spMkLst>
        </pc:spChg>
        <pc:spChg chg="add mod">
          <ac:chgData name="Sidney Seckler" userId="73470fc2d5f88927" providerId="LiveId" clId="{A86B2BBD-73EC-48B6-8BE5-E6BB268AB48D}" dt="2021-07-12T17:57:12.838" v="766" actId="1076"/>
          <ac:spMkLst>
            <pc:docMk/>
            <pc:sldMk cId="187610165" sldId="773"/>
            <ac:spMk id="4" creationId="{4BC3C416-83A7-4E68-90AC-684444C44121}"/>
          </ac:spMkLst>
        </pc:spChg>
        <pc:spChg chg="add mod">
          <ac:chgData name="Sidney Seckler" userId="73470fc2d5f88927" providerId="LiveId" clId="{A86B2BBD-73EC-48B6-8BE5-E6BB268AB48D}" dt="2021-07-12T17:56:54.463" v="762" actId="1076"/>
          <ac:spMkLst>
            <pc:docMk/>
            <pc:sldMk cId="187610165" sldId="773"/>
            <ac:spMk id="6" creationId="{6C50AEFC-0441-4F76-BA09-90CC7DB8407F}"/>
          </ac:spMkLst>
        </pc:spChg>
        <pc:spChg chg="add del mod">
          <ac:chgData name="Sidney Seckler" userId="73470fc2d5f88927" providerId="LiveId" clId="{A86B2BBD-73EC-48B6-8BE5-E6BB268AB48D}" dt="2021-07-12T17:56:47.161" v="760" actId="478"/>
          <ac:spMkLst>
            <pc:docMk/>
            <pc:sldMk cId="187610165" sldId="773"/>
            <ac:spMk id="7" creationId="{7548F003-4E15-46ED-8B18-9292FA433DC4}"/>
          </ac:spMkLst>
        </pc:spChg>
        <pc:spChg chg="add mod">
          <ac:chgData name="Sidney Seckler" userId="73470fc2d5f88927" providerId="LiveId" clId="{A86B2BBD-73EC-48B6-8BE5-E6BB268AB48D}" dt="2021-07-12T17:57:20.570" v="767" actId="1076"/>
          <ac:spMkLst>
            <pc:docMk/>
            <pc:sldMk cId="187610165" sldId="773"/>
            <ac:spMk id="9" creationId="{F0444D6B-F945-43EB-9446-5CF02486E5A6}"/>
          </ac:spMkLst>
        </pc:spChg>
        <pc:spChg chg="del">
          <ac:chgData name="Sidney Seckler" userId="73470fc2d5f88927" providerId="LiveId" clId="{A86B2BBD-73EC-48B6-8BE5-E6BB268AB48D}" dt="2021-07-12T17:55:33.953" v="746" actId="478"/>
          <ac:spMkLst>
            <pc:docMk/>
            <pc:sldMk cId="187610165" sldId="773"/>
            <ac:spMk id="88" creationId="{58FF0D86-BB43-4D99-81CB-B1D716A66492}"/>
          </ac:spMkLst>
        </pc:spChg>
        <pc:graphicFrameChg chg="del">
          <ac:chgData name="Sidney Seckler" userId="73470fc2d5f88927" providerId="LiveId" clId="{A86B2BBD-73EC-48B6-8BE5-E6BB268AB48D}" dt="2021-07-12T17:55:30.764" v="745" actId="478"/>
          <ac:graphicFrameMkLst>
            <pc:docMk/>
            <pc:sldMk cId="187610165" sldId="773"/>
            <ac:graphicFrameMk id="86" creationId="{84078718-BF70-49D2-9402-92FFD620EE43}"/>
          </ac:graphicFrameMkLst>
        </pc:graphicFrameChg>
      </pc:sldChg>
      <pc:sldChg chg="addSp delSp modSp add mod">
        <pc:chgData name="Sidney Seckler" userId="73470fc2d5f88927" providerId="LiveId" clId="{A86B2BBD-73EC-48B6-8BE5-E6BB268AB48D}" dt="2021-07-12T17:58:28.129" v="778" actId="1076"/>
        <pc:sldMkLst>
          <pc:docMk/>
          <pc:sldMk cId="3481009478" sldId="774"/>
        </pc:sldMkLst>
        <pc:spChg chg="del">
          <ac:chgData name="Sidney Seckler" userId="73470fc2d5f88927" providerId="LiveId" clId="{A86B2BBD-73EC-48B6-8BE5-E6BB268AB48D}" dt="2021-07-12T17:57:31.705" v="768" actId="478"/>
          <ac:spMkLst>
            <pc:docMk/>
            <pc:sldMk cId="3481009478" sldId="774"/>
            <ac:spMk id="6" creationId="{6C50AEFC-0441-4F76-BA09-90CC7DB8407F}"/>
          </ac:spMkLst>
        </pc:spChg>
        <pc:spChg chg="mod">
          <ac:chgData name="Sidney Seckler" userId="73470fc2d5f88927" providerId="LiveId" clId="{A86B2BBD-73EC-48B6-8BE5-E6BB268AB48D}" dt="2021-07-12T17:57:40.820" v="770" actId="1076"/>
          <ac:spMkLst>
            <pc:docMk/>
            <pc:sldMk cId="3481009478" sldId="774"/>
            <ac:spMk id="7" creationId="{7548F003-4E15-46ED-8B18-9292FA433DC4}"/>
          </ac:spMkLst>
        </pc:spChg>
        <pc:spChg chg="del">
          <ac:chgData name="Sidney Seckler" userId="73470fc2d5f88927" providerId="LiveId" clId="{A86B2BBD-73EC-48B6-8BE5-E6BB268AB48D}" dt="2021-07-12T17:57:34.569" v="769" actId="478"/>
          <ac:spMkLst>
            <pc:docMk/>
            <pc:sldMk cId="3481009478" sldId="774"/>
            <ac:spMk id="9" creationId="{F0444D6B-F945-43EB-9446-5CF02486E5A6}"/>
          </ac:spMkLst>
        </pc:spChg>
        <pc:spChg chg="add mod">
          <ac:chgData name="Sidney Seckler" userId="73470fc2d5f88927" providerId="LiveId" clId="{A86B2BBD-73EC-48B6-8BE5-E6BB268AB48D}" dt="2021-07-12T17:58:28.129" v="778" actId="1076"/>
          <ac:spMkLst>
            <pc:docMk/>
            <pc:sldMk cId="3481009478" sldId="774"/>
            <ac:spMk id="10" creationId="{E315CA1B-F4F6-4D5D-AA59-EAD88267F214}"/>
          </ac:spMkLst>
        </pc:spChg>
        <pc:spChg chg="add mod">
          <ac:chgData name="Sidney Seckler" userId="73470fc2d5f88927" providerId="LiveId" clId="{A86B2BBD-73EC-48B6-8BE5-E6BB268AB48D}" dt="2021-07-12T17:58:21.542" v="777"/>
          <ac:spMkLst>
            <pc:docMk/>
            <pc:sldMk cId="3481009478" sldId="774"/>
            <ac:spMk id="11" creationId="{66299132-689B-4084-860A-07186FD5D530}"/>
          </ac:spMkLst>
        </pc:spChg>
      </pc:sldChg>
    </pc:docChg>
  </pc:docChgLst>
  <pc:docChgLst>
    <pc:chgData name="Sidney Seckler" userId="73470fc2d5f88927" providerId="LiveId" clId="{E5C3A1B0-5846-4978-B922-2C3F4341FA22}"/>
    <pc:docChg chg="undo custSel addSld delSld modSld">
      <pc:chgData name="Sidney Seckler" userId="73470fc2d5f88927" providerId="LiveId" clId="{E5C3A1B0-5846-4978-B922-2C3F4341FA22}" dt="2021-07-06T12:51:41.024" v="1392" actId="1076"/>
      <pc:docMkLst>
        <pc:docMk/>
      </pc:docMkLst>
      <pc:sldChg chg="del">
        <pc:chgData name="Sidney Seckler" userId="73470fc2d5f88927" providerId="LiveId" clId="{E5C3A1B0-5846-4978-B922-2C3F4341FA22}" dt="2021-07-05T12:34:32.333" v="274" actId="47"/>
        <pc:sldMkLst>
          <pc:docMk/>
          <pc:sldMk cId="0" sldId="268"/>
        </pc:sldMkLst>
      </pc:sldChg>
      <pc:sldChg chg="del">
        <pc:chgData name="Sidney Seckler" userId="73470fc2d5f88927" providerId="LiveId" clId="{E5C3A1B0-5846-4978-B922-2C3F4341FA22}" dt="2021-07-05T12:30:26.331" v="173" actId="47"/>
        <pc:sldMkLst>
          <pc:docMk/>
          <pc:sldMk cId="0" sldId="500"/>
        </pc:sldMkLst>
      </pc:sldChg>
      <pc:sldChg chg="del">
        <pc:chgData name="Sidney Seckler" userId="73470fc2d5f88927" providerId="LiveId" clId="{E5C3A1B0-5846-4978-B922-2C3F4341FA22}" dt="2021-07-05T12:30:19.527" v="172" actId="47"/>
        <pc:sldMkLst>
          <pc:docMk/>
          <pc:sldMk cId="0" sldId="507"/>
        </pc:sldMkLst>
      </pc:sldChg>
      <pc:sldChg chg="modSp mod">
        <pc:chgData name="Sidney Seckler" userId="73470fc2d5f88927" providerId="LiveId" clId="{E5C3A1B0-5846-4978-B922-2C3F4341FA22}" dt="2021-07-05T12:26:50.296" v="91" actId="6549"/>
        <pc:sldMkLst>
          <pc:docMk/>
          <pc:sldMk cId="2564616184" sldId="606"/>
        </pc:sldMkLst>
        <pc:spChg chg="mod">
          <ac:chgData name="Sidney Seckler" userId="73470fc2d5f88927" providerId="LiveId" clId="{E5C3A1B0-5846-4978-B922-2C3F4341FA22}" dt="2021-07-05T12:26:37.091" v="27" actId="1076"/>
          <ac:spMkLst>
            <pc:docMk/>
            <pc:sldMk cId="2564616184" sldId="606"/>
            <ac:spMk id="4099" creationId="{F8B96A61-C72F-4AE6-BD11-C8F2087FCF79}"/>
          </ac:spMkLst>
        </pc:spChg>
        <pc:spChg chg="mod">
          <ac:chgData name="Sidney Seckler" userId="73470fc2d5f88927" providerId="LiveId" clId="{E5C3A1B0-5846-4978-B922-2C3F4341FA22}" dt="2021-07-05T12:26:50.296" v="91" actId="6549"/>
          <ac:spMkLst>
            <pc:docMk/>
            <pc:sldMk cId="2564616184" sldId="606"/>
            <ac:spMk id="4100" creationId="{E5CC45C3-CF65-4286-AA07-1D8008364C0B}"/>
          </ac:spMkLst>
        </pc:spChg>
      </pc:sldChg>
      <pc:sldChg chg="addSp delSp modSp mod">
        <pc:chgData name="Sidney Seckler" userId="73470fc2d5f88927" providerId="LiveId" clId="{E5C3A1B0-5846-4978-B922-2C3F4341FA22}" dt="2021-07-05T12:31:13.135" v="182"/>
        <pc:sldMkLst>
          <pc:docMk/>
          <pc:sldMk cId="1692162291" sldId="669"/>
        </pc:sldMkLst>
        <pc:spChg chg="add del mod">
          <ac:chgData name="Sidney Seckler" userId="73470fc2d5f88927" providerId="LiveId" clId="{E5C3A1B0-5846-4978-B922-2C3F4341FA22}" dt="2021-07-05T12:30:40.172" v="175" actId="478"/>
          <ac:spMkLst>
            <pc:docMk/>
            <pc:sldMk cId="1692162291" sldId="669"/>
            <ac:spMk id="3" creationId="{FE40BBB3-534D-40BB-A325-F8D6B65B6861}"/>
          </ac:spMkLst>
        </pc:spChg>
        <pc:spChg chg="add mod">
          <ac:chgData name="Sidney Seckler" userId="73470fc2d5f88927" providerId="LiveId" clId="{E5C3A1B0-5846-4978-B922-2C3F4341FA22}" dt="2021-07-05T12:31:13.135" v="182"/>
          <ac:spMkLst>
            <pc:docMk/>
            <pc:sldMk cId="1692162291" sldId="669"/>
            <ac:spMk id="9" creationId="{84D42584-EFA2-4DCB-91A1-B7CD3BE630B1}"/>
          </ac:spMkLst>
        </pc:spChg>
        <pc:spChg chg="del">
          <ac:chgData name="Sidney Seckler" userId="73470fc2d5f88927" providerId="LiveId" clId="{E5C3A1B0-5846-4978-B922-2C3F4341FA22}" dt="2021-07-05T12:30:37.546" v="174" actId="478"/>
          <ac:spMkLst>
            <pc:docMk/>
            <pc:sldMk cId="1692162291" sldId="669"/>
            <ac:spMk id="13" creationId="{0A8B0C8D-88F9-4C71-9095-8855810D39DE}"/>
          </ac:spMkLst>
        </pc:spChg>
      </pc:sldChg>
      <pc:sldChg chg="del">
        <pc:chgData name="Sidney Seckler" userId="73470fc2d5f88927" providerId="LiveId" clId="{E5C3A1B0-5846-4978-B922-2C3F4341FA22}" dt="2021-07-05T12:40:23.790" v="600" actId="47"/>
        <pc:sldMkLst>
          <pc:docMk/>
          <pc:sldMk cId="1734055127" sldId="670"/>
        </pc:sldMkLst>
      </pc:sldChg>
      <pc:sldChg chg="addSp delSp modSp mod">
        <pc:chgData name="Sidney Seckler" userId="73470fc2d5f88927" providerId="LiveId" clId="{E5C3A1B0-5846-4978-B922-2C3F4341FA22}" dt="2021-07-05T12:31:15.609" v="183"/>
        <pc:sldMkLst>
          <pc:docMk/>
          <pc:sldMk cId="2991518589" sldId="671"/>
        </pc:sldMkLst>
        <pc:spChg chg="add del mod">
          <ac:chgData name="Sidney Seckler" userId="73470fc2d5f88927" providerId="LiveId" clId="{E5C3A1B0-5846-4978-B922-2C3F4341FA22}" dt="2021-07-05T12:30:47.068" v="177" actId="478"/>
          <ac:spMkLst>
            <pc:docMk/>
            <pc:sldMk cId="2991518589" sldId="671"/>
            <ac:spMk id="4" creationId="{B629B9BC-7DA0-4113-995F-3C84DBCCE3A3}"/>
          </ac:spMkLst>
        </pc:spChg>
        <pc:spChg chg="add mod">
          <ac:chgData name="Sidney Seckler" userId="73470fc2d5f88927" providerId="LiveId" clId="{E5C3A1B0-5846-4978-B922-2C3F4341FA22}" dt="2021-07-05T12:31:15.609" v="183"/>
          <ac:spMkLst>
            <pc:docMk/>
            <pc:sldMk cId="2991518589" sldId="671"/>
            <ac:spMk id="9" creationId="{4198FA41-40F6-4F4A-9161-04496E3A01D2}"/>
          </ac:spMkLst>
        </pc:spChg>
        <pc:spChg chg="del">
          <ac:chgData name="Sidney Seckler" userId="73470fc2d5f88927" providerId="LiveId" clId="{E5C3A1B0-5846-4978-B922-2C3F4341FA22}" dt="2021-07-05T12:30:44.479" v="176" actId="478"/>
          <ac:spMkLst>
            <pc:docMk/>
            <pc:sldMk cId="2991518589" sldId="671"/>
            <ac:spMk id="13" creationId="{0A8B0C8D-88F9-4C71-9095-8855810D39DE}"/>
          </ac:spMkLst>
        </pc:spChg>
      </pc:sldChg>
      <pc:sldChg chg="addSp delSp modSp mod">
        <pc:chgData name="Sidney Seckler" userId="73470fc2d5f88927" providerId="LiveId" clId="{E5C3A1B0-5846-4978-B922-2C3F4341FA22}" dt="2021-07-05T12:31:18.050" v="184"/>
        <pc:sldMkLst>
          <pc:docMk/>
          <pc:sldMk cId="248146460" sldId="673"/>
        </pc:sldMkLst>
        <pc:spChg chg="add del mod">
          <ac:chgData name="Sidney Seckler" userId="73470fc2d5f88927" providerId="LiveId" clId="{E5C3A1B0-5846-4978-B922-2C3F4341FA22}" dt="2021-07-05T12:30:54.083" v="179" actId="478"/>
          <ac:spMkLst>
            <pc:docMk/>
            <pc:sldMk cId="248146460" sldId="673"/>
            <ac:spMk id="3" creationId="{C47326FF-0B9C-4556-B6E2-F959660A65A5}"/>
          </ac:spMkLst>
        </pc:spChg>
        <pc:spChg chg="add mod">
          <ac:chgData name="Sidney Seckler" userId="73470fc2d5f88927" providerId="LiveId" clId="{E5C3A1B0-5846-4978-B922-2C3F4341FA22}" dt="2021-07-05T12:31:18.050" v="184"/>
          <ac:spMkLst>
            <pc:docMk/>
            <pc:sldMk cId="248146460" sldId="673"/>
            <ac:spMk id="9" creationId="{0A82627E-B678-48CC-80DC-517B744B9EAB}"/>
          </ac:spMkLst>
        </pc:spChg>
        <pc:spChg chg="del">
          <ac:chgData name="Sidney Seckler" userId="73470fc2d5f88927" providerId="LiveId" clId="{E5C3A1B0-5846-4978-B922-2C3F4341FA22}" dt="2021-07-05T12:30:51.515" v="178" actId="478"/>
          <ac:spMkLst>
            <pc:docMk/>
            <pc:sldMk cId="248146460" sldId="673"/>
            <ac:spMk id="13" creationId="{0A8B0C8D-88F9-4C71-9095-8855810D39DE}"/>
          </ac:spMkLst>
        </pc:spChg>
      </pc:sldChg>
      <pc:sldChg chg="addSp delSp modSp mod">
        <pc:chgData name="Sidney Seckler" userId="73470fc2d5f88927" providerId="LiveId" clId="{E5C3A1B0-5846-4978-B922-2C3F4341FA22}" dt="2021-07-05T12:31:22.007" v="185"/>
        <pc:sldMkLst>
          <pc:docMk/>
          <pc:sldMk cId="2289633743" sldId="674"/>
        </pc:sldMkLst>
        <pc:spChg chg="add del mod">
          <ac:chgData name="Sidney Seckler" userId="73470fc2d5f88927" providerId="LiveId" clId="{E5C3A1B0-5846-4978-B922-2C3F4341FA22}" dt="2021-07-05T12:31:03.921" v="181" actId="478"/>
          <ac:spMkLst>
            <pc:docMk/>
            <pc:sldMk cId="2289633743" sldId="674"/>
            <ac:spMk id="3" creationId="{99C84E04-3CEB-43C1-9A78-C78F47F55E93}"/>
          </ac:spMkLst>
        </pc:spChg>
        <pc:spChg chg="add mod">
          <ac:chgData name="Sidney Seckler" userId="73470fc2d5f88927" providerId="LiveId" clId="{E5C3A1B0-5846-4978-B922-2C3F4341FA22}" dt="2021-07-05T12:31:22.007" v="185"/>
          <ac:spMkLst>
            <pc:docMk/>
            <pc:sldMk cId="2289633743" sldId="674"/>
            <ac:spMk id="9" creationId="{CE67F39E-5B45-462E-A1E3-5F62DC0DFABC}"/>
          </ac:spMkLst>
        </pc:spChg>
        <pc:spChg chg="del">
          <ac:chgData name="Sidney Seckler" userId="73470fc2d5f88927" providerId="LiveId" clId="{E5C3A1B0-5846-4978-B922-2C3F4341FA22}" dt="2021-07-05T12:31:00.341" v="180" actId="478"/>
          <ac:spMkLst>
            <pc:docMk/>
            <pc:sldMk cId="2289633743" sldId="674"/>
            <ac:spMk id="13" creationId="{0A8B0C8D-88F9-4C71-9095-8855810D39DE}"/>
          </ac:spMkLst>
        </pc:spChg>
      </pc:sldChg>
      <pc:sldChg chg="del">
        <pc:chgData name="Sidney Seckler" userId="73470fc2d5f88927" providerId="LiveId" clId="{E5C3A1B0-5846-4978-B922-2C3F4341FA22}" dt="2021-07-05T12:34:34.250" v="275" actId="47"/>
        <pc:sldMkLst>
          <pc:docMk/>
          <pc:sldMk cId="352761565" sldId="675"/>
        </pc:sldMkLst>
      </pc:sldChg>
      <pc:sldChg chg="del">
        <pc:chgData name="Sidney Seckler" userId="73470fc2d5f88927" providerId="LiveId" clId="{E5C3A1B0-5846-4978-B922-2C3F4341FA22}" dt="2021-07-05T12:34:36.505" v="276" actId="47"/>
        <pc:sldMkLst>
          <pc:docMk/>
          <pc:sldMk cId="463237034" sldId="676"/>
        </pc:sldMkLst>
      </pc:sldChg>
      <pc:sldChg chg="del">
        <pc:chgData name="Sidney Seckler" userId="73470fc2d5f88927" providerId="LiveId" clId="{E5C3A1B0-5846-4978-B922-2C3F4341FA22}" dt="2021-07-05T12:40:26.201" v="601" actId="47"/>
        <pc:sldMkLst>
          <pc:docMk/>
          <pc:sldMk cId="1524212026" sldId="677"/>
        </pc:sldMkLst>
      </pc:sldChg>
      <pc:sldChg chg="del">
        <pc:chgData name="Sidney Seckler" userId="73470fc2d5f88927" providerId="LiveId" clId="{E5C3A1B0-5846-4978-B922-2C3F4341FA22}" dt="2021-07-05T12:40:35.397" v="602" actId="47"/>
        <pc:sldMkLst>
          <pc:docMk/>
          <pc:sldMk cId="3325986655" sldId="678"/>
        </pc:sldMkLst>
      </pc:sldChg>
      <pc:sldChg chg="del">
        <pc:chgData name="Sidney Seckler" userId="73470fc2d5f88927" providerId="LiveId" clId="{E5C3A1B0-5846-4978-B922-2C3F4341FA22}" dt="2021-07-05T12:40:37.453" v="603" actId="47"/>
        <pc:sldMkLst>
          <pc:docMk/>
          <pc:sldMk cId="1808204964" sldId="679"/>
        </pc:sldMkLst>
      </pc:sldChg>
      <pc:sldChg chg="del">
        <pc:chgData name="Sidney Seckler" userId="73470fc2d5f88927" providerId="LiveId" clId="{E5C3A1B0-5846-4978-B922-2C3F4341FA22}" dt="2021-07-05T12:40:38.262" v="604" actId="47"/>
        <pc:sldMkLst>
          <pc:docMk/>
          <pc:sldMk cId="2301493481" sldId="680"/>
        </pc:sldMkLst>
      </pc:sldChg>
      <pc:sldChg chg="del">
        <pc:chgData name="Sidney Seckler" userId="73470fc2d5f88927" providerId="LiveId" clId="{E5C3A1B0-5846-4978-B922-2C3F4341FA22}" dt="2021-07-05T12:40:39.642" v="605" actId="47"/>
        <pc:sldMkLst>
          <pc:docMk/>
          <pc:sldMk cId="3074871110" sldId="681"/>
        </pc:sldMkLst>
      </pc:sldChg>
      <pc:sldChg chg="addSp delSp modSp mod">
        <pc:chgData name="Sidney Seckler" userId="73470fc2d5f88927" providerId="LiveId" clId="{E5C3A1B0-5846-4978-B922-2C3F4341FA22}" dt="2021-07-06T11:59:32.813" v="1084" actId="14100"/>
        <pc:sldMkLst>
          <pc:docMk/>
          <pc:sldMk cId="3296050764" sldId="682"/>
        </pc:sldMkLst>
        <pc:spChg chg="mod">
          <ac:chgData name="Sidney Seckler" userId="73470fc2d5f88927" providerId="LiveId" clId="{E5C3A1B0-5846-4978-B922-2C3F4341FA22}" dt="2021-07-06T11:59:32.813" v="1084" actId="14100"/>
          <ac:spMkLst>
            <pc:docMk/>
            <pc:sldMk cId="3296050764" sldId="682"/>
            <ac:spMk id="2" creationId="{A8309212-8234-4E51-A896-60A9A775A92B}"/>
          </ac:spMkLst>
        </pc:spChg>
        <pc:spChg chg="add del mod">
          <ac:chgData name="Sidney Seckler" userId="73470fc2d5f88927" providerId="LiveId" clId="{E5C3A1B0-5846-4978-B922-2C3F4341FA22}" dt="2021-07-05T12:43:20.795" v="659" actId="478"/>
          <ac:spMkLst>
            <pc:docMk/>
            <pc:sldMk cId="3296050764" sldId="682"/>
            <ac:spMk id="4" creationId="{511844A5-3588-4D36-97E7-FC2ADEE4C0AF}"/>
          </ac:spMkLst>
        </pc:spChg>
        <pc:spChg chg="add mod">
          <ac:chgData name="Sidney Seckler" userId="73470fc2d5f88927" providerId="LiveId" clId="{E5C3A1B0-5846-4978-B922-2C3F4341FA22}" dt="2021-07-06T11:57:48.635" v="743" actId="20577"/>
          <ac:spMkLst>
            <pc:docMk/>
            <pc:sldMk cId="3296050764" sldId="682"/>
            <ac:spMk id="8" creationId="{CDAB9D1E-94EB-4E69-8DFC-A6FA57410281}"/>
          </ac:spMkLst>
        </pc:spChg>
        <pc:spChg chg="del">
          <ac:chgData name="Sidney Seckler" userId="73470fc2d5f88927" providerId="LiveId" clId="{E5C3A1B0-5846-4978-B922-2C3F4341FA22}" dt="2021-07-05T12:43:17.495" v="658" actId="478"/>
          <ac:spMkLst>
            <pc:docMk/>
            <pc:sldMk cId="3296050764" sldId="682"/>
            <ac:spMk id="4099" creationId="{F8B96A61-C72F-4AE6-BD11-C8F2087FCF79}"/>
          </ac:spMkLst>
        </pc:spChg>
        <pc:spChg chg="mod">
          <ac:chgData name="Sidney Seckler" userId="73470fc2d5f88927" providerId="LiveId" clId="{E5C3A1B0-5846-4978-B922-2C3F4341FA22}" dt="2021-07-06T11:59:23.362" v="1082" actId="20577"/>
          <ac:spMkLst>
            <pc:docMk/>
            <pc:sldMk cId="3296050764" sldId="682"/>
            <ac:spMk id="4100" creationId="{E5CC45C3-CF65-4286-AA07-1D8008364C0B}"/>
          </ac:spMkLst>
        </pc:spChg>
      </pc:sldChg>
      <pc:sldChg chg="del">
        <pc:chgData name="Sidney Seckler" userId="73470fc2d5f88927" providerId="LiveId" clId="{E5C3A1B0-5846-4978-B922-2C3F4341FA22}" dt="2021-07-06T11:59:42.927" v="1088" actId="47"/>
        <pc:sldMkLst>
          <pc:docMk/>
          <pc:sldMk cId="3058449141" sldId="683"/>
        </pc:sldMkLst>
      </pc:sldChg>
      <pc:sldChg chg="del">
        <pc:chgData name="Sidney Seckler" userId="73470fc2d5f88927" providerId="LiveId" clId="{E5C3A1B0-5846-4978-B922-2C3F4341FA22}" dt="2021-07-06T11:59:37.981" v="1085" actId="47"/>
        <pc:sldMkLst>
          <pc:docMk/>
          <pc:sldMk cId="3984262194" sldId="684"/>
        </pc:sldMkLst>
      </pc:sldChg>
      <pc:sldChg chg="del">
        <pc:chgData name="Sidney Seckler" userId="73470fc2d5f88927" providerId="LiveId" clId="{E5C3A1B0-5846-4978-B922-2C3F4341FA22}" dt="2021-07-06T11:59:39.571" v="1086" actId="47"/>
        <pc:sldMkLst>
          <pc:docMk/>
          <pc:sldMk cId="3047401327" sldId="685"/>
        </pc:sldMkLst>
      </pc:sldChg>
      <pc:sldChg chg="del">
        <pc:chgData name="Sidney Seckler" userId="73470fc2d5f88927" providerId="LiveId" clId="{E5C3A1B0-5846-4978-B922-2C3F4341FA22}" dt="2021-07-06T11:59:41.525" v="1087" actId="47"/>
        <pc:sldMkLst>
          <pc:docMk/>
          <pc:sldMk cId="2030173088" sldId="686"/>
        </pc:sldMkLst>
      </pc:sldChg>
      <pc:sldChg chg="del">
        <pc:chgData name="Sidney Seckler" userId="73470fc2d5f88927" providerId="LiveId" clId="{E5C3A1B0-5846-4978-B922-2C3F4341FA22}" dt="2021-07-06T11:59:44.745" v="1089" actId="47"/>
        <pc:sldMkLst>
          <pc:docMk/>
          <pc:sldMk cId="2799623399" sldId="687"/>
        </pc:sldMkLst>
      </pc:sldChg>
      <pc:sldChg chg="del">
        <pc:chgData name="Sidney Seckler" userId="73470fc2d5f88927" providerId="LiveId" clId="{E5C3A1B0-5846-4978-B922-2C3F4341FA22}" dt="2021-07-06T11:59:46.126" v="1090" actId="47"/>
        <pc:sldMkLst>
          <pc:docMk/>
          <pc:sldMk cId="3109342466" sldId="688"/>
        </pc:sldMkLst>
      </pc:sldChg>
      <pc:sldChg chg="addSp delSp modSp add del mod">
        <pc:chgData name="Sidney Seckler" userId="73470fc2d5f88927" providerId="LiveId" clId="{E5C3A1B0-5846-4978-B922-2C3F4341FA22}" dt="2021-07-05T12:30:10.531" v="171" actId="255"/>
        <pc:sldMkLst>
          <pc:docMk/>
          <pc:sldMk cId="3507867910" sldId="727"/>
        </pc:sldMkLst>
        <pc:spChg chg="add del mod">
          <ac:chgData name="Sidney Seckler" userId="73470fc2d5f88927" providerId="LiveId" clId="{E5C3A1B0-5846-4978-B922-2C3F4341FA22}" dt="2021-07-05T12:28:25.083" v="95" actId="478"/>
          <ac:spMkLst>
            <pc:docMk/>
            <pc:sldMk cId="3507867910" sldId="727"/>
            <ac:spMk id="3" creationId="{9CA4A0EA-8902-433E-ADE4-D999EBBD45C2}"/>
          </ac:spMkLst>
        </pc:spChg>
        <pc:spChg chg="add mod">
          <ac:chgData name="Sidney Seckler" userId="73470fc2d5f88927" providerId="LiveId" clId="{E5C3A1B0-5846-4978-B922-2C3F4341FA22}" dt="2021-07-05T12:28:33.363" v="96"/>
          <ac:spMkLst>
            <pc:docMk/>
            <pc:sldMk cId="3507867910" sldId="727"/>
            <ac:spMk id="7" creationId="{F5A4E9BE-825F-4BAE-82EA-1BF1B31C6D9C}"/>
          </ac:spMkLst>
        </pc:spChg>
        <pc:spChg chg="del">
          <ac:chgData name="Sidney Seckler" userId="73470fc2d5f88927" providerId="LiveId" clId="{E5C3A1B0-5846-4978-B922-2C3F4341FA22}" dt="2021-07-05T12:28:22.936" v="94" actId="478"/>
          <ac:spMkLst>
            <pc:docMk/>
            <pc:sldMk cId="3507867910" sldId="727"/>
            <ac:spMk id="4099" creationId="{F8B96A61-C72F-4AE6-BD11-C8F2087FCF79}"/>
          </ac:spMkLst>
        </pc:spChg>
        <pc:spChg chg="mod">
          <ac:chgData name="Sidney Seckler" userId="73470fc2d5f88927" providerId="LiveId" clId="{E5C3A1B0-5846-4978-B922-2C3F4341FA22}" dt="2021-07-05T12:30:10.531" v="171" actId="255"/>
          <ac:spMkLst>
            <pc:docMk/>
            <pc:sldMk cId="3507867910" sldId="727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E5C3A1B0-5846-4978-B922-2C3F4341FA22}" dt="2021-07-05T12:34:25.506" v="273" actId="1076"/>
        <pc:sldMkLst>
          <pc:docMk/>
          <pc:sldMk cId="1645880954" sldId="729"/>
        </pc:sldMkLst>
        <pc:spChg chg="add del mod">
          <ac:chgData name="Sidney Seckler" userId="73470fc2d5f88927" providerId="LiveId" clId="{E5C3A1B0-5846-4978-B922-2C3F4341FA22}" dt="2021-07-05T12:31:38.702" v="188" actId="478"/>
          <ac:spMkLst>
            <pc:docMk/>
            <pc:sldMk cId="1645880954" sldId="729"/>
            <ac:spMk id="3" creationId="{EB9C5C50-2109-430C-812C-D757B7D21CFA}"/>
          </ac:spMkLst>
        </pc:spChg>
        <pc:spChg chg="del">
          <ac:chgData name="Sidney Seckler" userId="73470fc2d5f88927" providerId="LiveId" clId="{E5C3A1B0-5846-4978-B922-2C3F4341FA22}" dt="2021-07-05T12:31:36.082" v="187" actId="478"/>
          <ac:spMkLst>
            <pc:docMk/>
            <pc:sldMk cId="1645880954" sldId="729"/>
            <ac:spMk id="14" creationId="{1D7D9777-A98D-416D-A9B4-961DA957A403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17" creationId="{625F06C6-3D5B-4840-BE1D-A9D955CF31FC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19" creationId="{AA077DFF-0F06-45BB-A857-BE2F08591CD9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2" creationId="{F4409C23-8853-40EC-BF31-741B48165B87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3" creationId="{E8D44A27-3BB4-4E24-A1B5-6ADF5CF6E9A7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4" creationId="{91F4BB31-99EF-49B0-B183-8D36A7477005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5" creationId="{9F9501C8-CDC4-4124-97D3-B8330FC7035D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6" creationId="{CD1401E2-452E-4727-A175-5BA0BB2B952F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7" creationId="{C1C160EE-A8A1-4983-B574-3E2B1D97E00F}"/>
          </ac:spMkLst>
        </pc:spChg>
        <pc:spChg chg="mod">
          <ac:chgData name="Sidney Seckler" userId="73470fc2d5f88927" providerId="LiveId" clId="{E5C3A1B0-5846-4978-B922-2C3F4341FA22}" dt="2021-07-05T12:32:44.349" v="192"/>
          <ac:spMkLst>
            <pc:docMk/>
            <pc:sldMk cId="1645880954" sldId="729"/>
            <ac:spMk id="28" creationId="{26BE204A-9523-4795-9CFD-E12CF5AADA8D}"/>
          </ac:spMkLst>
        </pc:spChg>
        <pc:spChg chg="add mod">
          <ac:chgData name="Sidney Seckler" userId="73470fc2d5f88927" providerId="LiveId" clId="{E5C3A1B0-5846-4978-B922-2C3F4341FA22}" dt="2021-07-05T12:34:25.506" v="273" actId="1076"/>
          <ac:spMkLst>
            <pc:docMk/>
            <pc:sldMk cId="1645880954" sldId="729"/>
            <ac:spMk id="30" creationId="{82163C32-2DED-4AC8-89B2-D2729C69B570}"/>
          </ac:spMkLst>
        </pc:spChg>
        <pc:grpChg chg="add mod">
          <ac:chgData name="Sidney Seckler" userId="73470fc2d5f88927" providerId="LiveId" clId="{E5C3A1B0-5846-4978-B922-2C3F4341FA22}" dt="2021-07-05T12:33:13.722" v="197" actId="1076"/>
          <ac:grpSpMkLst>
            <pc:docMk/>
            <pc:sldMk cId="1645880954" sldId="729"/>
            <ac:grpSpMk id="10" creationId="{EB5D1070-5AE4-4B8B-9462-7960DAA03CA2}"/>
          </ac:grpSpMkLst>
        </pc:grpChg>
        <pc:grpChg chg="mod">
          <ac:chgData name="Sidney Seckler" userId="73470fc2d5f88927" providerId="LiveId" clId="{E5C3A1B0-5846-4978-B922-2C3F4341FA22}" dt="2021-07-05T12:32:44.349" v="192"/>
          <ac:grpSpMkLst>
            <pc:docMk/>
            <pc:sldMk cId="1645880954" sldId="729"/>
            <ac:grpSpMk id="18" creationId="{D1A0E0B5-6FC1-46A6-BCD1-08DF9E34FB4C}"/>
          </ac:grpSpMkLst>
        </pc:grpChg>
        <pc:grpChg chg="mod">
          <ac:chgData name="Sidney Seckler" userId="73470fc2d5f88927" providerId="LiveId" clId="{E5C3A1B0-5846-4978-B922-2C3F4341FA22}" dt="2021-07-05T12:32:44.349" v="192"/>
          <ac:grpSpMkLst>
            <pc:docMk/>
            <pc:sldMk cId="1645880954" sldId="729"/>
            <ac:grpSpMk id="20" creationId="{FE765C34-7143-44E0-9162-7A5B99FAC280}"/>
          </ac:grpSpMkLst>
        </pc:grpChg>
        <pc:grpChg chg="mod">
          <ac:chgData name="Sidney Seckler" userId="73470fc2d5f88927" providerId="LiveId" clId="{E5C3A1B0-5846-4978-B922-2C3F4341FA22}" dt="2021-07-05T12:32:44.349" v="192"/>
          <ac:grpSpMkLst>
            <pc:docMk/>
            <pc:sldMk cId="1645880954" sldId="729"/>
            <ac:grpSpMk id="21" creationId="{A52A1471-81D2-4807-86D9-A0EFA34F41CB}"/>
          </ac:grpSpMkLst>
        </pc:grpChg>
        <pc:picChg chg="del mod">
          <ac:chgData name="Sidney Seckler" userId="73470fc2d5f88927" providerId="LiveId" clId="{E5C3A1B0-5846-4978-B922-2C3F4341FA22}" dt="2021-07-05T12:33:15.112" v="198" actId="478"/>
          <ac:picMkLst>
            <pc:docMk/>
            <pc:sldMk cId="1645880954" sldId="729"/>
            <ac:picMk id="5" creationId="{13FEF11C-564E-4D26-A5DC-E0301B253D11}"/>
          </ac:picMkLst>
        </pc:picChg>
        <pc:picChg chg="add mod">
          <ac:chgData name="Sidney Seckler" userId="73470fc2d5f88927" providerId="LiveId" clId="{E5C3A1B0-5846-4978-B922-2C3F4341FA22}" dt="2021-07-05T12:33:37.733" v="205" actId="1036"/>
          <ac:picMkLst>
            <pc:docMk/>
            <pc:sldMk cId="1645880954" sldId="729"/>
            <ac:picMk id="29" creationId="{9A80561E-ACEC-43E8-9986-1BB891378BFE}"/>
          </ac:picMkLst>
        </pc:picChg>
        <pc:cxnChg chg="del mod">
          <ac:chgData name="Sidney Seckler" userId="73470fc2d5f88927" providerId="LiveId" clId="{E5C3A1B0-5846-4978-B922-2C3F4341FA22}" dt="2021-07-05T12:31:41.508" v="189" actId="478"/>
          <ac:cxnSpMkLst>
            <pc:docMk/>
            <pc:sldMk cId="1645880954" sldId="729"/>
            <ac:cxnSpMk id="8" creationId="{690A144A-C425-484E-8062-F16DECDD140F}"/>
          </ac:cxnSpMkLst>
        </pc:cxnChg>
        <pc:cxnChg chg="mod">
          <ac:chgData name="Sidney Seckler" userId="73470fc2d5f88927" providerId="LiveId" clId="{E5C3A1B0-5846-4978-B922-2C3F4341FA22}" dt="2021-07-05T12:32:44.349" v="192"/>
          <ac:cxnSpMkLst>
            <pc:docMk/>
            <pc:sldMk cId="1645880954" sldId="729"/>
            <ac:cxnSpMk id="11" creationId="{3ED5C6CA-7BD2-4CF2-83E8-759149D8C877}"/>
          </ac:cxnSpMkLst>
        </pc:cxnChg>
        <pc:cxnChg chg="mod">
          <ac:chgData name="Sidney Seckler" userId="73470fc2d5f88927" providerId="LiveId" clId="{E5C3A1B0-5846-4978-B922-2C3F4341FA22}" dt="2021-07-05T12:32:44.349" v="192"/>
          <ac:cxnSpMkLst>
            <pc:docMk/>
            <pc:sldMk cId="1645880954" sldId="729"/>
            <ac:cxnSpMk id="12" creationId="{775B1DC8-E9E2-4DC9-84DD-193AD8AFA914}"/>
          </ac:cxnSpMkLst>
        </pc:cxnChg>
        <pc:cxnChg chg="mod">
          <ac:chgData name="Sidney Seckler" userId="73470fc2d5f88927" providerId="LiveId" clId="{E5C3A1B0-5846-4978-B922-2C3F4341FA22}" dt="2021-07-05T12:32:44.349" v="192"/>
          <ac:cxnSpMkLst>
            <pc:docMk/>
            <pc:sldMk cId="1645880954" sldId="729"/>
            <ac:cxnSpMk id="13" creationId="{FD603CD1-98D1-4901-B784-D3F60CAF75F6}"/>
          </ac:cxnSpMkLst>
        </pc:cxnChg>
        <pc:cxnChg chg="mod">
          <ac:chgData name="Sidney Seckler" userId="73470fc2d5f88927" providerId="LiveId" clId="{E5C3A1B0-5846-4978-B922-2C3F4341FA22}" dt="2021-07-05T12:32:44.349" v="192"/>
          <ac:cxnSpMkLst>
            <pc:docMk/>
            <pc:sldMk cId="1645880954" sldId="729"/>
            <ac:cxnSpMk id="15" creationId="{D427C365-8E82-40CB-A6CC-05772B610706}"/>
          </ac:cxnSpMkLst>
        </pc:cxnChg>
        <pc:cxnChg chg="mod">
          <ac:chgData name="Sidney Seckler" userId="73470fc2d5f88927" providerId="LiveId" clId="{E5C3A1B0-5846-4978-B922-2C3F4341FA22}" dt="2021-07-05T12:32:44.349" v="192"/>
          <ac:cxnSpMkLst>
            <pc:docMk/>
            <pc:sldMk cId="1645880954" sldId="729"/>
            <ac:cxnSpMk id="16" creationId="{E2D1E90C-F67C-4599-965D-AFF587FE4552}"/>
          </ac:cxnSpMkLst>
        </pc:cxnChg>
      </pc:sldChg>
      <pc:sldChg chg="addSp delSp modSp add mod">
        <pc:chgData name="Sidney Seckler" userId="73470fc2d5f88927" providerId="LiveId" clId="{E5C3A1B0-5846-4978-B922-2C3F4341FA22}" dt="2021-07-05T12:36:18.228" v="334" actId="1036"/>
        <pc:sldMkLst>
          <pc:docMk/>
          <pc:sldMk cId="316509192" sldId="730"/>
        </pc:sldMkLst>
        <pc:spChg chg="mod">
          <ac:chgData name="Sidney Seckler" userId="73470fc2d5f88927" providerId="LiveId" clId="{E5C3A1B0-5846-4978-B922-2C3F4341FA22}" dt="2021-07-05T12:35:43.174" v="325" actId="14100"/>
          <ac:spMkLst>
            <pc:docMk/>
            <pc:sldMk cId="316509192" sldId="730"/>
            <ac:spMk id="30" creationId="{82163C32-2DED-4AC8-89B2-D2729C69B570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33" creationId="{94FFC012-9586-4588-9213-7233D9D0AFE5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34" creationId="{FF8B4F6D-9826-4E81-A42C-BB6C11164945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1" creationId="{680BF88C-AFE0-42D8-A564-9ABA1F064536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2" creationId="{BBD1871B-7804-4963-B4E1-FFA8E4B1237F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3" creationId="{71CB84C5-215F-457D-9E48-E974CF4BF86F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4" creationId="{F4F1DCB2-4A6D-4238-989D-847B5EA34ED9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5" creationId="{F14D89D1-BB84-46A7-B64C-49E18675C96A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6" creationId="{D366AD67-0DD0-493D-840E-9E78EAB632F7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7" creationId="{013690C4-AF74-4729-B268-22A47D10317D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8" creationId="{EEAD537B-FB5C-4577-B3BA-9A39A10846FC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49" creationId="{EC4E9BFB-FFD7-417F-BD2B-7E1B02B85369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50" creationId="{D450FB1F-7122-47A8-839F-BB2DA032150A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51" creationId="{82713E87-5BD2-4264-99D0-6E65C9006446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52" creationId="{80ED4F57-4D32-4C59-98CE-F217158A2D6E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53" creationId="{2851E1DC-C13F-414D-80F2-F613835619AF}"/>
          </ac:spMkLst>
        </pc:spChg>
        <pc:spChg chg="mod">
          <ac:chgData name="Sidney Seckler" userId="73470fc2d5f88927" providerId="LiveId" clId="{E5C3A1B0-5846-4978-B922-2C3F4341FA22}" dt="2021-07-05T12:35:08.169" v="279"/>
          <ac:spMkLst>
            <pc:docMk/>
            <pc:sldMk cId="316509192" sldId="730"/>
            <ac:spMk id="54" creationId="{04D1C1E7-FC83-4FBD-8859-E21ED328A95E}"/>
          </ac:spMkLst>
        </pc:spChg>
        <pc:grpChg chg="del">
          <ac:chgData name="Sidney Seckler" userId="73470fc2d5f88927" providerId="LiveId" clId="{E5C3A1B0-5846-4978-B922-2C3F4341FA22}" dt="2021-07-05T12:34:50.395" v="278" actId="478"/>
          <ac:grpSpMkLst>
            <pc:docMk/>
            <pc:sldMk cId="316509192" sldId="730"/>
            <ac:grpSpMk id="10" creationId="{EB5D1070-5AE4-4B8B-9462-7960DAA03CA2}"/>
          </ac:grpSpMkLst>
        </pc:grpChg>
        <pc:grpChg chg="add mod">
          <ac:chgData name="Sidney Seckler" userId="73470fc2d5f88927" providerId="LiveId" clId="{E5C3A1B0-5846-4978-B922-2C3F4341FA22}" dt="2021-07-05T12:35:18.403" v="281" actId="1076"/>
          <ac:grpSpMkLst>
            <pc:docMk/>
            <pc:sldMk cId="316509192" sldId="730"/>
            <ac:grpSpMk id="31" creationId="{EBA347AC-45E3-4995-9A44-AF07DA4504C3}"/>
          </ac:grpSpMkLst>
        </pc:grpChg>
        <pc:grpChg chg="mod">
          <ac:chgData name="Sidney Seckler" userId="73470fc2d5f88927" providerId="LiveId" clId="{E5C3A1B0-5846-4978-B922-2C3F4341FA22}" dt="2021-07-05T12:35:08.169" v="279"/>
          <ac:grpSpMkLst>
            <pc:docMk/>
            <pc:sldMk cId="316509192" sldId="730"/>
            <ac:grpSpMk id="32" creationId="{2F6D5E3E-1DE6-4672-9DFA-41387D4EA6C0}"/>
          </ac:grpSpMkLst>
        </pc:grpChg>
        <pc:grpChg chg="mod">
          <ac:chgData name="Sidney Seckler" userId="73470fc2d5f88927" providerId="LiveId" clId="{E5C3A1B0-5846-4978-B922-2C3F4341FA22}" dt="2021-07-05T12:35:08.169" v="279"/>
          <ac:grpSpMkLst>
            <pc:docMk/>
            <pc:sldMk cId="316509192" sldId="730"/>
            <ac:grpSpMk id="38" creationId="{8490D5C3-A8B1-4623-AC0C-E21B5EBF246A}"/>
          </ac:grpSpMkLst>
        </pc:grpChg>
        <pc:picChg chg="del">
          <ac:chgData name="Sidney Seckler" userId="73470fc2d5f88927" providerId="LiveId" clId="{E5C3A1B0-5846-4978-B922-2C3F4341FA22}" dt="2021-07-05T12:35:45.756" v="326" actId="478"/>
          <ac:picMkLst>
            <pc:docMk/>
            <pc:sldMk cId="316509192" sldId="730"/>
            <ac:picMk id="29" creationId="{9A80561E-ACEC-43E8-9986-1BB891378BFE}"/>
          </ac:picMkLst>
        </pc:picChg>
        <pc:picChg chg="add mod">
          <ac:chgData name="Sidney Seckler" userId="73470fc2d5f88927" providerId="LiveId" clId="{E5C3A1B0-5846-4978-B922-2C3F4341FA22}" dt="2021-07-05T12:36:18.228" v="334" actId="1036"/>
          <ac:picMkLst>
            <pc:docMk/>
            <pc:sldMk cId="316509192" sldId="730"/>
            <ac:picMk id="62" creationId="{E60EDEDD-3B68-4085-B786-1EF37A2B8014}"/>
          </ac:picMkLst>
        </pc:pic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35" creationId="{1C06BE2C-E8B3-4F10-A6E5-7CEA7DD49ECA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36" creationId="{195891F2-6566-41CE-8D73-91E4F8D00CD3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37" creationId="{A48EA2E2-BEE5-4CE2-A4F5-2D06461553CE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39" creationId="{A7006A81-6167-4C2E-B0C9-5FE4CE2A8E96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40" creationId="{0CE4C13D-5E1A-424C-95EC-7507EE2E658B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55" creationId="{7FB9AEFA-6708-4E78-A206-E61836B91D84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56" creationId="{D676EBB4-9E7A-4057-ABA3-A10A2F97A511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57" creationId="{76C0D03A-574C-4CA6-BB98-03B7651C5F45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58" creationId="{8A2945E1-E7BA-4DC9-B8EF-FF4D6FE21DC9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59" creationId="{DA072C6D-6628-44EB-8818-A38BD36DB935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60" creationId="{BBE72D2C-289E-4516-A911-6998A5EFDC43}"/>
          </ac:cxnSpMkLst>
        </pc:cxnChg>
        <pc:cxnChg chg="mod">
          <ac:chgData name="Sidney Seckler" userId="73470fc2d5f88927" providerId="LiveId" clId="{E5C3A1B0-5846-4978-B922-2C3F4341FA22}" dt="2021-07-05T12:35:08.169" v="279"/>
          <ac:cxnSpMkLst>
            <pc:docMk/>
            <pc:sldMk cId="316509192" sldId="730"/>
            <ac:cxnSpMk id="61" creationId="{7E5E7A5A-7FB8-44CB-A844-7052809F8E8A}"/>
          </ac:cxnSpMkLst>
        </pc:cxnChg>
      </pc:sldChg>
      <pc:sldChg chg="addSp delSp modSp add mod">
        <pc:chgData name="Sidney Seckler" userId="73470fc2d5f88927" providerId="LiveId" clId="{E5C3A1B0-5846-4978-B922-2C3F4341FA22}" dt="2021-07-05T12:38:15.992" v="465" actId="1036"/>
        <pc:sldMkLst>
          <pc:docMk/>
          <pc:sldMk cId="1035722088" sldId="731"/>
        </pc:sldMkLst>
        <pc:spChg chg="mod">
          <ac:chgData name="Sidney Seckler" userId="73470fc2d5f88927" providerId="LiveId" clId="{E5C3A1B0-5846-4978-B922-2C3F4341FA22}" dt="2021-07-05T12:37:35.771" v="455" actId="1076"/>
          <ac:spMkLst>
            <pc:docMk/>
            <pc:sldMk cId="1035722088" sldId="731"/>
            <ac:spMk id="30" creationId="{82163C32-2DED-4AC8-89B2-D2729C69B570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65" creationId="{AC59137A-A449-4D0B-82C1-1B4F0492DE3F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0" creationId="{7FAFD3C6-FA5C-4711-B0CF-FA3C30ECA36D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1" creationId="{E429D822-504A-4A4B-B7A4-CE484284C8F4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2" creationId="{1563F582-66FB-4A84-90CD-13E5B781233E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3" creationId="{41FA3635-5146-4D32-BDAA-02D502430F8A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4" creationId="{4F800354-E672-4EFC-914E-F4367C77318C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5" creationId="{CF7B7FEB-7C54-45D2-9636-F4C5A2CCBFD2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6" creationId="{29DAB4EB-065B-4B6D-BDFB-17099EE1E77B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77" creationId="{A52A2603-6705-4D5D-A911-BF512CD1F8B6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4" creationId="{7F1025EC-5E52-4C2A-BB74-175FF59607A4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5" creationId="{FBB75A35-59C9-4E6D-AEB3-CD4B736FE387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6" creationId="{004610A1-1C28-4018-B20F-98C569841644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7" creationId="{DF2402A7-63C1-4120-A578-18C042E34C1F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8" creationId="{9F0C53BD-6A6A-4DF6-9D01-DB5CAA623ACF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89" creationId="{75F814F4-921D-4A8E-9D85-0A70C4152137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90" creationId="{17DFA6CB-4869-4524-B7D8-C2F726E9F7DD}"/>
          </ac:spMkLst>
        </pc:spChg>
        <pc:spChg chg="mod">
          <ac:chgData name="Sidney Seckler" userId="73470fc2d5f88927" providerId="LiveId" clId="{E5C3A1B0-5846-4978-B922-2C3F4341FA22}" dt="2021-07-05T12:36:46.350" v="338"/>
          <ac:spMkLst>
            <pc:docMk/>
            <pc:sldMk cId="1035722088" sldId="731"/>
            <ac:spMk id="93" creationId="{C75D6C29-B298-4404-8459-B1A3839BA7FC}"/>
          </ac:spMkLst>
        </pc:spChg>
        <pc:grpChg chg="del mod">
          <ac:chgData name="Sidney Seckler" userId="73470fc2d5f88927" providerId="LiveId" clId="{E5C3A1B0-5846-4978-B922-2C3F4341FA22}" dt="2021-07-05T12:36:33.737" v="337" actId="478"/>
          <ac:grpSpMkLst>
            <pc:docMk/>
            <pc:sldMk cId="1035722088" sldId="731"/>
            <ac:grpSpMk id="31" creationId="{EBA347AC-45E3-4995-9A44-AF07DA4504C3}"/>
          </ac:grpSpMkLst>
        </pc:grpChg>
        <pc:grpChg chg="add mod">
          <ac:chgData name="Sidney Seckler" userId="73470fc2d5f88927" providerId="LiveId" clId="{E5C3A1B0-5846-4978-B922-2C3F4341FA22}" dt="2021-07-05T12:36:53.018" v="339" actId="1076"/>
          <ac:grpSpMkLst>
            <pc:docMk/>
            <pc:sldMk cId="1035722088" sldId="731"/>
            <ac:grpSpMk id="63" creationId="{DCE70C50-425A-42FD-ADD0-183989DCADCC}"/>
          </ac:grpSpMkLst>
        </pc:grpChg>
        <pc:grpChg chg="mod">
          <ac:chgData name="Sidney Seckler" userId="73470fc2d5f88927" providerId="LiveId" clId="{E5C3A1B0-5846-4978-B922-2C3F4341FA22}" dt="2021-07-05T12:36:46.350" v="338"/>
          <ac:grpSpMkLst>
            <pc:docMk/>
            <pc:sldMk cId="1035722088" sldId="731"/>
            <ac:grpSpMk id="64" creationId="{EA72E53B-CC8B-40EC-B9FA-8FB2AA6EEEFD}"/>
          </ac:grpSpMkLst>
        </pc:grpChg>
        <pc:grpChg chg="mod">
          <ac:chgData name="Sidney Seckler" userId="73470fc2d5f88927" providerId="LiveId" clId="{E5C3A1B0-5846-4978-B922-2C3F4341FA22}" dt="2021-07-05T12:36:46.350" v="338"/>
          <ac:grpSpMkLst>
            <pc:docMk/>
            <pc:sldMk cId="1035722088" sldId="731"/>
            <ac:grpSpMk id="69" creationId="{6F32A7D6-8B5C-4220-A8A2-4C626DD442B7}"/>
          </ac:grpSpMkLst>
        </pc:grpChg>
        <pc:picChg chg="del">
          <ac:chgData name="Sidney Seckler" userId="73470fc2d5f88927" providerId="LiveId" clId="{E5C3A1B0-5846-4978-B922-2C3F4341FA22}" dt="2021-07-05T12:37:49.358" v="456" actId="478"/>
          <ac:picMkLst>
            <pc:docMk/>
            <pc:sldMk cId="1035722088" sldId="731"/>
            <ac:picMk id="62" creationId="{E60EDEDD-3B68-4085-B786-1EF37A2B8014}"/>
          </ac:picMkLst>
        </pc:picChg>
        <pc:picChg chg="add mod">
          <ac:chgData name="Sidney Seckler" userId="73470fc2d5f88927" providerId="LiveId" clId="{E5C3A1B0-5846-4978-B922-2C3F4341FA22}" dt="2021-07-05T12:38:15.992" v="465" actId="1036"/>
          <ac:picMkLst>
            <pc:docMk/>
            <pc:sldMk cId="1035722088" sldId="731"/>
            <ac:picMk id="101" creationId="{ACD200FE-D7CD-49CE-81E7-26552A3D1E7D}"/>
          </ac:picMkLst>
        </pc:pic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66" creationId="{5956A835-F7EF-4F2E-A9EA-42006E3D0279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67" creationId="{28007F9B-15B9-4D81-A3DE-03BD545F90F8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68" creationId="{D727FD7F-4A9E-4A8C-8D37-7DA4CB7DC5AB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78" creationId="{54BAA82C-9985-435E-95F6-91A5812A74B6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79" creationId="{73EA3E1C-98DC-4F55-BEE5-7B4A6173CB2F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80" creationId="{8191045B-C3C6-4973-A1AF-1A940D74A2FA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81" creationId="{31293D67-8B6C-41A2-9932-355F691B0F1C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82" creationId="{517B08CA-2EAD-4268-AA50-B99D95F17F1B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83" creationId="{859ED694-522A-4739-9BF3-ACB847F1CAA1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1" creationId="{5992DCD9-EF6B-4826-8A12-D0A3802DAD94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2" creationId="{53C3503B-3575-45EB-9D61-1428E9AAC4B5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4" creationId="{374B3FAA-33CE-4571-85BB-C44C52DC3AED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5" creationId="{A6B0BEC4-9D39-4015-93AC-6F8B2E433D32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6" creationId="{3908B6F8-EAB9-4262-8958-60E5A751D918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7" creationId="{36703A71-232F-456C-A491-FFF51B96EC63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8" creationId="{D7339B7D-61CF-4483-9A79-765883C46788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99" creationId="{B9D54E62-041F-4855-A9FC-AB9456764D67}"/>
          </ac:cxnSpMkLst>
        </pc:cxnChg>
        <pc:cxnChg chg="mod">
          <ac:chgData name="Sidney Seckler" userId="73470fc2d5f88927" providerId="LiveId" clId="{E5C3A1B0-5846-4978-B922-2C3F4341FA22}" dt="2021-07-05T12:36:46.350" v="338"/>
          <ac:cxnSpMkLst>
            <pc:docMk/>
            <pc:sldMk cId="1035722088" sldId="731"/>
            <ac:cxnSpMk id="100" creationId="{4CF5ED9E-1980-477B-A429-757EEE10B06A}"/>
          </ac:cxnSpMkLst>
        </pc:cxnChg>
      </pc:sldChg>
      <pc:sldChg chg="add del">
        <pc:chgData name="Sidney Seckler" userId="73470fc2d5f88927" providerId="LiveId" clId="{E5C3A1B0-5846-4978-B922-2C3F4341FA22}" dt="2021-07-05T12:35:59.510" v="328"/>
        <pc:sldMkLst>
          <pc:docMk/>
          <pc:sldMk cId="2081121095" sldId="731"/>
        </pc:sldMkLst>
      </pc:sldChg>
      <pc:sldChg chg="addSp delSp modSp add mod">
        <pc:chgData name="Sidney Seckler" userId="73470fc2d5f88927" providerId="LiveId" clId="{E5C3A1B0-5846-4978-B922-2C3F4341FA22}" dt="2021-07-05T12:39:20.858" v="599" actId="20577"/>
        <pc:sldMkLst>
          <pc:docMk/>
          <pc:sldMk cId="3727623629" sldId="732"/>
        </pc:sldMkLst>
        <pc:spChg chg="mod">
          <ac:chgData name="Sidney Seckler" userId="73470fc2d5f88927" providerId="LiveId" clId="{E5C3A1B0-5846-4978-B922-2C3F4341FA22}" dt="2021-07-05T12:39:20.858" v="599" actId="20577"/>
          <ac:spMkLst>
            <pc:docMk/>
            <pc:sldMk cId="3727623629" sldId="732"/>
            <ac:spMk id="30" creationId="{82163C32-2DED-4AC8-89B2-D2729C69B570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49" creationId="{00CA5906-2E74-49C4-80CD-D78376D05642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0" creationId="{7F818B0E-244F-4DA9-96E4-F8FCA793F019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1" creationId="{8EB320BE-D4DC-4AF0-8055-E5DC154C4B6E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2" creationId="{593D639E-1E54-47A1-AE5C-8EB836F2BE9B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3" creationId="{DA147D99-20FE-4110-88B8-0758F9BD524B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4" creationId="{EFAD7DA5-6C46-4134-B9FB-30648F5535DF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5" creationId="{F04A2796-D912-4433-8E6A-146BF6816ADF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56" creationId="{C4455114-6433-4400-924B-7F914E961B0E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2" creationId="{DE873500-7F3E-41CE-A3FA-C7C9DFE8C895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3" creationId="{F99D93B9-1840-4D73-A036-11B50D855EC0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4" creationId="{46BA824A-A66A-40DD-B35E-852A78B22791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5" creationId="{9DA5AD0F-09DB-4FE2-B81B-DE6FA45CAA0F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6" creationId="{7B91187C-F0E4-4D6D-B948-FEA4BD408C13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7" creationId="{BD3A5010-B06C-49B5-B7FA-BE79153F434A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8" creationId="{82879AF0-2EDA-4E43-B8C7-F63869AC8EF5}"/>
          </ac:spMkLst>
        </pc:spChg>
        <pc:spChg chg="mod">
          <ac:chgData name="Sidney Seckler" userId="73470fc2d5f88927" providerId="LiveId" clId="{E5C3A1B0-5846-4978-B922-2C3F4341FA22}" dt="2021-07-05T12:38:43.687" v="468"/>
          <ac:spMkLst>
            <pc:docMk/>
            <pc:sldMk cId="3727623629" sldId="732"/>
            <ac:spMk id="109" creationId="{55B03179-C720-4261-81B4-AAA23187766C}"/>
          </ac:spMkLst>
        </pc:spChg>
        <pc:grpChg chg="add mod">
          <ac:chgData name="Sidney Seckler" userId="73470fc2d5f88927" providerId="LiveId" clId="{E5C3A1B0-5846-4978-B922-2C3F4341FA22}" dt="2021-07-05T12:38:48.888" v="469" actId="1076"/>
          <ac:grpSpMkLst>
            <pc:docMk/>
            <pc:sldMk cId="3727623629" sldId="732"/>
            <ac:grpSpMk id="44" creationId="{EAFBA37A-7DF8-4ADD-8E05-7469BE057251}"/>
          </ac:grpSpMkLst>
        </pc:grpChg>
        <pc:grpChg chg="mod">
          <ac:chgData name="Sidney Seckler" userId="73470fc2d5f88927" providerId="LiveId" clId="{E5C3A1B0-5846-4978-B922-2C3F4341FA22}" dt="2021-07-05T12:38:43.687" v="468"/>
          <ac:grpSpMkLst>
            <pc:docMk/>
            <pc:sldMk cId="3727623629" sldId="732"/>
            <ac:grpSpMk id="48" creationId="{72053403-E15C-4052-9D22-52A8DD8A00B6}"/>
          </ac:grpSpMkLst>
        </pc:grpChg>
        <pc:grpChg chg="del">
          <ac:chgData name="Sidney Seckler" userId="73470fc2d5f88927" providerId="LiveId" clId="{E5C3A1B0-5846-4978-B922-2C3F4341FA22}" dt="2021-07-05T12:38:28.568" v="467" actId="478"/>
          <ac:grpSpMkLst>
            <pc:docMk/>
            <pc:sldMk cId="3727623629" sldId="732"/>
            <ac:grpSpMk id="63" creationId="{DCE70C50-425A-42FD-ADD0-183989DCADCC}"/>
          </ac:grpSpMkLst>
        </pc:grpChg>
        <pc:picChg chg="mod">
          <ac:chgData name="Sidney Seckler" userId="73470fc2d5f88927" providerId="LiveId" clId="{E5C3A1B0-5846-4978-B922-2C3F4341FA22}" dt="2021-07-05T12:38:51.863" v="470" actId="14100"/>
          <ac:picMkLst>
            <pc:docMk/>
            <pc:sldMk cId="3727623629" sldId="732"/>
            <ac:picMk id="101" creationId="{ACD200FE-D7CD-49CE-81E7-26552A3D1E7D}"/>
          </ac:picMkLst>
        </pc:pic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45" creationId="{A7EE50EB-F976-433D-94B8-863C3F9A0D09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46" creationId="{57BF48A4-93DC-4691-8147-525CA06CE167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47" creationId="{24C89833-0CDE-4492-B2D4-F50E33F0049C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57" creationId="{A43DB4E8-1538-43C4-B42E-63AFC59AEA5D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58" creationId="{F9A04B44-0F99-4450-ACDB-73E2AB27D5EE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59" creationId="{C04425B1-B004-4B18-B124-53E8D25A73FB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60" creationId="{889CF300-7128-4A0B-BAC5-AAA8AE7A639F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61" creationId="{EE78F6D2-530B-49B5-BA80-B73AFD21524D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62" creationId="{412D78C8-B16D-49C4-B8D8-441805BE820D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0" creationId="{1FB6C191-FD1D-42F0-9529-1BF535AC6572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1" creationId="{69D0B6F1-E4D8-4E61-B70D-B35D752AA7CC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2" creationId="{C6603BAF-138C-45DC-A644-A50A9C6681DA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3" creationId="{4473AB14-9EBD-4F2F-A415-0C8B94DBB62E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4" creationId="{98382699-1DB3-4CE8-A09F-3C93ACBCAB79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5" creationId="{BC865855-3F09-4FEC-9BCD-58C1922FDA78}"/>
          </ac:cxnSpMkLst>
        </pc:cxnChg>
        <pc:cxnChg chg="mod">
          <ac:chgData name="Sidney Seckler" userId="73470fc2d5f88927" providerId="LiveId" clId="{E5C3A1B0-5846-4978-B922-2C3F4341FA22}" dt="2021-07-05T12:38:43.687" v="468"/>
          <ac:cxnSpMkLst>
            <pc:docMk/>
            <pc:sldMk cId="3727623629" sldId="732"/>
            <ac:cxnSpMk id="116" creationId="{B0EA404E-4D8F-441F-A0EA-74D95964B08F}"/>
          </ac:cxnSpMkLst>
        </pc:cxnChg>
      </pc:sldChg>
      <pc:sldChg chg="addSp delSp modSp add mod">
        <pc:chgData name="Sidney Seckler" userId="73470fc2d5f88927" providerId="LiveId" clId="{E5C3A1B0-5846-4978-B922-2C3F4341FA22}" dt="2021-07-05T12:43:01.002" v="657" actId="1076"/>
        <pc:sldMkLst>
          <pc:docMk/>
          <pc:sldMk cId="220557583" sldId="733"/>
        </pc:sldMkLst>
        <pc:spChg chg="add del mod">
          <ac:chgData name="Sidney Seckler" userId="73470fc2d5f88927" providerId="LiveId" clId="{E5C3A1B0-5846-4978-B922-2C3F4341FA22}" dt="2021-07-05T12:41:43.685" v="651" actId="478"/>
          <ac:spMkLst>
            <pc:docMk/>
            <pc:sldMk cId="220557583" sldId="733"/>
            <ac:spMk id="3" creationId="{7E5962F6-233B-4B12-89F4-7FFE25963433}"/>
          </ac:spMkLst>
        </pc:spChg>
        <pc:spChg chg="mod">
          <ac:chgData name="Sidney Seckler" userId="73470fc2d5f88927" providerId="LiveId" clId="{E5C3A1B0-5846-4978-B922-2C3F4341FA22}" dt="2021-07-05T12:41:35.131" v="649" actId="14100"/>
          <ac:spMkLst>
            <pc:docMk/>
            <pc:sldMk cId="220557583" sldId="733"/>
            <ac:spMk id="9" creationId="{CE67F39E-5B45-462E-A1E3-5F62DC0DFABC}"/>
          </ac:spMkLst>
        </pc:spChg>
        <pc:spChg chg="del">
          <ac:chgData name="Sidney Seckler" userId="73470fc2d5f88927" providerId="LiveId" clId="{E5C3A1B0-5846-4978-B922-2C3F4341FA22}" dt="2021-07-05T12:41:39.591" v="650" actId="478"/>
          <ac:spMkLst>
            <pc:docMk/>
            <pc:sldMk cId="220557583" sldId="733"/>
            <ac:spMk id="30" creationId="{82163C32-2DED-4AC8-89B2-D2729C69B570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63" creationId="{6AC11504-65C0-4E40-8B58-AE1100138A80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69" creationId="{82D64D21-56B2-48B3-ACF0-A382EE2E4D2C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0" creationId="{A4D752B1-AE32-4201-91F0-9D014602FDB8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2" creationId="{CAFE30C6-0717-4854-8517-0B8EFBB1621D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4" creationId="{7B8FF455-BDE0-4127-AC7C-A29DD72469C8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5" creationId="{AB262110-CA94-4967-BFFA-F6942071D504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6" creationId="{4F5A0C8C-CA96-42F2-9484-331E3A5C6BFD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7" creationId="{03E79862-7A45-47A7-9B2B-6962D010AD56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78" creationId="{893FE0BB-EA05-49C1-93EF-603167374E02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85" creationId="{02BED3D0-C92F-4082-81FA-B7A3D57842A7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86" creationId="{70153881-4845-40E3-818A-B0EE90BBBEE2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87" creationId="{678B7E9C-650B-4359-B750-B2C826294861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90" creationId="{5C837C99-C0BA-4627-8183-2528EA533976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91" creationId="{B68B00FA-9CF5-4622-884E-44CA7148F0F2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92" creationId="{F38B82F9-6674-47D9-B851-39B637092206}"/>
          </ac:spMkLst>
        </pc:spChg>
        <pc:spChg chg="mod">
          <ac:chgData name="Sidney Seckler" userId="73470fc2d5f88927" providerId="LiveId" clId="{E5C3A1B0-5846-4978-B922-2C3F4341FA22}" dt="2021-07-05T12:42:37.293" v="652"/>
          <ac:spMkLst>
            <pc:docMk/>
            <pc:sldMk cId="220557583" sldId="733"/>
            <ac:spMk id="93" creationId="{686E6B18-1D2A-409A-A6E9-D0EFFBF22B76}"/>
          </ac:spMkLst>
        </pc:spChg>
        <pc:grpChg chg="add mod">
          <ac:chgData name="Sidney Seckler" userId="73470fc2d5f88927" providerId="LiveId" clId="{E5C3A1B0-5846-4978-B922-2C3F4341FA22}" dt="2021-07-05T12:43:01.002" v="657" actId="1076"/>
          <ac:grpSpMkLst>
            <pc:docMk/>
            <pc:sldMk cId="220557583" sldId="733"/>
            <ac:grpSpMk id="42" creationId="{0A60A0D5-9199-481C-A94F-E3EF4DEAAF20}"/>
          </ac:grpSpMkLst>
        </pc:grpChg>
        <pc:grpChg chg="mod">
          <ac:chgData name="Sidney Seckler" userId="73470fc2d5f88927" providerId="LiveId" clId="{E5C3A1B0-5846-4978-B922-2C3F4341FA22}" dt="2021-07-05T12:42:37.293" v="652"/>
          <ac:grpSpMkLst>
            <pc:docMk/>
            <pc:sldMk cId="220557583" sldId="733"/>
            <ac:grpSpMk id="43" creationId="{5DAB3914-9A52-477B-A5D0-B3A11E01AB91}"/>
          </ac:grpSpMkLst>
        </pc:grpChg>
        <pc:grpChg chg="del">
          <ac:chgData name="Sidney Seckler" userId="73470fc2d5f88927" providerId="LiveId" clId="{E5C3A1B0-5846-4978-B922-2C3F4341FA22}" dt="2021-07-05T12:40:58.569" v="607" actId="478"/>
          <ac:grpSpMkLst>
            <pc:docMk/>
            <pc:sldMk cId="220557583" sldId="733"/>
            <ac:grpSpMk id="44" creationId="{EAFBA37A-7DF8-4ADD-8E05-7469BE057251}"/>
          </ac:grpSpMkLst>
        </pc:grpChg>
        <pc:grpChg chg="mod">
          <ac:chgData name="Sidney Seckler" userId="73470fc2d5f88927" providerId="LiveId" clId="{E5C3A1B0-5846-4978-B922-2C3F4341FA22}" dt="2021-07-05T12:42:37.293" v="652"/>
          <ac:grpSpMkLst>
            <pc:docMk/>
            <pc:sldMk cId="220557583" sldId="733"/>
            <ac:grpSpMk id="64" creationId="{32F1D50E-628A-4335-AFA6-989CE37BA544}"/>
          </ac:grpSpMkLst>
        </pc:grpChg>
        <pc:grpChg chg="mod">
          <ac:chgData name="Sidney Seckler" userId="73470fc2d5f88927" providerId="LiveId" clId="{E5C3A1B0-5846-4978-B922-2C3F4341FA22}" dt="2021-07-05T12:42:37.293" v="652"/>
          <ac:grpSpMkLst>
            <pc:docMk/>
            <pc:sldMk cId="220557583" sldId="733"/>
            <ac:grpSpMk id="65" creationId="{D483D7D4-1A64-487B-8E48-95641C104A30}"/>
          </ac:grpSpMkLst>
        </pc:grpChg>
        <pc:grpChg chg="mod">
          <ac:chgData name="Sidney Seckler" userId="73470fc2d5f88927" providerId="LiveId" clId="{E5C3A1B0-5846-4978-B922-2C3F4341FA22}" dt="2021-07-05T12:42:37.293" v="652"/>
          <ac:grpSpMkLst>
            <pc:docMk/>
            <pc:sldMk cId="220557583" sldId="733"/>
            <ac:grpSpMk id="66" creationId="{D7A8F4A9-E77B-45E8-B25C-FDA9DD88D42C}"/>
          </ac:grpSpMkLst>
        </pc:grpChg>
        <pc:picChg chg="del">
          <ac:chgData name="Sidney Seckler" userId="73470fc2d5f88927" providerId="LiveId" clId="{E5C3A1B0-5846-4978-B922-2C3F4341FA22}" dt="2021-07-05T12:41:00.296" v="608" actId="478"/>
          <ac:picMkLst>
            <pc:docMk/>
            <pc:sldMk cId="220557583" sldId="733"/>
            <ac:picMk id="101" creationId="{ACD200FE-D7CD-49CE-81E7-26552A3D1E7D}"/>
          </ac:picMkLst>
        </pc:pic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67" creationId="{60A32ADC-7F60-4172-A44F-4A5B70E5CE7E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68" creationId="{68C6ADEC-C336-430C-AF62-00A9E3C5F2A3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71" creationId="{14313E41-6319-434A-9382-97DAEEBCDDBD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73" creationId="{C6DA9D16-F124-4F9C-8F58-68CDF38FF4CD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79" creationId="{694F0474-155D-4ACE-A0B9-2D6E52C9736B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0" creationId="{20564F4E-2610-49ED-B3E0-DE2FBF9ADCD3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1" creationId="{A54592F2-4900-438C-AF85-D4FCFB2FDAB9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2" creationId="{6D93A23E-7B61-47D7-9F9F-BA156000589A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3" creationId="{E690F0D7-AC78-4D8A-8111-95585847BE8B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4" creationId="{E99F7606-C8A2-4D17-99DE-CB541DB721C1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8" creationId="{C4620BF6-1BD8-4E65-A2B3-7A78A87E2947}"/>
          </ac:cxnSpMkLst>
        </pc:cxnChg>
        <pc:cxnChg chg="mod">
          <ac:chgData name="Sidney Seckler" userId="73470fc2d5f88927" providerId="LiveId" clId="{E5C3A1B0-5846-4978-B922-2C3F4341FA22}" dt="2021-07-05T12:42:37.293" v="652"/>
          <ac:cxnSpMkLst>
            <pc:docMk/>
            <pc:sldMk cId="220557583" sldId="733"/>
            <ac:cxnSpMk id="89" creationId="{64661F1F-D706-463F-A22A-0EFC2B3DC927}"/>
          </ac:cxnSpMkLst>
        </pc:cxnChg>
      </pc:sldChg>
      <pc:sldChg chg="modSp add mod">
        <pc:chgData name="Sidney Seckler" userId="73470fc2d5f88927" providerId="LiveId" clId="{E5C3A1B0-5846-4978-B922-2C3F4341FA22}" dt="2021-07-06T12:01:28.656" v="1093" actId="1076"/>
        <pc:sldMkLst>
          <pc:docMk/>
          <pc:sldMk cId="1000366207" sldId="734"/>
        </pc:sldMkLst>
        <pc:spChg chg="mod">
          <ac:chgData name="Sidney Seckler" userId="73470fc2d5f88927" providerId="LiveId" clId="{E5C3A1B0-5846-4978-B922-2C3F4341FA22}" dt="2021-07-06T12:01:28.656" v="1093" actId="1076"/>
          <ac:spMkLst>
            <pc:docMk/>
            <pc:sldMk cId="1000366207" sldId="734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5C3A1B0-5846-4978-B922-2C3F4341FA22}" dt="2021-07-06T12:32:43.320" v="1119" actId="1035"/>
        <pc:sldMkLst>
          <pc:docMk/>
          <pc:sldMk cId="795518418" sldId="735"/>
        </pc:sldMkLst>
        <pc:spChg chg="mod">
          <ac:chgData name="Sidney Seckler" userId="73470fc2d5f88927" providerId="LiveId" clId="{E5C3A1B0-5846-4978-B922-2C3F4341FA22}" dt="2021-07-06T12:32:43.320" v="1119" actId="1035"/>
          <ac:spMkLst>
            <pc:docMk/>
            <pc:sldMk cId="795518418" sldId="735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5C3A1B0-5846-4978-B922-2C3F4341FA22}" dt="2021-07-06T12:32:59.766" v="1161" actId="1036"/>
        <pc:sldMkLst>
          <pc:docMk/>
          <pc:sldMk cId="3541029134" sldId="736"/>
        </pc:sldMkLst>
        <pc:spChg chg="mod">
          <ac:chgData name="Sidney Seckler" userId="73470fc2d5f88927" providerId="LiveId" clId="{E5C3A1B0-5846-4978-B922-2C3F4341FA22}" dt="2021-07-06T12:32:59.766" v="1161" actId="1036"/>
          <ac:spMkLst>
            <pc:docMk/>
            <pc:sldMk cId="3541029134" sldId="736"/>
            <ac:spMk id="2" creationId="{A8309212-8234-4E51-A896-60A9A775A92B}"/>
          </ac:spMkLst>
        </pc:spChg>
      </pc:sldChg>
      <pc:sldChg chg="addSp delSp modSp add mod">
        <pc:chgData name="Sidney Seckler" userId="73470fc2d5f88927" providerId="LiveId" clId="{E5C3A1B0-5846-4978-B922-2C3F4341FA22}" dt="2021-07-06T12:36:11.347" v="1256" actId="1076"/>
        <pc:sldMkLst>
          <pc:docMk/>
          <pc:sldMk cId="2954510285" sldId="737"/>
        </pc:sldMkLst>
        <pc:spChg chg="add del mod">
          <ac:chgData name="Sidney Seckler" userId="73470fc2d5f88927" providerId="LiveId" clId="{E5C3A1B0-5846-4978-B922-2C3F4341FA22}" dt="2021-07-06T12:35:32.017" v="1248" actId="478"/>
          <ac:spMkLst>
            <pc:docMk/>
            <pc:sldMk cId="2954510285" sldId="737"/>
            <ac:spMk id="3" creationId="{24E4AC3F-AF4D-4789-BB38-C35F9B0583C5}"/>
          </ac:spMkLst>
        </pc:spChg>
        <pc:spChg chg="del mod">
          <ac:chgData name="Sidney Seckler" userId="73470fc2d5f88927" providerId="LiveId" clId="{E5C3A1B0-5846-4978-B922-2C3F4341FA22}" dt="2021-07-06T12:35:29.653" v="1247" actId="478"/>
          <ac:spMkLst>
            <pc:docMk/>
            <pc:sldMk cId="2954510285" sldId="737"/>
            <ac:spMk id="9" creationId="{CE67F39E-5B45-462E-A1E3-5F62DC0DFABC}"/>
          </ac:spMkLst>
        </pc:spChg>
        <pc:spChg chg="add mod">
          <ac:chgData name="Sidney Seckler" userId="73470fc2d5f88927" providerId="LiveId" clId="{E5C3A1B0-5846-4978-B922-2C3F4341FA22}" dt="2021-07-06T12:35:33.170" v="1249"/>
          <ac:spMkLst>
            <pc:docMk/>
            <pc:sldMk cId="2954510285" sldId="737"/>
            <ac:spMk id="39" creationId="{4C18591A-3A00-4C37-9B0F-3BC953AB4846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45" creationId="{4F57683E-9353-42EA-A04F-20C9574C90B0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46" creationId="{AAB65A99-4354-4722-A315-9FC8C52CF617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47" creationId="{B37906CD-7F55-4FE0-A76E-6F0EB5ABBF5A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50" creationId="{E5ABC969-032F-4261-8374-2842C2DE8973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51" creationId="{D45D02A5-7394-473B-B799-17AB61D85746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55" creationId="{D550ED5E-7ADB-424E-AA81-F8C3F67BAE55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56" creationId="{230DEF27-C3CA-4A02-86C4-FE972230599D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58" creationId="{DFB3B867-B4BE-4787-8371-B266BB7B8E89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60" creationId="{B1772E2E-C863-4340-AF16-67859532E439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61" creationId="{A94B4DB1-A909-4322-B879-E8F7ED36E696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62" creationId="{F7263AA9-0A05-4471-94C9-549622A4736B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94" creationId="{20C96913-FB58-4921-8509-B3261B3F176B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95" creationId="{22FC7F16-B49D-4ED8-8578-DC5BFBDFEBFD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96" creationId="{96074958-939C-4C0F-AC34-8C73B7B74C4B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97" creationId="{A05FBB77-5BDE-4751-A0BE-81F3846BEC38}"/>
          </ac:spMkLst>
        </pc:spChg>
        <pc:spChg chg="mod">
          <ac:chgData name="Sidney Seckler" userId="73470fc2d5f88927" providerId="LiveId" clId="{E5C3A1B0-5846-4978-B922-2C3F4341FA22}" dt="2021-07-06T12:35:56.402" v="1253"/>
          <ac:spMkLst>
            <pc:docMk/>
            <pc:sldMk cId="2954510285" sldId="737"/>
            <ac:spMk id="98" creationId="{211ED837-4198-4476-A065-2688D918F990}"/>
          </ac:spMkLst>
        </pc:spChg>
        <pc:grpChg chg="add mod">
          <ac:chgData name="Sidney Seckler" userId="73470fc2d5f88927" providerId="LiveId" clId="{E5C3A1B0-5846-4978-B922-2C3F4341FA22}" dt="2021-07-06T12:36:11.347" v="1256" actId="1076"/>
          <ac:grpSpMkLst>
            <pc:docMk/>
            <pc:sldMk cId="2954510285" sldId="737"/>
            <ac:grpSpMk id="40" creationId="{CA211BC6-1014-4D56-B3B3-A1EDD2C71E4F}"/>
          </ac:grpSpMkLst>
        </pc:grpChg>
        <pc:grpChg chg="del">
          <ac:chgData name="Sidney Seckler" userId="73470fc2d5f88927" providerId="LiveId" clId="{E5C3A1B0-5846-4978-B922-2C3F4341FA22}" dt="2021-07-06T12:33:35.181" v="1163" actId="478"/>
          <ac:grpSpMkLst>
            <pc:docMk/>
            <pc:sldMk cId="2954510285" sldId="737"/>
            <ac:grpSpMk id="42" creationId="{0A60A0D5-9199-481C-A94F-E3EF4DEAAF20}"/>
          </ac:grpSpMkLst>
        </pc:grpChg>
        <pc:grpChg chg="mod">
          <ac:chgData name="Sidney Seckler" userId="73470fc2d5f88927" providerId="LiveId" clId="{E5C3A1B0-5846-4978-B922-2C3F4341FA22}" dt="2021-07-06T12:35:56.402" v="1253"/>
          <ac:grpSpMkLst>
            <pc:docMk/>
            <pc:sldMk cId="2954510285" sldId="737"/>
            <ac:grpSpMk id="52" creationId="{FA904DAF-A2E4-41E7-B819-DD9A7CE6D8AB}"/>
          </ac:grpSpMkLst>
        </pc:grp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41" creationId="{C1C5D4F2-C335-4D30-8B1F-51020E54A931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44" creationId="{D5825E34-CFF3-400A-8820-25A96732F0D8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48" creationId="{3C12A212-3E0E-4E73-BFA0-71E83D5DDA64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49" creationId="{5EDDFA59-B777-4978-9DA4-1FCB6ECB417A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53" creationId="{015B5A07-07B5-4ECA-904D-F5B323845A1B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54" creationId="{6223EA99-C618-4EEE-A9AF-CB87F432BE38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57" creationId="{C5036CEB-46EE-4811-975E-48B21F4F9377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59" creationId="{CBEF4B72-F7F4-4B52-B1CE-59E22142F640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99" creationId="{C608A899-C75D-4AA9-8146-2D9F9387898E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100" creationId="{CB4E5DA5-B6AF-4D82-A93B-104D9D6B680B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101" creationId="{375F89D3-04A1-455C-AAEE-0CDBCBA90714}"/>
          </ac:cxnSpMkLst>
        </pc:cxnChg>
        <pc:cxnChg chg="mod">
          <ac:chgData name="Sidney Seckler" userId="73470fc2d5f88927" providerId="LiveId" clId="{E5C3A1B0-5846-4978-B922-2C3F4341FA22}" dt="2021-07-06T12:35:56.402" v="1253"/>
          <ac:cxnSpMkLst>
            <pc:docMk/>
            <pc:sldMk cId="2954510285" sldId="737"/>
            <ac:cxnSpMk id="102" creationId="{7C00FF65-A404-45F1-823F-80AAB5D1E2D0}"/>
          </ac:cxnSpMkLst>
        </pc:cxnChg>
      </pc:sldChg>
      <pc:sldChg chg="addSp delSp modSp add mod">
        <pc:chgData name="Sidney Seckler" userId="73470fc2d5f88927" providerId="LiveId" clId="{E5C3A1B0-5846-4978-B922-2C3F4341FA22}" dt="2021-07-06T12:37:53.761" v="1266" actId="1076"/>
        <pc:sldMkLst>
          <pc:docMk/>
          <pc:sldMk cId="3618739885" sldId="738"/>
        </pc:sldMkLst>
        <pc:spChg chg="add del mod">
          <ac:chgData name="Sidney Seckler" userId="73470fc2d5f88927" providerId="LiveId" clId="{E5C3A1B0-5846-4978-B922-2C3F4341FA22}" dt="2021-07-06T12:35:42.744" v="1251" actId="478"/>
          <ac:spMkLst>
            <pc:docMk/>
            <pc:sldMk cId="3618739885" sldId="738"/>
            <ac:spMk id="3" creationId="{EF99EE0E-7290-40A5-AB78-7838425B64FD}"/>
          </ac:spMkLst>
        </pc:spChg>
        <pc:spChg chg="add mod">
          <ac:chgData name="Sidney Seckler" userId="73470fc2d5f88927" providerId="LiveId" clId="{E5C3A1B0-5846-4978-B922-2C3F4341FA22}" dt="2021-07-06T12:35:44.187" v="1252"/>
          <ac:spMkLst>
            <pc:docMk/>
            <pc:sldMk cId="3618739885" sldId="738"/>
            <ac:spMk id="6" creationId="{FF027D8E-8AAC-40C3-808C-C544099443EF}"/>
          </ac:spMkLst>
        </pc:spChg>
        <pc:spChg chg="del">
          <ac:chgData name="Sidney Seckler" userId="73470fc2d5f88927" providerId="LiveId" clId="{E5C3A1B0-5846-4978-B922-2C3F4341FA22}" dt="2021-07-06T12:35:40.380" v="1250" actId="478"/>
          <ac:spMkLst>
            <pc:docMk/>
            <pc:sldMk cId="3618739885" sldId="738"/>
            <ac:spMk id="9" creationId="{CE67F39E-5B45-462E-A1E3-5F62DC0DFABC}"/>
          </ac:spMkLst>
        </pc:spChg>
        <pc:spChg chg="mod">
          <ac:chgData name="Sidney Seckler" userId="73470fc2d5f88927" providerId="LiveId" clId="{E5C3A1B0-5846-4978-B922-2C3F4341FA22}" dt="2021-07-06T12:37:53.761" v="1266" actId="1076"/>
          <ac:spMkLst>
            <pc:docMk/>
            <pc:sldMk cId="3618739885" sldId="738"/>
            <ac:spMk id="10" creationId="{5501C07B-77BA-4F17-AF1D-F80F3686CD2C}"/>
          </ac:spMkLst>
        </pc:spChg>
        <pc:spChg chg="mod">
          <ac:chgData name="Sidney Seckler" userId="73470fc2d5f88927" providerId="LiveId" clId="{E5C3A1B0-5846-4978-B922-2C3F4341FA22}" dt="2021-07-06T12:37:49.094" v="1265" actId="1076"/>
          <ac:spMkLst>
            <pc:docMk/>
            <pc:sldMk cId="3618739885" sldId="738"/>
            <ac:spMk id="11" creationId="{E799FB11-2231-4EB5-8560-98DA152017E2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13" creationId="{DC3AF852-63F5-44AC-B6DA-AA82474E459D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15" creationId="{B03B9889-C195-4180-A8E0-08E1604CCCE4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16" creationId="{BCEA372C-98AC-4447-9202-D17743D3A88D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17" creationId="{CD14B772-A563-42AF-B0E7-F81732DFF1CB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22" creationId="{92D6F549-4F73-4740-9F04-926794460923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23" creationId="{909DA10C-80E6-48A7-BFE1-388D8852181B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24" creationId="{23D83BA4-9A46-42AB-92CA-FA6333136B13}"/>
          </ac:spMkLst>
        </pc:spChg>
        <pc:spChg chg="mod">
          <ac:chgData name="Sidney Seckler" userId="73470fc2d5f88927" providerId="LiveId" clId="{E5C3A1B0-5846-4978-B922-2C3F4341FA22}" dt="2021-07-06T12:37:32.030" v="1263" actId="1076"/>
          <ac:spMkLst>
            <pc:docMk/>
            <pc:sldMk cId="3618739885" sldId="738"/>
            <ac:spMk id="25" creationId="{06FCB94D-890B-4B5E-81EE-9F3835D6F8E6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26" creationId="{35A07527-988A-4EEA-94A0-C84747D82E6B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33" creationId="{5438F714-173E-47A8-8A75-E8582ECFAEAF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35" creationId="{EF75A4E5-5D7D-4AA9-97DD-79AD2495C7CA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42" creationId="{78F826DC-E30B-4C67-9B8F-761D9B87C9F0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43" creationId="{AF7B504D-9B13-4AB6-A39C-45763DE84D73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46" creationId="{E4DC363D-CF81-4C12-9579-DDC6C3956D4C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47" creationId="{203CAC00-7890-4BA7-B2A9-AE6F17F8C7B7}"/>
          </ac:spMkLst>
        </pc:spChg>
        <pc:spChg chg="mod">
          <ac:chgData name="Sidney Seckler" userId="73470fc2d5f88927" providerId="LiveId" clId="{E5C3A1B0-5846-4978-B922-2C3F4341FA22}" dt="2021-07-06T12:37:00.835" v="1257"/>
          <ac:spMkLst>
            <pc:docMk/>
            <pc:sldMk cId="3618739885" sldId="738"/>
            <ac:spMk id="48" creationId="{0C5E9418-D68A-4337-95A2-D10A8AE688AB}"/>
          </ac:spMkLst>
        </pc:spChg>
        <pc:grpChg chg="add mod">
          <ac:chgData name="Sidney Seckler" userId="73470fc2d5f88927" providerId="LiveId" clId="{E5C3A1B0-5846-4978-B922-2C3F4341FA22}" dt="2021-07-06T12:37:20.906" v="1262" actId="1076"/>
          <ac:grpSpMkLst>
            <pc:docMk/>
            <pc:sldMk cId="3618739885" sldId="738"/>
            <ac:grpSpMk id="7" creationId="{2E1A4EE5-E794-499C-9EDC-C4B20EB7BAE8}"/>
          </ac:grpSpMkLst>
        </pc:grpChg>
        <pc:grpChg chg="mod">
          <ac:chgData name="Sidney Seckler" userId="73470fc2d5f88927" providerId="LiveId" clId="{E5C3A1B0-5846-4978-B922-2C3F4341FA22}" dt="2021-07-06T12:37:00.835" v="1257"/>
          <ac:grpSpMkLst>
            <pc:docMk/>
            <pc:sldMk cId="3618739885" sldId="738"/>
            <ac:grpSpMk id="8" creationId="{BAE7BF5A-013E-44DD-AA3A-1B6EC5BCF04F}"/>
          </ac:grpSpMkLst>
        </pc:grpChg>
        <pc:grpChg chg="mod">
          <ac:chgData name="Sidney Seckler" userId="73470fc2d5f88927" providerId="LiveId" clId="{E5C3A1B0-5846-4978-B922-2C3F4341FA22}" dt="2021-07-06T12:37:00.835" v="1257"/>
          <ac:grpSpMkLst>
            <pc:docMk/>
            <pc:sldMk cId="3618739885" sldId="738"/>
            <ac:grpSpMk id="18" creationId="{6EB22CDE-6959-48FC-ADEF-E5DE55FF7581}"/>
          </ac:grpSpMkLst>
        </pc:grpChg>
        <pc:grpChg chg="mod">
          <ac:chgData name="Sidney Seckler" userId="73470fc2d5f88927" providerId="LiveId" clId="{E5C3A1B0-5846-4978-B922-2C3F4341FA22}" dt="2021-07-06T12:37:00.835" v="1257"/>
          <ac:grpSpMkLst>
            <pc:docMk/>
            <pc:sldMk cId="3618739885" sldId="738"/>
            <ac:grpSpMk id="19" creationId="{8C138AB6-FD6F-4E6E-895A-EF6FDC859926}"/>
          </ac:grpSpMkLst>
        </pc:grpChg>
        <pc:grpChg chg="mod">
          <ac:chgData name="Sidney Seckler" userId="73470fc2d5f88927" providerId="LiveId" clId="{E5C3A1B0-5846-4978-B922-2C3F4341FA22}" dt="2021-07-06T12:37:00.835" v="1257"/>
          <ac:grpSpMkLst>
            <pc:docMk/>
            <pc:sldMk cId="3618739885" sldId="738"/>
            <ac:grpSpMk id="27" creationId="{021735BA-ED55-4058-A212-6E25C6EC417E}"/>
          </ac:grpSpMkLst>
        </pc:grpChg>
        <pc:grpChg chg="mod">
          <ac:chgData name="Sidney Seckler" userId="73470fc2d5f88927" providerId="LiveId" clId="{E5C3A1B0-5846-4978-B922-2C3F4341FA22}" dt="2021-07-06T12:37:00.835" v="1257"/>
          <ac:grpSpMkLst>
            <pc:docMk/>
            <pc:sldMk cId="3618739885" sldId="738"/>
            <ac:grpSpMk id="34" creationId="{0EBEB858-A7E1-4135-A129-292F0C8AF1CB}"/>
          </ac:grpSpMkLst>
        </pc:grp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12" creationId="{3BAB2A75-495A-4DB4-AF13-645B19194EBA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14" creationId="{22F229E1-FE49-4C08-B9C7-A1A397D6832B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20" creationId="{FE5C0139-F311-4BC6-A3FC-13550D82BBE1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21" creationId="{C6A9FFDE-43FB-4B61-8C7E-6BCD43D08D8C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28" creationId="{66034762-0526-4928-806E-35EB723C0248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29" creationId="{402EE307-7916-4ADA-92F6-41DF78755554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0" creationId="{3C6DA52A-48F8-48F0-BDD5-04BBA0DC0AB0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1" creationId="{A04F7D4C-18EA-40E9-A8E6-C20C96D2A3EA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2" creationId="{1247E8B1-E183-4D3E-968B-7E94DD4BFD61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6" creationId="{FF2A8EB8-478D-4A60-AD8E-00CC621799F0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7" creationId="{50E51228-2987-46F0-8DFB-A29AFFEEB59D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8" creationId="{36B202E2-64B5-4EF9-9D33-27E931879804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39" creationId="{D8B659C7-B6CA-4C27-AAC9-8C60CA3661E3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40" creationId="{9EEF4C68-79CB-49E8-8638-1035EAFA1DB7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41" creationId="{6BE3600A-E3C1-4386-943D-4CFAA27D6F0F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44" creationId="{72A3AF9B-CB59-429B-A182-DD996A50F307}"/>
          </ac:cxnSpMkLst>
        </pc:cxnChg>
        <pc:cxnChg chg="mod">
          <ac:chgData name="Sidney Seckler" userId="73470fc2d5f88927" providerId="LiveId" clId="{E5C3A1B0-5846-4978-B922-2C3F4341FA22}" dt="2021-07-06T12:37:00.835" v="1257"/>
          <ac:cxnSpMkLst>
            <pc:docMk/>
            <pc:sldMk cId="3618739885" sldId="738"/>
            <ac:cxnSpMk id="45" creationId="{C70B1A47-DB66-4675-8E84-C8BE77DB3008}"/>
          </ac:cxnSpMkLst>
        </pc:cxnChg>
      </pc:sldChg>
      <pc:sldChg chg="addSp delSp modSp add mod">
        <pc:chgData name="Sidney Seckler" userId="73470fc2d5f88927" providerId="LiveId" clId="{E5C3A1B0-5846-4978-B922-2C3F4341FA22}" dt="2021-07-06T12:42:12.705" v="1299" actId="1076"/>
        <pc:sldMkLst>
          <pc:docMk/>
          <pc:sldMk cId="2813696191" sldId="739"/>
        </pc:sldMkLst>
        <pc:spChg chg="mod">
          <ac:chgData name="Sidney Seckler" userId="73470fc2d5f88927" providerId="LiveId" clId="{E5C3A1B0-5846-4978-B922-2C3F4341FA22}" dt="2021-07-06T12:39:03.172" v="1269"/>
          <ac:spMkLst>
            <pc:docMk/>
            <pc:sldMk cId="2813696191" sldId="739"/>
            <ac:spMk id="50" creationId="{22F17182-D3EF-49B6-A653-AE89F945B7B2}"/>
          </ac:spMkLst>
        </pc:spChg>
        <pc:spChg chg="mod">
          <ac:chgData name="Sidney Seckler" userId="73470fc2d5f88927" providerId="LiveId" clId="{E5C3A1B0-5846-4978-B922-2C3F4341FA22}" dt="2021-07-06T12:39:03.172" v="1269"/>
          <ac:spMkLst>
            <pc:docMk/>
            <pc:sldMk cId="2813696191" sldId="739"/>
            <ac:spMk id="57" creationId="{7CDC7E40-7F9B-4741-B7CC-B0EC1C8B25AC}"/>
          </ac:spMkLst>
        </pc:spChg>
        <pc:spChg chg="mod">
          <ac:chgData name="Sidney Seckler" userId="73470fc2d5f88927" providerId="LiveId" clId="{E5C3A1B0-5846-4978-B922-2C3F4341FA22}" dt="2021-07-06T12:39:03.172" v="1269"/>
          <ac:spMkLst>
            <pc:docMk/>
            <pc:sldMk cId="2813696191" sldId="739"/>
            <ac:spMk id="59" creationId="{121DC014-7C03-4A22-B862-AF270207ABA3}"/>
          </ac:spMkLst>
        </pc:spChg>
        <pc:spChg chg="mod">
          <ac:chgData name="Sidney Seckler" userId="73470fc2d5f88927" providerId="LiveId" clId="{E5C3A1B0-5846-4978-B922-2C3F4341FA22}" dt="2021-07-06T12:39:03.172" v="1269"/>
          <ac:spMkLst>
            <pc:docMk/>
            <pc:sldMk cId="2813696191" sldId="739"/>
            <ac:spMk id="66" creationId="{CE71BC91-BE61-4E0D-93DC-A316EB47801F}"/>
          </ac:spMkLst>
        </pc:spChg>
        <pc:spChg chg="mod">
          <ac:chgData name="Sidney Seckler" userId="73470fc2d5f88927" providerId="LiveId" clId="{E5C3A1B0-5846-4978-B922-2C3F4341FA22}" dt="2021-07-06T12:39:03.172" v="1269"/>
          <ac:spMkLst>
            <pc:docMk/>
            <pc:sldMk cId="2813696191" sldId="739"/>
            <ac:spMk id="67" creationId="{F9F650BE-AAB1-4542-BB7F-10599B1C7D3D}"/>
          </ac:spMkLst>
        </pc:spChg>
        <pc:spChg chg="add mod">
          <ac:chgData name="Sidney Seckler" userId="73470fc2d5f88927" providerId="LiveId" clId="{E5C3A1B0-5846-4978-B922-2C3F4341FA22}" dt="2021-07-06T12:40:06.340" v="1279" actId="1076"/>
          <ac:spMkLst>
            <pc:docMk/>
            <pc:sldMk cId="2813696191" sldId="739"/>
            <ac:spMk id="68" creationId="{4B9BCBC9-C857-45C7-8218-41B646D1D993}"/>
          </ac:spMkLst>
        </pc:spChg>
        <pc:spChg chg="add mod">
          <ac:chgData name="Sidney Seckler" userId="73470fc2d5f88927" providerId="LiveId" clId="{E5C3A1B0-5846-4978-B922-2C3F4341FA22}" dt="2021-07-06T12:40:10.980" v="1280" actId="1076"/>
          <ac:spMkLst>
            <pc:docMk/>
            <pc:sldMk cId="2813696191" sldId="739"/>
            <ac:spMk id="69" creationId="{3B43F839-E1B6-4BCE-A2F0-BF7691A717E8}"/>
          </ac:spMkLst>
        </pc:spChg>
        <pc:spChg chg="add mod">
          <ac:chgData name="Sidney Seckler" userId="73470fc2d5f88927" providerId="LiveId" clId="{E5C3A1B0-5846-4978-B922-2C3F4341FA22}" dt="2021-07-06T12:39:48.131" v="1274" actId="164"/>
          <ac:spMkLst>
            <pc:docMk/>
            <pc:sldMk cId="2813696191" sldId="739"/>
            <ac:spMk id="71" creationId="{C1BE5C7B-3E2D-4930-BDC3-E8E88A999224}"/>
          </ac:spMkLst>
        </pc:spChg>
        <pc:spChg chg="add mod">
          <ac:chgData name="Sidney Seckler" userId="73470fc2d5f88927" providerId="LiveId" clId="{E5C3A1B0-5846-4978-B922-2C3F4341FA22}" dt="2021-07-06T12:39:48.131" v="1274" actId="164"/>
          <ac:spMkLst>
            <pc:docMk/>
            <pc:sldMk cId="2813696191" sldId="739"/>
            <ac:spMk id="73" creationId="{15C86E8B-C299-4347-A808-586B645C2504}"/>
          </ac:spMkLst>
        </pc:spChg>
        <pc:spChg chg="mod">
          <ac:chgData name="Sidney Seckler" userId="73470fc2d5f88927" providerId="LiveId" clId="{E5C3A1B0-5846-4978-B922-2C3F4341FA22}" dt="2021-07-06T12:39:38.314" v="1272"/>
          <ac:spMkLst>
            <pc:docMk/>
            <pc:sldMk cId="2813696191" sldId="739"/>
            <ac:spMk id="75" creationId="{86B44C34-1B30-43D9-B230-FE6A0FEC9A43}"/>
          </ac:spMkLst>
        </pc:spChg>
        <pc:spChg chg="mod">
          <ac:chgData name="Sidney Seckler" userId="73470fc2d5f88927" providerId="LiveId" clId="{E5C3A1B0-5846-4978-B922-2C3F4341FA22}" dt="2021-07-06T12:39:38.314" v="1272"/>
          <ac:spMkLst>
            <pc:docMk/>
            <pc:sldMk cId="2813696191" sldId="739"/>
            <ac:spMk id="82" creationId="{53151C52-5FBF-484D-9EFE-07483234BB13}"/>
          </ac:spMkLst>
        </pc:spChg>
        <pc:spChg chg="mod">
          <ac:chgData name="Sidney Seckler" userId="73470fc2d5f88927" providerId="LiveId" clId="{E5C3A1B0-5846-4978-B922-2C3F4341FA22}" dt="2021-07-06T12:39:38.314" v="1272"/>
          <ac:spMkLst>
            <pc:docMk/>
            <pc:sldMk cId="2813696191" sldId="739"/>
            <ac:spMk id="84" creationId="{A3680353-41BA-437A-BACA-5B003B3281D3}"/>
          </ac:spMkLst>
        </pc:spChg>
        <pc:spChg chg="mod">
          <ac:chgData name="Sidney Seckler" userId="73470fc2d5f88927" providerId="LiveId" clId="{E5C3A1B0-5846-4978-B922-2C3F4341FA22}" dt="2021-07-06T12:39:38.314" v="1272"/>
          <ac:spMkLst>
            <pc:docMk/>
            <pc:sldMk cId="2813696191" sldId="739"/>
            <ac:spMk id="91" creationId="{15FC7D09-8313-470F-8A89-7D16431C571B}"/>
          </ac:spMkLst>
        </pc:spChg>
        <pc:spChg chg="mod">
          <ac:chgData name="Sidney Seckler" userId="73470fc2d5f88927" providerId="LiveId" clId="{E5C3A1B0-5846-4978-B922-2C3F4341FA22}" dt="2021-07-06T12:39:38.314" v="1272"/>
          <ac:spMkLst>
            <pc:docMk/>
            <pc:sldMk cId="2813696191" sldId="739"/>
            <ac:spMk id="92" creationId="{FD739831-B1B4-43F7-8FA2-98BF2C723D2F}"/>
          </ac:spMkLst>
        </pc:spChg>
        <pc:spChg chg="add mod">
          <ac:chgData name="Sidney Seckler" userId="73470fc2d5f88927" providerId="LiveId" clId="{E5C3A1B0-5846-4978-B922-2C3F4341FA22}" dt="2021-07-06T12:40:51.260" v="1287" actId="1076"/>
          <ac:spMkLst>
            <pc:docMk/>
            <pc:sldMk cId="2813696191" sldId="739"/>
            <ac:spMk id="93" creationId="{E86A9F8C-EF7A-421E-B047-E9C04019E2DF}"/>
          </ac:spMkLst>
        </pc:spChg>
        <pc:spChg chg="add mod">
          <ac:chgData name="Sidney Seckler" userId="73470fc2d5f88927" providerId="LiveId" clId="{E5C3A1B0-5846-4978-B922-2C3F4341FA22}" dt="2021-07-06T12:42:02.517" v="1297" actId="1076"/>
          <ac:spMkLst>
            <pc:docMk/>
            <pc:sldMk cId="2813696191" sldId="739"/>
            <ac:spMk id="94" creationId="{AD5DDD3D-13CA-4CAC-8C70-2AF52233C59B}"/>
          </ac:spMkLst>
        </pc:spChg>
        <pc:grpChg chg="add mod">
          <ac:chgData name="Sidney Seckler" userId="73470fc2d5f88927" providerId="LiveId" clId="{E5C3A1B0-5846-4978-B922-2C3F4341FA22}" dt="2021-07-06T12:40:17.401" v="1281" actId="1076"/>
          <ac:grpSpMkLst>
            <pc:docMk/>
            <pc:sldMk cId="2813696191" sldId="739"/>
            <ac:grpSpMk id="2" creationId="{030FAF6A-F416-455E-9E43-78F299B117DC}"/>
          </ac:grpSpMkLst>
        </pc:grpChg>
        <pc:grpChg chg="del">
          <ac:chgData name="Sidney Seckler" userId="73470fc2d5f88927" providerId="LiveId" clId="{E5C3A1B0-5846-4978-B922-2C3F4341FA22}" dt="2021-07-06T12:38:31.052" v="1268" actId="478"/>
          <ac:grpSpMkLst>
            <pc:docMk/>
            <pc:sldMk cId="2813696191" sldId="739"/>
            <ac:grpSpMk id="7" creationId="{2E1A4EE5-E794-499C-9EDC-C4B20EB7BAE8}"/>
          </ac:grpSpMkLst>
        </pc:grpChg>
        <pc:grpChg chg="add del mod">
          <ac:chgData name="Sidney Seckler" userId="73470fc2d5f88927" providerId="LiveId" clId="{E5C3A1B0-5846-4978-B922-2C3F4341FA22}" dt="2021-07-06T12:39:36.809" v="1271" actId="478"/>
          <ac:grpSpMkLst>
            <pc:docMk/>
            <pc:sldMk cId="2813696191" sldId="739"/>
            <ac:grpSpMk id="49" creationId="{0C3D8F60-3B89-40D8-B0F6-E1442718BCFA}"/>
          </ac:grpSpMkLst>
        </pc:grpChg>
        <pc:grpChg chg="mod">
          <ac:chgData name="Sidney Seckler" userId="73470fc2d5f88927" providerId="LiveId" clId="{E5C3A1B0-5846-4978-B922-2C3F4341FA22}" dt="2021-07-06T12:39:03.172" v="1269"/>
          <ac:grpSpMkLst>
            <pc:docMk/>
            <pc:sldMk cId="2813696191" sldId="739"/>
            <ac:grpSpMk id="51" creationId="{5B9C6BA0-175D-4E1B-B1A0-D01DCF177800}"/>
          </ac:grpSpMkLst>
        </pc:grpChg>
        <pc:grpChg chg="mod">
          <ac:chgData name="Sidney Seckler" userId="73470fc2d5f88927" providerId="LiveId" clId="{E5C3A1B0-5846-4978-B922-2C3F4341FA22}" dt="2021-07-06T12:39:03.172" v="1269"/>
          <ac:grpSpMkLst>
            <pc:docMk/>
            <pc:sldMk cId="2813696191" sldId="739"/>
            <ac:grpSpMk id="58" creationId="{00283029-E4AC-41D7-873E-56604383D545}"/>
          </ac:grpSpMkLst>
        </pc:grpChg>
        <pc:grpChg chg="add mod">
          <ac:chgData name="Sidney Seckler" userId="73470fc2d5f88927" providerId="LiveId" clId="{E5C3A1B0-5846-4978-B922-2C3F4341FA22}" dt="2021-07-06T12:39:48.131" v="1274" actId="164"/>
          <ac:grpSpMkLst>
            <pc:docMk/>
            <pc:sldMk cId="2813696191" sldId="739"/>
            <ac:grpSpMk id="74" creationId="{6748F285-6733-497F-ADB6-F09C2DC5CAB9}"/>
          </ac:grpSpMkLst>
        </pc:grpChg>
        <pc:grpChg chg="mod">
          <ac:chgData name="Sidney Seckler" userId="73470fc2d5f88927" providerId="LiveId" clId="{E5C3A1B0-5846-4978-B922-2C3F4341FA22}" dt="2021-07-06T12:39:38.314" v="1272"/>
          <ac:grpSpMkLst>
            <pc:docMk/>
            <pc:sldMk cId="2813696191" sldId="739"/>
            <ac:grpSpMk id="76" creationId="{A7406A62-360A-437F-A838-6CB6E81D04DC}"/>
          </ac:grpSpMkLst>
        </pc:grpChg>
        <pc:grpChg chg="mod">
          <ac:chgData name="Sidney Seckler" userId="73470fc2d5f88927" providerId="LiveId" clId="{E5C3A1B0-5846-4978-B922-2C3F4341FA22}" dt="2021-07-06T12:39:38.314" v="1272"/>
          <ac:grpSpMkLst>
            <pc:docMk/>
            <pc:sldMk cId="2813696191" sldId="739"/>
            <ac:grpSpMk id="83" creationId="{13380CC9-D985-4BD6-9B63-3CDF68D07E07}"/>
          </ac:grpSpMkLst>
        </pc:grpChg>
        <pc:cxnChg chg="add mod">
          <ac:chgData name="Sidney Seckler" userId="73470fc2d5f88927" providerId="LiveId" clId="{E5C3A1B0-5846-4978-B922-2C3F4341FA22}" dt="2021-07-06T12:42:06.497" v="1298" actId="1076"/>
          <ac:cxnSpMkLst>
            <pc:docMk/>
            <pc:sldMk cId="2813696191" sldId="739"/>
            <ac:cxnSpMk id="5" creationId="{9F236A7C-5FE3-4E7E-999F-C54026C0DFAB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52" creationId="{F98BEE09-0713-4FF9-B847-EFBD4B6B5FDC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53" creationId="{6DF819BC-30AC-4B14-B3BD-0916783E8EED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54" creationId="{86B5F28E-7A1D-460A-92C8-0EADFA10E9B6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55" creationId="{ACF8F09E-515E-4DCC-BFC8-69BFB7F29ED7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56" creationId="{E9B91D41-0533-4744-BC2A-233E0D93DBF8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0" creationId="{D60FFF4A-E23E-42C5-AAE6-EDB217840550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1" creationId="{A368D165-8980-4378-BF67-5483E5F2A0B4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2" creationId="{3CCFE4E8-A508-4A4E-8BDE-CF5FA8CC3D60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3" creationId="{1040B43E-58C8-4C56-80E0-FCEB9834445E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4" creationId="{ADDFF424-B6DF-4FB6-A8C5-D41525D79345}"/>
          </ac:cxnSpMkLst>
        </pc:cxnChg>
        <pc:cxnChg chg="mod">
          <ac:chgData name="Sidney Seckler" userId="73470fc2d5f88927" providerId="LiveId" clId="{E5C3A1B0-5846-4978-B922-2C3F4341FA22}" dt="2021-07-06T12:39:03.172" v="1269"/>
          <ac:cxnSpMkLst>
            <pc:docMk/>
            <pc:sldMk cId="2813696191" sldId="739"/>
            <ac:cxnSpMk id="65" creationId="{1E52E198-AEA3-45F3-834C-87B5DCFF77BC}"/>
          </ac:cxnSpMkLst>
        </pc:cxnChg>
        <pc:cxnChg chg="add mod">
          <ac:chgData name="Sidney Seckler" userId="73470fc2d5f88927" providerId="LiveId" clId="{E5C3A1B0-5846-4978-B922-2C3F4341FA22}" dt="2021-07-06T12:39:48.131" v="1274" actId="164"/>
          <ac:cxnSpMkLst>
            <pc:docMk/>
            <pc:sldMk cId="2813696191" sldId="739"/>
            <ac:cxnSpMk id="70" creationId="{62DDBB42-06FB-4DCD-B9FD-2E5769A866CD}"/>
          </ac:cxnSpMkLst>
        </pc:cxnChg>
        <pc:cxnChg chg="add mod">
          <ac:chgData name="Sidney Seckler" userId="73470fc2d5f88927" providerId="LiveId" clId="{E5C3A1B0-5846-4978-B922-2C3F4341FA22}" dt="2021-07-06T12:39:48.131" v="1274" actId="164"/>
          <ac:cxnSpMkLst>
            <pc:docMk/>
            <pc:sldMk cId="2813696191" sldId="739"/>
            <ac:cxnSpMk id="72" creationId="{89310D7E-5189-43AC-AFBD-BDCFCCDADA7B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77" creationId="{EF2D08D4-25ED-4E32-9AA7-4126E35E7282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78" creationId="{D8C0D662-6E54-49E3-990E-5B6A1DD4F3CB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79" creationId="{4C1E5EE3-2482-465D-8E8B-AD1391EFF8C8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0" creationId="{4A937213-6EE8-4E1F-8E06-910EDE69D428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1" creationId="{B6786CCE-BF51-4E8E-B43A-C6C04E46AAE8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5" creationId="{E0077DEA-3714-45BB-A830-26BBAB32D89E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6" creationId="{45365551-B06B-4705-A32D-80CF73A0DB1C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7" creationId="{E667F324-C609-48FA-B9A2-6A2CD658CE2D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8" creationId="{C0A5E9E2-2611-4B08-9F9E-D73D1C53364F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89" creationId="{F1B8B25F-6DBE-4E4B-A2B4-3898B1B1D68C}"/>
          </ac:cxnSpMkLst>
        </pc:cxnChg>
        <pc:cxnChg chg="mod">
          <ac:chgData name="Sidney Seckler" userId="73470fc2d5f88927" providerId="LiveId" clId="{E5C3A1B0-5846-4978-B922-2C3F4341FA22}" dt="2021-07-06T12:39:38.314" v="1272"/>
          <ac:cxnSpMkLst>
            <pc:docMk/>
            <pc:sldMk cId="2813696191" sldId="739"/>
            <ac:cxnSpMk id="90" creationId="{2F491245-134F-49CC-9500-5C6EAA7C1E98}"/>
          </ac:cxnSpMkLst>
        </pc:cxnChg>
        <pc:cxnChg chg="add mod">
          <ac:chgData name="Sidney Seckler" userId="73470fc2d5f88927" providerId="LiveId" clId="{E5C3A1B0-5846-4978-B922-2C3F4341FA22}" dt="2021-07-06T12:42:12.705" v="1299" actId="1076"/>
          <ac:cxnSpMkLst>
            <pc:docMk/>
            <pc:sldMk cId="2813696191" sldId="739"/>
            <ac:cxnSpMk id="95" creationId="{B83DAED6-0523-476E-AA1A-7DA5EE3962AE}"/>
          </ac:cxnSpMkLst>
        </pc:cxnChg>
      </pc:sldChg>
      <pc:sldChg chg="addSp delSp modSp add mod">
        <pc:chgData name="Sidney Seckler" userId="73470fc2d5f88927" providerId="LiveId" clId="{E5C3A1B0-5846-4978-B922-2C3F4341FA22}" dt="2021-07-06T12:43:32.536" v="1318" actId="14100"/>
        <pc:sldMkLst>
          <pc:docMk/>
          <pc:sldMk cId="3597616876" sldId="740"/>
        </pc:sldMkLst>
        <pc:spChg chg="add mod">
          <ac:chgData name="Sidney Seckler" userId="73470fc2d5f88927" providerId="LiveId" clId="{E5C3A1B0-5846-4978-B922-2C3F4341FA22}" dt="2021-07-06T12:43:06.263" v="1311" actId="1076"/>
          <ac:spMkLst>
            <pc:docMk/>
            <pc:sldMk cId="3597616876" sldId="740"/>
            <ac:spMk id="35" creationId="{0E264B36-E78A-432C-BCE7-CFBD7FFEBF84}"/>
          </ac:spMkLst>
        </pc:spChg>
        <pc:spChg chg="add mod">
          <ac:chgData name="Sidney Seckler" userId="73470fc2d5f88927" providerId="LiveId" clId="{E5C3A1B0-5846-4978-B922-2C3F4341FA22}" dt="2021-07-06T12:43:32.536" v="1318" actId="14100"/>
          <ac:spMkLst>
            <pc:docMk/>
            <pc:sldMk cId="3597616876" sldId="740"/>
            <ac:spMk id="37" creationId="{3EE9B1C6-ED09-450C-85BA-CE6EE72A195D}"/>
          </ac:spMkLst>
        </pc:spChg>
        <pc:spChg chg="del">
          <ac:chgData name="Sidney Seckler" userId="73470fc2d5f88927" providerId="LiveId" clId="{E5C3A1B0-5846-4978-B922-2C3F4341FA22}" dt="2021-07-06T12:42:28.793" v="1301" actId="478"/>
          <ac:spMkLst>
            <pc:docMk/>
            <pc:sldMk cId="3597616876" sldId="740"/>
            <ac:spMk id="93" creationId="{E86A9F8C-EF7A-421E-B047-E9C04019E2DF}"/>
          </ac:spMkLst>
        </pc:spChg>
        <pc:spChg chg="mod">
          <ac:chgData name="Sidney Seckler" userId="73470fc2d5f88927" providerId="LiveId" clId="{E5C3A1B0-5846-4978-B922-2C3F4341FA22}" dt="2021-07-06T12:42:32.925" v="1302" actId="1076"/>
          <ac:spMkLst>
            <pc:docMk/>
            <pc:sldMk cId="3597616876" sldId="740"/>
            <ac:spMk id="94" creationId="{AD5DDD3D-13CA-4CAC-8C70-2AF52233C59B}"/>
          </ac:spMkLst>
        </pc:spChg>
        <pc:cxnChg chg="mod">
          <ac:chgData name="Sidney Seckler" userId="73470fc2d5f88927" providerId="LiveId" clId="{E5C3A1B0-5846-4978-B922-2C3F4341FA22}" dt="2021-07-06T12:42:40.273" v="1304" actId="1076"/>
          <ac:cxnSpMkLst>
            <pc:docMk/>
            <pc:sldMk cId="3597616876" sldId="740"/>
            <ac:cxnSpMk id="5" creationId="{9F236A7C-5FE3-4E7E-999F-C54026C0DFAB}"/>
          </ac:cxnSpMkLst>
        </pc:cxnChg>
        <pc:cxnChg chg="mod">
          <ac:chgData name="Sidney Seckler" userId="73470fc2d5f88927" providerId="LiveId" clId="{E5C3A1B0-5846-4978-B922-2C3F4341FA22}" dt="2021-07-06T12:42:36.339" v="1303" actId="1076"/>
          <ac:cxnSpMkLst>
            <pc:docMk/>
            <pc:sldMk cId="3597616876" sldId="740"/>
            <ac:cxnSpMk id="95" creationId="{B83DAED6-0523-476E-AA1A-7DA5EE3962AE}"/>
          </ac:cxnSpMkLst>
        </pc:cxnChg>
      </pc:sldChg>
      <pc:sldChg chg="addSp delSp modSp add mod">
        <pc:chgData name="Sidney Seckler" userId="73470fc2d5f88927" providerId="LiveId" clId="{E5C3A1B0-5846-4978-B922-2C3F4341FA22}" dt="2021-07-06T12:44:50.004" v="1335" actId="1076"/>
        <pc:sldMkLst>
          <pc:docMk/>
          <pc:sldMk cId="2598930887" sldId="741"/>
        </pc:sldMkLst>
        <pc:spChg chg="add mod">
          <ac:chgData name="Sidney Seckler" userId="73470fc2d5f88927" providerId="LiveId" clId="{E5C3A1B0-5846-4978-B922-2C3F4341FA22}" dt="2021-07-06T12:44:50.004" v="1335" actId="1076"/>
          <ac:spMkLst>
            <pc:docMk/>
            <pc:sldMk cId="2598930887" sldId="741"/>
            <ac:spMk id="4" creationId="{1C60581D-1BBA-4BDA-9119-7C19C01272F2}"/>
          </ac:spMkLst>
        </pc:spChg>
        <pc:spChg chg="del">
          <ac:chgData name="Sidney Seckler" userId="73470fc2d5f88927" providerId="LiveId" clId="{E5C3A1B0-5846-4978-B922-2C3F4341FA22}" dt="2021-07-06T12:43:50.638" v="1323" actId="478"/>
          <ac:spMkLst>
            <pc:docMk/>
            <pc:sldMk cId="2598930887" sldId="741"/>
            <ac:spMk id="35" creationId="{0E264B36-E78A-432C-BCE7-CFBD7FFEBF84}"/>
          </ac:spMkLst>
        </pc:spChg>
        <pc:spChg chg="add mod">
          <ac:chgData name="Sidney Seckler" userId="73470fc2d5f88927" providerId="LiveId" clId="{E5C3A1B0-5846-4978-B922-2C3F4341FA22}" dt="2021-07-06T12:44:34.031" v="1333" actId="1076"/>
          <ac:spMkLst>
            <pc:docMk/>
            <pc:sldMk cId="2598930887" sldId="741"/>
            <ac:spMk id="36" creationId="{D6D03A34-87C9-4CD6-9D9E-CBB6F7356B49}"/>
          </ac:spMkLst>
        </pc:spChg>
        <pc:spChg chg="mod">
          <ac:chgData name="Sidney Seckler" userId="73470fc2d5f88927" providerId="LiveId" clId="{E5C3A1B0-5846-4978-B922-2C3F4341FA22}" dt="2021-07-06T12:43:54.847" v="1324" actId="1076"/>
          <ac:spMkLst>
            <pc:docMk/>
            <pc:sldMk cId="2598930887" sldId="741"/>
            <ac:spMk id="37" creationId="{3EE9B1C6-ED09-450C-85BA-CE6EE72A195D}"/>
          </ac:spMkLst>
        </pc:spChg>
        <pc:spChg chg="del">
          <ac:chgData name="Sidney Seckler" userId="73470fc2d5f88927" providerId="LiveId" clId="{E5C3A1B0-5846-4978-B922-2C3F4341FA22}" dt="2021-07-06T12:43:44.038" v="1320" actId="478"/>
          <ac:spMkLst>
            <pc:docMk/>
            <pc:sldMk cId="2598930887" sldId="741"/>
            <ac:spMk id="94" creationId="{AD5DDD3D-13CA-4CAC-8C70-2AF52233C59B}"/>
          </ac:spMkLst>
        </pc:spChg>
        <pc:cxnChg chg="del">
          <ac:chgData name="Sidney Seckler" userId="73470fc2d5f88927" providerId="LiveId" clId="{E5C3A1B0-5846-4978-B922-2C3F4341FA22}" dt="2021-07-06T12:43:48.333" v="1322" actId="478"/>
          <ac:cxnSpMkLst>
            <pc:docMk/>
            <pc:sldMk cId="2598930887" sldId="741"/>
            <ac:cxnSpMk id="5" creationId="{9F236A7C-5FE3-4E7E-999F-C54026C0DFAB}"/>
          </ac:cxnSpMkLst>
        </pc:cxnChg>
        <pc:cxnChg chg="del">
          <ac:chgData name="Sidney Seckler" userId="73470fc2d5f88927" providerId="LiveId" clId="{E5C3A1B0-5846-4978-B922-2C3F4341FA22}" dt="2021-07-06T12:43:46.262" v="1321" actId="478"/>
          <ac:cxnSpMkLst>
            <pc:docMk/>
            <pc:sldMk cId="2598930887" sldId="741"/>
            <ac:cxnSpMk id="95" creationId="{B83DAED6-0523-476E-AA1A-7DA5EE3962AE}"/>
          </ac:cxnSpMkLst>
        </pc:cxnChg>
      </pc:sldChg>
      <pc:sldChg chg="addSp delSp modSp add mod">
        <pc:chgData name="Sidney Seckler" userId="73470fc2d5f88927" providerId="LiveId" clId="{E5C3A1B0-5846-4978-B922-2C3F4341FA22}" dt="2021-07-06T12:46:29.401" v="1341" actId="1076"/>
        <pc:sldMkLst>
          <pc:docMk/>
          <pc:sldMk cId="3950642478" sldId="742"/>
        </pc:sldMkLst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37" creationId="{B9BA7387-F774-400E-A075-6CB205513FBB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38" creationId="{41FA40D1-4592-42EE-AAF2-4D08271771FB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63" creationId="{2E088986-A852-44B5-B155-D6E8782103BD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64" creationId="{3819A335-08BA-4A03-983A-361CF1F643F8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68" creationId="{1EBBBC19-F690-4A58-80E2-BCE29742CBE6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69" creationId="{40A76A1C-8D4A-42FB-B460-1FEE369C05FD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1" creationId="{FAF7D546-DA09-4820-A870-7939B8343EE1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3" creationId="{CCAFE799-B09D-4E7C-AF4D-AF49C2B6609B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4" creationId="{FF8CD7CB-B319-43A1-9DD5-B13010619DF7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5" creationId="{470D0345-F514-41A1-B900-88F0666EC85F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6" creationId="{A4E1423F-59A0-41B5-BE7D-7AADACC926C6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8" creationId="{DC14252D-6619-4532-A970-E4CD8031A64E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79" creationId="{9ABB7CD0-C459-4CE3-90CB-709CD4DB1035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82" creationId="{CDCA879E-1AFC-4540-8A53-83BE79316FF8}"/>
          </ac:spMkLst>
        </pc:spChg>
        <pc:spChg chg="mod">
          <ac:chgData name="Sidney Seckler" userId="73470fc2d5f88927" providerId="LiveId" clId="{E5C3A1B0-5846-4978-B922-2C3F4341FA22}" dt="2021-07-06T12:46:18.825" v="1338"/>
          <ac:spMkLst>
            <pc:docMk/>
            <pc:sldMk cId="3950642478" sldId="742"/>
            <ac:spMk id="83" creationId="{1C974163-1C63-4BC7-BCAB-9677FB9BC891}"/>
          </ac:spMkLst>
        </pc:spChg>
        <pc:grpChg chg="add mod">
          <ac:chgData name="Sidney Seckler" userId="73470fc2d5f88927" providerId="LiveId" clId="{E5C3A1B0-5846-4978-B922-2C3F4341FA22}" dt="2021-07-06T12:46:29.401" v="1341" actId="1076"/>
          <ac:grpSpMkLst>
            <pc:docMk/>
            <pc:sldMk cId="3950642478" sldId="742"/>
            <ac:grpSpMk id="34" creationId="{3B4AF3DE-4F7E-4C2D-A267-F4D8BBE29A6A}"/>
          </ac:grpSpMkLst>
        </pc:grpChg>
        <pc:grpChg chg="del">
          <ac:chgData name="Sidney Seckler" userId="73470fc2d5f88927" providerId="LiveId" clId="{E5C3A1B0-5846-4978-B922-2C3F4341FA22}" dt="2021-07-06T12:46:08.780" v="1337" actId="478"/>
          <ac:grpSpMkLst>
            <pc:docMk/>
            <pc:sldMk cId="3950642478" sldId="742"/>
            <ac:grpSpMk id="40" creationId="{CA211BC6-1014-4D56-B3B3-A1EDD2C71E4F}"/>
          </ac:grpSpMkLst>
        </pc:grpChg>
        <pc:grpChg chg="mod">
          <ac:chgData name="Sidney Seckler" userId="73470fc2d5f88927" providerId="LiveId" clId="{E5C3A1B0-5846-4978-B922-2C3F4341FA22}" dt="2021-07-06T12:46:18.825" v="1338"/>
          <ac:grpSpMkLst>
            <pc:docMk/>
            <pc:sldMk cId="3950642478" sldId="742"/>
            <ac:grpSpMk id="65" creationId="{AFE8A9E6-E44D-4311-9CD2-BE7BF16E584F}"/>
          </ac:grpSpMkLst>
        </pc:grp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35" creationId="{BC19AC99-6F4F-4395-8569-2BAC1A3564BC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36" creationId="{254646F0-330B-40EA-A60B-A8AAEB405B49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42" creationId="{E41620B1-0CE9-46BA-B06E-9359E8B3A0FC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43" creationId="{0CB142FB-4ECF-4763-A002-A93436AD42EA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66" creationId="{2A1A06E1-63E6-4C20-BD8D-665FCF90DB61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67" creationId="{520EC369-3E19-49EF-AE5B-B14EA5C8A1E9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70" creationId="{BA5B0238-A291-4BF7-B6F0-554B94C2A170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72" creationId="{7E042962-E582-4B64-B6E7-8A7E2E00C6A3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77" creationId="{00428652-C859-47FD-8576-950E4192357D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0" creationId="{120330FC-ECB3-4D96-A469-D51DA3BE3E13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1" creationId="{2B0CF631-D815-48A3-883D-6A966FA14F24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4" creationId="{1C614B54-0F36-49DF-99C7-17CA39973D6C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5" creationId="{17BDAEEC-AFD3-4FE1-8292-A49DD398771E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6" creationId="{478003D4-A556-4011-97B9-0C838E8E7A75}"/>
          </ac:cxnSpMkLst>
        </pc:cxnChg>
        <pc:cxnChg chg="mod">
          <ac:chgData name="Sidney Seckler" userId="73470fc2d5f88927" providerId="LiveId" clId="{E5C3A1B0-5846-4978-B922-2C3F4341FA22}" dt="2021-07-06T12:46:18.825" v="1338"/>
          <ac:cxnSpMkLst>
            <pc:docMk/>
            <pc:sldMk cId="3950642478" sldId="742"/>
            <ac:cxnSpMk id="87" creationId="{D3854E1A-A7AD-429F-B7A7-F3CCA78EA6DE}"/>
          </ac:cxnSpMkLst>
        </pc:cxnChg>
      </pc:sldChg>
      <pc:sldChg chg="addSp delSp modSp add mod">
        <pc:chgData name="Sidney Seckler" userId="73470fc2d5f88927" providerId="LiveId" clId="{E5C3A1B0-5846-4978-B922-2C3F4341FA22}" dt="2021-07-06T12:48:03.128" v="1352" actId="14100"/>
        <pc:sldMkLst>
          <pc:docMk/>
          <pc:sldMk cId="1191485178" sldId="743"/>
        </pc:sldMkLst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45" creationId="{679E931C-E43C-4592-8A56-E33AFDFA4BBD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46" creationId="{3A3A3192-E0B9-4894-9005-8EE203249FC9}"/>
          </ac:spMkLst>
        </pc:spChg>
        <pc:spChg chg="mod">
          <ac:chgData name="Sidney Seckler" userId="73470fc2d5f88927" providerId="LiveId" clId="{E5C3A1B0-5846-4978-B922-2C3F4341FA22}" dt="2021-07-06T12:47:51.285" v="1350" actId="1076"/>
          <ac:spMkLst>
            <pc:docMk/>
            <pc:sldMk cId="1191485178" sldId="743"/>
            <ac:spMk id="47" creationId="{6AF30230-54B4-4732-B544-418692653A43}"/>
          </ac:spMkLst>
        </pc:spChg>
        <pc:spChg chg="mod">
          <ac:chgData name="Sidney Seckler" userId="73470fc2d5f88927" providerId="LiveId" clId="{E5C3A1B0-5846-4978-B922-2C3F4341FA22}" dt="2021-07-06T12:47:56.833" v="1351" actId="1076"/>
          <ac:spMkLst>
            <pc:docMk/>
            <pc:sldMk cId="1191485178" sldId="743"/>
            <ac:spMk id="48" creationId="{211C4BBA-A3FB-4C2D-835C-D6DADD538848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0" creationId="{7F8EC23D-A490-4C35-8A1D-DF41A2D333A9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2" creationId="{59D0253A-CDB8-4881-9494-4343FE6A535D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3" creationId="{388F5932-A570-4521-8493-34AF4679F174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4" creationId="{A0BB4564-90C8-427E-B70F-EA6FA5190DA4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5" creationId="{C7F0397F-1ACB-4822-88AB-F5A01BD5C062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59" creationId="{989C4B9D-BA4D-4181-BB31-41C40A7EC571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60" creationId="{30BABEBD-C350-4577-8D8F-100ED7745D85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61" creationId="{206CCA9B-7351-4C0F-8C3B-5D01170DD286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88" creationId="{C7172DE6-5982-4BAA-BDB0-DD61092E6097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90" creationId="{088B2906-7BCA-4649-9157-0F481B0790FA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96" creationId="{4C7731A1-3ABC-4CA0-B1D7-4AA27F041175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98" creationId="{70B37869-CA9F-42DB-A3AF-9B6A3C978A3F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105" creationId="{EE1C145C-FAB2-4D74-A2B7-FB7ED2727DE7}"/>
          </ac:spMkLst>
        </pc:spChg>
        <pc:spChg chg="mod">
          <ac:chgData name="Sidney Seckler" userId="73470fc2d5f88927" providerId="LiveId" clId="{E5C3A1B0-5846-4978-B922-2C3F4341FA22}" dt="2021-07-06T12:47:25.495" v="1344"/>
          <ac:spMkLst>
            <pc:docMk/>
            <pc:sldMk cId="1191485178" sldId="743"/>
            <ac:spMk id="106" creationId="{5E19943D-FCAE-4CDB-952A-B49D729BE996}"/>
          </ac:spMkLst>
        </pc:spChg>
        <pc:grpChg chg="del">
          <ac:chgData name="Sidney Seckler" userId="73470fc2d5f88927" providerId="LiveId" clId="{E5C3A1B0-5846-4978-B922-2C3F4341FA22}" dt="2021-07-06T12:46:53.859" v="1343" actId="478"/>
          <ac:grpSpMkLst>
            <pc:docMk/>
            <pc:sldMk cId="1191485178" sldId="743"/>
            <ac:grpSpMk id="34" creationId="{3B4AF3DE-4F7E-4C2D-A267-F4D8BBE29A6A}"/>
          </ac:grpSpMkLst>
        </pc:grpChg>
        <pc:grpChg chg="add mod">
          <ac:chgData name="Sidney Seckler" userId="73470fc2d5f88927" providerId="LiveId" clId="{E5C3A1B0-5846-4978-B922-2C3F4341FA22}" dt="2021-07-06T12:48:03.128" v="1352" actId="14100"/>
          <ac:grpSpMkLst>
            <pc:docMk/>
            <pc:sldMk cId="1191485178" sldId="743"/>
            <ac:grpSpMk id="40" creationId="{53E87606-0696-461F-8027-54586070ABDA}"/>
          </ac:grpSpMkLst>
        </pc:grpChg>
        <pc:grpChg chg="mod">
          <ac:chgData name="Sidney Seckler" userId="73470fc2d5f88927" providerId="LiveId" clId="{E5C3A1B0-5846-4978-B922-2C3F4341FA22}" dt="2021-07-06T12:47:25.495" v="1344"/>
          <ac:grpSpMkLst>
            <pc:docMk/>
            <pc:sldMk cId="1191485178" sldId="743"/>
            <ac:grpSpMk id="56" creationId="{DAFDCAAF-83AA-407D-AB41-0E40730F91E6}"/>
          </ac:grpSpMkLst>
        </pc:grpChg>
        <pc:grpChg chg="mod">
          <ac:chgData name="Sidney Seckler" userId="73470fc2d5f88927" providerId="LiveId" clId="{E5C3A1B0-5846-4978-B922-2C3F4341FA22}" dt="2021-07-06T12:47:25.495" v="1344"/>
          <ac:grpSpMkLst>
            <pc:docMk/>
            <pc:sldMk cId="1191485178" sldId="743"/>
            <ac:grpSpMk id="97" creationId="{3A19F3CE-7040-4C96-AE12-7944E8B704A8}"/>
          </ac:grpSpMkLst>
        </pc:grp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41" creationId="{039772E4-B921-4CD9-B57E-AE15A47500B4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44" creationId="{45A3B994-0C4C-471D-8419-AA10076132D0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49" creationId="{8B86BAEC-D9AF-4CE6-98D4-8855DA2A103F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51" creationId="{0F7C59B7-0077-474F-8390-DC991222AE19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57" creationId="{502B3F49-AFC0-48FF-B04D-B7F335A93551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58" creationId="{695C84EF-5EC3-4E16-B41E-F9681D7A65B0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62" creationId="{EEF8A5F9-854C-41B1-A69B-2D5E848F1709}"/>
          </ac:cxnSpMkLst>
        </pc:cxnChg>
        <pc:cxnChg chg="mod">
          <ac:chgData name="Sidney Seckler" userId="73470fc2d5f88927" providerId="LiveId" clId="{E5C3A1B0-5846-4978-B922-2C3F4341FA22}" dt="2021-07-06T12:46:53.859" v="1343" actId="478"/>
          <ac:cxnSpMkLst>
            <pc:docMk/>
            <pc:sldMk cId="1191485178" sldId="743"/>
            <ac:cxnSpMk id="81" creationId="{2B0CF631-D815-48A3-883D-6A966FA14F24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89" creationId="{8816D3E5-398E-4AF6-921E-A9B1E9E26C57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1" creationId="{F91EC104-3284-4A62-BBCD-F730FA83E035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2" creationId="{510F49CA-DC80-4C09-9C4F-E4BB07DA22EF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3" creationId="{1AAF7F17-8C40-4FFE-AADD-E236B793658C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4" creationId="{47539843-C36D-45DB-9C00-A8AFA77E2FC6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5" creationId="{6AD4AE4A-699C-4571-9BC0-19D4DDD56FB5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99" creationId="{418899DA-B634-4BFB-BCDF-A894D0D44933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100" creationId="{C2169AB5-735F-4062-ABDB-7CCB66F1F8E5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101" creationId="{B99C8698-6389-4F74-8723-38129785A858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102" creationId="{E0527A70-D7C4-4A70-AA37-A42F93CCD545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103" creationId="{0A501D8D-8682-4245-A716-B95BDBDC139A}"/>
          </ac:cxnSpMkLst>
        </pc:cxnChg>
        <pc:cxnChg chg="mod">
          <ac:chgData name="Sidney Seckler" userId="73470fc2d5f88927" providerId="LiveId" clId="{E5C3A1B0-5846-4978-B922-2C3F4341FA22}" dt="2021-07-06T12:47:25.495" v="1344"/>
          <ac:cxnSpMkLst>
            <pc:docMk/>
            <pc:sldMk cId="1191485178" sldId="743"/>
            <ac:cxnSpMk id="104" creationId="{654BA905-A877-4E88-8A9E-015DB6B9BB92}"/>
          </ac:cxnSpMkLst>
        </pc:cxnChg>
      </pc:sldChg>
      <pc:sldChg chg="delSp add mod">
        <pc:chgData name="Sidney Seckler" userId="73470fc2d5f88927" providerId="LiveId" clId="{E5C3A1B0-5846-4978-B922-2C3F4341FA22}" dt="2021-07-06T12:48:28.828" v="1354" actId="478"/>
        <pc:sldMkLst>
          <pc:docMk/>
          <pc:sldMk cId="2214536279" sldId="744"/>
        </pc:sldMkLst>
        <pc:cxnChg chg="del">
          <ac:chgData name="Sidney Seckler" userId="73470fc2d5f88927" providerId="LiveId" clId="{E5C3A1B0-5846-4978-B922-2C3F4341FA22}" dt="2021-07-06T12:48:28.828" v="1354" actId="478"/>
          <ac:cxnSpMkLst>
            <pc:docMk/>
            <pc:sldMk cId="2214536279" sldId="744"/>
            <ac:cxnSpMk id="95" creationId="{B83DAED6-0523-476E-AA1A-7DA5EE3962AE}"/>
          </ac:cxnSpMkLst>
        </pc:cxnChg>
      </pc:sldChg>
      <pc:sldChg chg="addSp delSp modSp add mod">
        <pc:chgData name="Sidney Seckler" userId="73470fc2d5f88927" providerId="LiveId" clId="{E5C3A1B0-5846-4978-B922-2C3F4341FA22}" dt="2021-07-06T12:50:25.430" v="1374" actId="1076"/>
        <pc:sldMkLst>
          <pc:docMk/>
          <pc:sldMk cId="1002104392" sldId="745"/>
        </pc:sldMkLst>
        <pc:spChg chg="add mod">
          <ac:chgData name="Sidney Seckler" userId="73470fc2d5f88927" providerId="LiveId" clId="{E5C3A1B0-5846-4978-B922-2C3F4341FA22}" dt="2021-07-06T12:49:50.257" v="1369" actId="1076"/>
          <ac:spMkLst>
            <pc:docMk/>
            <pc:sldMk cId="1002104392" sldId="745"/>
            <ac:spMk id="34" creationId="{6D99031F-A24B-424F-9F6F-5C8380AD1749}"/>
          </ac:spMkLst>
        </pc:spChg>
        <pc:spChg chg="add mod">
          <ac:chgData name="Sidney Seckler" userId="73470fc2d5f88927" providerId="LiveId" clId="{E5C3A1B0-5846-4978-B922-2C3F4341FA22}" dt="2021-07-06T12:50:25.430" v="1374" actId="1076"/>
          <ac:spMkLst>
            <pc:docMk/>
            <pc:sldMk cId="1002104392" sldId="745"/>
            <ac:spMk id="36" creationId="{856AC855-8269-4AFA-BDBE-C560D2374EE8}"/>
          </ac:spMkLst>
        </pc:spChg>
        <pc:spChg chg="del">
          <ac:chgData name="Sidney Seckler" userId="73470fc2d5f88927" providerId="LiveId" clId="{E5C3A1B0-5846-4978-B922-2C3F4341FA22}" dt="2021-07-06T12:48:40.577" v="1356" actId="478"/>
          <ac:spMkLst>
            <pc:docMk/>
            <pc:sldMk cId="1002104392" sldId="745"/>
            <ac:spMk id="93" creationId="{E86A9F8C-EF7A-421E-B047-E9C04019E2DF}"/>
          </ac:spMkLst>
        </pc:spChg>
        <pc:spChg chg="mod">
          <ac:chgData name="Sidney Seckler" userId="73470fc2d5f88927" providerId="LiveId" clId="{E5C3A1B0-5846-4978-B922-2C3F4341FA22}" dt="2021-07-06T12:49:32.170" v="1366" actId="1076"/>
          <ac:spMkLst>
            <pc:docMk/>
            <pc:sldMk cId="1002104392" sldId="745"/>
            <ac:spMk id="94" creationId="{AD5DDD3D-13CA-4CAC-8C70-2AF52233C59B}"/>
          </ac:spMkLst>
        </pc:spChg>
        <pc:cxnChg chg="mod">
          <ac:chgData name="Sidney Seckler" userId="73470fc2d5f88927" providerId="LiveId" clId="{E5C3A1B0-5846-4978-B922-2C3F4341FA22}" dt="2021-07-06T12:49:34.560" v="1367" actId="1076"/>
          <ac:cxnSpMkLst>
            <pc:docMk/>
            <pc:sldMk cId="1002104392" sldId="745"/>
            <ac:cxnSpMk id="5" creationId="{9F236A7C-5FE3-4E7E-999F-C54026C0DFAB}"/>
          </ac:cxnSpMkLst>
        </pc:cxnChg>
      </pc:sldChg>
      <pc:sldChg chg="addSp delSp modSp add mod">
        <pc:chgData name="Sidney Seckler" userId="73470fc2d5f88927" providerId="LiveId" clId="{E5C3A1B0-5846-4978-B922-2C3F4341FA22}" dt="2021-07-06T12:51:41.024" v="1392" actId="1076"/>
        <pc:sldMkLst>
          <pc:docMk/>
          <pc:sldMk cId="1157793457" sldId="746"/>
        </pc:sldMkLst>
        <pc:spChg chg="del">
          <ac:chgData name="Sidney Seckler" userId="73470fc2d5f88927" providerId="LiveId" clId="{E5C3A1B0-5846-4978-B922-2C3F4341FA22}" dt="2021-07-06T12:50:44.265" v="1378" actId="478"/>
          <ac:spMkLst>
            <pc:docMk/>
            <pc:sldMk cId="1157793457" sldId="746"/>
            <ac:spMk id="34" creationId="{6D99031F-A24B-424F-9F6F-5C8380AD1749}"/>
          </ac:spMkLst>
        </pc:spChg>
        <pc:spChg chg="add mod">
          <ac:chgData name="Sidney Seckler" userId="73470fc2d5f88927" providerId="LiveId" clId="{E5C3A1B0-5846-4978-B922-2C3F4341FA22}" dt="2021-07-06T12:51:41.024" v="1392" actId="1076"/>
          <ac:spMkLst>
            <pc:docMk/>
            <pc:sldMk cId="1157793457" sldId="746"/>
            <ac:spMk id="35" creationId="{99EEAC4C-637D-46E0-A6B8-13973A4D5666}"/>
          </ac:spMkLst>
        </pc:spChg>
        <pc:spChg chg="mod">
          <ac:chgData name="Sidney Seckler" userId="73470fc2d5f88927" providerId="LiveId" clId="{E5C3A1B0-5846-4978-B922-2C3F4341FA22}" dt="2021-07-06T12:51:37.912" v="1391" actId="1076"/>
          <ac:spMkLst>
            <pc:docMk/>
            <pc:sldMk cId="1157793457" sldId="746"/>
            <ac:spMk id="36" creationId="{856AC855-8269-4AFA-BDBE-C560D2374EE8}"/>
          </ac:spMkLst>
        </pc:spChg>
        <pc:spChg chg="add mod">
          <ac:chgData name="Sidney Seckler" userId="73470fc2d5f88927" providerId="LiveId" clId="{E5C3A1B0-5846-4978-B922-2C3F4341FA22}" dt="2021-07-06T12:51:33.842" v="1389" actId="1076"/>
          <ac:spMkLst>
            <pc:docMk/>
            <pc:sldMk cId="1157793457" sldId="746"/>
            <ac:spMk id="37" creationId="{D62DA77D-8D83-4A6C-89B6-432ADD5701C3}"/>
          </ac:spMkLst>
        </pc:spChg>
        <pc:spChg chg="del">
          <ac:chgData name="Sidney Seckler" userId="73470fc2d5f88927" providerId="LiveId" clId="{E5C3A1B0-5846-4978-B922-2C3F4341FA22}" dt="2021-07-06T12:50:39.869" v="1376" actId="478"/>
          <ac:spMkLst>
            <pc:docMk/>
            <pc:sldMk cId="1157793457" sldId="746"/>
            <ac:spMk id="94" creationId="{AD5DDD3D-13CA-4CAC-8C70-2AF52233C59B}"/>
          </ac:spMkLst>
        </pc:spChg>
        <pc:grpChg chg="mod">
          <ac:chgData name="Sidney Seckler" userId="73470fc2d5f88927" providerId="LiveId" clId="{E5C3A1B0-5846-4978-B922-2C3F4341FA22}" dt="2021-07-06T12:51:30.095" v="1388" actId="1076"/>
          <ac:grpSpMkLst>
            <pc:docMk/>
            <pc:sldMk cId="1157793457" sldId="746"/>
            <ac:grpSpMk id="2" creationId="{030FAF6A-F416-455E-9E43-78F299B117DC}"/>
          </ac:grpSpMkLst>
        </pc:grpChg>
        <pc:cxnChg chg="del">
          <ac:chgData name="Sidney Seckler" userId="73470fc2d5f88927" providerId="LiveId" clId="{E5C3A1B0-5846-4978-B922-2C3F4341FA22}" dt="2021-07-06T12:50:42.001" v="1377" actId="478"/>
          <ac:cxnSpMkLst>
            <pc:docMk/>
            <pc:sldMk cId="1157793457" sldId="746"/>
            <ac:cxnSpMk id="5" creationId="{9F236A7C-5FE3-4E7E-999F-C54026C0DFAB}"/>
          </ac:cxnSpMkLst>
        </pc:cxnChg>
      </pc:sldChg>
    </pc:docChg>
  </pc:docChgLst>
  <pc:docChgLst>
    <pc:chgData name="Sidney Seckler" userId="73470fc2d5f88927" providerId="LiveId" clId="{E451AAF5-2A54-4459-A780-52F38250C78E}"/>
    <pc:docChg chg="custSel addSld modSld">
      <pc:chgData name="Sidney Seckler" userId="73470fc2d5f88927" providerId="LiveId" clId="{E451AAF5-2A54-4459-A780-52F38250C78E}" dt="2019-02-17T01:01:35.081" v="2461" actId="11529"/>
      <pc:docMkLst>
        <pc:docMk/>
      </pc:docMkLst>
      <pc:sldChg chg="modSp">
        <pc:chgData name="Sidney Seckler" userId="73470fc2d5f88927" providerId="LiveId" clId="{E451AAF5-2A54-4459-A780-52F38250C78E}" dt="2019-02-16T22:45:34.359" v="229" actId="20577"/>
        <pc:sldMkLst>
          <pc:docMk/>
          <pc:sldMk cId="0" sldId="258"/>
        </pc:sldMkLst>
        <pc:spChg chg="mod">
          <ac:chgData name="Sidney Seckler" userId="73470fc2d5f88927" providerId="LiveId" clId="{E451AAF5-2A54-4459-A780-52F38250C78E}" dt="2019-02-16T22:45:34.359" v="229" actId="20577"/>
          <ac:spMkLst>
            <pc:docMk/>
            <pc:sldMk cId="0" sldId="258"/>
            <ac:spMk id="4100" creationId="{E5CC45C3-CF65-4286-AA07-1D8008364C0B}"/>
          </ac:spMkLst>
        </pc:spChg>
      </pc:sldChg>
      <pc:sldChg chg="modSp">
        <pc:chgData name="Sidney Seckler" userId="73470fc2d5f88927" providerId="LiveId" clId="{E451AAF5-2A54-4459-A780-52F38250C78E}" dt="2019-02-16T22:45:17.741" v="217" actId="6549"/>
        <pc:sldMkLst>
          <pc:docMk/>
          <pc:sldMk cId="111140260" sldId="519"/>
        </pc:sldMkLst>
        <pc:spChg chg="mod">
          <ac:chgData name="Sidney Seckler" userId="73470fc2d5f88927" providerId="LiveId" clId="{E451AAF5-2A54-4459-A780-52F38250C78E}" dt="2019-02-16T22:45:17.741" v="217" actId="6549"/>
          <ac:spMkLst>
            <pc:docMk/>
            <pc:sldMk cId="111140260" sldId="519"/>
            <ac:spMk id="4100" creationId="{E5CC45C3-CF65-4286-AA07-1D8008364C0B}"/>
          </ac:spMkLst>
        </pc:spChg>
      </pc:sldChg>
      <pc:sldChg chg="modSp">
        <pc:chgData name="Sidney Seckler" userId="73470fc2d5f88927" providerId="LiveId" clId="{E451AAF5-2A54-4459-A780-52F38250C78E}" dt="2019-02-16T22:52:30.665" v="356" actId="20577"/>
        <pc:sldMkLst>
          <pc:docMk/>
          <pc:sldMk cId="672471014" sldId="527"/>
        </pc:sldMkLst>
        <pc:spChg chg="mod">
          <ac:chgData name="Sidney Seckler" userId="73470fc2d5f88927" providerId="LiveId" clId="{E451AAF5-2A54-4459-A780-52F38250C78E}" dt="2019-02-16T22:52:30.665" v="356" actId="20577"/>
          <ac:spMkLst>
            <pc:docMk/>
            <pc:sldMk cId="672471014" sldId="527"/>
            <ac:spMk id="7" creationId="{F053D0CB-DB61-4E11-912B-D78C8FA8AA4D}"/>
          </ac:spMkLst>
        </pc:spChg>
      </pc:sldChg>
      <pc:sldChg chg="addSp delSp modSp add">
        <pc:chgData name="Sidney Seckler" userId="73470fc2d5f88927" providerId="LiveId" clId="{E451AAF5-2A54-4459-A780-52F38250C78E}" dt="2019-02-16T23:12:33.161" v="728" actId="14100"/>
        <pc:sldMkLst>
          <pc:docMk/>
          <pc:sldMk cId="3792605575" sldId="560"/>
        </pc:sldMkLst>
        <pc:spChg chg="mod">
          <ac:chgData name="Sidney Seckler" userId="73470fc2d5f88927" providerId="LiveId" clId="{E451AAF5-2A54-4459-A780-52F38250C78E}" dt="2019-02-16T23:12:33.161" v="728" actId="14100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E451AAF5-2A54-4459-A780-52F38250C78E}" dt="2019-02-16T22:51:01.518" v="323" actId="478"/>
          <ac:spMkLst>
            <pc:docMk/>
            <pc:sldMk cId="3792605575" sldId="560"/>
            <ac:spMk id="4" creationId="{6ADE9D60-3595-42EF-8753-6DFF4ACD7A89}"/>
          </ac:spMkLst>
        </pc:spChg>
        <pc:spChg chg="del">
          <ac:chgData name="Sidney Seckler" userId="73470fc2d5f88927" providerId="LiveId" clId="{E451AAF5-2A54-4459-A780-52F38250C78E}" dt="2019-02-16T22:50:58.036" v="322" actId="478"/>
          <ac:spMkLst>
            <pc:docMk/>
            <pc:sldMk cId="3792605575" sldId="560"/>
            <ac:spMk id="7" creationId="{95FBA2D0-4187-46E9-A5AC-FBA6D391F85C}"/>
          </ac:spMkLst>
        </pc:spChg>
        <pc:spChg chg="add">
          <ac:chgData name="Sidney Seckler" userId="73470fc2d5f88927" providerId="LiveId" clId="{E451AAF5-2A54-4459-A780-52F38250C78E}" dt="2019-02-16T22:51:02.815" v="324"/>
          <ac:spMkLst>
            <pc:docMk/>
            <pc:sldMk cId="3792605575" sldId="560"/>
            <ac:spMk id="8" creationId="{163FEEE3-058C-4EA8-8CE2-C119ED100EA5}"/>
          </ac:spMkLst>
        </pc:spChg>
      </pc:sldChg>
    </pc:docChg>
  </pc:docChgLst>
  <pc:docChgLst>
    <pc:chgData name="Sidney Seckler" userId="73470fc2d5f88927" providerId="LiveId" clId="{834AD62A-0CD7-4AD9-891C-F95B20488CF2}"/>
    <pc:docChg chg="undo custSel addSld delSld modSld sldOrd">
      <pc:chgData name="Sidney Seckler" userId="73470fc2d5f88927" providerId="LiveId" clId="{834AD62A-0CD7-4AD9-891C-F95B20488CF2}" dt="2019-02-12T16:19:20.188" v="5859" actId="20577"/>
      <pc:docMkLst>
        <pc:docMk/>
      </pc:docMkLst>
      <pc:sldChg chg="addSp delSp modSp">
        <pc:chgData name="Sidney Seckler" userId="73470fc2d5f88927" providerId="LiveId" clId="{834AD62A-0CD7-4AD9-891C-F95B20488CF2}" dt="2019-02-12T16:03:51.676" v="5554"/>
        <pc:sldMkLst>
          <pc:docMk/>
          <pc:sldMk cId="0" sldId="392"/>
        </pc:sldMkLst>
        <pc:picChg chg="add del mod">
          <ac:chgData name="Sidney Seckler" userId="73470fc2d5f88927" providerId="LiveId" clId="{834AD62A-0CD7-4AD9-891C-F95B20488CF2}" dt="2019-02-12T14:50:15.795" v="3610"/>
          <ac:picMkLst>
            <pc:docMk/>
            <pc:sldMk cId="0" sldId="392"/>
            <ac:picMk id="12290" creationId="{BE1F5DE0-269A-47A0-8EE7-8613DCF4544F}"/>
          </ac:picMkLst>
        </pc:picChg>
        <pc:picChg chg="add del">
          <ac:chgData name="Sidney Seckler" userId="73470fc2d5f88927" providerId="LiveId" clId="{834AD62A-0CD7-4AD9-891C-F95B20488CF2}" dt="2019-02-12T16:03:51.676" v="5554"/>
          <ac:picMkLst>
            <pc:docMk/>
            <pc:sldMk cId="0" sldId="392"/>
            <ac:picMk id="12292" creationId="{37A4ACD5-8D5E-4B44-ACBB-67C94B617C81}"/>
          </ac:picMkLst>
        </pc:picChg>
      </pc:sldChg>
      <pc:sldChg chg="modSp add ord">
        <pc:chgData name="Sidney Seckler" userId="73470fc2d5f88927" providerId="LiveId" clId="{834AD62A-0CD7-4AD9-891C-F95B20488CF2}" dt="2019-02-12T12:18:11.013" v="1724"/>
        <pc:sldMkLst>
          <pc:docMk/>
          <pc:sldMk cId="0" sldId="448"/>
        </pc:sldMkLst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7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3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3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3" creationId="{00000000-0000-0000-0000-000000000000}"/>
          </ac:spMkLst>
        </pc:spChg>
        <pc:grpChg chg="mod">
          <ac:chgData name="Sidney Seckler" userId="73470fc2d5f88927" providerId="LiveId" clId="{834AD62A-0CD7-4AD9-891C-F95B20488CF2}" dt="2019-02-12T12:17:45.868" v="1721"/>
          <ac:grpSpMkLst>
            <pc:docMk/>
            <pc:sldMk cId="0" sldId="448"/>
            <ac:grpSpMk id="43013" creationId="{00000000-0000-0000-0000-000000000000}"/>
          </ac:grpSpMkLst>
        </pc:grpChg>
        <pc:grpChg chg="mod">
          <ac:chgData name="Sidney Seckler" userId="73470fc2d5f88927" providerId="LiveId" clId="{834AD62A-0CD7-4AD9-891C-F95B20488CF2}" dt="2019-02-12T12:17:45.868" v="1721"/>
          <ac:grpSpMkLst>
            <pc:docMk/>
            <pc:sldMk cId="0" sldId="448"/>
            <ac:grpSpMk id="43014" creationId="{00000000-0000-0000-0000-000000000000}"/>
          </ac:grpSpMkLst>
        </pc:grpChg>
      </pc:sldChg>
      <pc:sldChg chg="modSp add ord">
        <pc:chgData name="Sidney Seckler" userId="73470fc2d5f88927" providerId="LiveId" clId="{834AD62A-0CD7-4AD9-891C-F95B20488CF2}" dt="2019-02-12T12:18:13.051" v="1725"/>
        <pc:sldMkLst>
          <pc:docMk/>
          <pc:sldMk cId="0" sldId="449"/>
        </pc:sldMkLst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4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7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5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5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4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5" creationId="{00000000-0000-0000-0000-000000000000}"/>
          </ac:spMkLst>
        </pc:spChg>
        <pc:grpChg chg="mod">
          <ac:chgData name="Sidney Seckler" userId="73470fc2d5f88927" providerId="LiveId" clId="{834AD62A-0CD7-4AD9-891C-F95B20488CF2}" dt="2019-02-12T12:18:01.710" v="1723"/>
          <ac:grpSpMkLst>
            <pc:docMk/>
            <pc:sldMk cId="0" sldId="449"/>
            <ac:grpSpMk id="45061" creationId="{00000000-0000-0000-0000-000000000000}"/>
          </ac:grpSpMkLst>
        </pc:grpChg>
        <pc:grpChg chg="mod">
          <ac:chgData name="Sidney Seckler" userId="73470fc2d5f88927" providerId="LiveId" clId="{834AD62A-0CD7-4AD9-891C-F95B20488CF2}" dt="2019-02-12T12:18:01.710" v="1723"/>
          <ac:grpSpMkLst>
            <pc:docMk/>
            <pc:sldMk cId="0" sldId="449"/>
            <ac:grpSpMk id="45062" creationId="{00000000-0000-0000-0000-000000000000}"/>
          </ac:grpSpMkLst>
        </pc:grpChg>
      </pc:sldChg>
      <pc:sldChg chg="addSp delSp modSp add ord">
        <pc:chgData name="Sidney Seckler" userId="73470fc2d5f88927" providerId="LiveId" clId="{834AD62A-0CD7-4AD9-891C-F95B20488CF2}" dt="2019-02-12T12:15:54.629" v="1714" actId="207"/>
        <pc:sldMkLst>
          <pc:docMk/>
          <pc:sldMk cId="0" sldId="503"/>
        </pc:sldMkLst>
        <pc:spChg chg="add del mod">
          <ac:chgData name="Sidney Seckler" userId="73470fc2d5f88927" providerId="LiveId" clId="{834AD62A-0CD7-4AD9-891C-F95B20488CF2}" dt="2019-02-12T12:13:35.774" v="1683" actId="478"/>
          <ac:spMkLst>
            <pc:docMk/>
            <pc:sldMk cId="0" sldId="503"/>
            <ac:spMk id="3" creationId="{6E9FBA98-A477-4292-8F6F-77809064C2F7}"/>
          </ac:spMkLst>
        </pc:spChg>
        <pc:spChg chg="add">
          <ac:chgData name="Sidney Seckler" userId="73470fc2d5f88927" providerId="LiveId" clId="{834AD62A-0CD7-4AD9-891C-F95B20488CF2}" dt="2019-02-12T12:13:45.413" v="1684"/>
          <ac:spMkLst>
            <pc:docMk/>
            <pc:sldMk cId="0" sldId="503"/>
            <ac:spMk id="23" creationId="{1BE59976-5EBB-4FCA-871A-7747BBD84038}"/>
          </ac:spMkLst>
        </pc:spChg>
        <pc:spChg chg="add mod">
          <ac:chgData name="Sidney Seckler" userId="73470fc2d5f88927" providerId="LiveId" clId="{834AD62A-0CD7-4AD9-891C-F95B20488CF2}" dt="2019-02-12T12:15:54.629" v="1714" actId="207"/>
          <ac:spMkLst>
            <pc:docMk/>
            <pc:sldMk cId="0" sldId="503"/>
            <ac:spMk id="24" creationId="{579E8C47-4089-4FB3-A835-D5DDA91FE318}"/>
          </ac:spMkLst>
        </pc:spChg>
        <pc:spChg chg="del">
          <ac:chgData name="Sidney Seckler" userId="73470fc2d5f88927" providerId="LiveId" clId="{834AD62A-0CD7-4AD9-891C-F95B20488CF2}" dt="2019-02-12T12:13:32.442" v="1682" actId="478"/>
          <ac:spMkLst>
            <pc:docMk/>
            <pc:sldMk cId="0" sldId="503"/>
            <ac:spMk id="317443" creationId="{0C965BB5-F509-45DA-81C8-B765A33EF28A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1" creationId="{F0670096-8223-4FC1-ABB3-6D90B26A4F12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2" creationId="{60BEF217-7B8B-4C3A-BBC6-B9BEC19CED09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3" creationId="{54C2DAE9-CD12-4443-8C44-018117BE7862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6" creationId="{A1331C2A-640C-40BF-B06C-49046CAD56F5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7" creationId="{1377C2FA-1017-471A-8825-E3C12A6D6031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0" creationId="{47C83CC2-ECF5-4DA9-B66D-5FD1774BA688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1" creationId="{D457F527-639F-420D-8AA6-20AC88D810A0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4" creationId="{74F4F54F-9FF3-494A-9E12-C2016539E9F6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5" creationId="{C9998373-0584-4C02-9EB9-AE01707F04EA}"/>
          </ac:spMkLst>
        </pc:sp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1" creationId="{1D8A5FAA-2A44-48C5-8D13-13150816DA24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2" creationId="{CE500B96-E424-42F3-8963-054838A90702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5" creationId="{F13BE11A-042C-49D9-8938-AF86D4EA73DD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6" creationId="{F8931E51-680F-4DBF-AEDA-D9384F5DD9F9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9" creationId="{372C1BDE-5A01-41FE-A3CD-949EFED9BA4C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0" creationId="{0FFBA367-4C5C-4059-BA22-4A1EB7F450C1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3" creationId="{7DA8F5F9-CD33-4673-B820-F92EEF382F50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4" creationId="{6F38F2E5-2F4F-413B-AB50-05E83EEBB241}"/>
          </ac:cxnSpMkLst>
        </pc:cxnChg>
      </pc:sldChg>
      <pc:sldChg chg="addSp delSp modSp add">
        <pc:chgData name="Sidney Seckler" userId="73470fc2d5f88927" providerId="LiveId" clId="{834AD62A-0CD7-4AD9-891C-F95B20488CF2}" dt="2019-02-12T13:11:30.739" v="2093" actId="20577"/>
        <pc:sldMkLst>
          <pc:docMk/>
          <pc:sldMk cId="672471014" sldId="527"/>
        </pc:sldMkLst>
        <pc:spChg chg="add del mod">
          <ac:chgData name="Sidney Seckler" userId="73470fc2d5f88927" providerId="LiveId" clId="{834AD62A-0CD7-4AD9-891C-F95B20488CF2}" dt="2019-02-12T12:10:18.624" v="1676" actId="478"/>
          <ac:spMkLst>
            <pc:docMk/>
            <pc:sldMk cId="672471014" sldId="527"/>
            <ac:spMk id="3" creationId="{6312A684-282F-4204-B24A-20E79866B5C7}"/>
          </ac:spMkLst>
        </pc:spChg>
        <pc:spChg chg="del">
          <ac:chgData name="Sidney Seckler" userId="73470fc2d5f88927" providerId="LiveId" clId="{834AD62A-0CD7-4AD9-891C-F95B20488CF2}" dt="2019-02-12T12:10:16.090" v="1675" actId="478"/>
          <ac:spMkLst>
            <pc:docMk/>
            <pc:sldMk cId="672471014" sldId="527"/>
            <ac:spMk id="4" creationId="{4FF13F45-9DD3-4873-9F82-038A3636064B}"/>
          </ac:spMkLst>
        </pc:spChg>
        <pc:spChg chg="add mod">
          <ac:chgData name="Sidney Seckler" userId="73470fc2d5f88927" providerId="LiveId" clId="{834AD62A-0CD7-4AD9-891C-F95B20488CF2}" dt="2019-02-12T13:11:30.739" v="2093" actId="20577"/>
          <ac:spMkLst>
            <pc:docMk/>
            <pc:sldMk cId="672471014" sldId="527"/>
            <ac:spMk id="7" creationId="{F053D0CB-DB61-4E11-912B-D78C8FA8AA4D}"/>
          </ac:spMkLst>
        </pc:spChg>
        <pc:spChg chg="mod">
          <ac:chgData name="Sidney Seckler" userId="73470fc2d5f88927" providerId="LiveId" clId="{834AD62A-0CD7-4AD9-891C-F95B20488CF2}" dt="2019-02-12T12:13:02.459" v="1679" actId="14100"/>
          <ac:spMkLst>
            <pc:docMk/>
            <pc:sldMk cId="672471014" sldId="527"/>
            <ac:spMk id="304131" creationId="{3FD46931-1260-486D-89A6-B0D903563948}"/>
          </ac:spMkLst>
        </pc:spChg>
      </pc:sldChg>
      <pc:sldChg chg="modSp add">
        <pc:chgData name="Sidney Seckler" userId="73470fc2d5f88927" providerId="LiveId" clId="{834AD62A-0CD7-4AD9-891C-F95B20488CF2}" dt="2019-02-12T12:59:59.550" v="1728" actId="1076"/>
        <pc:sldMkLst>
          <pc:docMk/>
          <pc:sldMk cId="3427353847" sldId="528"/>
        </pc:sldMkLst>
        <pc:spChg chg="mod">
          <ac:chgData name="Sidney Seckler" userId="73470fc2d5f88927" providerId="LiveId" clId="{834AD62A-0CD7-4AD9-891C-F95B20488CF2}" dt="2019-02-12T12:59:59.550" v="1728" actId="1076"/>
          <ac:spMkLst>
            <pc:docMk/>
            <pc:sldMk cId="3427353847" sldId="528"/>
            <ac:spMk id="24" creationId="{579E8C47-4089-4FB3-A835-D5DDA91FE318}"/>
          </ac:spMkLst>
        </pc:spChg>
      </pc:sldChg>
      <pc:sldChg chg="addSp delSp modSp add">
        <pc:chgData name="Sidney Seckler" userId="73470fc2d5f88927" providerId="LiveId" clId="{834AD62A-0CD7-4AD9-891C-F95B20488CF2}" dt="2019-02-12T13:07:57.847" v="1944" actId="207"/>
        <pc:sldMkLst>
          <pc:docMk/>
          <pc:sldMk cId="673600176" sldId="529"/>
        </pc:sldMkLst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" creationId="{4A08A5C9-C560-4014-9EA1-89700E412C51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24" creationId="{579E8C47-4089-4FB3-A835-D5DDA91FE318}"/>
          </ac:spMkLst>
        </pc:spChg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5" creationId="{7D34A689-FD45-4808-A448-EA6AE246DD98}"/>
          </ac:spMkLst>
        </pc:spChg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6" creationId="{8263BD5C-EF40-48F7-88CD-4C550077F059}"/>
          </ac:spMkLst>
        </pc:spChg>
        <pc:spChg chg="add mod">
          <ac:chgData name="Sidney Seckler" userId="73470fc2d5f88927" providerId="LiveId" clId="{834AD62A-0CD7-4AD9-891C-F95B20488CF2}" dt="2019-02-12T13:04:49.625" v="1933" actId="1076"/>
          <ac:spMkLst>
            <pc:docMk/>
            <pc:sldMk cId="673600176" sldId="529"/>
            <ac:spMk id="31" creationId="{3BA78F26-31A4-4897-BFBC-BF1C1FCE9F78}"/>
          </ac:spMkLst>
        </pc:spChg>
        <pc:spChg chg="add mod">
          <ac:chgData name="Sidney Seckler" userId="73470fc2d5f88927" providerId="LiveId" clId="{834AD62A-0CD7-4AD9-891C-F95B20488CF2}" dt="2019-02-12T13:07:57.847" v="1944" actId="207"/>
          <ac:spMkLst>
            <pc:docMk/>
            <pc:sldMk cId="673600176" sldId="529"/>
            <ac:spMk id="32" creationId="{C7DA1314-7BB6-493C-9F22-CCF6094DFF0B}"/>
          </ac:spMkLst>
        </pc:spChg>
        <pc:spChg chg="del">
          <ac:chgData name="Sidney Seckler" userId="73470fc2d5f88927" providerId="LiveId" clId="{834AD62A-0CD7-4AD9-891C-F95B20488CF2}" dt="2019-02-12T13:00:21.946" v="1730" actId="478"/>
          <ac:spMkLst>
            <pc:docMk/>
            <pc:sldMk cId="673600176" sldId="529"/>
            <ac:spMk id="317461" creationId="{F0670096-8223-4FC1-ABB3-6D90B26A4F12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317462" creationId="{60BEF217-7B8B-4C3A-BBC6-B9BEC19CED09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317463" creationId="{54C2DAE9-CD12-4443-8C44-018117BE7862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66" creationId="{A1331C2A-640C-40BF-B06C-49046CAD56F5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67" creationId="{1377C2FA-1017-471A-8825-E3C12A6D6031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0" creationId="{47C83CC2-ECF5-4DA9-B66D-5FD1774BA688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1" creationId="{D457F527-639F-420D-8AA6-20AC88D810A0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4" creationId="{74F4F54F-9FF3-494A-9E12-C2016539E9F6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5" creationId="{C9998373-0584-4C02-9EB9-AE01707F04EA}"/>
          </ac:spMkLst>
        </pc:spChg>
        <pc:cxnChg chg="add mod">
          <ac:chgData name="Sidney Seckler" userId="73470fc2d5f88927" providerId="LiveId" clId="{834AD62A-0CD7-4AD9-891C-F95B20488CF2}" dt="2019-02-12T13:04:56.951" v="1934" actId="1076"/>
          <ac:cxnSpMkLst>
            <pc:docMk/>
            <pc:sldMk cId="673600176" sldId="529"/>
            <ac:cxnSpMk id="4" creationId="{CD338B30-414B-4A45-B86D-E6E3EE5F4417}"/>
          </ac:cxnSpMkLst>
        </pc:cxnChg>
        <pc:cxnChg chg="add mod">
          <ac:chgData name="Sidney Seckler" userId="73470fc2d5f88927" providerId="LiveId" clId="{834AD62A-0CD7-4AD9-891C-F95B20488CF2}" dt="2019-02-12T13:04:56.951" v="1934" actId="1076"/>
          <ac:cxnSpMkLst>
            <pc:docMk/>
            <pc:sldMk cId="673600176" sldId="529"/>
            <ac:cxnSpMk id="6" creationId="{6C2ACB5D-645D-4517-8BCC-CDE4AE45D5C4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1" creationId="{1D8A5FAA-2A44-48C5-8D13-13150816DA24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2" creationId="{CE500B96-E424-42F3-8963-054838A90702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5" creationId="{F13BE11A-042C-49D9-8938-AF86D4EA73DD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6" creationId="{F8931E51-680F-4DBF-AEDA-D9384F5DD9F9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9" creationId="{372C1BDE-5A01-41FE-A3CD-949EFED9BA4C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80" creationId="{0FFBA367-4C5C-4059-BA22-4A1EB7F450C1}"/>
          </ac:cxnSpMkLst>
        </pc:cxnChg>
        <pc:cxnChg chg="del mod">
          <ac:chgData name="Sidney Seckler" userId="73470fc2d5f88927" providerId="LiveId" clId="{834AD62A-0CD7-4AD9-891C-F95B20488CF2}" dt="2019-02-12T13:00:26.678" v="1731" actId="478"/>
          <ac:cxnSpMkLst>
            <pc:docMk/>
            <pc:sldMk cId="673600176" sldId="529"/>
            <ac:cxnSpMk id="11283" creationId="{7DA8F5F9-CD33-4673-B820-F92EEF382F50}"/>
          </ac:cxnSpMkLst>
        </pc:cxnChg>
        <pc:cxnChg chg="del mod">
          <ac:chgData name="Sidney Seckler" userId="73470fc2d5f88927" providerId="LiveId" clId="{834AD62A-0CD7-4AD9-891C-F95B20488CF2}" dt="2019-02-12T13:00:26.678" v="1731" actId="478"/>
          <ac:cxnSpMkLst>
            <pc:docMk/>
            <pc:sldMk cId="673600176" sldId="529"/>
            <ac:cxnSpMk id="11284" creationId="{6F38F2E5-2F4F-413B-AB50-05E83EEBB241}"/>
          </ac:cxnSpMkLst>
        </pc:cxnChg>
      </pc:sldChg>
      <pc:sldChg chg="addSp modSp add">
        <pc:chgData name="Sidney Seckler" userId="73470fc2d5f88927" providerId="LiveId" clId="{834AD62A-0CD7-4AD9-891C-F95B20488CF2}" dt="2019-02-12T13:17:02.115" v="2455" actId="1076"/>
        <pc:sldMkLst>
          <pc:docMk/>
          <pc:sldMk cId="374098609" sldId="531"/>
        </pc:sldMkLst>
        <pc:spChg chg="add mod">
          <ac:chgData name="Sidney Seckler" userId="73470fc2d5f88927" providerId="LiveId" clId="{834AD62A-0CD7-4AD9-891C-F95B20488CF2}" dt="2019-02-12T13:17:02.115" v="2455" actId="1076"/>
          <ac:spMkLst>
            <pc:docMk/>
            <pc:sldMk cId="374098609" sldId="531"/>
            <ac:spMk id="5" creationId="{29CE5225-021C-4E0D-BC53-12A682B78132}"/>
          </ac:spMkLst>
        </pc:spChg>
        <pc:spChg chg="add mod">
          <ac:chgData name="Sidney Seckler" userId="73470fc2d5f88927" providerId="LiveId" clId="{834AD62A-0CD7-4AD9-891C-F95B20488CF2}" dt="2019-02-12T13:16:53.082" v="2454" actId="20577"/>
          <ac:spMkLst>
            <pc:docMk/>
            <pc:sldMk cId="374098609" sldId="531"/>
            <ac:spMk id="6" creationId="{F25CF117-5744-4E98-800B-9596B7BFE274}"/>
          </ac:spMkLst>
        </pc:spChg>
        <pc:spChg chg="mod">
          <ac:chgData name="Sidney Seckler" userId="73470fc2d5f88927" providerId="LiveId" clId="{834AD62A-0CD7-4AD9-891C-F95B20488CF2}" dt="2019-02-12T13:15:51.620" v="2346" actId="14100"/>
          <ac:spMkLst>
            <pc:docMk/>
            <pc:sldMk cId="374098609" sldId="531"/>
            <ac:spMk id="7" creationId="{F053D0CB-DB61-4E11-912B-D78C8FA8AA4D}"/>
          </ac:spMkLst>
        </pc:spChg>
      </pc:sldChg>
      <pc:sldChg chg="addSp delSp modSp add">
        <pc:chgData name="Sidney Seckler" userId="73470fc2d5f88927" providerId="LiveId" clId="{834AD62A-0CD7-4AD9-891C-F95B20488CF2}" dt="2019-02-12T14:00:45.352" v="3246" actId="20577"/>
        <pc:sldMkLst>
          <pc:docMk/>
          <pc:sldMk cId="3375718522" sldId="533"/>
        </pc:sldMkLst>
        <pc:spChg chg="mod">
          <ac:chgData name="Sidney Seckler" userId="73470fc2d5f88927" providerId="LiveId" clId="{834AD62A-0CD7-4AD9-891C-F95B20488CF2}" dt="2019-02-12T13:29:21.288" v="2681" actId="6549"/>
          <ac:spMkLst>
            <pc:docMk/>
            <pc:sldMk cId="3375718522" sldId="533"/>
            <ac:spMk id="4099" creationId="{F8B96A61-C72F-4AE6-BD11-C8F2087FCF79}"/>
          </ac:spMkLst>
        </pc:spChg>
        <pc:spChg chg="mod">
          <ac:chgData name="Sidney Seckler" userId="73470fc2d5f88927" providerId="LiveId" clId="{834AD62A-0CD7-4AD9-891C-F95B20488CF2}" dt="2019-02-12T14:00:45.352" v="3246" actId="20577"/>
          <ac:spMkLst>
            <pc:docMk/>
            <pc:sldMk cId="3375718522" sldId="533"/>
            <ac:spMk id="4100" creationId="{E5CC45C3-CF65-4286-AA07-1D8008364C0B}"/>
          </ac:spMkLst>
        </pc:spChg>
        <pc:picChg chg="del">
          <ac:chgData name="Sidney Seckler" userId="73470fc2d5f88927" providerId="LiveId" clId="{834AD62A-0CD7-4AD9-891C-F95B20488CF2}" dt="2019-02-12T13:29:26.761" v="2683" actId="478"/>
          <ac:picMkLst>
            <pc:docMk/>
            <pc:sldMk cId="3375718522" sldId="533"/>
            <ac:picMk id="4" creationId="{BCEF1CD9-29CA-440C-B4FA-63F4A0907E92}"/>
          </ac:picMkLst>
        </pc:picChg>
        <pc:picChg chg="del">
          <ac:chgData name="Sidney Seckler" userId="73470fc2d5f88927" providerId="LiveId" clId="{834AD62A-0CD7-4AD9-891C-F95B20488CF2}" dt="2019-02-12T13:29:25.052" v="2682" actId="478"/>
          <ac:picMkLst>
            <pc:docMk/>
            <pc:sldMk cId="3375718522" sldId="533"/>
            <ac:picMk id="1028" creationId="{96218026-F671-4EA0-8318-BB89FB7C2F60}"/>
          </ac:picMkLst>
        </pc:picChg>
        <pc:picChg chg="add del mod">
          <ac:chgData name="Sidney Seckler" userId="73470fc2d5f88927" providerId="LiveId" clId="{834AD62A-0CD7-4AD9-891C-F95B20488CF2}" dt="2019-02-12T13:56:22.878" v="3143" actId="478"/>
          <ac:picMkLst>
            <pc:docMk/>
            <pc:sldMk cId="3375718522" sldId="533"/>
            <ac:picMk id="2050" creationId="{4013BAB3-96FE-4B3A-A0F0-67E46AE5BB4B}"/>
          </ac:picMkLst>
        </pc:picChg>
        <pc:picChg chg="add mod">
          <ac:chgData name="Sidney Seckler" userId="73470fc2d5f88927" providerId="LiveId" clId="{834AD62A-0CD7-4AD9-891C-F95B20488CF2}" dt="2019-02-12T13:59:01.487" v="3157" actId="1076"/>
          <ac:picMkLst>
            <pc:docMk/>
            <pc:sldMk cId="3375718522" sldId="533"/>
            <ac:picMk id="2052" creationId="{45183D9C-0962-4EAB-B32D-AA603AA1B7DD}"/>
          </ac:picMkLst>
        </pc:picChg>
      </pc:sldChg>
    </pc:docChg>
  </pc:docChgLst>
  <pc:docChgLst>
    <pc:chgData name="Sidney Seckler" userId="73470fc2d5f88927" providerId="LiveId" clId="{E0A4987A-5809-4D38-926D-9CD0A219B12D}"/>
    <pc:docChg chg="custSel addSld delSld modSld sldOrd">
      <pc:chgData name="Sidney Seckler" userId="73470fc2d5f88927" providerId="LiveId" clId="{E0A4987A-5809-4D38-926D-9CD0A219B12D}" dt="2021-07-01T14:16:21.056" v="3412" actId="20577"/>
      <pc:docMkLst>
        <pc:docMk/>
      </pc:docMkLst>
      <pc:sldChg chg="ord">
        <pc:chgData name="Sidney Seckler" userId="73470fc2d5f88927" providerId="LiveId" clId="{E0A4987A-5809-4D38-926D-9CD0A219B12D}" dt="2021-06-24T18:55:52.734" v="351"/>
        <pc:sldMkLst>
          <pc:docMk/>
          <pc:sldMk cId="0" sldId="268"/>
        </pc:sldMkLst>
      </pc:sldChg>
      <pc:sldChg chg="del">
        <pc:chgData name="Sidney Seckler" userId="73470fc2d5f88927" providerId="LiveId" clId="{E0A4987A-5809-4D38-926D-9CD0A219B12D}" dt="2021-06-24T19:07:12.301" v="479" actId="47"/>
        <pc:sldMkLst>
          <pc:docMk/>
          <pc:sldMk cId="0" sldId="26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0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0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20"/>
        </pc:sldMkLst>
      </pc:sldChg>
      <pc:sldChg chg="del">
        <pc:chgData name="Sidney Seckler" userId="73470fc2d5f88927" providerId="LiveId" clId="{E0A4987A-5809-4D38-926D-9CD0A219B12D}" dt="2021-06-24T19:07:51.467" v="499" actId="47"/>
        <pc:sldMkLst>
          <pc:docMk/>
          <pc:sldMk cId="0" sldId="339"/>
        </pc:sldMkLst>
      </pc:sldChg>
      <pc:sldChg chg="del">
        <pc:chgData name="Sidney Seckler" userId="73470fc2d5f88927" providerId="LiveId" clId="{E0A4987A-5809-4D38-926D-9CD0A219B12D}" dt="2021-06-24T19:07:52.474" v="500" actId="47"/>
        <pc:sldMkLst>
          <pc:docMk/>
          <pc:sldMk cId="0" sldId="340"/>
        </pc:sldMkLst>
      </pc:sldChg>
      <pc:sldChg chg="del">
        <pc:chgData name="Sidney Seckler" userId="73470fc2d5f88927" providerId="LiveId" clId="{E0A4987A-5809-4D38-926D-9CD0A219B12D}" dt="2021-06-24T19:07:55.615" v="502" actId="47"/>
        <pc:sldMkLst>
          <pc:docMk/>
          <pc:sldMk cId="0" sldId="348"/>
        </pc:sldMkLst>
      </pc:sldChg>
      <pc:sldChg chg="del">
        <pc:chgData name="Sidney Seckler" userId="73470fc2d5f88927" providerId="LiveId" clId="{E0A4987A-5809-4D38-926D-9CD0A219B12D}" dt="2021-06-24T19:07:47.633" v="498" actId="47"/>
        <pc:sldMkLst>
          <pc:docMk/>
          <pc:sldMk cId="1830596487" sldId="573"/>
        </pc:sldMkLst>
      </pc:sldChg>
      <pc:sldChg chg="modSp mod">
        <pc:chgData name="Sidney Seckler" userId="73470fc2d5f88927" providerId="LiveId" clId="{E0A4987A-5809-4D38-926D-9CD0A219B12D}" dt="2021-06-28T13:28:30.904" v="3194" actId="255"/>
        <pc:sldMkLst>
          <pc:docMk/>
          <pc:sldMk cId="2564616184" sldId="606"/>
        </pc:sldMkLst>
        <pc:spChg chg="mod">
          <ac:chgData name="Sidney Seckler" userId="73470fc2d5f88927" providerId="LiveId" clId="{E0A4987A-5809-4D38-926D-9CD0A219B12D}" dt="2021-06-24T18:44:12.359" v="150" actId="1076"/>
          <ac:spMkLst>
            <pc:docMk/>
            <pc:sldMk cId="2564616184" sldId="606"/>
            <ac:spMk id="4099" creationId="{F8B96A61-C72F-4AE6-BD11-C8F2087FCF79}"/>
          </ac:spMkLst>
        </pc:spChg>
        <pc:spChg chg="mod">
          <ac:chgData name="Sidney Seckler" userId="73470fc2d5f88927" providerId="LiveId" clId="{E0A4987A-5809-4D38-926D-9CD0A219B12D}" dt="2021-06-28T13:28:30.904" v="3194" actId="255"/>
          <ac:spMkLst>
            <pc:docMk/>
            <pc:sldMk cId="2564616184" sldId="606"/>
            <ac:spMk id="4100" creationId="{E5CC45C3-CF65-4286-AA07-1D8008364C0B}"/>
          </ac:spMkLst>
        </pc:spChg>
      </pc:sldChg>
      <pc:sldChg chg="del">
        <pc:chgData name="Sidney Seckler" userId="73470fc2d5f88927" providerId="LiveId" clId="{E0A4987A-5809-4D38-926D-9CD0A219B12D}" dt="2021-06-24T18:42:22.481" v="68" actId="47"/>
        <pc:sldMkLst>
          <pc:docMk/>
          <pc:sldMk cId="2920441286" sldId="607"/>
        </pc:sldMkLst>
      </pc:sldChg>
      <pc:sldChg chg="del">
        <pc:chgData name="Sidney Seckler" userId="73470fc2d5f88927" providerId="LiveId" clId="{E0A4987A-5809-4D38-926D-9CD0A219B12D}" dt="2021-06-24T18:42:23.942" v="69" actId="47"/>
        <pc:sldMkLst>
          <pc:docMk/>
          <pc:sldMk cId="3541643842" sldId="608"/>
        </pc:sldMkLst>
      </pc:sldChg>
      <pc:sldChg chg="del">
        <pc:chgData name="Sidney Seckler" userId="73470fc2d5f88927" providerId="LiveId" clId="{E0A4987A-5809-4D38-926D-9CD0A219B12D}" dt="2021-06-24T19:07:09.684" v="478" actId="47"/>
        <pc:sldMkLst>
          <pc:docMk/>
          <pc:sldMk cId="805932372" sldId="609"/>
        </pc:sldMkLst>
      </pc:sldChg>
      <pc:sldChg chg="del">
        <pc:chgData name="Sidney Seckler" userId="73470fc2d5f88927" providerId="LiveId" clId="{E0A4987A-5809-4D38-926D-9CD0A219B12D}" dt="2021-06-24T19:07:15.203" v="480" actId="47"/>
        <pc:sldMkLst>
          <pc:docMk/>
          <pc:sldMk cId="797617501" sldId="610"/>
        </pc:sldMkLst>
      </pc:sldChg>
      <pc:sldChg chg="del">
        <pc:chgData name="Sidney Seckler" userId="73470fc2d5f88927" providerId="LiveId" clId="{E0A4987A-5809-4D38-926D-9CD0A219B12D}" dt="2021-06-24T19:07:16.441" v="481" actId="47"/>
        <pc:sldMkLst>
          <pc:docMk/>
          <pc:sldMk cId="1133107676" sldId="611"/>
        </pc:sldMkLst>
      </pc:sldChg>
      <pc:sldChg chg="del">
        <pc:chgData name="Sidney Seckler" userId="73470fc2d5f88927" providerId="LiveId" clId="{E0A4987A-5809-4D38-926D-9CD0A219B12D}" dt="2021-06-24T19:07:18.272" v="482" actId="47"/>
        <pc:sldMkLst>
          <pc:docMk/>
          <pc:sldMk cId="3307726676" sldId="612"/>
        </pc:sldMkLst>
      </pc:sldChg>
      <pc:sldChg chg="del">
        <pc:chgData name="Sidney Seckler" userId="73470fc2d5f88927" providerId="LiveId" clId="{E0A4987A-5809-4D38-926D-9CD0A219B12D}" dt="2021-06-24T19:07:20.807" v="483" actId="47"/>
        <pc:sldMkLst>
          <pc:docMk/>
          <pc:sldMk cId="2798348040" sldId="613"/>
        </pc:sldMkLst>
      </pc:sldChg>
      <pc:sldChg chg="del">
        <pc:chgData name="Sidney Seckler" userId="73470fc2d5f88927" providerId="LiveId" clId="{E0A4987A-5809-4D38-926D-9CD0A219B12D}" dt="2021-06-24T19:07:23.498" v="485" actId="47"/>
        <pc:sldMkLst>
          <pc:docMk/>
          <pc:sldMk cId="1318053712" sldId="614"/>
        </pc:sldMkLst>
      </pc:sldChg>
      <pc:sldChg chg="del">
        <pc:chgData name="Sidney Seckler" userId="73470fc2d5f88927" providerId="LiveId" clId="{E0A4987A-5809-4D38-926D-9CD0A219B12D}" dt="2021-06-24T19:07:22.338" v="484" actId="47"/>
        <pc:sldMkLst>
          <pc:docMk/>
          <pc:sldMk cId="3884146594" sldId="615"/>
        </pc:sldMkLst>
      </pc:sldChg>
      <pc:sldChg chg="del">
        <pc:chgData name="Sidney Seckler" userId="73470fc2d5f88927" providerId="LiveId" clId="{E0A4987A-5809-4D38-926D-9CD0A219B12D}" dt="2021-06-24T19:07:25.088" v="486" actId="47"/>
        <pc:sldMkLst>
          <pc:docMk/>
          <pc:sldMk cId="2766067918" sldId="616"/>
        </pc:sldMkLst>
      </pc:sldChg>
      <pc:sldChg chg="del">
        <pc:chgData name="Sidney Seckler" userId="73470fc2d5f88927" providerId="LiveId" clId="{E0A4987A-5809-4D38-926D-9CD0A219B12D}" dt="2021-06-24T19:07:26.504" v="487" actId="47"/>
        <pc:sldMkLst>
          <pc:docMk/>
          <pc:sldMk cId="3632821871" sldId="617"/>
        </pc:sldMkLst>
      </pc:sldChg>
      <pc:sldChg chg="del">
        <pc:chgData name="Sidney Seckler" userId="73470fc2d5f88927" providerId="LiveId" clId="{E0A4987A-5809-4D38-926D-9CD0A219B12D}" dt="2021-06-24T19:07:31.656" v="488" actId="47"/>
        <pc:sldMkLst>
          <pc:docMk/>
          <pc:sldMk cId="3766683695" sldId="618"/>
        </pc:sldMkLst>
      </pc:sldChg>
      <pc:sldChg chg="del">
        <pc:chgData name="Sidney Seckler" userId="73470fc2d5f88927" providerId="LiveId" clId="{E0A4987A-5809-4D38-926D-9CD0A219B12D}" dt="2021-06-24T19:07:33.236" v="489" actId="47"/>
        <pc:sldMkLst>
          <pc:docMk/>
          <pc:sldMk cId="1067169576" sldId="619"/>
        </pc:sldMkLst>
      </pc:sldChg>
      <pc:sldChg chg="del">
        <pc:chgData name="Sidney Seckler" userId="73470fc2d5f88927" providerId="LiveId" clId="{E0A4987A-5809-4D38-926D-9CD0A219B12D}" dt="2021-06-24T19:07:34.683" v="490" actId="47"/>
        <pc:sldMkLst>
          <pc:docMk/>
          <pc:sldMk cId="3291086303" sldId="620"/>
        </pc:sldMkLst>
      </pc:sldChg>
      <pc:sldChg chg="del">
        <pc:chgData name="Sidney Seckler" userId="73470fc2d5f88927" providerId="LiveId" clId="{E0A4987A-5809-4D38-926D-9CD0A219B12D}" dt="2021-06-24T19:07:36.799" v="491" actId="47"/>
        <pc:sldMkLst>
          <pc:docMk/>
          <pc:sldMk cId="3047755565" sldId="621"/>
        </pc:sldMkLst>
      </pc:sldChg>
      <pc:sldChg chg="del">
        <pc:chgData name="Sidney Seckler" userId="73470fc2d5f88927" providerId="LiveId" clId="{E0A4987A-5809-4D38-926D-9CD0A219B12D}" dt="2021-06-24T19:07:42.268" v="496" actId="47"/>
        <pc:sldMkLst>
          <pc:docMk/>
          <pc:sldMk cId="1751111582" sldId="622"/>
        </pc:sldMkLst>
      </pc:sldChg>
      <pc:sldChg chg="del">
        <pc:chgData name="Sidney Seckler" userId="73470fc2d5f88927" providerId="LiveId" clId="{E0A4987A-5809-4D38-926D-9CD0A219B12D}" dt="2021-06-24T19:07:37.599" v="492" actId="47"/>
        <pc:sldMkLst>
          <pc:docMk/>
          <pc:sldMk cId="2325964221" sldId="623"/>
        </pc:sldMkLst>
      </pc:sldChg>
      <pc:sldChg chg="del">
        <pc:chgData name="Sidney Seckler" userId="73470fc2d5f88927" providerId="LiveId" clId="{E0A4987A-5809-4D38-926D-9CD0A219B12D}" dt="2021-06-24T19:07:39.021" v="493" actId="47"/>
        <pc:sldMkLst>
          <pc:docMk/>
          <pc:sldMk cId="2381838014" sldId="624"/>
        </pc:sldMkLst>
      </pc:sldChg>
      <pc:sldChg chg="del">
        <pc:chgData name="Sidney Seckler" userId="73470fc2d5f88927" providerId="LiveId" clId="{E0A4987A-5809-4D38-926D-9CD0A219B12D}" dt="2021-06-24T19:07:41.095" v="495" actId="47"/>
        <pc:sldMkLst>
          <pc:docMk/>
          <pc:sldMk cId="3227873574" sldId="625"/>
        </pc:sldMkLst>
      </pc:sldChg>
      <pc:sldChg chg="del">
        <pc:chgData name="Sidney Seckler" userId="73470fc2d5f88927" providerId="LiveId" clId="{E0A4987A-5809-4D38-926D-9CD0A219B12D}" dt="2021-06-24T19:07:44.465" v="497" actId="47"/>
        <pc:sldMkLst>
          <pc:docMk/>
          <pc:sldMk cId="3659054884" sldId="626"/>
        </pc:sldMkLst>
      </pc:sldChg>
      <pc:sldChg chg="del">
        <pc:chgData name="Sidney Seckler" userId="73470fc2d5f88927" providerId="LiveId" clId="{E0A4987A-5809-4D38-926D-9CD0A219B12D}" dt="2021-06-24T19:07:54.114" v="501" actId="47"/>
        <pc:sldMkLst>
          <pc:docMk/>
          <pc:sldMk cId="1639556011" sldId="627"/>
        </pc:sldMkLst>
      </pc:sldChg>
      <pc:sldChg chg="del">
        <pc:chgData name="Sidney Seckler" userId="73470fc2d5f88927" providerId="LiveId" clId="{E0A4987A-5809-4D38-926D-9CD0A219B12D}" dt="2021-06-24T19:07:40.155" v="494" actId="47"/>
        <pc:sldMkLst>
          <pc:docMk/>
          <pc:sldMk cId="901958043" sldId="628"/>
        </pc:sldMkLst>
      </pc:sldChg>
      <pc:sldChg chg="del">
        <pc:chgData name="Sidney Seckler" userId="73470fc2d5f88927" providerId="LiveId" clId="{E0A4987A-5809-4D38-926D-9CD0A219B12D}" dt="2021-06-24T19:07:59.217" v="503" actId="47"/>
        <pc:sldMkLst>
          <pc:docMk/>
          <pc:sldMk cId="3668602114" sldId="629"/>
        </pc:sldMkLst>
      </pc:sldChg>
      <pc:sldChg chg="del">
        <pc:chgData name="Sidney Seckler" userId="73470fc2d5f88927" providerId="LiveId" clId="{E0A4987A-5809-4D38-926D-9CD0A219B12D}" dt="2021-06-24T19:08:02.515" v="504" actId="47"/>
        <pc:sldMkLst>
          <pc:docMk/>
          <pc:sldMk cId="532931202" sldId="630"/>
        </pc:sldMkLst>
      </pc:sldChg>
      <pc:sldChg chg="del">
        <pc:chgData name="Sidney Seckler" userId="73470fc2d5f88927" providerId="LiveId" clId="{E0A4987A-5809-4D38-926D-9CD0A219B12D}" dt="2021-06-24T20:31:04.123" v="649" actId="47"/>
        <pc:sldMkLst>
          <pc:docMk/>
          <pc:sldMk cId="151013626" sldId="631"/>
        </pc:sldMkLst>
      </pc:sldChg>
      <pc:sldChg chg="del">
        <pc:chgData name="Sidney Seckler" userId="73470fc2d5f88927" providerId="LiveId" clId="{E0A4987A-5809-4D38-926D-9CD0A219B12D}" dt="2021-06-24T20:31:05.566" v="650" actId="47"/>
        <pc:sldMkLst>
          <pc:docMk/>
          <pc:sldMk cId="1659358179" sldId="632"/>
        </pc:sldMkLst>
      </pc:sldChg>
      <pc:sldChg chg="del">
        <pc:chgData name="Sidney Seckler" userId="73470fc2d5f88927" providerId="LiveId" clId="{E0A4987A-5809-4D38-926D-9CD0A219B12D}" dt="2021-06-24T20:31:07.502" v="651" actId="47"/>
        <pc:sldMkLst>
          <pc:docMk/>
          <pc:sldMk cId="483984357" sldId="633"/>
        </pc:sldMkLst>
      </pc:sldChg>
      <pc:sldChg chg="del">
        <pc:chgData name="Sidney Seckler" userId="73470fc2d5f88927" providerId="LiveId" clId="{E0A4987A-5809-4D38-926D-9CD0A219B12D}" dt="2021-06-24T20:31:12.331" v="652" actId="47"/>
        <pc:sldMkLst>
          <pc:docMk/>
          <pc:sldMk cId="1599316028" sldId="634"/>
        </pc:sldMkLst>
      </pc:sldChg>
      <pc:sldChg chg="del">
        <pc:chgData name="Sidney Seckler" userId="73470fc2d5f88927" providerId="LiveId" clId="{E0A4987A-5809-4D38-926D-9CD0A219B12D}" dt="2021-06-24T20:42:19.634" v="1285" actId="47"/>
        <pc:sldMkLst>
          <pc:docMk/>
          <pc:sldMk cId="1602093721" sldId="63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278274912" sldId="63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010669613" sldId="63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423580014" sldId="63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310933464" sldId="63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15269742" sldId="64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723654209" sldId="64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107457567" sldId="64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775670581" sldId="64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776527373" sldId="64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723598812" sldId="64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077467615" sldId="64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892060138" sldId="64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086902052" sldId="64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295517789" sldId="64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41383206" sldId="65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580616632" sldId="65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584245617" sldId="65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43601746" sldId="65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355081375" sldId="65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525233601" sldId="65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565698742" sldId="65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212658003" sldId="65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391300694" sldId="65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795160445" sldId="65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294123870" sldId="66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00915860" sldId="66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87738251" sldId="66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976862735" sldId="66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04465732" sldId="66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25233377" sldId="66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15274178" sldId="66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402366676" sldId="668"/>
        </pc:sldMkLst>
      </pc:sldChg>
      <pc:sldChg chg="addSp delSp modSp add mod">
        <pc:chgData name="Sidney Seckler" userId="73470fc2d5f88927" providerId="LiveId" clId="{E0A4987A-5809-4D38-926D-9CD0A219B12D}" dt="2021-06-24T18:48:34.735" v="228" actId="11529"/>
        <pc:sldMkLst>
          <pc:docMk/>
          <pc:sldMk cId="1692162291" sldId="669"/>
        </pc:sldMkLst>
        <pc:spChg chg="add del mod">
          <ac:chgData name="Sidney Seckler" userId="73470fc2d5f88927" providerId="LiveId" clId="{E0A4987A-5809-4D38-926D-9CD0A219B12D}" dt="2021-06-24T18:43:57.654" v="148" actId="478"/>
          <ac:spMkLst>
            <pc:docMk/>
            <pc:sldMk cId="1692162291" sldId="669"/>
            <ac:spMk id="3" creationId="{3BDD7B7A-262A-4B1E-9951-6790C8928BD6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6" creationId="{BB45F28D-13FB-4EA8-A1AA-AB89297121CA}"/>
          </ac:spMkLst>
        </pc:spChg>
        <pc:spChg chg="del">
          <ac:chgData name="Sidney Seckler" userId="73470fc2d5f88927" providerId="LiveId" clId="{E0A4987A-5809-4D38-926D-9CD0A219B12D}" dt="2021-06-24T18:43:54.436" v="147" actId="478"/>
          <ac:spMkLst>
            <pc:docMk/>
            <pc:sldMk cId="1692162291" sldId="669"/>
            <ac:spMk id="9" creationId="{D55E3607-6BE3-415B-8797-C062A773112E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10" creationId="{9C469069-D36D-46A7-831A-4155B9BED631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11" creationId="{B7256E46-FDD0-49D7-84E7-0CFBFDA97C6D}"/>
          </ac:spMkLst>
        </pc:spChg>
        <pc:spChg chg="add mod">
          <ac:chgData name="Sidney Seckler" userId="73470fc2d5f88927" providerId="LiveId" clId="{E0A4987A-5809-4D38-926D-9CD0A219B12D}" dt="2021-06-24T18:44:17.398" v="151"/>
          <ac:spMkLst>
            <pc:docMk/>
            <pc:sldMk cId="1692162291" sldId="669"/>
            <ac:spMk id="13" creationId="{0A8B0C8D-88F9-4C71-9095-8855810D39DE}"/>
          </ac:spMkLst>
        </pc:spChg>
        <pc:spChg chg="add mod">
          <ac:chgData name="Sidney Seckler" userId="73470fc2d5f88927" providerId="LiveId" clId="{E0A4987A-5809-4D38-926D-9CD0A219B12D}" dt="2021-06-24T18:48:25.274" v="227" actId="14100"/>
          <ac:spMkLst>
            <pc:docMk/>
            <pc:sldMk cId="1692162291" sldId="669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47:24.046" v="160" actId="1076"/>
          <ac:picMkLst>
            <pc:docMk/>
            <pc:sldMk cId="1692162291" sldId="669"/>
            <ac:picMk id="5" creationId="{2070788A-4C64-4C5E-B16F-E7E58C84456A}"/>
          </ac:picMkLst>
        </pc:picChg>
        <pc:picChg chg="del">
          <ac:chgData name="Sidney Seckler" userId="73470fc2d5f88927" providerId="LiveId" clId="{E0A4987A-5809-4D38-926D-9CD0A219B12D}" dt="2021-06-24T18:43:51.762" v="146" actId="478"/>
          <ac:picMkLst>
            <pc:docMk/>
            <pc:sldMk cId="1692162291" sldId="669"/>
            <ac:picMk id="12" creationId="{184BF879-187A-48A1-9627-6AA0634B005A}"/>
          </ac:picMkLst>
        </pc:picChg>
        <pc:cxnChg chg="add">
          <ac:chgData name="Sidney Seckler" userId="73470fc2d5f88927" providerId="LiveId" clId="{E0A4987A-5809-4D38-926D-9CD0A219B12D}" dt="2021-06-24T18:48:34.735" v="228" actId="11529"/>
          <ac:cxnSpMkLst>
            <pc:docMk/>
            <pc:sldMk cId="1692162291" sldId="669"/>
            <ac:cxnSpMk id="8" creationId="{690A144A-C425-484E-8062-F16DECDD140F}"/>
          </ac:cxnSpMkLst>
        </pc:cxnChg>
      </pc:sldChg>
      <pc:sldChg chg="addSp modSp add ord">
        <pc:chgData name="Sidney Seckler" userId="73470fc2d5f88927" providerId="LiveId" clId="{E0A4987A-5809-4D38-926D-9CD0A219B12D}" dt="2021-06-24T19:02:30.243" v="447" actId="1076"/>
        <pc:sldMkLst>
          <pc:docMk/>
          <pc:sldMk cId="1734055127" sldId="670"/>
        </pc:sldMkLst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5" creationId="{318B8546-B346-4E0D-8BB4-E7785C9BFE9E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8" creationId="{45C6285D-EBE6-413C-809B-2F0D91F720A6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9" creationId="{A1F33817-C546-4CC6-BA62-CCD235888219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0" creationId="{C03CE175-7274-4B33-AD51-0DB8F3B95C4C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1" creationId="{7E0AA397-F23C-4831-859D-FE2727D3FD74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4" creationId="{F781BF85-A6EB-4FB9-B826-687A8BC2B03D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5" creationId="{67ADCEA1-0799-4883-B53D-B14DED120614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7" creationId="{7A22ABBB-88F8-40AB-B207-E87558EAB871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8" creationId="{E25F2202-13EC-447E-89FE-1536E6226E8F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9" creationId="{DA7B7E03-D983-49FF-83FD-5492B083BAFE}"/>
          </ac:spMkLst>
        </pc:spChg>
        <pc:grpChg chg="add mod">
          <ac:chgData name="Sidney Seckler" userId="73470fc2d5f88927" providerId="LiveId" clId="{E0A4987A-5809-4D38-926D-9CD0A219B12D}" dt="2021-06-24T19:02:30.243" v="447" actId="1076"/>
          <ac:grpSpMkLst>
            <pc:docMk/>
            <pc:sldMk cId="1734055127" sldId="670"/>
            <ac:grpSpMk id="4" creationId="{574FBCB5-EFF1-4214-9967-DE991DA5B1C1}"/>
          </ac:grpSpMkLst>
        </pc:grp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6" creationId="{DD1D1999-193D-4C9A-A200-BF3D6509BCEB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7" creationId="{384D7334-734B-4D18-9FC3-9989DDFDC16C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12" creationId="{5C72EDF5-1169-459C-A354-AC360AC6CA05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16" creationId="{042F8CFA-C196-4EB7-AB81-A354E6EA1DF7}"/>
          </ac:cxnSpMkLst>
        </pc:cxnChg>
      </pc:sldChg>
      <pc:sldChg chg="addSp delSp modSp add mod">
        <pc:chgData name="Sidney Seckler" userId="73470fc2d5f88927" providerId="LiveId" clId="{E0A4987A-5809-4D38-926D-9CD0A219B12D}" dt="2021-06-24T18:54:18.272" v="324" actId="14100"/>
        <pc:sldMkLst>
          <pc:docMk/>
          <pc:sldMk cId="2991518589" sldId="671"/>
        </pc:sldMkLst>
        <pc:spChg chg="mod">
          <ac:chgData name="Sidney Seckler" userId="73470fc2d5f88927" providerId="LiveId" clId="{E0A4987A-5809-4D38-926D-9CD0A219B12D}" dt="2021-06-24T18:54:18.272" v="324" actId="14100"/>
          <ac:spMkLst>
            <pc:docMk/>
            <pc:sldMk cId="2991518589" sldId="671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51:57.721" v="236" actId="14100"/>
          <ac:picMkLst>
            <pc:docMk/>
            <pc:sldMk cId="2991518589" sldId="671"/>
            <ac:picMk id="3" creationId="{81338387-8E1B-496A-A4A3-932BD39D9835}"/>
          </ac:picMkLst>
        </pc:picChg>
        <pc:picChg chg="del">
          <ac:chgData name="Sidney Seckler" userId="73470fc2d5f88927" providerId="LiveId" clId="{E0A4987A-5809-4D38-926D-9CD0A219B12D}" dt="2021-06-24T18:49:01.436" v="230" actId="478"/>
          <ac:picMkLst>
            <pc:docMk/>
            <pc:sldMk cId="2991518589" sldId="671"/>
            <ac:picMk id="5" creationId="{2070788A-4C64-4C5E-B16F-E7E58C84456A}"/>
          </ac:picMkLst>
        </pc:picChg>
        <pc:cxnChg chg="mod">
          <ac:chgData name="Sidney Seckler" userId="73470fc2d5f88927" providerId="LiveId" clId="{E0A4987A-5809-4D38-926D-9CD0A219B12D}" dt="2021-06-24T18:54:18.272" v="324" actId="14100"/>
          <ac:cxnSpMkLst>
            <pc:docMk/>
            <pc:sldMk cId="2991518589" sldId="671"/>
            <ac:cxnSpMk id="8" creationId="{690A144A-C425-484E-8062-F16DECDD140F}"/>
          </ac:cxnSpMkLst>
        </pc:cxnChg>
      </pc:sldChg>
      <pc:sldChg chg="addSp modSp add mod">
        <pc:chgData name="Sidney Seckler" userId="73470fc2d5f88927" providerId="LiveId" clId="{E0A4987A-5809-4D38-926D-9CD0A219B12D}" dt="2021-06-28T12:27:46.225" v="2681"/>
        <pc:sldMkLst>
          <pc:docMk/>
          <pc:sldMk cId="1354641179" sldId="672"/>
        </pc:sldMkLst>
        <pc:spChg chg="mod">
          <ac:chgData name="Sidney Seckler" userId="73470fc2d5f88927" providerId="LiveId" clId="{E0A4987A-5809-4D38-926D-9CD0A219B12D}" dt="2021-06-24T20:47:53.564" v="1603" actId="255"/>
          <ac:spMkLst>
            <pc:docMk/>
            <pc:sldMk cId="1354641179" sldId="672"/>
            <ac:spMk id="9" creationId="{AC1CDB5F-2CC6-418B-86A1-059CF0721DB9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1" creationId="{DF69178B-17E4-4107-B741-BA98B8BA04E2}"/>
          </ac:spMkLst>
        </pc:spChg>
        <pc:spChg chg="mod">
          <ac:chgData name="Sidney Seckler" userId="73470fc2d5f88927" providerId="LiveId" clId="{E0A4987A-5809-4D38-926D-9CD0A219B12D}" dt="2021-06-24T20:46:51.081" v="1596" actId="1076"/>
          <ac:spMkLst>
            <pc:docMk/>
            <pc:sldMk cId="1354641179" sldId="672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4T20:47:48.662" v="1602" actId="255"/>
          <ac:spMkLst>
            <pc:docMk/>
            <pc:sldMk cId="1354641179" sldId="672"/>
            <ac:spMk id="14" creationId="{1F39B081-86B2-470E-A1CE-F5E9FB23482B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5" creationId="{CCE11C9E-BB5E-457C-946E-EB78DC38EE47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6" creationId="{3F45A82E-0DA7-40BB-9E13-B618C5BCE61C}"/>
          </ac:spMkLst>
        </pc:spChg>
        <pc:spChg chg="add mod">
          <ac:chgData name="Sidney Seckler" userId="73470fc2d5f88927" providerId="LiveId" clId="{E0A4987A-5809-4D38-926D-9CD0A219B12D}" dt="2021-06-28T12:27:24.511" v="2679" actId="1076"/>
          <ac:spMkLst>
            <pc:docMk/>
            <pc:sldMk cId="1354641179" sldId="672"/>
            <ac:spMk id="17" creationId="{8B4E7B52-3AB2-4B0E-A79B-80446A482FAE}"/>
          </ac:spMkLst>
        </pc:spChg>
        <pc:spChg chg="add mod">
          <ac:chgData name="Sidney Seckler" userId="73470fc2d5f88927" providerId="LiveId" clId="{E0A4987A-5809-4D38-926D-9CD0A219B12D}" dt="2021-06-28T12:27:46.225" v="2681"/>
          <ac:spMkLst>
            <pc:docMk/>
            <pc:sldMk cId="1354641179" sldId="672"/>
            <ac:spMk id="18" creationId="{F6F7587A-EB10-49EB-9A30-4C3C7EB6F345}"/>
          </ac:spMkLst>
        </pc:spChg>
        <pc:spChg chg="add mod">
          <ac:chgData name="Sidney Seckler" userId="73470fc2d5f88927" providerId="LiveId" clId="{E0A4987A-5809-4D38-926D-9CD0A219B12D}" dt="2021-06-28T12:27:26.679" v="2680" actId="1076"/>
          <ac:spMkLst>
            <pc:docMk/>
            <pc:sldMk cId="1354641179" sldId="672"/>
            <ac:spMk id="19" creationId="{8F031243-0CC3-4C4D-8F4E-BAB504DAD6E7}"/>
          </ac:spMkLst>
        </pc:spChg>
        <pc:spChg chg="add mod">
          <ac:chgData name="Sidney Seckler" userId="73470fc2d5f88927" providerId="LiveId" clId="{E0A4987A-5809-4D38-926D-9CD0A219B12D}" dt="2021-06-28T12:27:46.225" v="2681"/>
          <ac:spMkLst>
            <pc:docMk/>
            <pc:sldMk cId="1354641179" sldId="672"/>
            <ac:spMk id="20" creationId="{0A67EECA-E4AE-415E-AE05-92AC1577F388}"/>
          </ac:spMkLst>
        </pc:spChg>
        <pc:grpChg chg="add mod">
          <ac:chgData name="Sidney Seckler" userId="73470fc2d5f88927" providerId="LiveId" clId="{E0A4987A-5809-4D38-926D-9CD0A219B12D}" dt="2021-06-24T20:48:41.883" v="1608" actId="1076"/>
          <ac:grpSpMkLst>
            <pc:docMk/>
            <pc:sldMk cId="1354641179" sldId="672"/>
            <ac:grpSpMk id="4" creationId="{0C73FCDB-806E-4207-BFF2-C6007435314C}"/>
          </ac:grpSpMkLst>
        </pc:grpChg>
        <pc:grpChg chg="mod">
          <ac:chgData name="Sidney Seckler" userId="73470fc2d5f88927" providerId="LiveId" clId="{E0A4987A-5809-4D38-926D-9CD0A219B12D}" dt="2021-06-24T20:47:21.083" v="1597"/>
          <ac:grpSpMkLst>
            <pc:docMk/>
            <pc:sldMk cId="1354641179" sldId="672"/>
            <ac:grpSpMk id="12" creationId="{32AA61B8-D4DB-48C6-B19B-42F8C0313473}"/>
          </ac:grpSpMkLst>
        </pc:grp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5" creationId="{035312A6-B9F1-433D-BF7E-5B3E0EFCF6A1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6" creationId="{83F8E16C-E7A7-47C4-B56B-6DB2E10139FF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7" creationId="{DE02A571-13BC-4C79-A70B-D83E85E9AA34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8" creationId="{68C98648-026C-41BD-AAD4-CE38C3F7122C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10" creationId="{29CF992A-E663-478A-B710-6529FBE757CD}"/>
          </ac:cxnSpMkLst>
        </pc:cxnChg>
      </pc:sldChg>
      <pc:sldChg chg="addSp delSp modSp add mod">
        <pc:chgData name="Sidney Seckler" userId="73470fc2d5f88927" providerId="LiveId" clId="{E0A4987A-5809-4D38-926D-9CD0A219B12D}" dt="2021-06-24T18:54:40.176" v="329" actId="14100"/>
        <pc:sldMkLst>
          <pc:docMk/>
          <pc:sldMk cId="248146460" sldId="673"/>
        </pc:sldMkLst>
        <pc:spChg chg="mod">
          <ac:chgData name="Sidney Seckler" userId="73470fc2d5f88927" providerId="LiveId" clId="{E0A4987A-5809-4D38-926D-9CD0A219B12D}" dt="2021-06-24T18:54:40.176" v="329" actId="14100"/>
          <ac:spMkLst>
            <pc:docMk/>
            <pc:sldMk cId="248146460" sldId="673"/>
            <ac:spMk id="14" creationId="{1D7D9777-A98D-416D-A9B4-961DA957A403}"/>
          </ac:spMkLst>
        </pc:spChg>
        <pc:picChg chg="del">
          <ac:chgData name="Sidney Seckler" userId="73470fc2d5f88927" providerId="LiveId" clId="{E0A4987A-5809-4D38-926D-9CD0A219B12D}" dt="2021-06-24T18:52:29.766" v="279" actId="478"/>
          <ac:picMkLst>
            <pc:docMk/>
            <pc:sldMk cId="248146460" sldId="673"/>
            <ac:picMk id="3" creationId="{81338387-8E1B-496A-A4A3-932BD39D9835}"/>
          </ac:picMkLst>
        </pc:picChg>
        <pc:picChg chg="add del mod">
          <ac:chgData name="Sidney Seckler" userId="73470fc2d5f88927" providerId="LiveId" clId="{E0A4987A-5809-4D38-926D-9CD0A219B12D}" dt="2021-06-24T18:53:24.700" v="285" actId="478"/>
          <ac:picMkLst>
            <pc:docMk/>
            <pc:sldMk cId="248146460" sldId="673"/>
            <ac:picMk id="4" creationId="{A8B95AC4-F605-45ED-940F-19D18F8CAB08}"/>
          </ac:picMkLst>
        </pc:picChg>
        <pc:picChg chg="add mod">
          <ac:chgData name="Sidney Seckler" userId="73470fc2d5f88927" providerId="LiveId" clId="{E0A4987A-5809-4D38-926D-9CD0A219B12D}" dt="2021-06-24T18:53:55.274" v="291" actId="1076"/>
          <ac:picMkLst>
            <pc:docMk/>
            <pc:sldMk cId="248146460" sldId="673"/>
            <ac:picMk id="6" creationId="{2B056E43-58DA-49F3-8891-317172DF71E0}"/>
          </ac:picMkLst>
        </pc:picChg>
        <pc:cxnChg chg="mod">
          <ac:chgData name="Sidney Seckler" userId="73470fc2d5f88927" providerId="LiveId" clId="{E0A4987A-5809-4D38-926D-9CD0A219B12D}" dt="2021-06-24T18:54:40.176" v="329" actId="14100"/>
          <ac:cxnSpMkLst>
            <pc:docMk/>
            <pc:sldMk cId="248146460" sldId="673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8:55:40.207" v="349" actId="14100"/>
        <pc:sldMkLst>
          <pc:docMk/>
          <pc:sldMk cId="2289633743" sldId="674"/>
        </pc:sldMkLst>
        <pc:spChg chg="mod">
          <ac:chgData name="Sidney Seckler" userId="73470fc2d5f88927" providerId="LiveId" clId="{E0A4987A-5809-4D38-926D-9CD0A219B12D}" dt="2021-06-24T18:54:48.457" v="343" actId="20577"/>
          <ac:spMkLst>
            <pc:docMk/>
            <pc:sldMk cId="2289633743" sldId="674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55:27.583" v="348" actId="14100"/>
          <ac:picMkLst>
            <pc:docMk/>
            <pc:sldMk cId="2289633743" sldId="674"/>
            <ac:picMk id="5" creationId="{13FEF11C-564E-4D26-A5DC-E0301B253D11}"/>
          </ac:picMkLst>
        </pc:picChg>
        <pc:picChg chg="del">
          <ac:chgData name="Sidney Seckler" userId="73470fc2d5f88927" providerId="LiveId" clId="{E0A4987A-5809-4D38-926D-9CD0A219B12D}" dt="2021-06-24T18:54:25.862" v="326" actId="478"/>
          <ac:picMkLst>
            <pc:docMk/>
            <pc:sldMk cId="2289633743" sldId="674"/>
            <ac:picMk id="6" creationId="{2B056E43-58DA-49F3-8891-317172DF71E0}"/>
          </ac:picMkLst>
        </pc:picChg>
        <pc:cxnChg chg="mod">
          <ac:chgData name="Sidney Seckler" userId="73470fc2d5f88927" providerId="LiveId" clId="{E0A4987A-5809-4D38-926D-9CD0A219B12D}" dt="2021-06-24T18:55:40.207" v="349" actId="14100"/>
          <ac:cxnSpMkLst>
            <pc:docMk/>
            <pc:sldMk cId="2289633743" sldId="674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8:59:44.336" v="395" actId="20577"/>
        <pc:sldMkLst>
          <pc:docMk/>
          <pc:sldMk cId="352761565" sldId="675"/>
        </pc:sldMkLst>
        <pc:spChg chg="mod">
          <ac:chgData name="Sidney Seckler" userId="73470fc2d5f88927" providerId="LiveId" clId="{E0A4987A-5809-4D38-926D-9CD0A219B12D}" dt="2021-06-24T18:59:44.336" v="395" actId="20577"/>
          <ac:spMkLst>
            <pc:docMk/>
            <pc:sldMk cId="352761565" sldId="675"/>
            <ac:spMk id="14" creationId="{1D7D9777-A98D-416D-A9B4-961DA957A403}"/>
          </ac:spMkLst>
        </pc:spChg>
        <pc:picChg chg="add del mod">
          <ac:chgData name="Sidney Seckler" userId="73470fc2d5f88927" providerId="LiveId" clId="{E0A4987A-5809-4D38-926D-9CD0A219B12D}" dt="2021-06-24T18:57:19.378" v="355" actId="478"/>
          <ac:picMkLst>
            <pc:docMk/>
            <pc:sldMk cId="352761565" sldId="675"/>
            <ac:picMk id="3" creationId="{8FC8B477-67F5-4123-9EBC-F15C7158389E}"/>
          </ac:picMkLst>
        </pc:picChg>
        <pc:picChg chg="del">
          <ac:chgData name="Sidney Seckler" userId="73470fc2d5f88927" providerId="LiveId" clId="{E0A4987A-5809-4D38-926D-9CD0A219B12D}" dt="2021-06-24T18:56:09.006" v="353" actId="478"/>
          <ac:picMkLst>
            <pc:docMk/>
            <pc:sldMk cId="352761565" sldId="675"/>
            <ac:picMk id="5" creationId="{13FEF11C-564E-4D26-A5DC-E0301B253D11}"/>
          </ac:picMkLst>
        </pc:picChg>
        <pc:picChg chg="add mod">
          <ac:chgData name="Sidney Seckler" userId="73470fc2d5f88927" providerId="LiveId" clId="{E0A4987A-5809-4D38-926D-9CD0A219B12D}" dt="2021-06-24T18:59:29.493" v="363" actId="14100"/>
          <ac:picMkLst>
            <pc:docMk/>
            <pc:sldMk cId="352761565" sldId="675"/>
            <ac:picMk id="6" creationId="{80AE2839-68F5-45CC-8FDA-C5479976D7CE}"/>
          </ac:picMkLst>
        </pc:picChg>
        <pc:cxnChg chg="mod">
          <ac:chgData name="Sidney Seckler" userId="73470fc2d5f88927" providerId="LiveId" clId="{E0A4987A-5809-4D38-926D-9CD0A219B12D}" dt="2021-06-24T18:59:33.562" v="364" actId="14100"/>
          <ac:cxnSpMkLst>
            <pc:docMk/>
            <pc:sldMk cId="352761565" sldId="675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9:01:08.855" v="444" actId="14100"/>
        <pc:sldMkLst>
          <pc:docMk/>
          <pc:sldMk cId="463237034" sldId="676"/>
        </pc:sldMkLst>
        <pc:spChg chg="mod">
          <ac:chgData name="Sidney Seckler" userId="73470fc2d5f88927" providerId="LiveId" clId="{E0A4987A-5809-4D38-926D-9CD0A219B12D}" dt="2021-06-24T19:00:11.355" v="436" actId="20577"/>
          <ac:spMkLst>
            <pc:docMk/>
            <pc:sldMk cId="463237034" sldId="676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9:01:06.091" v="443" actId="1076"/>
          <ac:picMkLst>
            <pc:docMk/>
            <pc:sldMk cId="463237034" sldId="676"/>
            <ac:picMk id="3" creationId="{C35B7FC6-E2EE-47FD-B073-10626166E9CD}"/>
          </ac:picMkLst>
        </pc:picChg>
        <pc:picChg chg="del">
          <ac:chgData name="Sidney Seckler" userId="73470fc2d5f88927" providerId="LiveId" clId="{E0A4987A-5809-4D38-926D-9CD0A219B12D}" dt="2021-06-24T18:59:52.792" v="397" actId="478"/>
          <ac:picMkLst>
            <pc:docMk/>
            <pc:sldMk cId="463237034" sldId="676"/>
            <ac:picMk id="6" creationId="{80AE2839-68F5-45CC-8FDA-C5479976D7CE}"/>
          </ac:picMkLst>
        </pc:picChg>
        <pc:cxnChg chg="mod">
          <ac:chgData name="Sidney Seckler" userId="73470fc2d5f88927" providerId="LiveId" clId="{E0A4987A-5809-4D38-926D-9CD0A219B12D}" dt="2021-06-24T19:01:08.855" v="444" actId="14100"/>
          <ac:cxnSpMkLst>
            <pc:docMk/>
            <pc:sldMk cId="463237034" sldId="676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9:04:59.632" v="466" actId="1076"/>
        <pc:sldMkLst>
          <pc:docMk/>
          <pc:sldMk cId="1524212026" sldId="677"/>
        </pc:sldMkLst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1" creationId="{98928E36-0CE3-44C1-9434-607C6E2E6DC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4" creationId="{33B1488A-6EDC-4247-ADD2-458DA02C8DF4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5" creationId="{5145E9F3-0B18-4D32-B4E9-D2227001F1D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6" creationId="{17830E2A-34AF-4D1A-9FD4-0ACEEA59EC19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7" creationId="{59DC7471-C37B-4BFD-A9CE-73305BED6E49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9" creationId="{897D4430-C2D4-44E5-A967-0096362AC9DB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0" creationId="{34E523BD-3100-47EC-93E2-6C87E2BC3C8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2" creationId="{D6B76564-D902-4EDA-A1D5-CAA58BB77123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3" creationId="{06CDFEC4-809A-4443-BD62-595FEE94A670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4" creationId="{9AE0A8AC-A38E-4A68-94BB-CDC941653B0A}"/>
          </ac:spMkLst>
        </pc:spChg>
        <pc:spChg chg="add mod">
          <ac:chgData name="Sidney Seckler" userId="73470fc2d5f88927" providerId="LiveId" clId="{E0A4987A-5809-4D38-926D-9CD0A219B12D}" dt="2021-06-24T19:04:59.632" v="466" actId="1076"/>
          <ac:spMkLst>
            <pc:docMk/>
            <pc:sldMk cId="1524212026" sldId="677"/>
            <ac:spMk id="35" creationId="{F7E3CBFA-C0D3-4349-B2F5-A936C5B8F9C5}"/>
          </ac:spMkLst>
        </pc:spChg>
        <pc:grpChg chg="del mod">
          <ac:chgData name="Sidney Seckler" userId="73470fc2d5f88927" providerId="LiveId" clId="{E0A4987A-5809-4D38-926D-9CD0A219B12D}" dt="2021-06-24T19:03:27.533" v="450" actId="478"/>
          <ac:grpSpMkLst>
            <pc:docMk/>
            <pc:sldMk cId="1524212026" sldId="677"/>
            <ac:grpSpMk id="4" creationId="{574FBCB5-EFF1-4214-9967-DE991DA5B1C1}"/>
          </ac:grpSpMkLst>
        </pc:grpChg>
        <pc:grpChg chg="add mod">
          <ac:chgData name="Sidney Seckler" userId="73470fc2d5f88927" providerId="LiveId" clId="{E0A4987A-5809-4D38-926D-9CD0A219B12D}" dt="2021-06-24T19:04:18.263" v="459" actId="1076"/>
          <ac:grpSpMkLst>
            <pc:docMk/>
            <pc:sldMk cId="1524212026" sldId="677"/>
            <ac:grpSpMk id="20" creationId="{1CFFDA2B-9285-4A8B-8F5D-469A3C49B66C}"/>
          </ac:grpSpMkLst>
        </pc:grp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2" creationId="{BAF75611-107E-4CD5-81EC-F4C0A10AEF1C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3" creationId="{19853596-BA6C-4329-8FF1-C0A691BF8EB2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8" creationId="{6F950B40-3E7F-452F-B060-A5BB790896F2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31" creationId="{F6536930-967A-4E16-93DF-87E6E09C43BF}"/>
          </ac:cxnSpMkLst>
        </pc:cxnChg>
      </pc:sldChg>
      <pc:sldChg chg="addSp delSp modSp add mod">
        <pc:chgData name="Sidney Seckler" userId="73470fc2d5f88927" providerId="LiveId" clId="{E0A4987A-5809-4D38-926D-9CD0A219B12D}" dt="2021-06-24T19:10:28.230" v="622" actId="1076"/>
        <pc:sldMkLst>
          <pc:docMk/>
          <pc:sldMk cId="3325986655" sldId="678"/>
        </pc:sldMkLst>
        <pc:spChg chg="add mod">
          <ac:chgData name="Sidney Seckler" userId="73470fc2d5f88927" providerId="LiveId" clId="{E0A4987A-5809-4D38-926D-9CD0A219B12D}" dt="2021-06-24T19:09:09.721" v="578" actId="1076"/>
          <ac:spMkLst>
            <pc:docMk/>
            <pc:sldMk cId="3325986655" sldId="678"/>
            <ac:spMk id="3" creationId="{9B1E30F8-73F2-460D-8111-12B33A58A96A}"/>
          </ac:spMkLst>
        </pc:spChg>
        <pc:spChg chg="mod">
          <ac:chgData name="Sidney Seckler" userId="73470fc2d5f88927" providerId="LiveId" clId="{E0A4987A-5809-4D38-926D-9CD0A219B12D}" dt="2021-06-24T19:06:02.782" v="469" actId="1076"/>
          <ac:spMkLst>
            <pc:docMk/>
            <pc:sldMk cId="3325986655" sldId="678"/>
            <ac:spMk id="35" creationId="{F7E3CBFA-C0D3-4349-B2F5-A936C5B8F9C5}"/>
          </ac:spMkLst>
        </pc:spChg>
        <pc:spChg chg="add mod">
          <ac:chgData name="Sidney Seckler" userId="73470fc2d5f88927" providerId="LiveId" clId="{E0A4987A-5809-4D38-926D-9CD0A219B12D}" dt="2021-06-24T19:09:13.672" v="579" actId="1076"/>
          <ac:spMkLst>
            <pc:docMk/>
            <pc:sldMk cId="3325986655" sldId="678"/>
            <ac:spMk id="36" creationId="{24FD9294-1EC0-4C2C-BEFB-7B54E30ED002}"/>
          </ac:spMkLst>
        </pc:spChg>
        <pc:spChg chg="add mod">
          <ac:chgData name="Sidney Seckler" userId="73470fc2d5f88927" providerId="LiveId" clId="{E0A4987A-5809-4D38-926D-9CD0A219B12D}" dt="2021-06-24T19:09:06.470" v="577" actId="14100"/>
          <ac:spMkLst>
            <pc:docMk/>
            <pc:sldMk cId="3325986655" sldId="678"/>
            <ac:spMk id="37" creationId="{6BD429A1-28FE-48C0-BB18-582B7E5DC6A7}"/>
          </ac:spMkLst>
        </pc:spChg>
        <pc:spChg chg="add del mod">
          <ac:chgData name="Sidney Seckler" userId="73470fc2d5f88927" providerId="LiveId" clId="{E0A4987A-5809-4D38-926D-9CD0A219B12D}" dt="2021-06-24T19:09:53.843" v="615" actId="478"/>
          <ac:spMkLst>
            <pc:docMk/>
            <pc:sldMk cId="3325986655" sldId="678"/>
            <ac:spMk id="38" creationId="{44B6335B-D42C-42F4-9874-EE464B63F090}"/>
          </ac:spMkLst>
        </pc:spChg>
        <pc:spChg chg="add mod">
          <ac:chgData name="Sidney Seckler" userId="73470fc2d5f88927" providerId="LiveId" clId="{E0A4987A-5809-4D38-926D-9CD0A219B12D}" dt="2021-06-24T19:10:28.230" v="622" actId="1076"/>
          <ac:spMkLst>
            <pc:docMk/>
            <pc:sldMk cId="3325986655" sldId="678"/>
            <ac:spMk id="39" creationId="{4A334991-5ED9-4279-90A4-7302F2B665E3}"/>
          </ac:spMkLst>
        </pc:spChg>
        <pc:spChg chg="add mod">
          <ac:chgData name="Sidney Seckler" userId="73470fc2d5f88927" providerId="LiveId" clId="{E0A4987A-5809-4D38-926D-9CD0A219B12D}" dt="2021-06-24T19:09:45.642" v="613" actId="14100"/>
          <ac:spMkLst>
            <pc:docMk/>
            <pc:sldMk cId="3325986655" sldId="678"/>
            <ac:spMk id="40" creationId="{14057065-85BE-4BB8-949A-B714C27D3320}"/>
          </ac:spMkLst>
        </pc:spChg>
        <pc:spChg chg="add mod">
          <ac:chgData name="Sidney Seckler" userId="73470fc2d5f88927" providerId="LiveId" clId="{E0A4987A-5809-4D38-926D-9CD0A219B12D}" dt="2021-06-24T19:10:24.318" v="621" actId="1076"/>
          <ac:spMkLst>
            <pc:docMk/>
            <pc:sldMk cId="3325986655" sldId="678"/>
            <ac:spMk id="41" creationId="{0C9CA582-6B7C-4DBE-A3EB-E5D42E0E4B4D}"/>
          </ac:spMkLst>
        </pc:spChg>
        <pc:grpChg chg="del">
          <ac:chgData name="Sidney Seckler" userId="73470fc2d5f88927" providerId="LiveId" clId="{E0A4987A-5809-4D38-926D-9CD0A219B12D}" dt="2021-06-24T19:05:58.234" v="468" actId="478"/>
          <ac:grpSpMkLst>
            <pc:docMk/>
            <pc:sldMk cId="3325986655" sldId="678"/>
            <ac:grpSpMk id="20" creationId="{1CFFDA2B-9285-4A8B-8F5D-469A3C49B66C}"/>
          </ac:grpSpMkLst>
        </pc:grpChg>
      </pc:sldChg>
      <pc:sldChg chg="addSp delSp modSp add mod">
        <pc:chgData name="Sidney Seckler" userId="73470fc2d5f88927" providerId="LiveId" clId="{E0A4987A-5809-4D38-926D-9CD0A219B12D}" dt="2021-06-24T19:11:28.691" v="631" actId="1076"/>
        <pc:sldMkLst>
          <pc:docMk/>
          <pc:sldMk cId="1808204964" sldId="679"/>
        </pc:sldMkLst>
        <pc:spChg chg="del">
          <ac:chgData name="Sidney Seckler" userId="73470fc2d5f88927" providerId="LiveId" clId="{E0A4987A-5809-4D38-926D-9CD0A219B12D}" dt="2021-06-24T19:10:58.427" v="624" actId="478"/>
          <ac:spMkLst>
            <pc:docMk/>
            <pc:sldMk cId="1808204964" sldId="679"/>
            <ac:spMk id="35" creationId="{F7E3CBFA-C0D3-4349-B2F5-A936C5B8F9C5}"/>
          </ac:spMkLst>
        </pc:spChg>
        <pc:spChg chg="add mod">
          <ac:chgData name="Sidney Seckler" userId="73470fc2d5f88927" providerId="LiveId" clId="{E0A4987A-5809-4D38-926D-9CD0A219B12D}" dt="2021-06-24T19:11:28.691" v="631" actId="1076"/>
          <ac:spMkLst>
            <pc:docMk/>
            <pc:sldMk cId="1808204964" sldId="679"/>
            <ac:spMk id="36" creationId="{9CB51AD1-B6BA-4EC8-8414-83A99D4CF6A3}"/>
          </ac:spMkLst>
        </pc:spChg>
      </pc:sldChg>
      <pc:sldChg chg="addSp delSp modSp add mod">
        <pc:chgData name="Sidney Seckler" userId="73470fc2d5f88927" providerId="LiveId" clId="{E0A4987A-5809-4D38-926D-9CD0A219B12D}" dt="2021-06-24T19:12:28.981" v="640" actId="1076"/>
        <pc:sldMkLst>
          <pc:docMk/>
          <pc:sldMk cId="2301493481" sldId="680"/>
        </pc:sldMkLst>
        <pc:spChg chg="add mod">
          <ac:chgData name="Sidney Seckler" userId="73470fc2d5f88927" providerId="LiveId" clId="{E0A4987A-5809-4D38-926D-9CD0A219B12D}" dt="2021-06-24T19:12:28.981" v="640" actId="1076"/>
          <ac:spMkLst>
            <pc:docMk/>
            <pc:sldMk cId="2301493481" sldId="680"/>
            <ac:spMk id="35" creationId="{6404228A-6565-45FD-B22B-416C8686730B}"/>
          </ac:spMkLst>
        </pc:spChg>
        <pc:spChg chg="del">
          <ac:chgData name="Sidney Seckler" userId="73470fc2d5f88927" providerId="LiveId" clId="{E0A4987A-5809-4D38-926D-9CD0A219B12D}" dt="2021-06-24T19:12:00.048" v="633" actId="478"/>
          <ac:spMkLst>
            <pc:docMk/>
            <pc:sldMk cId="2301493481" sldId="680"/>
            <ac:spMk id="36" creationId="{9CB51AD1-B6BA-4EC8-8414-83A99D4CF6A3}"/>
          </ac:spMkLst>
        </pc:spChg>
      </pc:sldChg>
      <pc:sldChg chg="addSp delSp modSp add mod">
        <pc:chgData name="Sidney Seckler" userId="73470fc2d5f88927" providerId="LiveId" clId="{E0A4987A-5809-4D38-926D-9CD0A219B12D}" dt="2021-06-24T19:13:11.181" v="648" actId="1076"/>
        <pc:sldMkLst>
          <pc:docMk/>
          <pc:sldMk cId="3074871110" sldId="681"/>
        </pc:sldMkLst>
        <pc:spChg chg="del">
          <ac:chgData name="Sidney Seckler" userId="73470fc2d5f88927" providerId="LiveId" clId="{E0A4987A-5809-4D38-926D-9CD0A219B12D}" dt="2021-06-24T19:12:39.601" v="642" actId="478"/>
          <ac:spMkLst>
            <pc:docMk/>
            <pc:sldMk cId="3074871110" sldId="681"/>
            <ac:spMk id="35" creationId="{6404228A-6565-45FD-B22B-416C8686730B}"/>
          </ac:spMkLst>
        </pc:spChg>
        <pc:spChg chg="add mod">
          <ac:chgData name="Sidney Seckler" userId="73470fc2d5f88927" providerId="LiveId" clId="{E0A4987A-5809-4D38-926D-9CD0A219B12D}" dt="2021-06-24T19:13:11.181" v="648" actId="1076"/>
          <ac:spMkLst>
            <pc:docMk/>
            <pc:sldMk cId="3074871110" sldId="681"/>
            <ac:spMk id="36" creationId="{C043AA45-DE2D-4AAC-A6ED-844F6931630B}"/>
          </ac:spMkLst>
        </pc:spChg>
      </pc:sldChg>
      <pc:sldChg chg="addSp modSp add mod">
        <pc:chgData name="Sidney Seckler" userId="73470fc2d5f88927" providerId="LiveId" clId="{E0A4987A-5809-4D38-926D-9CD0A219B12D}" dt="2021-06-24T20:41:19.352" v="1220" actId="1035"/>
        <pc:sldMkLst>
          <pc:docMk/>
          <pc:sldMk cId="3296050764" sldId="682"/>
        </pc:sldMkLst>
        <pc:spChg chg="add mod">
          <ac:chgData name="Sidney Seckler" userId="73470fc2d5f88927" providerId="LiveId" clId="{E0A4987A-5809-4D38-926D-9CD0A219B12D}" dt="2021-06-24T20:41:19.352" v="1220" actId="1035"/>
          <ac:spMkLst>
            <pc:docMk/>
            <pc:sldMk cId="3296050764" sldId="682"/>
            <ac:spMk id="2" creationId="{A8309212-8234-4E51-A896-60A9A775A92B}"/>
          </ac:spMkLst>
        </pc:spChg>
        <pc:spChg chg="mod">
          <ac:chgData name="Sidney Seckler" userId="73470fc2d5f88927" providerId="LiveId" clId="{E0A4987A-5809-4D38-926D-9CD0A219B12D}" dt="2021-06-24T20:39:50.141" v="1107" actId="1076"/>
          <ac:spMkLst>
            <pc:docMk/>
            <pc:sldMk cId="3296050764" sldId="682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E0A4987A-5809-4D38-926D-9CD0A219B12D}" dt="2021-06-24T20:41:35.187" v="1252" actId="14100"/>
        <pc:sldMkLst>
          <pc:docMk/>
          <pc:sldMk cId="3058449141" sldId="683"/>
        </pc:sldMkLst>
        <pc:spChg chg="mod">
          <ac:chgData name="Sidney Seckler" userId="73470fc2d5f88927" providerId="LiveId" clId="{E0A4987A-5809-4D38-926D-9CD0A219B12D}" dt="2021-06-24T20:41:35.187" v="1252" actId="14100"/>
          <ac:spMkLst>
            <pc:docMk/>
            <pc:sldMk cId="3058449141" sldId="683"/>
            <ac:spMk id="2" creationId="{A8309212-8234-4E51-A896-60A9A775A92B}"/>
          </ac:spMkLst>
        </pc:spChg>
        <pc:spChg chg="mod">
          <ac:chgData name="Sidney Seckler" userId="73470fc2d5f88927" providerId="LiveId" clId="{E0A4987A-5809-4D38-926D-9CD0A219B12D}" dt="2021-06-24T20:39:54.528" v="1108" actId="6549"/>
          <ac:spMkLst>
            <pc:docMk/>
            <pc:sldMk cId="3058449141" sldId="683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E0A4987A-5809-4D38-926D-9CD0A219B12D}" dt="2021-06-24T20:40:22.129" v="1140" actId="1036"/>
        <pc:sldMkLst>
          <pc:docMk/>
          <pc:sldMk cId="3984262194" sldId="684"/>
        </pc:sldMkLst>
        <pc:spChg chg="mod">
          <ac:chgData name="Sidney Seckler" userId="73470fc2d5f88927" providerId="LiveId" clId="{E0A4987A-5809-4D38-926D-9CD0A219B12D}" dt="2021-06-24T20:40:22.129" v="1140" actId="1036"/>
          <ac:spMkLst>
            <pc:docMk/>
            <pc:sldMk cId="3984262194" sldId="684"/>
            <ac:spMk id="2" creationId="{A8309212-8234-4E51-A896-60A9A775A92B}"/>
          </ac:spMkLst>
        </pc:spChg>
      </pc:sldChg>
      <pc:sldChg chg="modSp add mod ord">
        <pc:chgData name="Sidney Seckler" userId="73470fc2d5f88927" providerId="LiveId" clId="{E0A4987A-5809-4D38-926D-9CD0A219B12D}" dt="2021-06-24T20:40:50.532" v="1190" actId="1036"/>
        <pc:sldMkLst>
          <pc:docMk/>
          <pc:sldMk cId="3047401327" sldId="685"/>
        </pc:sldMkLst>
        <pc:spChg chg="mod">
          <ac:chgData name="Sidney Seckler" userId="73470fc2d5f88927" providerId="LiveId" clId="{E0A4987A-5809-4D38-926D-9CD0A219B12D}" dt="2021-06-24T20:40:50.532" v="1190" actId="1036"/>
          <ac:spMkLst>
            <pc:docMk/>
            <pc:sldMk cId="3047401327" sldId="685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1:09.964" v="1218" actId="14100"/>
        <pc:sldMkLst>
          <pc:docMk/>
          <pc:sldMk cId="2030173088" sldId="686"/>
        </pc:sldMkLst>
        <pc:spChg chg="mod">
          <ac:chgData name="Sidney Seckler" userId="73470fc2d5f88927" providerId="LiveId" clId="{E0A4987A-5809-4D38-926D-9CD0A219B12D}" dt="2021-06-24T20:41:09.964" v="1218" actId="14100"/>
          <ac:spMkLst>
            <pc:docMk/>
            <pc:sldMk cId="2030173088" sldId="686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1:59.239" v="1256" actId="1076"/>
        <pc:sldMkLst>
          <pc:docMk/>
          <pc:sldMk cId="2799623399" sldId="687"/>
        </pc:sldMkLst>
        <pc:spChg chg="mod">
          <ac:chgData name="Sidney Seckler" userId="73470fc2d5f88927" providerId="LiveId" clId="{E0A4987A-5809-4D38-926D-9CD0A219B12D}" dt="2021-06-24T20:41:59.239" v="1256" actId="1076"/>
          <ac:spMkLst>
            <pc:docMk/>
            <pc:sldMk cId="2799623399" sldId="687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2:10.852" v="1284" actId="1035"/>
        <pc:sldMkLst>
          <pc:docMk/>
          <pc:sldMk cId="3109342466" sldId="688"/>
        </pc:sldMkLst>
        <pc:spChg chg="mod">
          <ac:chgData name="Sidney Seckler" userId="73470fc2d5f88927" providerId="LiveId" clId="{E0A4987A-5809-4D38-926D-9CD0A219B12D}" dt="2021-06-24T20:42:10.852" v="1284" actId="1035"/>
          <ac:spMkLst>
            <pc:docMk/>
            <pc:sldMk cId="3109342466" sldId="688"/>
            <ac:spMk id="2" creationId="{A8309212-8234-4E51-A896-60A9A775A92B}"/>
          </ac:spMkLst>
        </pc:spChg>
      </pc:sldChg>
      <pc:sldChg chg="addSp delSp modSp add mod">
        <pc:chgData name="Sidney Seckler" userId="73470fc2d5f88927" providerId="LiveId" clId="{E0A4987A-5809-4D38-926D-9CD0A219B12D}" dt="2021-06-24T20:45:20.511" v="1553" actId="1035"/>
        <pc:sldMkLst>
          <pc:docMk/>
          <pc:sldMk cId="3258839404" sldId="689"/>
        </pc:sldMkLst>
        <pc:spChg chg="del">
          <ac:chgData name="Sidney Seckler" userId="73470fc2d5f88927" providerId="LiveId" clId="{E0A4987A-5809-4D38-926D-9CD0A219B12D}" dt="2021-06-24T20:43:43.161" v="1287" actId="478"/>
          <ac:spMkLst>
            <pc:docMk/>
            <pc:sldMk cId="3258839404" sldId="689"/>
            <ac:spMk id="2" creationId="{A8309212-8234-4E51-A896-60A9A775A92B}"/>
          </ac:spMkLst>
        </pc:spChg>
        <pc:spChg chg="add mod">
          <ac:chgData name="Sidney Seckler" userId="73470fc2d5f88927" providerId="LiveId" clId="{E0A4987A-5809-4D38-926D-9CD0A219B12D}" dt="2021-06-24T20:45:20.511" v="1553" actId="1035"/>
          <ac:spMkLst>
            <pc:docMk/>
            <pc:sldMk cId="3258839404" sldId="689"/>
            <ac:spMk id="6" creationId="{2CB87273-2720-46E7-84E3-94EB9AE19948}"/>
          </ac:spMkLst>
        </pc:spChg>
        <pc:spChg chg="mod">
          <ac:chgData name="Sidney Seckler" userId="73470fc2d5f88927" providerId="LiveId" clId="{E0A4987A-5809-4D38-926D-9CD0A219B12D}" dt="2021-06-24T20:44:55.642" v="1549" actId="255"/>
          <ac:spMkLst>
            <pc:docMk/>
            <pc:sldMk cId="3258839404" sldId="689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E0A4987A-5809-4D38-926D-9CD0A219B12D}" dt="2021-06-24T20:52:19.548" v="1641" actId="1076"/>
        <pc:sldMkLst>
          <pc:docMk/>
          <pc:sldMk cId="3051856276" sldId="690"/>
        </pc:sldMkLst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9" creationId="{AC1CDB5F-2CC6-418B-86A1-059CF0721DB9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1" creationId="{DF69178B-17E4-4107-B741-BA98B8BA04E2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4" creationId="{1F39B081-86B2-470E-A1CE-F5E9FB23482B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5" creationId="{CCE11C9E-BB5E-457C-946E-EB78DC38EE47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6" creationId="{3F45A82E-0DA7-40BB-9E13-B618C5BCE61C}"/>
          </ac:spMkLst>
        </pc:spChg>
        <pc:spChg chg="del">
          <ac:chgData name="Sidney Seckler" userId="73470fc2d5f88927" providerId="LiveId" clId="{E0A4987A-5809-4D38-926D-9CD0A219B12D}" dt="2021-06-24T20:49:50.036" v="1620" actId="478"/>
          <ac:spMkLst>
            <pc:docMk/>
            <pc:sldMk cId="3051856276" sldId="690"/>
            <ac:spMk id="17" creationId="{8B4E7B52-3AB2-4B0E-A79B-80446A482FAE}"/>
          </ac:spMkLst>
        </pc:spChg>
        <pc:spChg chg="del">
          <ac:chgData name="Sidney Seckler" userId="73470fc2d5f88927" providerId="LiveId" clId="{E0A4987A-5809-4D38-926D-9CD0A219B12D}" dt="2021-06-24T20:49:46.974" v="1619" actId="478"/>
          <ac:spMkLst>
            <pc:docMk/>
            <pc:sldMk cId="3051856276" sldId="690"/>
            <ac:spMk id="19" creationId="{8F031243-0CC3-4C4D-8F4E-BAB504DAD6E7}"/>
          </ac:spMkLst>
        </pc:spChg>
        <pc:spChg chg="add mod">
          <ac:chgData name="Sidney Seckler" userId="73470fc2d5f88927" providerId="LiveId" clId="{E0A4987A-5809-4D38-926D-9CD0A219B12D}" dt="2021-06-24T20:51:19.467" v="1634" actId="1076"/>
          <ac:spMkLst>
            <pc:docMk/>
            <pc:sldMk cId="3051856276" sldId="690"/>
            <ac:spMk id="20" creationId="{A163A12B-0EE7-4471-852D-4B1141BCEC95}"/>
          </ac:spMkLst>
        </pc:spChg>
        <pc:spChg chg="add mod">
          <ac:chgData name="Sidney Seckler" userId="73470fc2d5f88927" providerId="LiveId" clId="{E0A4987A-5809-4D38-926D-9CD0A219B12D}" dt="2021-06-24T20:51:24.032" v="1635" actId="1076"/>
          <ac:spMkLst>
            <pc:docMk/>
            <pc:sldMk cId="3051856276" sldId="690"/>
            <ac:spMk id="21" creationId="{D5355452-F59D-40B1-8BDE-FB7F5529C380}"/>
          </ac:spMkLst>
        </pc:spChg>
        <pc:spChg chg="add mod">
          <ac:chgData name="Sidney Seckler" userId="73470fc2d5f88927" providerId="LiveId" clId="{E0A4987A-5809-4D38-926D-9CD0A219B12D}" dt="2021-06-24T20:52:19.548" v="1641" actId="1076"/>
          <ac:spMkLst>
            <pc:docMk/>
            <pc:sldMk cId="3051856276" sldId="690"/>
            <ac:spMk id="23" creationId="{1C2E8280-510D-4865-BE1A-8EB77A119B1D}"/>
          </ac:spMkLst>
        </pc:spChg>
        <pc:grpChg chg="mod">
          <ac:chgData name="Sidney Seckler" userId="73470fc2d5f88927" providerId="LiveId" clId="{E0A4987A-5809-4D38-926D-9CD0A219B12D}" dt="2021-06-24T20:50:08.934" v="1624" actId="1076"/>
          <ac:grpSpMkLst>
            <pc:docMk/>
            <pc:sldMk cId="3051856276" sldId="690"/>
            <ac:grpSpMk id="4" creationId="{0C73FCDB-806E-4207-BFF2-C6007435314C}"/>
          </ac:grpSpMkLst>
        </pc:grpChg>
      </pc:sldChg>
      <pc:sldChg chg="addSp delSp modSp add mod">
        <pc:chgData name="Sidney Seckler" userId="73470fc2d5f88927" providerId="LiveId" clId="{E0A4987A-5809-4D38-926D-9CD0A219B12D}" dt="2021-06-24T20:57:22.967" v="1731" actId="1076"/>
        <pc:sldMkLst>
          <pc:docMk/>
          <pc:sldMk cId="3220144910" sldId="691"/>
        </pc:sldMkLst>
        <pc:spChg chg="del">
          <ac:chgData name="Sidney Seckler" userId="73470fc2d5f88927" providerId="LiveId" clId="{E0A4987A-5809-4D38-926D-9CD0A219B12D}" dt="2021-06-24T20:52:35.765" v="1643" actId="478"/>
          <ac:spMkLst>
            <pc:docMk/>
            <pc:sldMk cId="3220144910" sldId="691"/>
            <ac:spMk id="20" creationId="{A163A12B-0EE7-4471-852D-4B1141BCEC95}"/>
          </ac:spMkLst>
        </pc:spChg>
        <pc:spChg chg="del">
          <ac:chgData name="Sidney Seckler" userId="73470fc2d5f88927" providerId="LiveId" clId="{E0A4987A-5809-4D38-926D-9CD0A219B12D}" dt="2021-06-24T20:52:35.765" v="1643" actId="478"/>
          <ac:spMkLst>
            <pc:docMk/>
            <pc:sldMk cId="3220144910" sldId="691"/>
            <ac:spMk id="21" creationId="{D5355452-F59D-40B1-8BDE-FB7F5529C380}"/>
          </ac:spMkLst>
        </pc:spChg>
        <pc:spChg chg="add mod">
          <ac:chgData name="Sidney Seckler" userId="73470fc2d5f88927" providerId="LiveId" clId="{E0A4987A-5809-4D38-926D-9CD0A219B12D}" dt="2021-06-24T20:54:09.698" v="1650" actId="1076"/>
          <ac:spMkLst>
            <pc:docMk/>
            <pc:sldMk cId="3220144910" sldId="691"/>
            <ac:spMk id="22" creationId="{54CEB809-51CB-4A08-A8FB-BE42B86331E0}"/>
          </ac:spMkLst>
        </pc:spChg>
        <pc:spChg chg="del mod">
          <ac:chgData name="Sidney Seckler" userId="73470fc2d5f88927" providerId="LiveId" clId="{E0A4987A-5809-4D38-926D-9CD0A219B12D}" dt="2021-06-24T20:54:06.306" v="1649" actId="478"/>
          <ac:spMkLst>
            <pc:docMk/>
            <pc:sldMk cId="3220144910" sldId="691"/>
            <ac:spMk id="23" creationId="{1C2E8280-510D-4865-BE1A-8EB77A119B1D}"/>
          </ac:spMkLst>
        </pc:spChg>
        <pc:spChg chg="add mod">
          <ac:chgData name="Sidney Seckler" userId="73470fc2d5f88927" providerId="LiveId" clId="{E0A4987A-5809-4D38-926D-9CD0A219B12D}" dt="2021-06-24T20:57:20.038" v="1730" actId="1076"/>
          <ac:spMkLst>
            <pc:docMk/>
            <pc:sldMk cId="3220144910" sldId="691"/>
            <ac:spMk id="24" creationId="{25257F5B-312B-41D9-A262-0C2EF12C12CD}"/>
          </ac:spMkLst>
        </pc:spChg>
        <pc:spChg chg="add mod">
          <ac:chgData name="Sidney Seckler" userId="73470fc2d5f88927" providerId="LiveId" clId="{E0A4987A-5809-4D38-926D-9CD0A219B12D}" dt="2021-06-24T20:57:20.038" v="1730" actId="1076"/>
          <ac:spMkLst>
            <pc:docMk/>
            <pc:sldMk cId="3220144910" sldId="691"/>
            <ac:spMk id="25" creationId="{D46230B9-4855-4676-AC12-6D0207AF8394}"/>
          </ac:spMkLst>
        </pc:spChg>
        <pc:spChg chg="add mod">
          <ac:chgData name="Sidney Seckler" userId="73470fc2d5f88927" providerId="LiveId" clId="{E0A4987A-5809-4D38-926D-9CD0A219B12D}" dt="2021-06-24T20:57:22.967" v="1731" actId="1076"/>
          <ac:spMkLst>
            <pc:docMk/>
            <pc:sldMk cId="3220144910" sldId="691"/>
            <ac:spMk id="26" creationId="{8E17082E-F045-422E-BDA8-A8E019D8181B}"/>
          </ac:spMkLst>
        </pc:spChg>
        <pc:graphicFrameChg chg="add del mod">
          <ac:chgData name="Sidney Seckler" userId="73470fc2d5f88927" providerId="LiveId" clId="{E0A4987A-5809-4D38-926D-9CD0A219B12D}" dt="2021-06-24T20:54:44.031" v="1653" actId="478"/>
          <ac:graphicFrameMkLst>
            <pc:docMk/>
            <pc:sldMk cId="3220144910" sldId="691"/>
            <ac:graphicFrameMk id="3" creationId="{AE780E1F-5EFC-4422-91F6-C6234241016D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4T20:58:41.415" v="1755" actId="1076"/>
        <pc:sldMkLst>
          <pc:docMk/>
          <pc:sldMk cId="2884531599" sldId="692"/>
        </pc:sldMkLst>
        <pc:spChg chg="add mod">
          <ac:chgData name="Sidney Seckler" userId="73470fc2d5f88927" providerId="LiveId" clId="{E0A4987A-5809-4D38-926D-9CD0A219B12D}" dt="2021-06-24T20:58:41.415" v="1755" actId="1076"/>
          <ac:spMkLst>
            <pc:docMk/>
            <pc:sldMk cId="2884531599" sldId="692"/>
            <ac:spMk id="21" creationId="{E16570D1-C4E9-4657-BD43-DE4FD231AB54}"/>
          </ac:spMkLst>
        </pc:spChg>
        <pc:spChg chg="mod">
          <ac:chgData name="Sidney Seckler" userId="73470fc2d5f88927" providerId="LiveId" clId="{E0A4987A-5809-4D38-926D-9CD0A219B12D}" dt="2021-06-24T20:58:00.503" v="1748" actId="6549"/>
          <ac:spMkLst>
            <pc:docMk/>
            <pc:sldMk cId="2884531599" sldId="692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4T20:58:03.354" v="1749" actId="478"/>
          <ac:spMkLst>
            <pc:docMk/>
            <pc:sldMk cId="2884531599" sldId="692"/>
            <ac:spMk id="25" creationId="{D46230B9-4855-4676-AC12-6D0207AF8394}"/>
          </ac:spMkLst>
        </pc:spChg>
        <pc:spChg chg="mod">
          <ac:chgData name="Sidney Seckler" userId="73470fc2d5f88927" providerId="LiveId" clId="{E0A4987A-5809-4D38-926D-9CD0A219B12D}" dt="2021-06-24T20:57:55.416" v="1747" actId="20577"/>
          <ac:spMkLst>
            <pc:docMk/>
            <pc:sldMk cId="2884531599" sldId="692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4T21:00:06.405" v="1781" actId="1076"/>
        <pc:sldMkLst>
          <pc:docMk/>
          <pc:sldMk cId="124554179" sldId="693"/>
        </pc:sldMkLst>
        <pc:spChg chg="add mod">
          <ac:chgData name="Sidney Seckler" userId="73470fc2d5f88927" providerId="LiveId" clId="{E0A4987A-5809-4D38-926D-9CD0A219B12D}" dt="2021-06-24T20:59:34.423" v="1777" actId="1076"/>
          <ac:spMkLst>
            <pc:docMk/>
            <pc:sldMk cId="124554179" sldId="693"/>
            <ac:spMk id="21" creationId="{3C753C1A-0FAD-479F-B47D-6DC45C921BAB}"/>
          </ac:spMkLst>
        </pc:spChg>
        <pc:spChg chg="add mod">
          <ac:chgData name="Sidney Seckler" userId="73470fc2d5f88927" providerId="LiveId" clId="{E0A4987A-5809-4D38-926D-9CD0A219B12D}" dt="2021-06-24T21:00:06.405" v="1781" actId="1076"/>
          <ac:spMkLst>
            <pc:docMk/>
            <pc:sldMk cId="124554179" sldId="693"/>
            <ac:spMk id="23" creationId="{22835765-8D9C-4938-AE95-862579078F77}"/>
          </ac:spMkLst>
        </pc:spChg>
        <pc:spChg chg="del">
          <ac:chgData name="Sidney Seckler" userId="73470fc2d5f88927" providerId="LiveId" clId="{E0A4987A-5809-4D38-926D-9CD0A219B12D}" dt="2021-06-24T20:59:03.443" v="1771" actId="478"/>
          <ac:spMkLst>
            <pc:docMk/>
            <pc:sldMk cId="124554179" sldId="693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4T20:59:05.893" v="1772" actId="478"/>
          <ac:spMkLst>
            <pc:docMk/>
            <pc:sldMk cId="124554179" sldId="693"/>
            <ac:spMk id="25" creationId="{D46230B9-4855-4676-AC12-6D0207AF8394}"/>
          </ac:spMkLst>
        </pc:spChg>
        <pc:spChg chg="mod">
          <ac:chgData name="Sidney Seckler" userId="73470fc2d5f88927" providerId="LiveId" clId="{E0A4987A-5809-4D38-926D-9CD0A219B12D}" dt="2021-06-24T20:58:54.164" v="1770" actId="20577"/>
          <ac:spMkLst>
            <pc:docMk/>
            <pc:sldMk cId="124554179" sldId="693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4T21:01:34.450" v="1818" actId="1076"/>
        <pc:sldMkLst>
          <pc:docMk/>
          <pc:sldMk cId="513211368" sldId="694"/>
        </pc:sldMkLst>
        <pc:spChg chg="mod">
          <ac:chgData name="Sidney Seckler" userId="73470fc2d5f88927" providerId="LiveId" clId="{E0A4987A-5809-4D38-926D-9CD0A219B12D}" dt="2021-06-24T21:01:17.856" v="1816" actId="1035"/>
          <ac:spMkLst>
            <pc:docMk/>
            <pc:sldMk cId="513211368" sldId="694"/>
            <ac:spMk id="21" creationId="{3C753C1A-0FAD-479F-B47D-6DC45C921BAB}"/>
          </ac:spMkLst>
        </pc:spChg>
        <pc:spChg chg="del">
          <ac:chgData name="Sidney Seckler" userId="73470fc2d5f88927" providerId="LiveId" clId="{E0A4987A-5809-4D38-926D-9CD0A219B12D}" dt="2021-06-24T21:00:46.229" v="1798" actId="478"/>
          <ac:spMkLst>
            <pc:docMk/>
            <pc:sldMk cId="513211368" sldId="694"/>
            <ac:spMk id="23" creationId="{22835765-8D9C-4938-AE95-862579078F77}"/>
          </ac:spMkLst>
        </pc:spChg>
        <pc:spChg chg="add mod">
          <ac:chgData name="Sidney Seckler" userId="73470fc2d5f88927" providerId="LiveId" clId="{E0A4987A-5809-4D38-926D-9CD0A219B12D}" dt="2021-06-24T21:01:34.450" v="1818" actId="1076"/>
          <ac:spMkLst>
            <pc:docMk/>
            <pc:sldMk cId="513211368" sldId="694"/>
            <ac:spMk id="24" creationId="{AFD8C957-B955-49C2-B5B8-74995E30D2C6}"/>
          </ac:spMkLst>
        </pc:spChg>
        <pc:spChg chg="mod">
          <ac:chgData name="Sidney Seckler" userId="73470fc2d5f88927" providerId="LiveId" clId="{E0A4987A-5809-4D38-926D-9CD0A219B12D}" dt="2021-06-24T21:00:36.105" v="1795" actId="313"/>
          <ac:spMkLst>
            <pc:docMk/>
            <pc:sldMk cId="513211368" sldId="694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8T12:27:12.629" v="2678" actId="1076"/>
        <pc:sldMkLst>
          <pc:docMk/>
          <pc:sldMk cId="3335895287" sldId="695"/>
        </pc:sldMkLst>
        <pc:spChg chg="add mod">
          <ac:chgData name="Sidney Seckler" userId="73470fc2d5f88927" providerId="LiveId" clId="{E0A4987A-5809-4D38-926D-9CD0A219B12D}" dt="2021-06-28T12:27:12.629" v="2678" actId="1076"/>
          <ac:spMkLst>
            <pc:docMk/>
            <pc:sldMk cId="3335895287" sldId="695"/>
            <ac:spMk id="2" creationId="{54F11AEA-8075-46BF-BD20-5780EAE0D2D9}"/>
          </ac:spMkLst>
        </pc:spChg>
        <pc:spChg chg="mod">
          <ac:chgData name="Sidney Seckler" userId="73470fc2d5f88927" providerId="LiveId" clId="{E0A4987A-5809-4D38-926D-9CD0A219B12D}" dt="2021-06-24T21:19:17.246" v="1828" actId="20577"/>
          <ac:spMkLst>
            <pc:docMk/>
            <pc:sldMk cId="3335895287" sldId="695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8T12:26:56.221" v="2673" actId="1076"/>
          <ac:spMkLst>
            <pc:docMk/>
            <pc:sldMk cId="3335895287" sldId="695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2:26:59.515" v="2674" actId="1076"/>
          <ac:spMkLst>
            <pc:docMk/>
            <pc:sldMk cId="3335895287" sldId="695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4T21:21:08.577" v="1835" actId="255"/>
          <ac:spMkLst>
            <pc:docMk/>
            <pc:sldMk cId="3335895287" sldId="695"/>
            <ac:spMk id="24" creationId="{D229B871-0AE3-4E5C-99D5-1AEE660A6423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26" creationId="{7652335F-4017-45F6-86EA-9FCE81ABC1DE}"/>
          </ac:spMkLst>
        </pc:spChg>
        <pc:spChg chg="mod">
          <ac:chgData name="Sidney Seckler" userId="73470fc2d5f88927" providerId="LiveId" clId="{E0A4987A-5809-4D38-926D-9CD0A219B12D}" dt="2021-06-24T21:21:00.909" v="1834" actId="255"/>
          <ac:spMkLst>
            <pc:docMk/>
            <pc:sldMk cId="3335895287" sldId="695"/>
            <ac:spMk id="28" creationId="{B416837D-E181-4D25-BBFC-A64C3309A5CB}"/>
          </ac:spMkLst>
        </pc:spChg>
        <pc:spChg chg="mod">
          <ac:chgData name="Sidney Seckler" userId="73470fc2d5f88927" providerId="LiveId" clId="{E0A4987A-5809-4D38-926D-9CD0A219B12D}" dt="2021-06-24T21:21:13.108" v="1836" actId="255"/>
          <ac:spMkLst>
            <pc:docMk/>
            <pc:sldMk cId="3335895287" sldId="695"/>
            <ac:spMk id="31" creationId="{F3E11A8E-1B22-42B0-BA40-71A05774BB36}"/>
          </ac:spMkLst>
        </pc:spChg>
        <pc:spChg chg="mod">
          <ac:chgData name="Sidney Seckler" userId="73470fc2d5f88927" providerId="LiveId" clId="{E0A4987A-5809-4D38-926D-9CD0A219B12D}" dt="2021-06-24T21:21:23.411" v="1838" actId="255"/>
          <ac:spMkLst>
            <pc:docMk/>
            <pc:sldMk cId="3335895287" sldId="695"/>
            <ac:spMk id="34" creationId="{33FBEA58-86CB-4801-AF86-8E8174D5CD15}"/>
          </ac:spMkLst>
        </pc:spChg>
        <pc:spChg chg="mod">
          <ac:chgData name="Sidney Seckler" userId="73470fc2d5f88927" providerId="LiveId" clId="{E0A4987A-5809-4D38-926D-9CD0A219B12D}" dt="2021-06-24T21:21:18.260" v="1837" actId="255"/>
          <ac:spMkLst>
            <pc:docMk/>
            <pc:sldMk cId="3335895287" sldId="695"/>
            <ac:spMk id="35" creationId="{9B1804D8-08B9-46BD-B46B-7464FA60CE91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36" creationId="{4206CC7C-947B-48C5-838A-4D274721287A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37" creationId="{0EEF817E-4A15-4E84-B1EA-350563538B07}"/>
          </ac:spMkLst>
        </pc:spChg>
        <pc:spChg chg="add mod">
          <ac:chgData name="Sidney Seckler" userId="73470fc2d5f88927" providerId="LiveId" clId="{E0A4987A-5809-4D38-926D-9CD0A219B12D}" dt="2021-06-28T12:27:01.461" v="2675" actId="1076"/>
          <ac:spMkLst>
            <pc:docMk/>
            <pc:sldMk cId="3335895287" sldId="695"/>
            <ac:spMk id="38" creationId="{6D54F8F4-96C6-4E2D-95B4-0AFBAD53981C}"/>
          </ac:spMkLst>
        </pc:spChg>
        <pc:grpChg chg="del">
          <ac:chgData name="Sidney Seckler" userId="73470fc2d5f88927" providerId="LiveId" clId="{E0A4987A-5809-4D38-926D-9CD0A219B12D}" dt="2021-06-24T21:19:22.189" v="1829" actId="478"/>
          <ac:grpSpMkLst>
            <pc:docMk/>
            <pc:sldMk cId="3335895287" sldId="695"/>
            <ac:grpSpMk id="4" creationId="{0C73FCDB-806E-4207-BFF2-C6007435314C}"/>
          </ac:grpSpMkLst>
        </pc:grpChg>
        <pc:grpChg chg="add mod">
          <ac:chgData name="Sidney Seckler" userId="73470fc2d5f88927" providerId="LiveId" clId="{E0A4987A-5809-4D38-926D-9CD0A219B12D}" dt="2021-06-24T21:20:51.297" v="1833" actId="14100"/>
          <ac:grpSpMkLst>
            <pc:docMk/>
            <pc:sldMk cId="3335895287" sldId="695"/>
            <ac:grpSpMk id="18" creationId="{2A45E4E0-52CF-40C6-B391-41C5BDDFB586}"/>
          </ac:grpSpMkLst>
        </pc:grpChg>
        <pc:grpChg chg="mod">
          <ac:chgData name="Sidney Seckler" userId="73470fc2d5f88927" providerId="LiveId" clId="{E0A4987A-5809-4D38-926D-9CD0A219B12D}" dt="2021-06-24T21:20:08.826" v="1830"/>
          <ac:grpSpMkLst>
            <pc:docMk/>
            <pc:sldMk cId="3335895287" sldId="695"/>
            <ac:grpSpMk id="27" creationId="{C32D2CEF-A2DB-4ED0-8781-4516D9368D77}"/>
          </ac:grpSpMkLst>
        </pc:grp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0" creationId="{031D5113-E0D1-4CE2-B517-1DF2BA0880AD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1" creationId="{F41F8C98-5AEB-4759-B622-C3BF00400723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2" creationId="{CA1CFD8B-BA9B-4C2D-95E4-B6E3BD6E7A86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3" creationId="{77B2F8AA-7883-450B-B600-B3A57EB8C819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5" creationId="{1E7669AB-AD3F-46D1-95B1-E0A9979CF39E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9" creationId="{DF5449EF-A06F-476A-9C97-B8C700C75A82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0" creationId="{464128E2-C5B1-499D-97AE-6B34DC985AD8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2" creationId="{8D2EE10D-58D5-46A1-AC2D-BF6904FB63B8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3" creationId="{F91324BA-CB41-4474-8984-2E6BE47CB128}"/>
          </ac:cxnSpMkLst>
        </pc:cxnChg>
      </pc:sldChg>
      <pc:sldChg chg="addSp delSp modSp add mod">
        <pc:chgData name="Sidney Seckler" userId="73470fc2d5f88927" providerId="LiveId" clId="{E0A4987A-5809-4D38-926D-9CD0A219B12D}" dt="2021-06-24T21:25:10.858" v="1871"/>
        <pc:sldMkLst>
          <pc:docMk/>
          <pc:sldMk cId="3227286388" sldId="696"/>
        </pc:sldMkLst>
        <pc:spChg chg="del">
          <ac:chgData name="Sidney Seckler" userId="73470fc2d5f88927" providerId="LiveId" clId="{E0A4987A-5809-4D38-926D-9CD0A219B12D}" dt="2021-06-24T21:25:06.003" v="1869" actId="478"/>
          <ac:spMkLst>
            <pc:docMk/>
            <pc:sldMk cId="3227286388" sldId="696"/>
            <ac:spMk id="13" creationId="{0A8B0C8D-88F9-4C71-9095-8855810D39DE}"/>
          </ac:spMkLst>
        </pc:spChg>
        <pc:spChg chg="add del mod">
          <ac:chgData name="Sidney Seckler" userId="73470fc2d5f88927" providerId="LiveId" clId="{E0A4987A-5809-4D38-926D-9CD0A219B12D}" dt="2021-06-24T21:24:27.342" v="1862" actId="478"/>
          <ac:spMkLst>
            <pc:docMk/>
            <pc:sldMk cId="3227286388" sldId="696"/>
            <ac:spMk id="18" creationId="{298C2486-D94A-4E35-BE7A-74AE45C28923}"/>
          </ac:spMkLst>
        </pc:spChg>
        <pc:spChg chg="del">
          <ac:chgData name="Sidney Seckler" userId="73470fc2d5f88927" providerId="LiveId" clId="{E0A4987A-5809-4D38-926D-9CD0A219B12D}" dt="2021-06-24T21:23:08.344" v="1847" actId="478"/>
          <ac:spMkLst>
            <pc:docMk/>
            <pc:sldMk cId="3227286388" sldId="696"/>
            <ac:spMk id="20" creationId="{A163A12B-0EE7-4471-852D-4B1141BCEC95}"/>
          </ac:spMkLst>
        </pc:spChg>
        <pc:spChg chg="del">
          <ac:chgData name="Sidney Seckler" userId="73470fc2d5f88927" providerId="LiveId" clId="{E0A4987A-5809-4D38-926D-9CD0A219B12D}" dt="2021-06-24T21:23:04.792" v="1846" actId="478"/>
          <ac:spMkLst>
            <pc:docMk/>
            <pc:sldMk cId="3227286388" sldId="696"/>
            <ac:spMk id="21" creationId="{D5355452-F59D-40B1-8BDE-FB7F5529C380}"/>
          </ac:spMkLst>
        </pc:spChg>
        <pc:spChg chg="del">
          <ac:chgData name="Sidney Seckler" userId="73470fc2d5f88927" providerId="LiveId" clId="{E0A4987A-5809-4D38-926D-9CD0A219B12D}" dt="2021-06-24T21:23:01.804" v="1845" actId="478"/>
          <ac:spMkLst>
            <pc:docMk/>
            <pc:sldMk cId="3227286388" sldId="696"/>
            <ac:spMk id="23" creationId="{1C2E8280-510D-4865-BE1A-8EB77A119B1D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27" creationId="{6BE54F28-B0F7-4B35-A4A9-5DDC4E6A6CB7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29" creationId="{85E4A7A9-99D9-4178-93B3-5C394866F96F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1" creationId="{7A9F7163-A0E9-4E97-913A-E285690927FE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4" creationId="{B7041DC5-4DA3-424C-A6D6-0DCFD431C652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7" creationId="{401E2C02-770B-48D6-91A5-6C6508CA2E32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8" creationId="{734102A8-E1A5-4D6D-8DAE-3581F453BF78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9" creationId="{E720CEB2-BB30-4B2C-874C-73C1C5C079C5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40" creationId="{4D3D4705-2AEF-40D3-9F38-A7F54B70ECCE}"/>
          </ac:spMkLst>
        </pc:spChg>
        <pc:spChg chg="add mod">
          <ac:chgData name="Sidney Seckler" userId="73470fc2d5f88927" providerId="LiveId" clId="{E0A4987A-5809-4D38-926D-9CD0A219B12D}" dt="2021-06-24T21:23:53.410" v="1853" actId="1076"/>
          <ac:spMkLst>
            <pc:docMk/>
            <pc:sldMk cId="3227286388" sldId="696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4T21:24:53.368" v="1868" actId="1076"/>
          <ac:spMkLst>
            <pc:docMk/>
            <pc:sldMk cId="3227286388" sldId="696"/>
            <ac:spMk id="44" creationId="{6E2B79C4-5AF7-4F12-968F-1DED1D353382}"/>
          </ac:spMkLst>
        </pc:spChg>
        <pc:spChg chg="add del mod">
          <ac:chgData name="Sidney Seckler" userId="73470fc2d5f88927" providerId="LiveId" clId="{E0A4987A-5809-4D38-926D-9CD0A219B12D}" dt="2021-06-24T21:25:09.575" v="1870" actId="478"/>
          <ac:spMkLst>
            <pc:docMk/>
            <pc:sldMk cId="3227286388" sldId="696"/>
            <ac:spMk id="45" creationId="{78A03119-E87F-4A69-8198-56C31EF7110D}"/>
          </ac:spMkLst>
        </pc:spChg>
        <pc:spChg chg="add mod">
          <ac:chgData name="Sidney Seckler" userId="73470fc2d5f88927" providerId="LiveId" clId="{E0A4987A-5809-4D38-926D-9CD0A219B12D}" dt="2021-06-24T21:25:10.858" v="1871"/>
          <ac:spMkLst>
            <pc:docMk/>
            <pc:sldMk cId="3227286388" sldId="696"/>
            <ac:spMk id="47" creationId="{C0F34007-8594-4298-8FF5-28E5283A7777}"/>
          </ac:spMkLst>
        </pc:spChg>
        <pc:grpChg chg="del">
          <ac:chgData name="Sidney Seckler" userId="73470fc2d5f88927" providerId="LiveId" clId="{E0A4987A-5809-4D38-926D-9CD0A219B12D}" dt="2021-06-24T21:22:06.691" v="1840" actId="478"/>
          <ac:grpSpMkLst>
            <pc:docMk/>
            <pc:sldMk cId="3227286388" sldId="696"/>
            <ac:grpSpMk id="4" creationId="{0C73FCDB-806E-4207-BFF2-C6007435314C}"/>
          </ac:grpSpMkLst>
        </pc:grpChg>
        <pc:grpChg chg="add mod">
          <ac:chgData name="Sidney Seckler" userId="73470fc2d5f88927" providerId="LiveId" clId="{E0A4987A-5809-4D38-926D-9CD0A219B12D}" dt="2021-06-24T21:23:37.446" v="1850" actId="1076"/>
          <ac:grpSpMkLst>
            <pc:docMk/>
            <pc:sldMk cId="3227286388" sldId="696"/>
            <ac:grpSpMk id="19" creationId="{3CD5CDDD-989D-4650-80CC-CCCC19DD2704}"/>
          </ac:grpSpMkLst>
        </pc:grpChg>
        <pc:grpChg chg="mod">
          <ac:chgData name="Sidney Seckler" userId="73470fc2d5f88927" providerId="LiveId" clId="{E0A4987A-5809-4D38-926D-9CD0A219B12D}" dt="2021-06-24T21:22:14.329" v="1841"/>
          <ac:grpSpMkLst>
            <pc:docMk/>
            <pc:sldMk cId="3227286388" sldId="696"/>
            <ac:grpSpMk id="30" creationId="{77E84A48-B861-43AE-A1F2-DB0ABA770A6A}"/>
          </ac:grpSpMkLst>
        </pc:grpChg>
        <pc:cxnChg chg="add mod">
          <ac:chgData name="Sidney Seckler" userId="73470fc2d5f88927" providerId="LiveId" clId="{E0A4987A-5809-4D38-926D-9CD0A219B12D}" dt="2021-06-24T21:24:06.687" v="1858" actId="1582"/>
          <ac:cxnSpMkLst>
            <pc:docMk/>
            <pc:sldMk cId="3227286388" sldId="696"/>
            <ac:cxnSpMk id="3" creationId="{DF07AFCC-71C3-4719-9451-5EDA81D96C48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2" creationId="{D61DAEB5-A4E9-4E45-87AA-98220286BF3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4" creationId="{219B4EF8-BC73-4F9D-AEFE-B92CE9D77107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5" creationId="{5BE9C633-5220-43E1-93C0-CE72028D45A6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6" creationId="{68724D6B-EFEA-4AE6-A8D1-B9C2E3943141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8" creationId="{F181380B-0DFD-4B82-85AC-08902D28699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2" creationId="{AF6AA32A-F526-48D5-9998-E24E3E11E2B1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3" creationId="{2667EB10-DEE4-4219-AFC4-D901AC75568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5" creationId="{A02189FA-C395-4B1B-AB55-C98DDAFA803D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6" creationId="{F9DFDC39-4E3C-48D3-8514-69A5C596A4FB}"/>
          </ac:cxnSpMkLst>
        </pc:cxnChg>
      </pc:sldChg>
      <pc:sldChg chg="addSp delSp modSp add mod">
        <pc:chgData name="Sidney Seckler" userId="73470fc2d5f88927" providerId="LiveId" clId="{E0A4987A-5809-4D38-926D-9CD0A219B12D}" dt="2021-06-24T21:27:31.794" v="1890" actId="1076"/>
        <pc:sldMkLst>
          <pc:docMk/>
          <pc:sldMk cId="4151522878" sldId="697"/>
        </pc:sldMkLst>
        <pc:spChg chg="del">
          <ac:chgData name="Sidney Seckler" userId="73470fc2d5f88927" providerId="LiveId" clId="{E0A4987A-5809-4D38-926D-9CD0A219B12D}" dt="2021-06-24T21:26:02.914" v="1873" actId="478"/>
          <ac:spMkLst>
            <pc:docMk/>
            <pc:sldMk cId="4151522878" sldId="697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4T21:27:24.288" v="1888" actId="1076"/>
          <ac:spMkLst>
            <pc:docMk/>
            <pc:sldMk cId="4151522878" sldId="697"/>
            <ac:spMk id="42" creationId="{F1BFC38F-59EC-47CB-8FE9-A000E1B5B513}"/>
          </ac:spMkLst>
        </pc:spChg>
        <pc:spChg chg="add mod">
          <ac:chgData name="Sidney Seckler" userId="73470fc2d5f88927" providerId="LiveId" clId="{E0A4987A-5809-4D38-926D-9CD0A219B12D}" dt="2021-06-24T21:27:31.794" v="1890" actId="1076"/>
          <ac:spMkLst>
            <pc:docMk/>
            <pc:sldMk cId="4151522878" sldId="697"/>
            <ac:spMk id="43" creationId="{0D83DB03-81C8-427E-8611-D1EFB2B65060}"/>
          </ac:spMkLst>
        </pc:spChg>
        <pc:spChg chg="mod">
          <ac:chgData name="Sidney Seckler" userId="73470fc2d5f88927" providerId="LiveId" clId="{E0A4987A-5809-4D38-926D-9CD0A219B12D}" dt="2021-06-24T21:26:10.306" v="1875" actId="1076"/>
          <ac:spMkLst>
            <pc:docMk/>
            <pc:sldMk cId="4151522878" sldId="697"/>
            <ac:spMk id="44" creationId="{6E2B79C4-5AF7-4F12-968F-1DED1D353382}"/>
          </ac:spMkLst>
        </pc:spChg>
        <pc:cxnChg chg="del">
          <ac:chgData name="Sidney Seckler" userId="73470fc2d5f88927" providerId="LiveId" clId="{E0A4987A-5809-4D38-926D-9CD0A219B12D}" dt="2021-06-24T21:26:05.573" v="1874" actId="478"/>
          <ac:cxnSpMkLst>
            <pc:docMk/>
            <pc:sldMk cId="4151522878" sldId="697"/>
            <ac:cxnSpMk id="3" creationId="{DF07AFCC-71C3-4719-9451-5EDA81D96C48}"/>
          </ac:cxnSpMkLst>
        </pc:cxnChg>
      </pc:sldChg>
      <pc:sldChg chg="addSp delSp modSp add mod">
        <pc:chgData name="Sidney Seckler" userId="73470fc2d5f88927" providerId="LiveId" clId="{E0A4987A-5809-4D38-926D-9CD0A219B12D}" dt="2021-06-28T11:56:02.211" v="2380" actId="1076"/>
        <pc:sldMkLst>
          <pc:docMk/>
          <pc:sldMk cId="3443366242" sldId="698"/>
        </pc:sldMkLst>
        <pc:spChg chg="add mod">
          <ac:chgData name="Sidney Seckler" userId="73470fc2d5f88927" providerId="LiveId" clId="{E0A4987A-5809-4D38-926D-9CD0A219B12D}" dt="2021-06-28T11:56:02.211" v="2380" actId="1076"/>
          <ac:spMkLst>
            <pc:docMk/>
            <pc:sldMk cId="3443366242" sldId="698"/>
            <ac:spMk id="41" creationId="{387E74B9-5998-4EBE-9E03-997CB4E2DDA9}"/>
          </ac:spMkLst>
        </pc:spChg>
        <pc:spChg chg="del">
          <ac:chgData name="Sidney Seckler" userId="73470fc2d5f88927" providerId="LiveId" clId="{E0A4987A-5809-4D38-926D-9CD0A219B12D}" dt="2021-06-24T21:27:49.493" v="1893" actId="478"/>
          <ac:spMkLst>
            <pc:docMk/>
            <pc:sldMk cId="3443366242" sldId="698"/>
            <ac:spMk id="42" creationId="{F1BFC38F-59EC-47CB-8FE9-A000E1B5B513}"/>
          </ac:spMkLst>
        </pc:spChg>
        <pc:spChg chg="mod">
          <ac:chgData name="Sidney Seckler" userId="73470fc2d5f88927" providerId="LiveId" clId="{E0A4987A-5809-4D38-926D-9CD0A219B12D}" dt="2021-06-24T21:27:53.860" v="1894" actId="1076"/>
          <ac:spMkLst>
            <pc:docMk/>
            <pc:sldMk cId="3443366242" sldId="698"/>
            <ac:spMk id="43" creationId="{0D83DB03-81C8-427E-8611-D1EFB2B65060}"/>
          </ac:spMkLst>
        </pc:spChg>
        <pc:spChg chg="del">
          <ac:chgData name="Sidney Seckler" userId="73470fc2d5f88927" providerId="LiveId" clId="{E0A4987A-5809-4D38-926D-9CD0A219B12D}" dt="2021-06-24T21:27:46.147" v="1892" actId="478"/>
          <ac:spMkLst>
            <pc:docMk/>
            <pc:sldMk cId="3443366242" sldId="698"/>
            <ac:spMk id="44" creationId="{6E2B79C4-5AF7-4F12-968F-1DED1D353382}"/>
          </ac:spMkLst>
        </pc:spChg>
        <pc:spChg chg="add mod">
          <ac:chgData name="Sidney Seckler" userId="73470fc2d5f88927" providerId="LiveId" clId="{E0A4987A-5809-4D38-926D-9CD0A219B12D}" dt="2021-06-24T21:29:49.820" v="1903" actId="1076"/>
          <ac:spMkLst>
            <pc:docMk/>
            <pc:sldMk cId="3443366242" sldId="698"/>
            <ac:spMk id="45" creationId="{986A1BDC-8F93-4F9B-9B14-03FB1F857C55}"/>
          </ac:spMkLst>
        </pc:spChg>
      </pc:sldChg>
      <pc:sldChg chg="addSp delSp modSp add mod">
        <pc:chgData name="Sidney Seckler" userId="73470fc2d5f88927" providerId="LiveId" clId="{E0A4987A-5809-4D38-926D-9CD0A219B12D}" dt="2021-06-28T11:57:43.699" v="2426" actId="1076"/>
        <pc:sldMkLst>
          <pc:docMk/>
          <pc:sldMk cId="3104150600" sldId="699"/>
        </pc:sldMkLst>
        <pc:spChg chg="del">
          <ac:chgData name="Sidney Seckler" userId="73470fc2d5f88927" providerId="LiveId" clId="{E0A4987A-5809-4D38-926D-9CD0A219B12D}" dt="2021-06-24T21:30:21.697" v="1907" actId="478"/>
          <ac:spMkLst>
            <pc:docMk/>
            <pc:sldMk cId="3104150600" sldId="699"/>
            <ac:spMk id="41" creationId="{387E74B9-5998-4EBE-9E03-997CB4E2DDA9}"/>
          </ac:spMkLst>
        </pc:spChg>
        <pc:spChg chg="add mod">
          <ac:chgData name="Sidney Seckler" userId="73470fc2d5f88927" providerId="LiveId" clId="{E0A4987A-5809-4D38-926D-9CD0A219B12D}" dt="2021-06-28T11:57:38.225" v="2424" actId="1076"/>
          <ac:spMkLst>
            <pc:docMk/>
            <pc:sldMk cId="3104150600" sldId="699"/>
            <ac:spMk id="42" creationId="{F31C14BD-89F4-427E-AE13-3F6D7FC0DAF9}"/>
          </ac:spMkLst>
        </pc:spChg>
        <pc:spChg chg="del">
          <ac:chgData name="Sidney Seckler" userId="73470fc2d5f88927" providerId="LiveId" clId="{E0A4987A-5809-4D38-926D-9CD0A219B12D}" dt="2021-06-24T21:30:18.037" v="1906" actId="478"/>
          <ac:spMkLst>
            <pc:docMk/>
            <pc:sldMk cId="3104150600" sldId="699"/>
            <ac:spMk id="43" creationId="{0D83DB03-81C8-427E-8611-D1EFB2B65060}"/>
          </ac:spMkLst>
        </pc:spChg>
        <pc:spChg chg="add mod">
          <ac:chgData name="Sidney Seckler" userId="73470fc2d5f88927" providerId="LiveId" clId="{E0A4987A-5809-4D38-926D-9CD0A219B12D}" dt="2021-06-28T11:57:43.699" v="2426" actId="1076"/>
          <ac:spMkLst>
            <pc:docMk/>
            <pc:sldMk cId="3104150600" sldId="699"/>
            <ac:spMk id="44" creationId="{5F3129ED-D0DE-494E-BAE3-571A70E789C3}"/>
          </ac:spMkLst>
        </pc:spChg>
        <pc:spChg chg="del mod">
          <ac:chgData name="Sidney Seckler" userId="73470fc2d5f88927" providerId="LiveId" clId="{E0A4987A-5809-4D38-926D-9CD0A219B12D}" dt="2021-06-28T11:57:28.478" v="2421" actId="478"/>
          <ac:spMkLst>
            <pc:docMk/>
            <pc:sldMk cId="3104150600" sldId="699"/>
            <ac:spMk id="45" creationId="{986A1BDC-8F93-4F9B-9B14-03FB1F857C55}"/>
          </ac:spMkLst>
        </pc:spChg>
        <pc:spChg chg="add mod">
          <ac:chgData name="Sidney Seckler" userId="73470fc2d5f88927" providerId="LiveId" clId="{E0A4987A-5809-4D38-926D-9CD0A219B12D}" dt="2021-06-28T11:57:41.362" v="2425" actId="1076"/>
          <ac:spMkLst>
            <pc:docMk/>
            <pc:sldMk cId="3104150600" sldId="699"/>
            <ac:spMk id="46" creationId="{AEA47495-3E49-488B-A1DB-A8F083951A9F}"/>
          </ac:spMkLst>
        </pc:spChg>
      </pc:sldChg>
      <pc:sldChg chg="delSp modSp add mod">
        <pc:chgData name="Sidney Seckler" userId="73470fc2d5f88927" providerId="LiveId" clId="{E0A4987A-5809-4D38-926D-9CD0A219B12D}" dt="2021-06-28T11:57:57.470" v="2430" actId="1076"/>
        <pc:sldMkLst>
          <pc:docMk/>
          <pc:sldMk cId="2860503381" sldId="700"/>
        </pc:sldMkLst>
        <pc:spChg chg="mod">
          <ac:chgData name="Sidney Seckler" userId="73470fc2d5f88927" providerId="LiveId" clId="{E0A4987A-5809-4D38-926D-9CD0A219B12D}" dt="2021-06-28T11:57:52.362" v="2428" actId="1076"/>
          <ac:spMkLst>
            <pc:docMk/>
            <pc:sldMk cId="2860503381" sldId="700"/>
            <ac:spMk id="42" creationId="{F31C14BD-89F4-427E-AE13-3F6D7FC0DAF9}"/>
          </ac:spMkLst>
        </pc:spChg>
        <pc:spChg chg="mod">
          <ac:chgData name="Sidney Seckler" userId="73470fc2d5f88927" providerId="LiveId" clId="{E0A4987A-5809-4D38-926D-9CD0A219B12D}" dt="2021-06-28T11:57:57.470" v="2430" actId="1076"/>
          <ac:spMkLst>
            <pc:docMk/>
            <pc:sldMk cId="2860503381" sldId="700"/>
            <ac:spMk id="44" creationId="{5F3129ED-D0DE-494E-BAE3-571A70E789C3}"/>
          </ac:spMkLst>
        </pc:spChg>
        <pc:spChg chg="del">
          <ac:chgData name="Sidney Seckler" userId="73470fc2d5f88927" providerId="LiveId" clId="{E0A4987A-5809-4D38-926D-9CD0A219B12D}" dt="2021-06-28T11:57:48.928" v="2427" actId="478"/>
          <ac:spMkLst>
            <pc:docMk/>
            <pc:sldMk cId="2860503381" sldId="700"/>
            <ac:spMk id="45" creationId="{986A1BDC-8F93-4F9B-9B14-03FB1F857C55}"/>
          </ac:spMkLst>
        </pc:spChg>
        <pc:spChg chg="mod">
          <ac:chgData name="Sidney Seckler" userId="73470fc2d5f88927" providerId="LiveId" clId="{E0A4987A-5809-4D38-926D-9CD0A219B12D}" dt="2021-06-28T11:57:55.359" v="2429" actId="1076"/>
          <ac:spMkLst>
            <pc:docMk/>
            <pc:sldMk cId="2860503381" sldId="700"/>
            <ac:spMk id="46" creationId="{AEA47495-3E49-488B-A1DB-A8F083951A9F}"/>
          </ac:spMkLst>
        </pc:spChg>
      </pc:sldChg>
      <pc:sldChg chg="delSp modSp add del mod">
        <pc:chgData name="Sidney Seckler" userId="73470fc2d5f88927" providerId="LiveId" clId="{E0A4987A-5809-4D38-926D-9CD0A219B12D}" dt="2021-06-28T11:42:21.942" v="2032" actId="47"/>
        <pc:sldMkLst>
          <pc:docMk/>
          <pc:sldMk cId="3461822771" sldId="701"/>
        </pc:sldMkLst>
        <pc:spChg chg="mod">
          <ac:chgData name="Sidney Seckler" userId="73470fc2d5f88927" providerId="LiveId" clId="{E0A4987A-5809-4D38-926D-9CD0A219B12D}" dt="2021-06-28T11:38:16.044" v="2004" actId="1076"/>
          <ac:spMkLst>
            <pc:docMk/>
            <pc:sldMk cId="3461822771" sldId="701"/>
            <ac:spMk id="13" creationId="{0A8B0C8D-88F9-4C71-9095-8855810D39DE}"/>
          </ac:spMkLst>
        </pc:spChg>
        <pc:grpChg chg="del">
          <ac:chgData name="Sidney Seckler" userId="73470fc2d5f88927" providerId="LiveId" clId="{E0A4987A-5809-4D38-926D-9CD0A219B12D}" dt="2021-06-28T11:38:22.275" v="2005" actId="478"/>
          <ac:grpSpMkLst>
            <pc:docMk/>
            <pc:sldMk cId="3461822771" sldId="701"/>
            <ac:grpSpMk id="18" creationId="{2A45E4E0-52CF-40C6-B391-41C5BDDFB586}"/>
          </ac:grpSpMkLst>
        </pc:grpChg>
      </pc:sldChg>
      <pc:sldChg chg="addSp modSp add mod ord">
        <pc:chgData name="Sidney Seckler" userId="73470fc2d5f88927" providerId="LiveId" clId="{E0A4987A-5809-4D38-926D-9CD0A219B12D}" dt="2021-06-28T12:26:14.657" v="2661" actId="1076"/>
        <pc:sldMkLst>
          <pc:docMk/>
          <pc:sldMk cId="3640667650" sldId="702"/>
        </pc:sldMkLst>
        <pc:spChg chg="add mod">
          <ac:chgData name="Sidney Seckler" userId="73470fc2d5f88927" providerId="LiveId" clId="{E0A4987A-5809-4D38-926D-9CD0A219B12D}" dt="2021-06-28T12:26:14.657" v="2661" actId="1076"/>
          <ac:spMkLst>
            <pc:docMk/>
            <pc:sldMk cId="3640667650" sldId="702"/>
            <ac:spMk id="2" creationId="{E7FB97B4-EF65-4A8C-8474-3B43E309FBA2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1" creationId="{214E2BFD-F42E-4276-BEAD-CDDD5C95E733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4" creationId="{C2D40BAE-1527-4AC5-A11E-C342DA9129D8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6" creationId="{7348A0D2-FF4B-4214-A2AD-023B03554145}"/>
          </ac:spMkLst>
        </pc:spChg>
        <pc:spChg chg="mod">
          <ac:chgData name="Sidney Seckler" userId="73470fc2d5f88927" providerId="LiveId" clId="{E0A4987A-5809-4D38-926D-9CD0A219B12D}" dt="2021-06-28T11:39:40.914" v="2009" actId="1076"/>
          <ac:spMkLst>
            <pc:docMk/>
            <pc:sldMk cId="3640667650" sldId="702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1:39:44.078" v="2010" actId="1076"/>
          <ac:spMkLst>
            <pc:docMk/>
            <pc:sldMk cId="3640667650" sldId="702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1" creationId="{3610DB84-0F60-48B1-A5D6-15D110770412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2" creationId="{FE69C0D0-0383-4940-8829-2D853A73ACA9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7" creationId="{4EF5DCAF-071D-43F0-A18E-873146FC785F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8" creationId="{BDFB8EB6-A2BB-4ED8-9491-BF055879430E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9" creationId="{24E24309-26A8-4FC7-825D-DFF2A096B219}"/>
          </ac:spMkLst>
        </pc:spChg>
        <pc:spChg chg="add mod">
          <ac:chgData name="Sidney Seckler" userId="73470fc2d5f88927" providerId="LiveId" clId="{E0A4987A-5809-4D38-926D-9CD0A219B12D}" dt="2021-06-28T12:26:06.477" v="2659" actId="1076"/>
          <ac:spMkLst>
            <pc:docMk/>
            <pc:sldMk cId="3640667650" sldId="702"/>
            <ac:spMk id="30" creationId="{CDC76DC8-B296-4BD8-9405-6A28F55DFE18}"/>
          </ac:spMkLst>
        </pc:spChg>
        <pc:grpChg chg="add mod">
          <ac:chgData name="Sidney Seckler" userId="73470fc2d5f88927" providerId="LiveId" clId="{E0A4987A-5809-4D38-926D-9CD0A219B12D}" dt="2021-06-28T11:39:47.813" v="2011" actId="1076"/>
          <ac:grpSpMkLst>
            <pc:docMk/>
            <pc:sldMk cId="3640667650" sldId="702"/>
            <ac:grpSpMk id="6" creationId="{1F62E002-7548-4933-8DD6-9723F68FBBFC}"/>
          </ac:grpSpMkLst>
        </pc:grpChg>
        <pc:grpChg chg="mod">
          <ac:chgData name="Sidney Seckler" userId="73470fc2d5f88927" providerId="LiveId" clId="{E0A4987A-5809-4D38-926D-9CD0A219B12D}" dt="2021-06-28T11:39:30.988" v="2007"/>
          <ac:grpSpMkLst>
            <pc:docMk/>
            <pc:sldMk cId="3640667650" sldId="702"/>
            <ac:grpSpMk id="15" creationId="{E949833A-400C-4E97-80FF-C89D6CA718C3}"/>
          </ac:grpSpMkLst>
        </pc:grp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7" creationId="{0AFEEC0A-52CB-4F40-AC80-A3F875C2B43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8" creationId="{FCDCBBE9-6DD7-4381-B3CF-94DE4E81B89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9" creationId="{05747BB4-269F-45A1-9BE6-F146D1140C5A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0" creationId="{930199A6-8140-4DEA-BF75-C69359E0E006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2" creationId="{EEB8F53A-3318-47F5-A577-A685C06CC17F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8" creationId="{325DAE7D-8680-4426-B98B-A84D0910FEB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0" creationId="{23B3C4A9-888A-49C2-A85B-A091EA0D4BEA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3" creationId="{FF645F2A-B5A1-466C-8D1D-92B4A0170799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4" creationId="{4D82A4CE-9D1E-47CC-911E-EC3BE4A4AAA3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5" creationId="{FCA623A1-26CF-4E02-87F8-1CC254F1B421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6" creationId="{A5FC6331-AB72-456C-8CC1-FCC5174DCEAE}"/>
          </ac:cxnSpMkLst>
        </pc:cxnChg>
      </pc:sldChg>
      <pc:sldChg chg="addSp delSp modSp add mod">
        <pc:chgData name="Sidney Seckler" userId="73470fc2d5f88927" providerId="LiveId" clId="{E0A4987A-5809-4D38-926D-9CD0A219B12D}" dt="2021-06-28T11:47:24.157" v="2140" actId="20577"/>
        <pc:sldMkLst>
          <pc:docMk/>
          <pc:sldMk cId="3029487976" sldId="703"/>
        </pc:sldMkLst>
        <pc:spChg chg="add del mod">
          <ac:chgData name="Sidney Seckler" userId="73470fc2d5f88927" providerId="LiveId" clId="{E0A4987A-5809-4D38-926D-9CD0A219B12D}" dt="2021-06-28T11:40:45.897" v="2016" actId="478"/>
          <ac:spMkLst>
            <pc:docMk/>
            <pc:sldMk cId="3029487976" sldId="703"/>
            <ac:spMk id="4" creationId="{95957C90-D062-4301-A113-CFA528B28799}"/>
          </ac:spMkLst>
        </pc:spChg>
        <pc:spChg chg="mod">
          <ac:chgData name="Sidney Seckler" userId="73470fc2d5f88927" providerId="LiveId" clId="{E0A4987A-5809-4D38-926D-9CD0A219B12D}" dt="2021-06-28T11:42:15.853" v="2031" actId="14100"/>
          <ac:spMkLst>
            <pc:docMk/>
            <pc:sldMk cId="3029487976" sldId="703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8T11:40:55.020" v="2017"/>
          <ac:spMkLst>
            <pc:docMk/>
            <pc:sldMk cId="3029487976" sldId="703"/>
            <ac:spMk id="42" creationId="{D3FD70DE-5569-49D0-8ED6-34A5332295DF}"/>
          </ac:spMkLst>
        </pc:spChg>
        <pc:spChg chg="del">
          <ac:chgData name="Sidney Seckler" userId="73470fc2d5f88927" providerId="LiveId" clId="{E0A4987A-5809-4D38-926D-9CD0A219B12D}" dt="2021-06-28T11:41:03.293" v="2019" actId="478"/>
          <ac:spMkLst>
            <pc:docMk/>
            <pc:sldMk cId="3029487976" sldId="703"/>
            <ac:spMk id="44" creationId="{6E2B79C4-5AF7-4F12-968F-1DED1D353382}"/>
          </ac:spMkLst>
        </pc:spChg>
        <pc:spChg chg="del">
          <ac:chgData name="Sidney Seckler" userId="73470fc2d5f88927" providerId="LiveId" clId="{E0A4987A-5809-4D38-926D-9CD0A219B12D}" dt="2021-06-28T11:40:42.830" v="2015" actId="478"/>
          <ac:spMkLst>
            <pc:docMk/>
            <pc:sldMk cId="3029487976" sldId="703"/>
            <ac:spMk id="47" creationId="{C0F34007-8594-4298-8FF5-28E5283A7777}"/>
          </ac:spMkLst>
        </pc:spChg>
        <pc:spChg chg="mod">
          <ac:chgData name="Sidney Seckler" userId="73470fc2d5f88927" providerId="LiveId" clId="{E0A4987A-5809-4D38-926D-9CD0A219B12D}" dt="2021-06-28T11:42:02.865" v="2028" actId="1076"/>
          <ac:spMkLst>
            <pc:docMk/>
            <pc:sldMk cId="3029487976" sldId="703"/>
            <ac:spMk id="50" creationId="{7CAFB444-06DC-461A-B4A7-2C6FDD100F44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2" creationId="{97C461E1-5A60-4BF8-8BCA-391BA86FC3FE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4" creationId="{4EAE12A1-677B-4471-88C3-794BD8A2826E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7" creationId="{12008427-04BF-4D95-B005-1CB6F831A658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8" creationId="{DC0E2164-FDF6-410F-AE30-D396D17E4D1B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3" creationId="{5607A3D4-1F6B-4C1E-92BE-7859A12B968D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4" creationId="{92F51DD4-6149-4D06-9072-39B93E7D3024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5" creationId="{15F7B02D-A11B-437C-AEF5-647801245A1C}"/>
          </ac:spMkLst>
        </pc:spChg>
        <pc:spChg chg="add mod">
          <ac:chgData name="Sidney Seckler" userId="73470fc2d5f88927" providerId="LiveId" clId="{E0A4987A-5809-4D38-926D-9CD0A219B12D}" dt="2021-06-28T11:47:24.157" v="2140" actId="20577"/>
          <ac:spMkLst>
            <pc:docMk/>
            <pc:sldMk cId="3029487976" sldId="703"/>
            <ac:spMk id="66" creationId="{D4CA2D05-CB09-49E6-8091-80454F9DE96F}"/>
          </ac:spMkLst>
        </pc:spChg>
        <pc:grpChg chg="del">
          <ac:chgData name="Sidney Seckler" userId="73470fc2d5f88927" providerId="LiveId" clId="{E0A4987A-5809-4D38-926D-9CD0A219B12D}" dt="2021-06-28T11:41:05.670" v="2020" actId="478"/>
          <ac:grpSpMkLst>
            <pc:docMk/>
            <pc:sldMk cId="3029487976" sldId="703"/>
            <ac:grpSpMk id="19" creationId="{3CD5CDDD-989D-4650-80CC-CCCC19DD2704}"/>
          </ac:grpSpMkLst>
        </pc:grpChg>
        <pc:grpChg chg="add mod">
          <ac:chgData name="Sidney Seckler" userId="73470fc2d5f88927" providerId="LiveId" clId="{E0A4987A-5809-4D38-926D-9CD0A219B12D}" dt="2021-06-28T11:42:09.482" v="2029" actId="1076"/>
          <ac:grpSpMkLst>
            <pc:docMk/>
            <pc:sldMk cId="3029487976" sldId="703"/>
            <ac:grpSpMk id="43" creationId="{CAF543C1-B7E3-40B9-BBC9-37E914878BE0}"/>
          </ac:grpSpMkLst>
        </pc:grpChg>
        <pc:grpChg chg="mod">
          <ac:chgData name="Sidney Seckler" userId="73470fc2d5f88927" providerId="LiveId" clId="{E0A4987A-5809-4D38-926D-9CD0A219B12D}" dt="2021-06-28T11:41:13.408" v="2021"/>
          <ac:grpSpMkLst>
            <pc:docMk/>
            <pc:sldMk cId="3029487976" sldId="703"/>
            <ac:grpSpMk id="53" creationId="{DA24E89E-AD30-4C15-8866-993BDD6FF9DF}"/>
          </ac:grpSpMkLst>
        </pc:grpChg>
        <pc:cxnChg chg="del">
          <ac:chgData name="Sidney Seckler" userId="73470fc2d5f88927" providerId="LiveId" clId="{E0A4987A-5809-4D38-926D-9CD0A219B12D}" dt="2021-06-28T11:40:59.456" v="2018" actId="478"/>
          <ac:cxnSpMkLst>
            <pc:docMk/>
            <pc:sldMk cId="3029487976" sldId="703"/>
            <ac:cxnSpMk id="3" creationId="{DF07AFCC-71C3-4719-9451-5EDA81D96C48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5" creationId="{041AFE53-BB65-4975-938B-8F26B9B29B19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6" creationId="{7BEB95B7-652B-4F15-8DD2-5635FA726384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8" creationId="{34D32D35-DC83-4D27-B5D1-0ADA7ED3BE7F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9" creationId="{69F4DA72-DE96-4648-A62D-DA708EBD3233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1" creationId="{E32AC292-1256-4831-95D9-DF9C7E60B1BF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5" creationId="{A18CA795-C8D0-4442-AEEC-A4521789FFF5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6" creationId="{A720D95A-9285-4D7A-B53B-14083548456A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9" creationId="{F503650D-23CF-4447-A438-505738748243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0" creationId="{5B1F4737-6BA4-4FD4-8450-5C8A17CB287D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1" creationId="{72DA5143-4738-4043-BC64-2F965E041624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2" creationId="{74B8C486-3EF4-42E4-884F-9C1AF1ACA687}"/>
          </ac:cxnSpMkLst>
        </pc:cxnChg>
      </pc:sldChg>
      <pc:sldChg chg="addSp delSp modSp add mod">
        <pc:chgData name="Sidney Seckler" userId="73470fc2d5f88927" providerId="LiveId" clId="{E0A4987A-5809-4D38-926D-9CD0A219B12D}" dt="2021-06-28T11:48:40.289" v="2156" actId="1076"/>
        <pc:sldMkLst>
          <pc:docMk/>
          <pc:sldMk cId="1470281111" sldId="704"/>
        </pc:sldMkLst>
        <pc:spChg chg="add mod">
          <ac:chgData name="Sidney Seckler" userId="73470fc2d5f88927" providerId="LiveId" clId="{E0A4987A-5809-4D38-926D-9CD0A219B12D}" dt="2021-06-28T11:48:05.284" v="2153" actId="20577"/>
          <ac:spMkLst>
            <pc:docMk/>
            <pc:sldMk cId="1470281111" sldId="704"/>
            <ac:spMk id="28" creationId="{1316FCCD-2906-41D3-8C92-BB10ED30793A}"/>
          </ac:spMkLst>
        </pc:spChg>
        <pc:spChg chg="add mod">
          <ac:chgData name="Sidney Seckler" userId="73470fc2d5f88927" providerId="LiveId" clId="{E0A4987A-5809-4D38-926D-9CD0A219B12D}" dt="2021-06-28T11:48:40.289" v="2156" actId="1076"/>
          <ac:spMkLst>
            <pc:docMk/>
            <pc:sldMk cId="1470281111" sldId="704"/>
            <ac:spMk id="29" creationId="{08BF60E2-4134-4646-94FA-1C9C46B8D31F}"/>
          </ac:spMkLst>
        </pc:spChg>
        <pc:spChg chg="del">
          <ac:chgData name="Sidney Seckler" userId="73470fc2d5f88927" providerId="LiveId" clId="{E0A4987A-5809-4D38-926D-9CD0A219B12D}" dt="2021-06-28T11:43:50.878" v="2042" actId="478"/>
          <ac:spMkLst>
            <pc:docMk/>
            <pc:sldMk cId="1470281111" sldId="704"/>
            <ac:spMk id="41" creationId="{DB1C96F1-B55E-4184-A888-49334E3DE5C4}"/>
          </ac:spMkLst>
        </pc:spChg>
        <pc:spChg chg="del mod">
          <ac:chgData name="Sidney Seckler" userId="73470fc2d5f88927" providerId="LiveId" clId="{E0A4987A-5809-4D38-926D-9CD0A219B12D}" dt="2021-06-28T11:48:34.646" v="2155" actId="478"/>
          <ac:spMkLst>
            <pc:docMk/>
            <pc:sldMk cId="1470281111" sldId="704"/>
            <ac:spMk id="66" creationId="{D4CA2D05-CB09-49E6-8091-80454F9DE96F}"/>
          </ac:spMkLst>
        </pc:spChg>
        <pc:grpChg chg="mod">
          <ac:chgData name="Sidney Seckler" userId="73470fc2d5f88927" providerId="LiveId" clId="{E0A4987A-5809-4D38-926D-9CD0A219B12D}" dt="2021-06-28T11:43:58.369" v="2044" actId="1076"/>
          <ac:grpSpMkLst>
            <pc:docMk/>
            <pc:sldMk cId="1470281111" sldId="704"/>
            <ac:grpSpMk id="43" creationId="{CAF543C1-B7E3-40B9-BBC9-37E914878BE0}"/>
          </ac:grpSpMkLst>
        </pc:grpChg>
      </pc:sldChg>
      <pc:sldChg chg="addSp delSp modSp add mod">
        <pc:chgData name="Sidney Seckler" userId="73470fc2d5f88927" providerId="LiveId" clId="{E0A4987A-5809-4D38-926D-9CD0A219B12D}" dt="2021-06-28T11:50:28.836" v="2170" actId="1076"/>
        <pc:sldMkLst>
          <pc:docMk/>
          <pc:sldMk cId="1369140164" sldId="705"/>
        </pc:sldMkLst>
        <pc:spChg chg="add mod">
          <ac:chgData name="Sidney Seckler" userId="73470fc2d5f88927" providerId="LiveId" clId="{E0A4987A-5809-4D38-926D-9CD0A219B12D}" dt="2021-06-28T11:50:23.582" v="2169" actId="14100"/>
          <ac:spMkLst>
            <pc:docMk/>
            <pc:sldMk cId="1369140164" sldId="705"/>
            <ac:spMk id="27" creationId="{AEFA14BB-63F9-4357-94FC-DB425C2F69C4}"/>
          </ac:spMkLst>
        </pc:spChg>
        <pc:spChg chg="mod">
          <ac:chgData name="Sidney Seckler" userId="73470fc2d5f88927" providerId="LiveId" clId="{E0A4987A-5809-4D38-926D-9CD0A219B12D}" dt="2021-06-28T11:45:00.418" v="2053" actId="1076"/>
          <ac:spMkLst>
            <pc:docMk/>
            <pc:sldMk cId="1369140164" sldId="705"/>
            <ac:spMk id="28" creationId="{1316FCCD-2906-41D3-8C92-BB10ED30793A}"/>
          </ac:spMkLst>
        </pc:spChg>
        <pc:spChg chg="add mod">
          <ac:chgData name="Sidney Seckler" userId="73470fc2d5f88927" providerId="LiveId" clId="{E0A4987A-5809-4D38-926D-9CD0A219B12D}" dt="2021-06-28T11:50:28.836" v="2170" actId="1076"/>
          <ac:spMkLst>
            <pc:docMk/>
            <pc:sldMk cId="1369140164" sldId="705"/>
            <ac:spMk id="30" creationId="{5084A1AF-FB72-41F1-8BAC-2AB138208AE0}"/>
          </ac:spMkLst>
        </pc:spChg>
        <pc:spChg chg="del">
          <ac:chgData name="Sidney Seckler" userId="73470fc2d5f88927" providerId="LiveId" clId="{E0A4987A-5809-4D38-926D-9CD0A219B12D}" dt="2021-06-28T11:44:55.248" v="2052" actId="478"/>
          <ac:spMkLst>
            <pc:docMk/>
            <pc:sldMk cId="1369140164" sldId="705"/>
            <ac:spMk id="66" creationId="{D4CA2D05-CB09-49E6-8091-80454F9DE96F}"/>
          </ac:spMkLst>
        </pc:spChg>
        <pc:cxnChg chg="add mod">
          <ac:chgData name="Sidney Seckler" userId="73470fc2d5f88927" providerId="LiveId" clId="{E0A4987A-5809-4D38-926D-9CD0A219B12D}" dt="2021-06-28T11:49:14.179" v="2158" actId="1076"/>
          <ac:cxnSpMkLst>
            <pc:docMk/>
            <pc:sldMk cId="1369140164" sldId="705"/>
            <ac:cxnSpMk id="29" creationId="{6747B0C2-123E-4B28-BA30-AF24DAD7A685}"/>
          </ac:cxnSpMkLst>
        </pc:cxnChg>
      </pc:sldChg>
      <pc:sldChg chg="addSp delSp modSp add mod">
        <pc:chgData name="Sidney Seckler" userId="73470fc2d5f88927" providerId="LiveId" clId="{E0A4987A-5809-4D38-926D-9CD0A219B12D}" dt="2021-06-28T11:53:08.935" v="2280" actId="1076"/>
        <pc:sldMkLst>
          <pc:docMk/>
          <pc:sldMk cId="1596698773" sldId="706"/>
        </pc:sldMkLst>
        <pc:spChg chg="add del mod">
          <ac:chgData name="Sidney Seckler" userId="73470fc2d5f88927" providerId="LiveId" clId="{E0A4987A-5809-4D38-926D-9CD0A219B12D}" dt="2021-06-28T11:51:03.660" v="2175" actId="478"/>
          <ac:spMkLst>
            <pc:docMk/>
            <pc:sldMk cId="1596698773" sldId="706"/>
            <ac:spMk id="3" creationId="{5D2E2888-FF4F-4567-8AA5-5FCECADB3B84}"/>
          </ac:spMkLst>
        </pc:spChg>
        <pc:spChg chg="add mod">
          <ac:chgData name="Sidney Seckler" userId="73470fc2d5f88927" providerId="LiveId" clId="{E0A4987A-5809-4D38-926D-9CD0A219B12D}" dt="2021-06-28T11:53:01.674" v="2279" actId="1076"/>
          <ac:spMkLst>
            <pc:docMk/>
            <pc:sldMk cId="1596698773" sldId="706"/>
            <ac:spMk id="5" creationId="{7B88E2D2-BB42-4F7D-A44A-D1B13957DD42}"/>
          </ac:spMkLst>
        </pc:spChg>
        <pc:spChg chg="del">
          <ac:chgData name="Sidney Seckler" userId="73470fc2d5f88927" providerId="LiveId" clId="{E0A4987A-5809-4D38-926D-9CD0A219B12D}" dt="2021-06-28T11:51:00.933" v="2174" actId="478"/>
          <ac:spMkLst>
            <pc:docMk/>
            <pc:sldMk cId="1596698773" sldId="706"/>
            <ac:spMk id="27" creationId="{AEFA14BB-63F9-4357-94FC-DB425C2F69C4}"/>
          </ac:spMkLst>
        </pc:spChg>
        <pc:spChg chg="del">
          <ac:chgData name="Sidney Seckler" userId="73470fc2d5f88927" providerId="LiveId" clId="{E0A4987A-5809-4D38-926D-9CD0A219B12D}" dt="2021-06-28T11:50:55.061" v="2172" actId="478"/>
          <ac:spMkLst>
            <pc:docMk/>
            <pc:sldMk cId="1596698773" sldId="706"/>
            <ac:spMk id="28" creationId="{1316FCCD-2906-41D3-8C92-BB10ED30793A}"/>
          </ac:spMkLst>
        </pc:spChg>
        <pc:spChg chg="mod">
          <ac:chgData name="Sidney Seckler" userId="73470fc2d5f88927" providerId="LiveId" clId="{E0A4987A-5809-4D38-926D-9CD0A219B12D}" dt="2021-06-28T11:51:09.609" v="2176" actId="1076"/>
          <ac:spMkLst>
            <pc:docMk/>
            <pc:sldMk cId="1596698773" sldId="706"/>
            <ac:spMk id="30" creationId="{5084A1AF-FB72-41F1-8BAC-2AB138208AE0}"/>
          </ac:spMkLst>
        </pc:spChg>
        <pc:spChg chg="add mod">
          <ac:chgData name="Sidney Seckler" userId="73470fc2d5f88927" providerId="LiveId" clId="{E0A4987A-5809-4D38-926D-9CD0A219B12D}" dt="2021-06-28T11:52:53.315" v="2277" actId="1076"/>
          <ac:spMkLst>
            <pc:docMk/>
            <pc:sldMk cId="1596698773" sldId="706"/>
            <ac:spMk id="32" creationId="{C499012E-2D89-4837-9519-50AA882AADDD}"/>
          </ac:spMkLst>
        </pc:spChg>
        <pc:spChg chg="add mod">
          <ac:chgData name="Sidney Seckler" userId="73470fc2d5f88927" providerId="LiveId" clId="{E0A4987A-5809-4D38-926D-9CD0A219B12D}" dt="2021-06-28T11:53:08.935" v="2280" actId="1076"/>
          <ac:spMkLst>
            <pc:docMk/>
            <pc:sldMk cId="1596698773" sldId="706"/>
            <ac:spMk id="33" creationId="{B9C8D48D-4F7B-45E2-ADB7-92A944F453FC}"/>
          </ac:spMkLst>
        </pc:spChg>
        <pc:cxnChg chg="del">
          <ac:chgData name="Sidney Seckler" userId="73470fc2d5f88927" providerId="LiveId" clId="{E0A4987A-5809-4D38-926D-9CD0A219B12D}" dt="2021-06-28T11:50:57.802" v="2173" actId="478"/>
          <ac:cxnSpMkLst>
            <pc:docMk/>
            <pc:sldMk cId="1596698773" sldId="706"/>
            <ac:cxnSpMk id="29" creationId="{6747B0C2-123E-4B28-BA30-AF24DAD7A685}"/>
          </ac:cxnSpMkLst>
        </pc:cxnChg>
      </pc:sldChg>
      <pc:sldChg chg="addSp delSp modSp add mod">
        <pc:chgData name="Sidney Seckler" userId="73470fc2d5f88927" providerId="LiveId" clId="{E0A4987A-5809-4D38-926D-9CD0A219B12D}" dt="2021-06-28T12:43:18.016" v="2804" actId="1076"/>
        <pc:sldMkLst>
          <pc:docMk/>
          <pc:sldMk cId="3975600870" sldId="707"/>
        </pc:sldMkLst>
        <pc:spChg chg="add del mod">
          <ac:chgData name="Sidney Seckler" userId="73470fc2d5f88927" providerId="LiveId" clId="{E0A4987A-5809-4D38-926D-9CD0A219B12D}" dt="2021-06-28T11:53:40.105" v="2284" actId="478"/>
          <ac:spMkLst>
            <pc:docMk/>
            <pc:sldMk cId="3975600870" sldId="707"/>
            <ac:spMk id="3" creationId="{629FC4CC-9B7E-414F-85EB-908F729C2176}"/>
          </ac:spMkLst>
        </pc:spChg>
        <pc:spChg chg="del">
          <ac:chgData name="Sidney Seckler" userId="73470fc2d5f88927" providerId="LiveId" clId="{E0A4987A-5809-4D38-926D-9CD0A219B12D}" dt="2021-06-28T11:53:34.840" v="2282" actId="478"/>
          <ac:spMkLst>
            <pc:docMk/>
            <pc:sldMk cId="3975600870" sldId="707"/>
            <ac:spMk id="5" creationId="{7B88E2D2-BB42-4F7D-A44A-D1B13957DD42}"/>
          </ac:spMkLst>
        </pc:spChg>
        <pc:spChg chg="add mod">
          <ac:chgData name="Sidney Seckler" userId="73470fc2d5f88927" providerId="LiveId" clId="{E0A4987A-5809-4D38-926D-9CD0A219B12D}" dt="2021-06-28T12:43:18.016" v="2804" actId="1076"/>
          <ac:spMkLst>
            <pc:docMk/>
            <pc:sldMk cId="3975600870" sldId="707"/>
            <ac:spMk id="6" creationId="{3210FD7D-45F0-44B8-A604-6FD82194CB20}"/>
          </ac:spMkLst>
        </pc:spChg>
        <pc:spChg chg="mod">
          <ac:chgData name="Sidney Seckler" userId="73470fc2d5f88927" providerId="LiveId" clId="{E0A4987A-5809-4D38-926D-9CD0A219B12D}" dt="2021-06-28T11:54:57.781" v="2374" actId="1076"/>
          <ac:spMkLst>
            <pc:docMk/>
            <pc:sldMk cId="3975600870" sldId="707"/>
            <ac:spMk id="30" creationId="{5084A1AF-FB72-41F1-8BAC-2AB138208AE0}"/>
          </ac:spMkLst>
        </pc:spChg>
        <pc:spChg chg="del">
          <ac:chgData name="Sidney Seckler" userId="73470fc2d5f88927" providerId="LiveId" clId="{E0A4987A-5809-4D38-926D-9CD0A219B12D}" dt="2021-06-28T11:53:34.840" v="2282" actId="478"/>
          <ac:spMkLst>
            <pc:docMk/>
            <pc:sldMk cId="3975600870" sldId="707"/>
            <ac:spMk id="32" creationId="{C499012E-2D89-4837-9519-50AA882AADDD}"/>
          </ac:spMkLst>
        </pc:spChg>
        <pc:spChg chg="del">
          <ac:chgData name="Sidney Seckler" userId="73470fc2d5f88927" providerId="LiveId" clId="{E0A4987A-5809-4D38-926D-9CD0A219B12D}" dt="2021-06-28T11:53:37.765" v="2283" actId="478"/>
          <ac:spMkLst>
            <pc:docMk/>
            <pc:sldMk cId="3975600870" sldId="707"/>
            <ac:spMk id="33" creationId="{B9C8D48D-4F7B-45E2-ADB7-92A944F453FC}"/>
          </ac:spMkLst>
        </pc:spChg>
        <pc:spChg chg="add mod">
          <ac:chgData name="Sidney Seckler" userId="73470fc2d5f88927" providerId="LiveId" clId="{E0A4987A-5809-4D38-926D-9CD0A219B12D}" dt="2021-06-28T12:43:07.302" v="2802" actId="1076"/>
          <ac:spMkLst>
            <pc:docMk/>
            <pc:sldMk cId="3975600870" sldId="707"/>
            <ac:spMk id="34" creationId="{620ACB61-97E1-48CB-ADF3-BC0242557732}"/>
          </ac:spMkLst>
        </pc:spChg>
        <pc:spChg chg="add mod">
          <ac:chgData name="Sidney Seckler" userId="73470fc2d5f88927" providerId="LiveId" clId="{E0A4987A-5809-4D38-926D-9CD0A219B12D}" dt="2021-06-28T11:55:07.651" v="2377" actId="1076"/>
          <ac:spMkLst>
            <pc:docMk/>
            <pc:sldMk cId="3975600870" sldId="707"/>
            <ac:spMk id="35" creationId="{033D290B-FDBE-4884-B456-9DD198746707}"/>
          </ac:spMkLst>
        </pc:spChg>
      </pc:sldChg>
      <pc:sldChg chg="addSp delSp modSp add mod">
        <pc:chgData name="Sidney Seckler" userId="73470fc2d5f88927" providerId="LiveId" clId="{E0A4987A-5809-4D38-926D-9CD0A219B12D}" dt="2021-06-28T11:57:12.892" v="2420" actId="1076"/>
        <pc:sldMkLst>
          <pc:docMk/>
          <pc:sldMk cId="561928731" sldId="708"/>
        </pc:sldMkLst>
        <pc:spChg chg="add del mod">
          <ac:chgData name="Sidney Seckler" userId="73470fc2d5f88927" providerId="LiveId" clId="{E0A4987A-5809-4D38-926D-9CD0A219B12D}" dt="2021-06-28T11:56:36.222" v="2383" actId="478"/>
          <ac:spMkLst>
            <pc:docMk/>
            <pc:sldMk cId="561928731" sldId="708"/>
            <ac:spMk id="3" creationId="{5771B4CD-0EAF-4759-A33E-E664D743417C}"/>
          </ac:spMkLst>
        </pc:spChg>
        <pc:spChg chg="add mod">
          <ac:chgData name="Sidney Seckler" userId="73470fc2d5f88927" providerId="LiveId" clId="{E0A4987A-5809-4D38-926D-9CD0A219B12D}" dt="2021-06-28T11:57:12.892" v="2420" actId="1076"/>
          <ac:spMkLst>
            <pc:docMk/>
            <pc:sldMk cId="561928731" sldId="708"/>
            <ac:spMk id="41" creationId="{2A84F7B7-24DA-478E-810E-329378D9E680}"/>
          </ac:spMkLst>
        </pc:spChg>
        <pc:spChg chg="mod">
          <ac:chgData name="Sidney Seckler" userId="73470fc2d5f88927" providerId="LiveId" clId="{E0A4987A-5809-4D38-926D-9CD0A219B12D}" dt="2021-06-28T11:56:46.123" v="2385" actId="1076"/>
          <ac:spMkLst>
            <pc:docMk/>
            <pc:sldMk cId="561928731" sldId="708"/>
            <ac:spMk id="42" creationId="{F31C14BD-89F4-427E-AE13-3F6D7FC0DAF9}"/>
          </ac:spMkLst>
        </pc:spChg>
        <pc:spChg chg="del">
          <ac:chgData name="Sidney Seckler" userId="73470fc2d5f88927" providerId="LiveId" clId="{E0A4987A-5809-4D38-926D-9CD0A219B12D}" dt="2021-06-28T11:56:41.714" v="2384" actId="478"/>
          <ac:spMkLst>
            <pc:docMk/>
            <pc:sldMk cId="561928731" sldId="708"/>
            <ac:spMk id="44" creationId="{5F3129ED-D0DE-494E-BAE3-571A70E789C3}"/>
          </ac:spMkLst>
        </pc:spChg>
        <pc:spChg chg="del">
          <ac:chgData name="Sidney Seckler" userId="73470fc2d5f88927" providerId="LiveId" clId="{E0A4987A-5809-4D38-926D-9CD0A219B12D}" dt="2021-06-28T11:56:30.643" v="2382" actId="478"/>
          <ac:spMkLst>
            <pc:docMk/>
            <pc:sldMk cId="561928731" sldId="708"/>
            <ac:spMk id="46" creationId="{AEA47495-3E49-488B-A1DB-A8F083951A9F}"/>
          </ac:spMkLst>
        </pc:spChg>
      </pc:sldChg>
      <pc:sldChg chg="addSp delSp modSp add mod">
        <pc:chgData name="Sidney Seckler" userId="73470fc2d5f88927" providerId="LiveId" clId="{E0A4987A-5809-4D38-926D-9CD0A219B12D}" dt="2021-06-28T11:59:44.330" v="2451" actId="1076"/>
        <pc:sldMkLst>
          <pc:docMk/>
          <pc:sldMk cId="474947515" sldId="709"/>
        </pc:sldMkLst>
        <pc:spChg chg="add del mod">
          <ac:chgData name="Sidney Seckler" userId="73470fc2d5f88927" providerId="LiveId" clId="{E0A4987A-5809-4D38-926D-9CD0A219B12D}" dt="2021-06-28T11:58:44.271" v="2435" actId="478"/>
          <ac:spMkLst>
            <pc:docMk/>
            <pc:sldMk cId="474947515" sldId="709"/>
            <ac:spMk id="3" creationId="{F4C13DE4-F7F2-4307-A3BE-9138734FE71B}"/>
          </ac:spMkLst>
        </pc:spChg>
        <pc:spChg chg="add mod">
          <ac:chgData name="Sidney Seckler" userId="73470fc2d5f88927" providerId="LiveId" clId="{E0A4987A-5809-4D38-926D-9CD0A219B12D}" dt="2021-06-28T11:59:44.330" v="2451" actId="1076"/>
          <ac:spMkLst>
            <pc:docMk/>
            <pc:sldMk cId="474947515" sldId="709"/>
            <ac:spMk id="17" creationId="{04EBB381-960D-45B3-AFDE-0A669D5DBFB3}"/>
          </ac:spMkLst>
        </pc:spChg>
        <pc:spChg chg="del">
          <ac:chgData name="Sidney Seckler" userId="73470fc2d5f88927" providerId="LiveId" clId="{E0A4987A-5809-4D38-926D-9CD0A219B12D}" dt="2021-06-28T11:58:39.460" v="2433" actId="478"/>
          <ac:spMkLst>
            <pc:docMk/>
            <pc:sldMk cId="474947515" sldId="709"/>
            <ac:spMk id="21" creationId="{E16570D1-C4E9-4657-BD43-DE4FD231AB54}"/>
          </ac:spMkLst>
        </pc:spChg>
        <pc:spChg chg="add mod">
          <ac:chgData name="Sidney Seckler" userId="73470fc2d5f88927" providerId="LiveId" clId="{E0A4987A-5809-4D38-926D-9CD0A219B12D}" dt="2021-06-28T11:59:21.664" v="2446" actId="1076"/>
          <ac:spMkLst>
            <pc:docMk/>
            <pc:sldMk cId="474947515" sldId="709"/>
            <ac:spMk id="23" creationId="{FF5060D0-08C1-4DF0-BFD6-6171F06E58C5}"/>
          </ac:spMkLst>
        </pc:spChg>
        <pc:spChg chg="del">
          <ac:chgData name="Sidney Seckler" userId="73470fc2d5f88927" providerId="LiveId" clId="{E0A4987A-5809-4D38-926D-9CD0A219B12D}" dt="2021-06-28T11:58:36.882" v="2432" actId="478"/>
          <ac:spMkLst>
            <pc:docMk/>
            <pc:sldMk cId="474947515" sldId="709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8T11:58:41.801" v="2434" actId="478"/>
          <ac:spMkLst>
            <pc:docMk/>
            <pc:sldMk cId="474947515" sldId="709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8T12:04:07.447" v="2499" actId="1076"/>
        <pc:sldMkLst>
          <pc:docMk/>
          <pc:sldMk cId="3447941230" sldId="710"/>
        </pc:sldMkLst>
        <pc:spChg chg="add del mod">
          <ac:chgData name="Sidney Seckler" userId="73470fc2d5f88927" providerId="LiveId" clId="{E0A4987A-5809-4D38-926D-9CD0A219B12D}" dt="2021-06-28T12:01:21.063" v="2456" actId="478"/>
          <ac:spMkLst>
            <pc:docMk/>
            <pc:sldMk cId="3447941230" sldId="710"/>
            <ac:spMk id="3" creationId="{315A7F24-33F7-4C2E-80FE-D4B08020CB14}"/>
          </ac:spMkLst>
        </pc:spChg>
        <pc:spChg chg="del">
          <ac:chgData name="Sidney Seckler" userId="73470fc2d5f88927" providerId="LiveId" clId="{E0A4987A-5809-4D38-926D-9CD0A219B12D}" dt="2021-06-28T12:01:12.739" v="2453" actId="478"/>
          <ac:spMkLst>
            <pc:docMk/>
            <pc:sldMk cId="3447941230" sldId="710"/>
            <ac:spMk id="30" creationId="{5084A1AF-FB72-41F1-8BAC-2AB138208AE0}"/>
          </ac:spMkLst>
        </pc:spChg>
        <pc:spChg chg="add mod">
          <ac:chgData name="Sidney Seckler" userId="73470fc2d5f88927" providerId="LiveId" clId="{E0A4987A-5809-4D38-926D-9CD0A219B12D}" dt="2021-06-28T12:03:04.834" v="2488" actId="1076"/>
          <ac:spMkLst>
            <pc:docMk/>
            <pc:sldMk cId="3447941230" sldId="710"/>
            <ac:spMk id="31" creationId="{2B28AFD9-9E91-46FE-9379-F30C9935CBD9}"/>
          </ac:spMkLst>
        </pc:spChg>
        <pc:spChg chg="add mod">
          <ac:chgData name="Sidney Seckler" userId="73470fc2d5f88927" providerId="LiveId" clId="{E0A4987A-5809-4D38-926D-9CD0A219B12D}" dt="2021-06-28T12:04:03.281" v="2498" actId="1076"/>
          <ac:spMkLst>
            <pc:docMk/>
            <pc:sldMk cId="3447941230" sldId="710"/>
            <ac:spMk id="32" creationId="{0EBABC19-07A8-45BA-8404-767C887838C6}"/>
          </ac:spMkLst>
        </pc:spChg>
        <pc:spChg chg="del mod">
          <ac:chgData name="Sidney Seckler" userId="73470fc2d5f88927" providerId="LiveId" clId="{E0A4987A-5809-4D38-926D-9CD0A219B12D}" dt="2021-06-28T12:02:57.892" v="2487" actId="478"/>
          <ac:spMkLst>
            <pc:docMk/>
            <pc:sldMk cId="3447941230" sldId="710"/>
            <ac:spMk id="34" creationId="{620ACB61-97E1-48CB-ADF3-BC0242557732}"/>
          </ac:spMkLst>
        </pc:spChg>
        <pc:spChg chg="del">
          <ac:chgData name="Sidney Seckler" userId="73470fc2d5f88927" providerId="LiveId" clId="{E0A4987A-5809-4D38-926D-9CD0A219B12D}" dt="2021-06-28T12:01:18.665" v="2455" actId="478"/>
          <ac:spMkLst>
            <pc:docMk/>
            <pc:sldMk cId="3447941230" sldId="710"/>
            <ac:spMk id="35" creationId="{033D290B-FDBE-4884-B456-9DD198746707}"/>
          </ac:spMkLst>
        </pc:spChg>
        <pc:spChg chg="add mod">
          <ac:chgData name="Sidney Seckler" userId="73470fc2d5f88927" providerId="LiveId" clId="{E0A4987A-5809-4D38-926D-9CD0A219B12D}" dt="2021-06-28T12:04:07.447" v="2499" actId="1076"/>
          <ac:spMkLst>
            <pc:docMk/>
            <pc:sldMk cId="3447941230" sldId="710"/>
            <ac:spMk id="36" creationId="{C0909E16-212B-4534-B2F2-197BA48F2D1C}"/>
          </ac:spMkLst>
        </pc:spChg>
        <pc:spChg chg="mod">
          <ac:chgData name="Sidney Seckler" userId="73470fc2d5f88927" providerId="LiveId" clId="{E0A4987A-5809-4D38-926D-9CD0A219B12D}" dt="2021-06-28T12:01:44.374" v="2462" actId="1076"/>
          <ac:spMkLst>
            <pc:docMk/>
            <pc:sldMk cId="3447941230" sldId="710"/>
            <ac:spMk id="50" creationId="{7CAFB444-06DC-461A-B4A7-2C6FDD100F44}"/>
          </ac:spMkLst>
        </pc:spChg>
        <pc:grpChg chg="mod">
          <ac:chgData name="Sidney Seckler" userId="73470fc2d5f88927" providerId="LiveId" clId="{E0A4987A-5809-4D38-926D-9CD0A219B12D}" dt="2021-06-28T12:01:50.326" v="2463" actId="1076"/>
          <ac:grpSpMkLst>
            <pc:docMk/>
            <pc:sldMk cId="3447941230" sldId="710"/>
            <ac:grpSpMk id="43" creationId="{CAF543C1-B7E3-40B9-BBC9-37E914878BE0}"/>
          </ac:grpSpMkLst>
        </pc:grpChg>
      </pc:sldChg>
      <pc:sldChg chg="add del">
        <pc:chgData name="Sidney Seckler" userId="73470fc2d5f88927" providerId="LiveId" clId="{E0A4987A-5809-4D38-926D-9CD0A219B12D}" dt="2021-06-28T12:01:25.702" v="2458"/>
        <pc:sldMkLst>
          <pc:docMk/>
          <pc:sldMk cId="176317040" sldId="711"/>
        </pc:sldMkLst>
      </pc:sldChg>
      <pc:sldChg chg="addSp delSp modSp add mod">
        <pc:chgData name="Sidney Seckler" userId="73470fc2d5f88927" providerId="LiveId" clId="{E0A4987A-5809-4D38-926D-9CD0A219B12D}" dt="2021-06-28T12:05:50.567" v="2541" actId="1076"/>
        <pc:sldMkLst>
          <pc:docMk/>
          <pc:sldMk cId="1249798993" sldId="711"/>
        </pc:sldMkLst>
        <pc:spChg chg="add mod">
          <ac:chgData name="Sidney Seckler" userId="73470fc2d5f88927" providerId="LiveId" clId="{E0A4987A-5809-4D38-926D-9CD0A219B12D}" dt="2021-06-28T12:05:50.567" v="2541" actId="1076"/>
          <ac:spMkLst>
            <pc:docMk/>
            <pc:sldMk cId="1249798993" sldId="711"/>
            <ac:spMk id="29" creationId="{4A21052F-979E-44C1-9073-8809F04ED5A8}"/>
          </ac:spMkLst>
        </pc:spChg>
        <pc:spChg chg="mod">
          <ac:chgData name="Sidney Seckler" userId="73470fc2d5f88927" providerId="LiveId" clId="{E0A4987A-5809-4D38-926D-9CD0A219B12D}" dt="2021-06-28T12:05:43.566" v="2539" actId="1076"/>
          <ac:spMkLst>
            <pc:docMk/>
            <pc:sldMk cId="1249798993" sldId="711"/>
            <ac:spMk id="31" creationId="{2B28AFD9-9E91-46FE-9379-F30C9935CBD9}"/>
          </ac:spMkLst>
        </pc:spChg>
        <pc:spChg chg="mod">
          <ac:chgData name="Sidney Seckler" userId="73470fc2d5f88927" providerId="LiveId" clId="{E0A4987A-5809-4D38-926D-9CD0A219B12D}" dt="2021-06-28T12:05:46.467" v="2540" actId="1076"/>
          <ac:spMkLst>
            <pc:docMk/>
            <pc:sldMk cId="1249798993" sldId="711"/>
            <ac:spMk id="32" creationId="{0EBABC19-07A8-45BA-8404-767C887838C6}"/>
          </ac:spMkLst>
        </pc:spChg>
        <pc:spChg chg="del">
          <ac:chgData name="Sidney Seckler" userId="73470fc2d5f88927" providerId="LiveId" clId="{E0A4987A-5809-4D38-926D-9CD0A219B12D}" dt="2021-06-28T12:04:58.348" v="2532" actId="478"/>
          <ac:spMkLst>
            <pc:docMk/>
            <pc:sldMk cId="1249798993" sldId="711"/>
            <ac:spMk id="36" creationId="{C0909E16-212B-4534-B2F2-197BA48F2D1C}"/>
          </ac:spMkLst>
        </pc:spChg>
      </pc:sldChg>
      <pc:sldChg chg="addSp delSp modSp add mod">
        <pc:chgData name="Sidney Seckler" userId="73470fc2d5f88927" providerId="LiveId" clId="{E0A4987A-5809-4D38-926D-9CD0A219B12D}" dt="2021-06-28T12:06:52.136" v="2579" actId="1076"/>
        <pc:sldMkLst>
          <pc:docMk/>
          <pc:sldMk cId="4171457402" sldId="712"/>
        </pc:sldMkLst>
        <pc:spChg chg="del">
          <ac:chgData name="Sidney Seckler" userId="73470fc2d5f88927" providerId="LiveId" clId="{E0A4987A-5809-4D38-926D-9CD0A219B12D}" dt="2021-06-28T12:06:27.301" v="2574" actId="478"/>
          <ac:spMkLst>
            <pc:docMk/>
            <pc:sldMk cId="4171457402" sldId="712"/>
            <ac:spMk id="29" creationId="{4A21052F-979E-44C1-9073-8809F04ED5A8}"/>
          </ac:spMkLst>
        </pc:spChg>
        <pc:spChg chg="add mod">
          <ac:chgData name="Sidney Seckler" userId="73470fc2d5f88927" providerId="LiveId" clId="{E0A4987A-5809-4D38-926D-9CD0A219B12D}" dt="2021-06-28T12:06:52.136" v="2579" actId="1076"/>
          <ac:spMkLst>
            <pc:docMk/>
            <pc:sldMk cId="4171457402" sldId="712"/>
            <ac:spMk id="30" creationId="{89FC09AF-6554-43EF-AD98-157F33FE72EE}"/>
          </ac:spMkLst>
        </pc:spChg>
        <pc:spChg chg="mod">
          <ac:chgData name="Sidney Seckler" userId="73470fc2d5f88927" providerId="LiveId" clId="{E0A4987A-5809-4D38-926D-9CD0A219B12D}" dt="2021-06-28T12:06:08.581" v="2567" actId="20577"/>
          <ac:spMkLst>
            <pc:docMk/>
            <pc:sldMk cId="4171457402" sldId="712"/>
            <ac:spMk id="31" creationId="{2B28AFD9-9E91-46FE-9379-F30C9935CBD9}"/>
          </ac:spMkLst>
        </pc:spChg>
        <pc:spChg chg="mod">
          <ac:chgData name="Sidney Seckler" userId="73470fc2d5f88927" providerId="LiveId" clId="{E0A4987A-5809-4D38-926D-9CD0A219B12D}" dt="2021-06-28T12:06:23.325" v="2573" actId="20577"/>
          <ac:spMkLst>
            <pc:docMk/>
            <pc:sldMk cId="4171457402" sldId="712"/>
            <ac:spMk id="32" creationId="{0EBABC19-07A8-45BA-8404-767C887838C6}"/>
          </ac:spMkLst>
        </pc:spChg>
      </pc:sldChg>
      <pc:sldChg chg="addSp delSp modSp add mod">
        <pc:chgData name="Sidney Seckler" userId="73470fc2d5f88927" providerId="LiveId" clId="{E0A4987A-5809-4D38-926D-9CD0A219B12D}" dt="2021-06-28T12:25:09.879" v="2649" actId="1076"/>
        <pc:sldMkLst>
          <pc:docMk/>
          <pc:sldMk cId="2218732563" sldId="713"/>
        </pc:sldMkLst>
        <pc:spChg chg="add mod">
          <ac:chgData name="Sidney Seckler" userId="73470fc2d5f88927" providerId="LiveId" clId="{E0A4987A-5809-4D38-926D-9CD0A219B12D}" dt="2021-06-28T12:25:09.879" v="2649" actId="1076"/>
          <ac:spMkLst>
            <pc:docMk/>
            <pc:sldMk cId="2218732563" sldId="713"/>
            <ac:spMk id="2" creationId="{4650858D-DC15-4310-B1E0-8B4D6CBCC6ED}"/>
          </ac:spMkLst>
        </pc:spChg>
        <pc:spChg chg="mod">
          <ac:chgData name="Sidney Seckler" userId="73470fc2d5f88927" providerId="LiveId" clId="{E0A4987A-5809-4D38-926D-9CD0A219B12D}" dt="2021-06-28T12:22:01.914" v="2622" actId="1076"/>
          <ac:spMkLst>
            <pc:docMk/>
            <pc:sldMk cId="2218732563" sldId="713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8T12:23:16.825" v="2627" actId="1076"/>
          <ac:spMkLst>
            <pc:docMk/>
            <pc:sldMk cId="2218732563" sldId="713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2:24:46.577" v="2645" actId="1076"/>
          <ac:spMkLst>
            <pc:docMk/>
            <pc:sldMk cId="2218732563" sldId="713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31" creationId="{C20EDEC6-7E23-4A23-887C-6CA89BFA7B59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39" creationId="{700F59DE-1BC4-4961-B198-7C7D69ECA884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0" creationId="{DBF4F404-4AC2-4FCC-A2AA-5DCE5C9F7176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1" creationId="{2DFB6114-C448-4EF8-99E0-5576F3C04A0A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3" creationId="{E8575BAD-DFC2-4C11-A9E1-95260D69C42F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4" creationId="{64256415-56DF-45ED-A848-FE9E7C15D519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5" creationId="{B2CD6D2D-322D-4278-8419-08FED263A1E5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8" creationId="{BED86431-1FE5-4D44-BD3E-4DE85627E334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9" creationId="{EB266F0D-C6CF-4AF7-9512-D1CE62AAFFCD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4" creationId="{AFAE4E28-07EE-43BF-80B4-5F0401BA7FEB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7" creationId="{55C117A2-5D8C-4DC5-BE61-25DC55BECACF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8" creationId="{375BA21D-2AAA-419F-88E0-ACDC14403D35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9" creationId="{175E10AF-D43B-4746-87C8-FD6E816419FE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63" creationId="{E41170CD-2DA1-4360-8BCA-5BE5E799F161}"/>
          </ac:spMkLst>
        </pc:spChg>
        <pc:spChg chg="add mod">
          <ac:chgData name="Sidney Seckler" userId="73470fc2d5f88927" providerId="LiveId" clId="{E0A4987A-5809-4D38-926D-9CD0A219B12D}" dt="2021-06-28T12:25:04.295" v="2648" actId="1076"/>
          <ac:spMkLst>
            <pc:docMk/>
            <pc:sldMk cId="2218732563" sldId="713"/>
            <ac:spMk id="67" creationId="{EE095EF9-CE72-4A34-8258-8B42A3240353}"/>
          </ac:spMkLst>
        </pc:spChg>
        <pc:grpChg chg="del">
          <ac:chgData name="Sidney Seckler" userId="73470fc2d5f88927" providerId="LiveId" clId="{E0A4987A-5809-4D38-926D-9CD0A219B12D}" dt="2021-06-28T12:22:05.903" v="2623" actId="478"/>
          <ac:grpSpMkLst>
            <pc:docMk/>
            <pc:sldMk cId="2218732563" sldId="713"/>
            <ac:grpSpMk id="6" creationId="{1F62E002-7548-4933-8DD6-9723F68FBBFC}"/>
          </ac:grpSpMkLst>
        </pc:grpChg>
        <pc:grpChg chg="add mod">
          <ac:chgData name="Sidney Seckler" userId="73470fc2d5f88927" providerId="LiveId" clId="{E0A4987A-5809-4D38-926D-9CD0A219B12D}" dt="2021-06-28T12:23:23.377" v="2629" actId="1076"/>
          <ac:grpSpMkLst>
            <pc:docMk/>
            <pc:sldMk cId="2218732563" sldId="713"/>
            <ac:grpSpMk id="30" creationId="{CA3E455E-A25E-4B3B-889B-ECFBD5F07BAD}"/>
          </ac:grpSpMkLst>
        </pc:grpChg>
        <pc:grpChg chg="mod">
          <ac:chgData name="Sidney Seckler" userId="73470fc2d5f88927" providerId="LiveId" clId="{E0A4987A-5809-4D38-926D-9CD0A219B12D}" dt="2021-06-28T12:22:34.829" v="2624"/>
          <ac:grpSpMkLst>
            <pc:docMk/>
            <pc:sldMk cId="2218732563" sldId="713"/>
            <ac:grpSpMk id="35" creationId="{CEF7302D-C764-4B34-9AE8-31EF2BC0409C}"/>
          </ac:grpSpMkLst>
        </pc:grpChg>
        <pc:grpChg chg="mod">
          <ac:chgData name="Sidney Seckler" userId="73470fc2d5f88927" providerId="LiveId" clId="{E0A4987A-5809-4D38-926D-9CD0A219B12D}" dt="2021-06-28T12:22:34.829" v="2624"/>
          <ac:grpSpMkLst>
            <pc:docMk/>
            <pc:sldMk cId="2218732563" sldId="713"/>
            <ac:grpSpMk id="42" creationId="{266FBEEA-0B9C-4F00-ADE6-F67FCCF6D444}"/>
          </ac:grpSpMkLst>
        </pc:grp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2" creationId="{A5C33A60-DFC2-4198-8380-D68A4BB54490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3" creationId="{4C14F171-BF5B-4F17-94BF-59CCB8B7FE06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4" creationId="{007FF57B-2A11-4C67-8437-AFD58D2FD42F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6" creationId="{3BFFCD66-1BBB-462C-9634-961EDD898BBE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7" creationId="{A60462B0-9746-4ED3-B72A-71DBD2411A25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8" creationId="{4CA1395A-AA2C-4EED-A468-9FE8AAC51B5E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46" creationId="{74326330-8848-476F-BD6F-CE9864893E8B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47" creationId="{8F47ABC3-0F0C-4F71-AB6D-DE90DDA8B78F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0" creationId="{BC0F59EC-A016-4029-9B5C-10F906A6AE74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1" creationId="{F13FAB3E-45DF-49FA-BEE3-C333C3FA80D6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2" creationId="{A7A5B3FE-D537-474B-B97F-F204A1B5845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3" creationId="{6F9187EE-39E3-4489-964E-EB8C8D543D49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5" creationId="{456F0CA5-26C1-4F0B-BC9F-3B64505BCB03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6" creationId="{A3BCF021-A25C-43E0-B9DF-E9666ECAC15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0" creationId="{BDCF80A8-C500-48D7-8C36-7A9AA04CE0E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1" creationId="{23A4826A-8B28-4F01-A125-5E2AF6B7D96D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2" creationId="{F2C1ABDB-8BC9-4EF0-8DCC-663BAC1B99E2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4" creationId="{4CD18FA0-BCB4-4ACB-BBD8-26958735CECA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5" creationId="{B1042986-9C8D-40AD-8839-8CFE88235DD5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6" creationId="{F184D999-312E-4468-A721-E5C8BFF9B7E3}"/>
          </ac:cxnSpMkLst>
        </pc:cxnChg>
      </pc:sldChg>
      <pc:sldChg chg="addSp delSp modSp add mod">
        <pc:chgData name="Sidney Seckler" userId="73470fc2d5f88927" providerId="LiveId" clId="{E0A4987A-5809-4D38-926D-9CD0A219B12D}" dt="2021-06-28T12:33:38.124" v="2731" actId="1076"/>
        <pc:sldMkLst>
          <pc:docMk/>
          <pc:sldMk cId="659303839" sldId="714"/>
        </pc:sldMkLst>
        <pc:spChg chg="del">
          <ac:chgData name="Sidney Seckler" userId="73470fc2d5f88927" providerId="LiveId" clId="{E0A4987A-5809-4D38-926D-9CD0A219B12D}" dt="2021-06-28T12:28:38.596" v="2685" actId="478"/>
          <ac:spMkLst>
            <pc:docMk/>
            <pc:sldMk cId="659303839" sldId="714"/>
            <ac:spMk id="2" creationId="{4650858D-DC15-4310-B1E0-8B4D6CBCC6ED}"/>
          </ac:spMkLst>
        </pc:spChg>
        <pc:spChg chg="del">
          <ac:chgData name="Sidney Seckler" userId="73470fc2d5f88927" providerId="LiveId" clId="{E0A4987A-5809-4D38-926D-9CD0A219B12D}" dt="2021-06-28T12:28:32.873" v="2683" actId="478"/>
          <ac:spMkLst>
            <pc:docMk/>
            <pc:sldMk cId="659303839" sldId="714"/>
            <ac:spMk id="17" creationId="{8B4E7B52-3AB2-4B0E-A79B-80446A482FAE}"/>
          </ac:spMkLst>
        </pc:spChg>
        <pc:spChg chg="del">
          <ac:chgData name="Sidney Seckler" userId="73470fc2d5f88927" providerId="LiveId" clId="{E0A4987A-5809-4D38-926D-9CD0A219B12D}" dt="2021-06-28T12:28:36.114" v="2684" actId="478"/>
          <ac:spMkLst>
            <pc:docMk/>
            <pc:sldMk cId="659303839" sldId="714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31" creationId="{C20EDEC6-7E23-4A23-887C-6CA89BFA7B59}"/>
          </ac:spMkLst>
        </pc:spChg>
        <pc:spChg chg="mod">
          <ac:chgData name="Sidney Seckler" userId="73470fc2d5f88927" providerId="LiveId" clId="{E0A4987A-5809-4D38-926D-9CD0A219B12D}" dt="2021-06-28T12:30:00.996" v="2700" actId="1076"/>
          <ac:spMkLst>
            <pc:docMk/>
            <pc:sldMk cId="659303839" sldId="714"/>
            <ac:spMk id="39" creationId="{700F59DE-1BC4-4961-B198-7C7D69ECA884}"/>
          </ac:spMkLst>
        </pc:spChg>
        <pc:spChg chg="mod">
          <ac:chgData name="Sidney Seckler" userId="73470fc2d5f88927" providerId="LiveId" clId="{E0A4987A-5809-4D38-926D-9CD0A219B12D}" dt="2021-06-28T12:30:09.867" v="2701" actId="1076"/>
          <ac:spMkLst>
            <pc:docMk/>
            <pc:sldMk cId="659303839" sldId="714"/>
            <ac:spMk id="40" creationId="{DBF4F404-4AC2-4FCC-A2AA-5DCE5C9F7176}"/>
          </ac:spMkLst>
        </pc:spChg>
        <pc:spChg chg="mod">
          <ac:chgData name="Sidney Seckler" userId="73470fc2d5f88927" providerId="LiveId" clId="{E0A4987A-5809-4D38-926D-9CD0A219B12D}" dt="2021-06-28T12:29:53.799" v="2699" actId="1076"/>
          <ac:spMkLst>
            <pc:docMk/>
            <pc:sldMk cId="659303839" sldId="714"/>
            <ac:spMk id="41" creationId="{2DFB6114-C448-4EF8-99E0-5576F3C04A0A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43" creationId="{E8575BAD-DFC2-4C11-A9E1-95260D69C42F}"/>
          </ac:spMkLst>
        </pc:spChg>
        <pc:spChg chg="mod">
          <ac:chgData name="Sidney Seckler" userId="73470fc2d5f88927" providerId="LiveId" clId="{E0A4987A-5809-4D38-926D-9CD0A219B12D}" dt="2021-06-28T12:29:30.407" v="2694" actId="1076"/>
          <ac:spMkLst>
            <pc:docMk/>
            <pc:sldMk cId="659303839" sldId="714"/>
            <ac:spMk id="44" creationId="{64256415-56DF-45ED-A848-FE9E7C15D519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45" creationId="{B2CD6D2D-322D-4278-8419-08FED263A1E5}"/>
          </ac:spMkLst>
        </pc:spChg>
        <pc:spChg chg="mod">
          <ac:chgData name="Sidney Seckler" userId="73470fc2d5f88927" providerId="LiveId" clId="{E0A4987A-5809-4D38-926D-9CD0A219B12D}" dt="2021-06-28T12:29:26.235" v="2693" actId="1076"/>
          <ac:spMkLst>
            <pc:docMk/>
            <pc:sldMk cId="659303839" sldId="714"/>
            <ac:spMk id="48" creationId="{BED86431-1FE5-4D44-BD3E-4DE85627E334}"/>
          </ac:spMkLst>
        </pc:spChg>
        <pc:spChg chg="mod">
          <ac:chgData name="Sidney Seckler" userId="73470fc2d5f88927" providerId="LiveId" clId="{E0A4987A-5809-4D38-926D-9CD0A219B12D}" dt="2021-06-28T12:29:35.879" v="2695" actId="1076"/>
          <ac:spMkLst>
            <pc:docMk/>
            <pc:sldMk cId="659303839" sldId="714"/>
            <ac:spMk id="49" creationId="{EB266F0D-C6CF-4AF7-9512-D1CE62AAFFCD}"/>
          </ac:spMkLst>
        </pc:spChg>
        <pc:spChg chg="mod">
          <ac:chgData name="Sidney Seckler" userId="73470fc2d5f88927" providerId="LiveId" clId="{E0A4987A-5809-4D38-926D-9CD0A219B12D}" dt="2021-06-28T12:29:49.501" v="2698" actId="1076"/>
          <ac:spMkLst>
            <pc:docMk/>
            <pc:sldMk cId="659303839" sldId="714"/>
            <ac:spMk id="54" creationId="{AFAE4E28-07EE-43BF-80B4-5F0401BA7FEB}"/>
          </ac:spMkLst>
        </pc:spChg>
        <pc:spChg chg="mod">
          <ac:chgData name="Sidney Seckler" userId="73470fc2d5f88927" providerId="LiveId" clId="{E0A4987A-5809-4D38-926D-9CD0A219B12D}" dt="2021-06-28T12:29:45.905" v="2697" actId="1076"/>
          <ac:spMkLst>
            <pc:docMk/>
            <pc:sldMk cId="659303839" sldId="714"/>
            <ac:spMk id="57" creationId="{55C117A2-5D8C-4DC5-BE61-25DC55BECACF}"/>
          </ac:spMkLst>
        </pc:spChg>
        <pc:spChg chg="mod">
          <ac:chgData name="Sidney Seckler" userId="73470fc2d5f88927" providerId="LiveId" clId="{E0A4987A-5809-4D38-926D-9CD0A219B12D}" dt="2021-06-28T12:29:41.019" v="2696" actId="1076"/>
          <ac:spMkLst>
            <pc:docMk/>
            <pc:sldMk cId="659303839" sldId="714"/>
            <ac:spMk id="58" creationId="{375BA21D-2AAA-419F-88E0-ACDC14403D35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59" creationId="{175E10AF-D43B-4746-87C8-FD6E816419FE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63" creationId="{E41170CD-2DA1-4360-8BCA-5BE5E799F161}"/>
          </ac:spMkLst>
        </pc:spChg>
        <pc:spChg chg="del">
          <ac:chgData name="Sidney Seckler" userId="73470fc2d5f88927" providerId="LiveId" clId="{E0A4987A-5809-4D38-926D-9CD0A219B12D}" dt="2021-06-28T12:28:41.454" v="2686" actId="478"/>
          <ac:spMkLst>
            <pc:docMk/>
            <pc:sldMk cId="659303839" sldId="714"/>
            <ac:spMk id="67" creationId="{EE095EF9-CE72-4A34-8258-8B42A3240353}"/>
          </ac:spMkLst>
        </pc:spChg>
        <pc:spChg chg="add mod">
          <ac:chgData name="Sidney Seckler" userId="73470fc2d5f88927" providerId="LiveId" clId="{E0A4987A-5809-4D38-926D-9CD0A219B12D}" dt="2021-06-28T12:33:38.124" v="2731" actId="1076"/>
          <ac:spMkLst>
            <pc:docMk/>
            <pc:sldMk cId="659303839" sldId="714"/>
            <ac:spMk id="68" creationId="{B0C7BB7D-1774-4A97-A94C-131F148C2401}"/>
          </ac:spMkLst>
        </pc:spChg>
        <pc:spChg chg="add mod">
          <ac:chgData name="Sidney Seckler" userId="73470fc2d5f88927" providerId="LiveId" clId="{E0A4987A-5809-4D38-926D-9CD0A219B12D}" dt="2021-06-28T12:33:35.768" v="2730" actId="1076"/>
          <ac:spMkLst>
            <pc:docMk/>
            <pc:sldMk cId="659303839" sldId="714"/>
            <ac:spMk id="69" creationId="{9B36D603-F918-42CD-9251-D8FC2CAACDFA}"/>
          </ac:spMkLst>
        </pc:spChg>
        <pc:grpChg chg="mod">
          <ac:chgData name="Sidney Seckler" userId="73470fc2d5f88927" providerId="LiveId" clId="{E0A4987A-5809-4D38-926D-9CD0A219B12D}" dt="2021-06-28T12:31:01.636" v="2712" actId="1076"/>
          <ac:grpSpMkLst>
            <pc:docMk/>
            <pc:sldMk cId="659303839" sldId="714"/>
            <ac:grpSpMk id="30" creationId="{CA3E455E-A25E-4B3B-889B-ECFBD5F07BAD}"/>
          </ac:grpSpMkLst>
        </pc:grpChg>
        <pc:grpChg chg="mod">
          <ac:chgData name="Sidney Seckler" userId="73470fc2d5f88927" providerId="LiveId" clId="{E0A4987A-5809-4D38-926D-9CD0A219B12D}" dt="2021-06-28T12:29:17.235" v="2692" actId="255"/>
          <ac:grpSpMkLst>
            <pc:docMk/>
            <pc:sldMk cId="659303839" sldId="714"/>
            <ac:grpSpMk id="35" creationId="{CEF7302D-C764-4B34-9AE8-31EF2BC0409C}"/>
          </ac:grpSpMkLst>
        </pc:grpChg>
        <pc:grpChg chg="mod">
          <ac:chgData name="Sidney Seckler" userId="73470fc2d5f88927" providerId="LiveId" clId="{E0A4987A-5809-4D38-926D-9CD0A219B12D}" dt="2021-06-28T12:29:17.235" v="2692" actId="255"/>
          <ac:grpSpMkLst>
            <pc:docMk/>
            <pc:sldMk cId="659303839" sldId="714"/>
            <ac:grpSpMk id="42" creationId="{266FBEEA-0B9C-4F00-ADE6-F67FCCF6D444}"/>
          </ac:grpSpMkLst>
        </pc:grp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2" creationId="{A5C33A60-DFC2-4198-8380-D68A4BB54490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3" creationId="{4C14F171-BF5B-4F17-94BF-59CCB8B7FE06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4" creationId="{007FF57B-2A11-4C67-8437-AFD58D2FD42F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6" creationId="{3BFFCD66-1BBB-462C-9634-961EDD898BBE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7" creationId="{A60462B0-9746-4ED3-B72A-71DBD2411A25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8" creationId="{4CA1395A-AA2C-4EED-A468-9FE8AAC51B5E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46" creationId="{74326330-8848-476F-BD6F-CE9864893E8B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47" creationId="{8F47ABC3-0F0C-4F71-AB6D-DE90DDA8B78F}"/>
          </ac:cxnSpMkLst>
        </pc:cxnChg>
        <pc:cxnChg chg="mod">
          <ac:chgData name="Sidney Seckler" userId="73470fc2d5f88927" providerId="LiveId" clId="{E0A4987A-5809-4D38-926D-9CD0A219B12D}" dt="2021-06-28T12:30:00.996" v="2700" actId="1076"/>
          <ac:cxnSpMkLst>
            <pc:docMk/>
            <pc:sldMk cId="659303839" sldId="714"/>
            <ac:cxnSpMk id="50" creationId="{BC0F59EC-A016-4029-9B5C-10F906A6AE74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1" creationId="{F13FAB3E-45DF-49FA-BEE3-C333C3FA80D6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2" creationId="{A7A5B3FE-D537-474B-B97F-F204A1B5845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3" creationId="{6F9187EE-39E3-4489-964E-EB8C8D543D49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5" creationId="{456F0CA5-26C1-4F0B-BC9F-3B64505BCB03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6" creationId="{A3BCF021-A25C-43E0-B9DF-E9666ECAC15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0" creationId="{BDCF80A8-C500-48D7-8C36-7A9AA04CE0E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1" creationId="{23A4826A-8B28-4F01-A125-5E2AF6B7D96D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2" creationId="{F2C1ABDB-8BC9-4EF0-8DCC-663BAC1B99E2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4" creationId="{4CD18FA0-BCB4-4ACB-BBD8-26958735CECA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5" creationId="{B1042986-9C8D-40AD-8839-8CFE88235DD5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6" creationId="{F184D999-312E-4468-A721-E5C8BFF9B7E3}"/>
          </ac:cxnSpMkLst>
        </pc:cxnChg>
      </pc:sldChg>
      <pc:sldChg chg="addSp delSp modSp add mod">
        <pc:chgData name="Sidney Seckler" userId="73470fc2d5f88927" providerId="LiveId" clId="{E0A4987A-5809-4D38-926D-9CD0A219B12D}" dt="2021-06-28T12:33:08.217" v="2728" actId="1076"/>
        <pc:sldMkLst>
          <pc:docMk/>
          <pc:sldMk cId="4231395943" sldId="715"/>
        </pc:sldMkLst>
        <pc:spChg chg="add mod">
          <ac:chgData name="Sidney Seckler" userId="73470fc2d5f88927" providerId="LiveId" clId="{E0A4987A-5809-4D38-926D-9CD0A219B12D}" dt="2021-06-28T12:33:08.217" v="2728" actId="1076"/>
          <ac:spMkLst>
            <pc:docMk/>
            <pc:sldMk cId="4231395943" sldId="715"/>
            <ac:spMk id="67" creationId="{81F02052-F332-4D3D-BB68-08F3706E51F1}"/>
          </ac:spMkLst>
        </pc:spChg>
        <pc:spChg chg="del">
          <ac:chgData name="Sidney Seckler" userId="73470fc2d5f88927" providerId="LiveId" clId="{E0A4987A-5809-4D38-926D-9CD0A219B12D}" dt="2021-06-28T12:32:36.641" v="2722" actId="478"/>
          <ac:spMkLst>
            <pc:docMk/>
            <pc:sldMk cId="4231395943" sldId="715"/>
            <ac:spMk id="69" creationId="{9B36D603-F918-42CD-9251-D8FC2CAACDFA}"/>
          </ac:spMkLst>
        </pc:spChg>
      </pc:sldChg>
      <pc:sldChg chg="addSp delSp modSp add mod">
        <pc:chgData name="Sidney Seckler" userId="73470fc2d5f88927" providerId="LiveId" clId="{E0A4987A-5809-4D38-926D-9CD0A219B12D}" dt="2021-06-28T12:34:51.362" v="2742" actId="1076"/>
        <pc:sldMkLst>
          <pc:docMk/>
          <pc:sldMk cId="1624708202" sldId="716"/>
        </pc:sldMkLst>
        <pc:spChg chg="del">
          <ac:chgData name="Sidney Seckler" userId="73470fc2d5f88927" providerId="LiveId" clId="{E0A4987A-5809-4D38-926D-9CD0A219B12D}" dt="2021-06-28T12:34:19.281" v="2734" actId="478"/>
          <ac:spMkLst>
            <pc:docMk/>
            <pc:sldMk cId="1624708202" sldId="716"/>
            <ac:spMk id="67" creationId="{81F02052-F332-4D3D-BB68-08F3706E51F1}"/>
          </ac:spMkLst>
        </pc:spChg>
        <pc:spChg chg="mod">
          <ac:chgData name="Sidney Seckler" userId="73470fc2d5f88927" providerId="LiveId" clId="{E0A4987A-5809-4D38-926D-9CD0A219B12D}" dt="2021-06-28T12:34:17.151" v="2733" actId="1076"/>
          <ac:spMkLst>
            <pc:docMk/>
            <pc:sldMk cId="1624708202" sldId="716"/>
            <ac:spMk id="68" creationId="{B0C7BB7D-1774-4A97-A94C-131F148C2401}"/>
          </ac:spMkLst>
        </pc:spChg>
        <pc:spChg chg="add mod">
          <ac:chgData name="Sidney Seckler" userId="73470fc2d5f88927" providerId="LiveId" clId="{E0A4987A-5809-4D38-926D-9CD0A219B12D}" dt="2021-06-28T12:34:51.362" v="2742" actId="1076"/>
          <ac:spMkLst>
            <pc:docMk/>
            <pc:sldMk cId="1624708202" sldId="716"/>
            <ac:spMk id="69" creationId="{BF723678-1D1B-4D6A-993E-88564BA5892A}"/>
          </ac:spMkLst>
        </pc:spChg>
      </pc:sldChg>
      <pc:sldChg chg="addSp delSp modSp add mod">
        <pc:chgData name="Sidney Seckler" userId="73470fc2d5f88927" providerId="LiveId" clId="{E0A4987A-5809-4D38-926D-9CD0A219B12D}" dt="2021-06-28T12:36:17.324" v="2760" actId="1076"/>
        <pc:sldMkLst>
          <pc:docMk/>
          <pc:sldMk cId="1094374382" sldId="717"/>
        </pc:sldMkLst>
        <pc:spChg chg="add mod">
          <ac:chgData name="Sidney Seckler" userId="73470fc2d5f88927" providerId="LiveId" clId="{E0A4987A-5809-4D38-926D-9CD0A219B12D}" dt="2021-06-28T12:36:17.324" v="2760" actId="1076"/>
          <ac:spMkLst>
            <pc:docMk/>
            <pc:sldMk cId="1094374382" sldId="717"/>
            <ac:spMk id="67" creationId="{1438B288-7EB2-4E1A-81B5-37E7E808A348}"/>
          </ac:spMkLst>
        </pc:spChg>
        <pc:spChg chg="del">
          <ac:chgData name="Sidney Seckler" userId="73470fc2d5f88927" providerId="LiveId" clId="{E0A4987A-5809-4D38-926D-9CD0A219B12D}" dt="2021-06-28T12:35:08.040" v="2744" actId="478"/>
          <ac:spMkLst>
            <pc:docMk/>
            <pc:sldMk cId="1094374382" sldId="717"/>
            <ac:spMk id="68" creationId="{B0C7BB7D-1774-4A97-A94C-131F148C2401}"/>
          </ac:spMkLst>
        </pc:spChg>
        <pc:spChg chg="mod">
          <ac:chgData name="Sidney Seckler" userId="73470fc2d5f88927" providerId="LiveId" clId="{E0A4987A-5809-4D38-926D-9CD0A219B12D}" dt="2021-06-28T12:36:00.802" v="2755" actId="1076"/>
          <ac:spMkLst>
            <pc:docMk/>
            <pc:sldMk cId="1094374382" sldId="717"/>
            <ac:spMk id="69" creationId="{BF723678-1D1B-4D6A-993E-88564BA5892A}"/>
          </ac:spMkLst>
        </pc:spChg>
        <pc:grpChg chg="mod">
          <ac:chgData name="Sidney Seckler" userId="73470fc2d5f88927" providerId="LiveId" clId="{E0A4987A-5809-4D38-926D-9CD0A219B12D}" dt="2021-06-28T12:36:04.112" v="2756" actId="1076"/>
          <ac:grpSpMkLst>
            <pc:docMk/>
            <pc:sldMk cId="1094374382" sldId="717"/>
            <ac:grpSpMk id="30" creationId="{CA3E455E-A25E-4B3B-889B-ECFBD5F07BAD}"/>
          </ac:grpSpMkLst>
        </pc:grpChg>
      </pc:sldChg>
      <pc:sldChg chg="addSp delSp modSp add mod">
        <pc:chgData name="Sidney Seckler" userId="73470fc2d5f88927" providerId="LiveId" clId="{E0A4987A-5809-4D38-926D-9CD0A219B12D}" dt="2021-06-28T12:40:29.860" v="2789" actId="1076"/>
        <pc:sldMkLst>
          <pc:docMk/>
          <pc:sldMk cId="4052667144" sldId="718"/>
        </pc:sldMkLst>
        <pc:spChg chg="mod">
          <ac:chgData name="Sidney Seckler" userId="73470fc2d5f88927" providerId="LiveId" clId="{E0A4987A-5809-4D38-926D-9CD0A219B12D}" dt="2021-06-28T12:38:54.008" v="2772" actId="1076"/>
          <ac:spMkLst>
            <pc:docMk/>
            <pc:sldMk cId="4052667144" sldId="718"/>
            <ac:spMk id="67" creationId="{1438B288-7EB2-4E1A-81B5-37E7E808A348}"/>
          </ac:spMkLst>
        </pc:spChg>
        <pc:spChg chg="add mod">
          <ac:chgData name="Sidney Seckler" userId="73470fc2d5f88927" providerId="LiveId" clId="{E0A4987A-5809-4D38-926D-9CD0A219B12D}" dt="2021-06-28T12:38:51.390" v="2771" actId="1076"/>
          <ac:spMkLst>
            <pc:docMk/>
            <pc:sldMk cId="4052667144" sldId="718"/>
            <ac:spMk id="68" creationId="{1221D9EE-4A9F-460F-9D0C-209547DC4CCA}"/>
          </ac:spMkLst>
        </pc:spChg>
        <pc:spChg chg="del">
          <ac:chgData name="Sidney Seckler" userId="73470fc2d5f88927" providerId="LiveId" clId="{E0A4987A-5809-4D38-926D-9CD0A219B12D}" dt="2021-06-28T12:37:40.921" v="2762" actId="478"/>
          <ac:spMkLst>
            <pc:docMk/>
            <pc:sldMk cId="4052667144" sldId="718"/>
            <ac:spMk id="69" creationId="{BF723678-1D1B-4D6A-993E-88564BA5892A}"/>
          </ac:spMkLst>
        </pc:spChg>
        <pc:spChg chg="add mod">
          <ac:chgData name="Sidney Seckler" userId="73470fc2d5f88927" providerId="LiveId" clId="{E0A4987A-5809-4D38-926D-9CD0A219B12D}" dt="2021-06-28T12:40:29.860" v="2789" actId="1076"/>
          <ac:spMkLst>
            <pc:docMk/>
            <pc:sldMk cId="4052667144" sldId="718"/>
            <ac:spMk id="71" creationId="{66922B22-5823-4909-BA69-EAF608F61F78}"/>
          </ac:spMkLst>
        </pc:spChg>
        <pc:grpChg chg="mod">
          <ac:chgData name="Sidney Seckler" userId="73470fc2d5f88927" providerId="LiveId" clId="{E0A4987A-5809-4D38-926D-9CD0A219B12D}" dt="2021-06-28T12:38:45.197" v="2769" actId="1076"/>
          <ac:grpSpMkLst>
            <pc:docMk/>
            <pc:sldMk cId="4052667144" sldId="718"/>
            <ac:grpSpMk id="30" creationId="{CA3E455E-A25E-4B3B-889B-ECFBD5F07BAD}"/>
          </ac:grpSpMkLst>
        </pc:grpChg>
        <pc:cxnChg chg="add mod">
          <ac:chgData name="Sidney Seckler" userId="73470fc2d5f88927" providerId="LiveId" clId="{E0A4987A-5809-4D38-926D-9CD0A219B12D}" dt="2021-06-28T12:39:50.465" v="2774" actId="1076"/>
          <ac:cxnSpMkLst>
            <pc:docMk/>
            <pc:sldMk cId="4052667144" sldId="718"/>
            <ac:cxnSpMk id="70" creationId="{4AFC309D-FEC2-4789-B423-51683CE1744B}"/>
          </ac:cxnSpMkLst>
        </pc:cxnChg>
      </pc:sldChg>
      <pc:sldChg chg="addSp delSp modSp add mod">
        <pc:chgData name="Sidney Seckler" userId="73470fc2d5f88927" providerId="LiveId" clId="{E0A4987A-5809-4D38-926D-9CD0A219B12D}" dt="2021-06-28T12:44:26.682" v="2866" actId="11529"/>
        <pc:sldMkLst>
          <pc:docMk/>
          <pc:sldMk cId="2972698286" sldId="719"/>
        </pc:sldMkLst>
        <pc:spChg chg="add del mod">
          <ac:chgData name="Sidney Seckler" userId="73470fc2d5f88927" providerId="LiveId" clId="{E0A4987A-5809-4D38-926D-9CD0A219B12D}" dt="2021-06-28T12:41:02.014" v="2792" actId="478"/>
          <ac:spMkLst>
            <pc:docMk/>
            <pc:sldMk cId="2972698286" sldId="719"/>
            <ac:spMk id="3" creationId="{557C824A-31DA-46CF-8413-1841350FA44C}"/>
          </ac:spMkLst>
        </pc:spChg>
        <pc:spChg chg="add">
          <ac:chgData name="Sidney Seckler" userId="73470fc2d5f88927" providerId="LiveId" clId="{E0A4987A-5809-4D38-926D-9CD0A219B12D}" dt="2021-06-28T12:44:26.682" v="2866" actId="11529"/>
          <ac:spMkLst>
            <pc:docMk/>
            <pc:sldMk cId="2972698286" sldId="719"/>
            <ac:spMk id="5" creationId="{6EA1FF4C-3826-474F-B787-B64A1AE9F181}"/>
          </ac:spMkLst>
        </pc:spChg>
        <pc:spChg chg="del">
          <ac:chgData name="Sidney Seckler" userId="73470fc2d5f88927" providerId="LiveId" clId="{E0A4987A-5809-4D38-926D-9CD0A219B12D}" dt="2021-06-28T12:41:04.977" v="2793" actId="478"/>
          <ac:spMkLst>
            <pc:docMk/>
            <pc:sldMk cId="2972698286" sldId="719"/>
            <ac:spMk id="67" creationId="{1438B288-7EB2-4E1A-81B5-37E7E808A348}"/>
          </ac:spMkLst>
        </pc:spChg>
        <pc:spChg chg="del">
          <ac:chgData name="Sidney Seckler" userId="73470fc2d5f88927" providerId="LiveId" clId="{E0A4987A-5809-4D38-926D-9CD0A219B12D}" dt="2021-06-28T12:40:57.131" v="2791" actId="478"/>
          <ac:spMkLst>
            <pc:docMk/>
            <pc:sldMk cId="2972698286" sldId="719"/>
            <ac:spMk id="68" creationId="{1221D9EE-4A9F-460F-9D0C-209547DC4CCA}"/>
          </ac:spMkLst>
        </pc:spChg>
        <pc:spChg chg="add mod">
          <ac:chgData name="Sidney Seckler" userId="73470fc2d5f88927" providerId="LiveId" clId="{E0A4987A-5809-4D38-926D-9CD0A219B12D}" dt="2021-06-28T12:44:21.818" v="2865" actId="1076"/>
          <ac:spMkLst>
            <pc:docMk/>
            <pc:sldMk cId="2972698286" sldId="719"/>
            <ac:spMk id="69" creationId="{FF24A960-C7B2-47D4-8F4F-7E8B0BC36EBC}"/>
          </ac:spMkLst>
        </pc:spChg>
        <pc:spChg chg="mod">
          <ac:chgData name="Sidney Seckler" userId="73470fc2d5f88927" providerId="LiveId" clId="{E0A4987A-5809-4D38-926D-9CD0A219B12D}" dt="2021-06-28T12:41:14.036" v="2795" actId="1076"/>
          <ac:spMkLst>
            <pc:docMk/>
            <pc:sldMk cId="2972698286" sldId="719"/>
            <ac:spMk id="71" creationId="{66922B22-5823-4909-BA69-EAF608F61F78}"/>
          </ac:spMkLst>
        </pc:spChg>
        <pc:spChg chg="add mod">
          <ac:chgData name="Sidney Seckler" userId="73470fc2d5f88927" providerId="LiveId" clId="{E0A4987A-5809-4D38-926D-9CD0A219B12D}" dt="2021-06-28T12:44:18.882" v="2864" actId="14100"/>
          <ac:spMkLst>
            <pc:docMk/>
            <pc:sldMk cId="2972698286" sldId="719"/>
            <ac:spMk id="72" creationId="{8688729F-80B8-4E72-8BC1-5B60FBF9F7A7}"/>
          </ac:spMkLst>
        </pc:spChg>
        <pc:grpChg chg="mod">
          <ac:chgData name="Sidney Seckler" userId="73470fc2d5f88927" providerId="LiveId" clId="{E0A4987A-5809-4D38-926D-9CD0A219B12D}" dt="2021-06-28T12:41:18.542" v="2796" actId="1076"/>
          <ac:grpSpMkLst>
            <pc:docMk/>
            <pc:sldMk cId="2972698286" sldId="719"/>
            <ac:grpSpMk id="30" creationId="{CA3E455E-A25E-4B3B-889B-ECFBD5F07BAD}"/>
          </ac:grpSpMkLst>
        </pc:grpChg>
        <pc:cxnChg chg="del">
          <ac:chgData name="Sidney Seckler" userId="73470fc2d5f88927" providerId="LiveId" clId="{E0A4987A-5809-4D38-926D-9CD0A219B12D}" dt="2021-06-28T12:41:07.045" v="2794" actId="478"/>
          <ac:cxnSpMkLst>
            <pc:docMk/>
            <pc:sldMk cId="2972698286" sldId="719"/>
            <ac:cxnSpMk id="70" creationId="{4AFC309D-FEC2-4789-B423-51683CE1744B}"/>
          </ac:cxnSpMkLst>
        </pc:cxnChg>
      </pc:sldChg>
      <pc:sldChg chg="addSp delSp modSp add mod">
        <pc:chgData name="Sidney Seckler" userId="73470fc2d5f88927" providerId="LiveId" clId="{E0A4987A-5809-4D38-926D-9CD0A219B12D}" dt="2021-07-01T14:16:21.056" v="3412" actId="20577"/>
        <pc:sldMkLst>
          <pc:docMk/>
          <pc:sldMk cId="1735239054" sldId="720"/>
        </pc:sldMkLst>
        <pc:spChg chg="add del mod">
          <ac:chgData name="Sidney Seckler" userId="73470fc2d5f88927" providerId="LiveId" clId="{E0A4987A-5809-4D38-926D-9CD0A219B12D}" dt="2021-06-28T12:45:27.359" v="2871" actId="478"/>
          <ac:spMkLst>
            <pc:docMk/>
            <pc:sldMk cId="1735239054" sldId="720"/>
            <ac:spMk id="3" creationId="{23F472A8-BE9F-4D73-8B0F-924CEE1E52B9}"/>
          </ac:spMkLst>
        </pc:spChg>
        <pc:spChg chg="del">
          <ac:chgData name="Sidney Seckler" userId="73470fc2d5f88927" providerId="LiveId" clId="{E0A4987A-5809-4D38-926D-9CD0A219B12D}" dt="2021-06-28T12:45:36.180" v="2872" actId="478"/>
          <ac:spMkLst>
            <pc:docMk/>
            <pc:sldMk cId="1735239054" sldId="720"/>
            <ac:spMk id="5" creationId="{6EA1FF4C-3826-474F-B787-B64A1AE9F181}"/>
          </ac:spMkLst>
        </pc:spChg>
        <pc:spChg chg="add mod">
          <ac:chgData name="Sidney Seckler" userId="73470fc2d5f88927" providerId="LiveId" clId="{E0A4987A-5809-4D38-926D-9CD0A219B12D}" dt="2021-06-28T12:46:22.808" v="2879" actId="1076"/>
          <ac:spMkLst>
            <pc:docMk/>
            <pc:sldMk cId="1735239054" sldId="720"/>
            <ac:spMk id="67" creationId="{DA3FDB1F-EC2C-4204-8957-86DE905ED940}"/>
          </ac:spMkLst>
        </pc:spChg>
        <pc:spChg chg="add mod">
          <ac:chgData name="Sidney Seckler" userId="73470fc2d5f88927" providerId="LiveId" clId="{E0A4987A-5809-4D38-926D-9CD0A219B12D}" dt="2021-06-28T12:46:32.338" v="2881" actId="1076"/>
          <ac:spMkLst>
            <pc:docMk/>
            <pc:sldMk cId="1735239054" sldId="720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2:45:36.180" v="2872" actId="478"/>
          <ac:spMkLst>
            <pc:docMk/>
            <pc:sldMk cId="1735239054" sldId="720"/>
            <ac:spMk id="69" creationId="{FF24A960-C7B2-47D4-8F4F-7E8B0BC36EBC}"/>
          </ac:spMkLst>
        </pc:spChg>
        <pc:spChg chg="add mod">
          <ac:chgData name="Sidney Seckler" userId="73470fc2d5f88927" providerId="LiveId" clId="{E0A4987A-5809-4D38-926D-9CD0A219B12D}" dt="2021-07-01T14:16:21.056" v="3412" actId="20577"/>
          <ac:spMkLst>
            <pc:docMk/>
            <pc:sldMk cId="1735239054" sldId="720"/>
            <ac:spMk id="70" creationId="{D2E44F8D-EDF8-4E09-956A-929054FCEFBD}"/>
          </ac:spMkLst>
        </pc:spChg>
        <pc:spChg chg="del">
          <ac:chgData name="Sidney Seckler" userId="73470fc2d5f88927" providerId="LiveId" clId="{E0A4987A-5809-4D38-926D-9CD0A219B12D}" dt="2021-06-28T12:45:09.871" v="2868" actId="478"/>
          <ac:spMkLst>
            <pc:docMk/>
            <pc:sldMk cId="1735239054" sldId="720"/>
            <ac:spMk id="71" creationId="{66922B22-5823-4909-BA69-EAF608F61F78}"/>
          </ac:spMkLst>
        </pc:spChg>
        <pc:spChg chg="del">
          <ac:chgData name="Sidney Seckler" userId="73470fc2d5f88927" providerId="LiveId" clId="{E0A4987A-5809-4D38-926D-9CD0A219B12D}" dt="2021-06-28T12:45:21.879" v="2870" actId="478"/>
          <ac:spMkLst>
            <pc:docMk/>
            <pc:sldMk cId="1735239054" sldId="720"/>
            <ac:spMk id="72" creationId="{8688729F-80B8-4E72-8BC1-5B60FBF9F7A7}"/>
          </ac:spMkLst>
        </pc:spChg>
        <pc:spChg chg="add mod">
          <ac:chgData name="Sidney Seckler" userId="73470fc2d5f88927" providerId="LiveId" clId="{E0A4987A-5809-4D38-926D-9CD0A219B12D}" dt="2021-06-28T12:47:17.254" v="2891" actId="1076"/>
          <ac:spMkLst>
            <pc:docMk/>
            <pc:sldMk cId="1735239054" sldId="720"/>
            <ac:spMk id="73" creationId="{1849C1CB-D721-440A-9D11-F77A363CBE8F}"/>
          </ac:spMkLst>
        </pc:spChg>
        <pc:grpChg chg="mod">
          <ac:chgData name="Sidney Seckler" userId="73470fc2d5f88927" providerId="LiveId" clId="{E0A4987A-5809-4D38-926D-9CD0A219B12D}" dt="2021-06-28T12:46:27.797" v="2880" actId="1076"/>
          <ac:grpSpMkLst>
            <pc:docMk/>
            <pc:sldMk cId="1735239054" sldId="720"/>
            <ac:grpSpMk id="30" creationId="{CA3E455E-A25E-4B3B-889B-ECFBD5F07BAD}"/>
          </ac:grpSpMkLst>
        </pc:grpChg>
      </pc:sldChg>
      <pc:sldChg chg="addSp delSp modSp add mod">
        <pc:chgData name="Sidney Seckler" userId="73470fc2d5f88927" providerId="LiveId" clId="{E0A4987A-5809-4D38-926D-9CD0A219B12D}" dt="2021-06-28T12:49:19.055" v="2941" actId="1076"/>
        <pc:sldMkLst>
          <pc:docMk/>
          <pc:sldMk cId="4133084136" sldId="721"/>
        </pc:sldMkLst>
        <pc:spChg chg="mod">
          <ac:chgData name="Sidney Seckler" userId="73470fc2d5f88927" providerId="LiveId" clId="{E0A4987A-5809-4D38-926D-9CD0A219B12D}" dt="2021-06-28T12:47:52.217" v="2923" actId="14100"/>
          <ac:spMkLst>
            <pc:docMk/>
            <pc:sldMk cId="4133084136" sldId="721"/>
            <ac:spMk id="67" creationId="{DA3FDB1F-EC2C-4204-8957-86DE905ED940}"/>
          </ac:spMkLst>
        </pc:spChg>
        <pc:spChg chg="mod">
          <ac:chgData name="Sidney Seckler" userId="73470fc2d5f88927" providerId="LiveId" clId="{E0A4987A-5809-4D38-926D-9CD0A219B12D}" dt="2021-06-28T12:47:57.467" v="2925" actId="20577"/>
          <ac:spMkLst>
            <pc:docMk/>
            <pc:sldMk cId="4133084136" sldId="721"/>
            <ac:spMk id="68" creationId="{F82733B3-257E-46D9-AEA7-A1808B4D3D61}"/>
          </ac:spMkLst>
        </pc:spChg>
        <pc:spChg chg="add mod">
          <ac:chgData name="Sidney Seckler" userId="73470fc2d5f88927" providerId="LiveId" clId="{E0A4987A-5809-4D38-926D-9CD0A219B12D}" dt="2021-06-28T12:49:15.427" v="2940" actId="1076"/>
          <ac:spMkLst>
            <pc:docMk/>
            <pc:sldMk cId="4133084136" sldId="721"/>
            <ac:spMk id="69" creationId="{BD5FF98E-3D0D-4AD8-803B-87AB09589E58}"/>
          </ac:spMkLst>
        </pc:spChg>
        <pc:spChg chg="del">
          <ac:chgData name="Sidney Seckler" userId="73470fc2d5f88927" providerId="LiveId" clId="{E0A4987A-5809-4D38-926D-9CD0A219B12D}" dt="2021-06-28T12:48:07.132" v="2926" actId="478"/>
          <ac:spMkLst>
            <pc:docMk/>
            <pc:sldMk cId="4133084136" sldId="721"/>
            <ac:spMk id="70" creationId="{D2E44F8D-EDF8-4E09-956A-929054FCEFBD}"/>
          </ac:spMkLst>
        </pc:spChg>
        <pc:spChg chg="add mod">
          <ac:chgData name="Sidney Seckler" userId="73470fc2d5f88927" providerId="LiveId" clId="{E0A4987A-5809-4D38-926D-9CD0A219B12D}" dt="2021-06-28T12:49:19.055" v="2941" actId="1076"/>
          <ac:spMkLst>
            <pc:docMk/>
            <pc:sldMk cId="4133084136" sldId="721"/>
            <ac:spMk id="71" creationId="{23492C48-231B-403A-869B-766579E44CC6}"/>
          </ac:spMkLst>
        </pc:spChg>
        <pc:spChg chg="del">
          <ac:chgData name="Sidney Seckler" userId="73470fc2d5f88927" providerId="LiveId" clId="{E0A4987A-5809-4D38-926D-9CD0A219B12D}" dt="2021-06-28T12:48:40.559" v="2934" actId="478"/>
          <ac:spMkLst>
            <pc:docMk/>
            <pc:sldMk cId="4133084136" sldId="721"/>
            <ac:spMk id="73" creationId="{1849C1CB-D721-440A-9D11-F77A363CBE8F}"/>
          </ac:spMkLst>
        </pc:spChg>
      </pc:sldChg>
      <pc:sldChg chg="addSp delSp modSp add mod">
        <pc:chgData name="Sidney Seckler" userId="73470fc2d5f88927" providerId="LiveId" clId="{E0A4987A-5809-4D38-926D-9CD0A219B12D}" dt="2021-06-28T12:50:42.034" v="2977" actId="1076"/>
        <pc:sldMkLst>
          <pc:docMk/>
          <pc:sldMk cId="1416984378" sldId="722"/>
        </pc:sldMkLst>
        <pc:spChg chg="mod">
          <ac:chgData name="Sidney Seckler" userId="73470fc2d5f88927" providerId="LiveId" clId="{E0A4987A-5809-4D38-926D-9CD0A219B12D}" dt="2021-06-28T12:49:33.141" v="2957" actId="20577"/>
          <ac:spMkLst>
            <pc:docMk/>
            <pc:sldMk cId="1416984378" sldId="722"/>
            <ac:spMk id="67" creationId="{DA3FDB1F-EC2C-4204-8957-86DE905ED940}"/>
          </ac:spMkLst>
        </pc:spChg>
        <pc:spChg chg="mod">
          <ac:chgData name="Sidney Seckler" userId="73470fc2d5f88927" providerId="LiveId" clId="{E0A4987A-5809-4D38-926D-9CD0A219B12D}" dt="2021-06-28T12:49:49.310" v="2964" actId="20577"/>
          <ac:spMkLst>
            <pc:docMk/>
            <pc:sldMk cId="1416984378" sldId="722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2:49:52.461" v="2965" actId="478"/>
          <ac:spMkLst>
            <pc:docMk/>
            <pc:sldMk cId="1416984378" sldId="722"/>
            <ac:spMk id="69" creationId="{BD5FF98E-3D0D-4AD8-803B-87AB09589E58}"/>
          </ac:spMkLst>
        </pc:spChg>
        <pc:spChg chg="add mod">
          <ac:chgData name="Sidney Seckler" userId="73470fc2d5f88927" providerId="LiveId" clId="{E0A4987A-5809-4D38-926D-9CD0A219B12D}" dt="2021-06-28T12:50:42.034" v="2977" actId="1076"/>
          <ac:spMkLst>
            <pc:docMk/>
            <pc:sldMk cId="1416984378" sldId="722"/>
            <ac:spMk id="70" creationId="{57F220B0-BBBA-4940-8276-9D7B9A48A3DB}"/>
          </ac:spMkLst>
        </pc:spChg>
        <pc:spChg chg="del">
          <ac:chgData name="Sidney Seckler" userId="73470fc2d5f88927" providerId="LiveId" clId="{E0A4987A-5809-4D38-926D-9CD0A219B12D}" dt="2021-06-28T12:50:18.463" v="2971" actId="478"/>
          <ac:spMkLst>
            <pc:docMk/>
            <pc:sldMk cId="1416984378" sldId="722"/>
            <ac:spMk id="71" creationId="{23492C48-231B-403A-869B-766579E44CC6}"/>
          </ac:spMkLst>
        </pc:spChg>
        <pc:spChg chg="add mod">
          <ac:chgData name="Sidney Seckler" userId="73470fc2d5f88927" providerId="LiveId" clId="{E0A4987A-5809-4D38-926D-9CD0A219B12D}" dt="2021-06-28T12:50:39.420" v="2976" actId="1076"/>
          <ac:spMkLst>
            <pc:docMk/>
            <pc:sldMk cId="1416984378" sldId="722"/>
            <ac:spMk id="72" creationId="{E2506885-1311-450C-9D2D-0372DF6C112A}"/>
          </ac:spMkLst>
        </pc:spChg>
      </pc:sldChg>
      <pc:sldChg chg="addSp delSp modSp add mod">
        <pc:chgData name="Sidney Seckler" userId="73470fc2d5f88927" providerId="LiveId" clId="{E0A4987A-5809-4D38-926D-9CD0A219B12D}" dt="2021-06-28T13:22:23.172" v="3107" actId="255"/>
        <pc:sldMkLst>
          <pc:docMk/>
          <pc:sldMk cId="1358481780" sldId="723"/>
        </pc:sldMkLst>
        <pc:spChg chg="add del mod">
          <ac:chgData name="Sidney Seckler" userId="73470fc2d5f88927" providerId="LiveId" clId="{E0A4987A-5809-4D38-926D-9CD0A219B12D}" dt="2021-06-28T13:19:17.650" v="2981" actId="478"/>
          <ac:spMkLst>
            <pc:docMk/>
            <pc:sldMk cId="1358481780" sldId="723"/>
            <ac:spMk id="3" creationId="{F2EF102D-8F26-4B89-839C-28D921B12D6F}"/>
          </ac:spMkLst>
        </pc:spChg>
        <pc:spChg chg="mod">
          <ac:chgData name="Sidney Seckler" userId="73470fc2d5f88927" providerId="LiveId" clId="{E0A4987A-5809-4D38-926D-9CD0A219B12D}" dt="2021-06-28T13:22:06.811" v="3105" actId="1035"/>
          <ac:spMkLst>
            <pc:docMk/>
            <pc:sldMk cId="1358481780" sldId="723"/>
            <ac:spMk id="13" creationId="{0A8B0C8D-88F9-4C71-9095-8855810D39DE}"/>
          </ac:spMkLst>
        </pc:spChg>
        <pc:spChg chg="del">
          <ac:chgData name="Sidney Seckler" userId="73470fc2d5f88927" providerId="LiveId" clId="{E0A4987A-5809-4D38-926D-9CD0A219B12D}" dt="2021-06-28T13:19:14.546" v="2980" actId="478"/>
          <ac:spMkLst>
            <pc:docMk/>
            <pc:sldMk cId="1358481780" sldId="723"/>
            <ac:spMk id="67" creationId="{DA3FDB1F-EC2C-4204-8957-86DE905ED940}"/>
          </ac:spMkLst>
        </pc:spChg>
        <pc:spChg chg="del">
          <ac:chgData name="Sidney Seckler" userId="73470fc2d5f88927" providerId="LiveId" clId="{E0A4987A-5809-4D38-926D-9CD0A219B12D}" dt="2021-06-28T13:19:26.258" v="2983" actId="478"/>
          <ac:spMkLst>
            <pc:docMk/>
            <pc:sldMk cId="1358481780" sldId="723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3:19:23.144" v="2982" actId="478"/>
          <ac:spMkLst>
            <pc:docMk/>
            <pc:sldMk cId="1358481780" sldId="723"/>
            <ac:spMk id="70" creationId="{57F220B0-BBBA-4940-8276-9D7B9A48A3DB}"/>
          </ac:spMkLst>
        </pc:spChg>
        <pc:spChg chg="del">
          <ac:chgData name="Sidney Seckler" userId="73470fc2d5f88927" providerId="LiveId" clId="{E0A4987A-5809-4D38-926D-9CD0A219B12D}" dt="2021-06-28T13:19:23.144" v="2982" actId="478"/>
          <ac:spMkLst>
            <pc:docMk/>
            <pc:sldMk cId="1358481780" sldId="723"/>
            <ac:spMk id="72" creationId="{E2506885-1311-450C-9D2D-0372DF6C112A}"/>
          </ac:spMkLst>
        </pc:spChg>
        <pc:grpChg chg="del">
          <ac:chgData name="Sidney Seckler" userId="73470fc2d5f88927" providerId="LiveId" clId="{E0A4987A-5809-4D38-926D-9CD0A219B12D}" dt="2021-06-28T13:19:10.379" v="2979" actId="478"/>
          <ac:grpSpMkLst>
            <pc:docMk/>
            <pc:sldMk cId="1358481780" sldId="723"/>
            <ac:grpSpMk id="30" creationId="{CA3E455E-A25E-4B3B-889B-ECFBD5F07BAD}"/>
          </ac:grpSpMkLst>
        </pc:grpChg>
        <pc:graphicFrameChg chg="add mod modGraphic">
          <ac:chgData name="Sidney Seckler" userId="73470fc2d5f88927" providerId="LiveId" clId="{E0A4987A-5809-4D38-926D-9CD0A219B12D}" dt="2021-06-28T13:22:23.172" v="3107" actId="255"/>
          <ac:graphicFrameMkLst>
            <pc:docMk/>
            <pc:sldMk cId="1358481780" sldId="723"/>
            <ac:graphicFrameMk id="4" creationId="{B0DAC646-E96C-46E0-9C93-39AFDF3AADCB}"/>
          </ac:graphicFrameMkLst>
        </pc:graphicFrameChg>
        <pc:cxnChg chg="mod">
          <ac:chgData name="Sidney Seckler" userId="73470fc2d5f88927" providerId="LiveId" clId="{E0A4987A-5809-4D38-926D-9CD0A219B12D}" dt="2021-06-28T13:19:10.379" v="2979" actId="478"/>
          <ac:cxnSpMkLst>
            <pc:docMk/>
            <pc:sldMk cId="1358481780" sldId="723"/>
            <ac:cxnSpMk id="50" creationId="{BC0F59EC-A016-4029-9B5C-10F906A6AE74}"/>
          </ac:cxnSpMkLst>
        </pc:cxnChg>
      </pc:sldChg>
      <pc:sldChg chg="addSp delSp modSp add mod">
        <pc:chgData name="Sidney Seckler" userId="73470fc2d5f88927" providerId="LiveId" clId="{E0A4987A-5809-4D38-926D-9CD0A219B12D}" dt="2021-06-28T13:24:45.977" v="3127" actId="1076"/>
        <pc:sldMkLst>
          <pc:docMk/>
          <pc:sldMk cId="303784018" sldId="724"/>
        </pc:sldMkLst>
        <pc:spChg chg="mod">
          <ac:chgData name="Sidney Seckler" userId="73470fc2d5f88927" providerId="LiveId" clId="{E0A4987A-5809-4D38-926D-9CD0A219B12D}" dt="2021-06-28T13:22:59.723" v="3123" actId="20577"/>
          <ac:spMkLst>
            <pc:docMk/>
            <pc:sldMk cId="303784018" sldId="724"/>
            <ac:spMk id="13" creationId="{0A8B0C8D-88F9-4C71-9095-8855810D39DE}"/>
          </ac:spMkLst>
        </pc:spChg>
        <pc:graphicFrameChg chg="del">
          <ac:chgData name="Sidney Seckler" userId="73470fc2d5f88927" providerId="LiveId" clId="{E0A4987A-5809-4D38-926D-9CD0A219B12D}" dt="2021-06-28T13:22:49.591" v="3109" actId="478"/>
          <ac:graphicFrameMkLst>
            <pc:docMk/>
            <pc:sldMk cId="303784018" sldId="724"/>
            <ac:graphicFrameMk id="4" creationId="{B0DAC646-E96C-46E0-9C93-39AFDF3AADCB}"/>
          </ac:graphicFrameMkLst>
        </pc:graphicFrameChg>
        <pc:graphicFrameChg chg="add mod">
          <ac:chgData name="Sidney Seckler" userId="73470fc2d5f88927" providerId="LiveId" clId="{E0A4987A-5809-4D38-926D-9CD0A219B12D}" dt="2021-06-28T13:24:45.977" v="3127" actId="1076"/>
          <ac:graphicFrameMkLst>
            <pc:docMk/>
            <pc:sldMk cId="303784018" sldId="724"/>
            <ac:graphicFrameMk id="5" creationId="{FCEC2DBD-47C8-49CB-84E4-DF66FDA0C8E1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8T13:25:43.762" v="3132" actId="1076"/>
        <pc:sldMkLst>
          <pc:docMk/>
          <pc:sldMk cId="733762661" sldId="725"/>
        </pc:sldMkLst>
        <pc:graphicFrameChg chg="del">
          <ac:chgData name="Sidney Seckler" userId="73470fc2d5f88927" providerId="LiveId" clId="{E0A4987A-5809-4D38-926D-9CD0A219B12D}" dt="2021-06-28T13:24:57.184" v="3129" actId="478"/>
          <ac:graphicFrameMkLst>
            <pc:docMk/>
            <pc:sldMk cId="733762661" sldId="725"/>
            <ac:graphicFrameMk id="5" creationId="{FCEC2DBD-47C8-49CB-84E4-DF66FDA0C8E1}"/>
          </ac:graphicFrameMkLst>
        </pc:graphicFrameChg>
        <pc:graphicFrameChg chg="add mod">
          <ac:chgData name="Sidney Seckler" userId="73470fc2d5f88927" providerId="LiveId" clId="{E0A4987A-5809-4D38-926D-9CD0A219B12D}" dt="2021-06-28T13:25:43.762" v="3132" actId="1076"/>
          <ac:graphicFrameMkLst>
            <pc:docMk/>
            <pc:sldMk cId="733762661" sldId="725"/>
            <ac:graphicFrameMk id="6" creationId="{696FF117-0913-4B79-B817-75835EE92F64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8T13:26:50.800" v="3139" actId="1076"/>
        <pc:sldMkLst>
          <pc:docMk/>
          <pc:sldMk cId="424163671" sldId="726"/>
        </pc:sldMkLst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9" creationId="{19E5F8CE-2837-4D7E-B112-9EBA01D50F10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0" creationId="{703175C1-5C59-4442-BD1B-0031EC8D2A89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1" creationId="{ED231F87-BF37-4F46-9964-878D31CF2BFF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4" creationId="{498F24DF-239D-4726-8478-1929C56494BD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5" creationId="{ED4C7303-5449-44BF-A7E4-17968AC1A7FE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7" creationId="{EEFB45C3-B5C7-47C2-8E16-A80FDA085D6C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9" creationId="{B956709E-808A-41B1-9EE1-BF61F4A71BE2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21" creationId="{469A9954-30C4-4AB3-B164-CF00C95CBC8E}"/>
          </ac:spMkLst>
        </pc:spChg>
        <pc:grpChg chg="add mod">
          <ac:chgData name="Sidney Seckler" userId="73470fc2d5f88927" providerId="LiveId" clId="{E0A4987A-5809-4D38-926D-9CD0A219B12D}" dt="2021-06-28T13:26:50.800" v="3139" actId="1076"/>
          <ac:grpSpMkLst>
            <pc:docMk/>
            <pc:sldMk cId="424163671" sldId="726"/>
            <ac:grpSpMk id="5" creationId="{A628E61F-4F44-45EF-A74F-319E3472EB58}"/>
          </ac:grpSpMkLst>
        </pc:grpChg>
        <pc:graphicFrameChg chg="del">
          <ac:chgData name="Sidney Seckler" userId="73470fc2d5f88927" providerId="LiveId" clId="{E0A4987A-5809-4D38-926D-9CD0A219B12D}" dt="2021-06-28T13:26:03.189" v="3134" actId="478"/>
          <ac:graphicFrameMkLst>
            <pc:docMk/>
            <pc:sldMk cId="424163671" sldId="726"/>
            <ac:graphicFrameMk id="6" creationId="{696FF117-0913-4B79-B817-75835EE92F64}"/>
          </ac:graphicFrameMkLst>
        </pc:graphicFrame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7" creationId="{A989E14D-9D97-4459-A1AB-2C08F2473B70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8" creationId="{8B9E3DB5-6A12-4AB8-BB59-95E991AFD202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2" creationId="{CF6221E1-3068-4B54-A728-561CBA453991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6" creationId="{E246BB73-FCF8-4AB0-84ED-110B41A4E1A4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8" creationId="{B9D0ACC4-0DFB-4F32-8009-C83AA01C8308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20" creationId="{4C169097-962A-4B84-9A91-6C51EAA40DD9}"/>
          </ac:cxnSpMkLst>
        </pc:cxnChg>
      </pc:sldChg>
      <pc:sldChg chg="modSp add mod">
        <pc:chgData name="Sidney Seckler" userId="73470fc2d5f88927" providerId="LiveId" clId="{E0A4987A-5809-4D38-926D-9CD0A219B12D}" dt="2021-06-28T13:29:48.299" v="3395" actId="20577"/>
        <pc:sldMkLst>
          <pc:docMk/>
          <pc:sldMk cId="3507867910" sldId="727"/>
        </pc:sldMkLst>
        <pc:spChg chg="mod">
          <ac:chgData name="Sidney Seckler" userId="73470fc2d5f88927" providerId="LiveId" clId="{E0A4987A-5809-4D38-926D-9CD0A219B12D}" dt="2021-06-28T13:29:48.299" v="3395" actId="20577"/>
          <ac:spMkLst>
            <pc:docMk/>
            <pc:sldMk cId="3507867910" sldId="727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E0A4987A-5809-4D38-926D-9CD0A219B12D}" dt="2021-07-01T14:15:12.861" v="3410" actId="1076"/>
        <pc:sldMkLst>
          <pc:docMk/>
          <pc:sldMk cId="3356679933" sldId="728"/>
        </pc:sldMkLst>
        <pc:spChg chg="add del mod">
          <ac:chgData name="Sidney Seckler" userId="73470fc2d5f88927" providerId="LiveId" clId="{E0A4987A-5809-4D38-926D-9CD0A219B12D}" dt="2021-07-01T14:14:02.887" v="3398" actId="478"/>
          <ac:spMkLst>
            <pc:docMk/>
            <pc:sldMk cId="3356679933" sldId="728"/>
            <ac:spMk id="4" creationId="{CC928060-07CE-4B71-A78D-20B8005EC4FE}"/>
          </ac:spMkLst>
        </pc:spChg>
        <pc:spChg chg="add mod">
          <ac:chgData name="Sidney Seckler" userId="73470fc2d5f88927" providerId="LiveId" clId="{E0A4987A-5809-4D38-926D-9CD0A219B12D}" dt="2021-07-01T14:14:11.734" v="3399"/>
          <ac:spMkLst>
            <pc:docMk/>
            <pc:sldMk cId="3356679933" sldId="728"/>
            <ac:spMk id="42" creationId="{B654A0D6-FAE9-4B1D-9162-E00347A66381}"/>
          </ac:spMkLst>
        </pc:spChg>
        <pc:spChg chg="mod">
          <ac:chgData name="Sidney Seckler" userId="73470fc2d5f88927" providerId="LiveId" clId="{E0A4987A-5809-4D38-926D-9CD0A219B12D}" dt="2021-07-01T14:15:12.861" v="3410" actId="1076"/>
          <ac:spMkLst>
            <pc:docMk/>
            <pc:sldMk cId="3356679933" sldId="728"/>
            <ac:spMk id="44" creationId="{6E2B79C4-5AF7-4F12-968F-1DED1D353382}"/>
          </ac:spMkLst>
        </pc:spChg>
        <pc:spChg chg="del">
          <ac:chgData name="Sidney Seckler" userId="73470fc2d5f88927" providerId="LiveId" clId="{E0A4987A-5809-4D38-926D-9CD0A219B12D}" dt="2021-07-01T14:13:59.612" v="3397" actId="478"/>
          <ac:spMkLst>
            <pc:docMk/>
            <pc:sldMk cId="3356679933" sldId="728"/>
            <ac:spMk id="47" creationId="{C0F34007-8594-4298-8FF5-28E5283A7777}"/>
          </ac:spMkLst>
        </pc:spChg>
        <pc:spChg chg="mod">
          <ac:chgData name="Sidney Seckler" userId="73470fc2d5f88927" providerId="LiveId" clId="{E0A4987A-5809-4D38-926D-9CD0A219B12D}" dt="2021-07-01T14:14:50.633" v="3406" actId="1076"/>
          <ac:spMkLst>
            <pc:docMk/>
            <pc:sldMk cId="3356679933" sldId="728"/>
            <ac:spMk id="50" creationId="{08916EE4-E1CA-404B-9713-49D24CD7521E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2" creationId="{FD197B5D-62FC-45A2-AB4A-652CA3AD0DD8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4" creationId="{29D4E1B2-27D1-4398-947C-98FA5AD15A32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5" creationId="{6BD62853-AB3A-4DA6-9B4A-75D1ED237F22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6" creationId="{1096BB9C-763A-4FAF-A1D4-2579EA3EF437}"/>
          </ac:spMkLst>
        </pc:spChg>
        <pc:grpChg chg="del">
          <ac:chgData name="Sidney Seckler" userId="73470fc2d5f88927" providerId="LiveId" clId="{E0A4987A-5809-4D38-926D-9CD0A219B12D}" dt="2021-07-01T14:14:16.329" v="3400" actId="478"/>
          <ac:grpSpMkLst>
            <pc:docMk/>
            <pc:sldMk cId="3356679933" sldId="728"/>
            <ac:grpSpMk id="19" creationId="{3CD5CDDD-989D-4650-80CC-CCCC19DD2704}"/>
          </ac:grpSpMkLst>
        </pc:grpChg>
        <pc:grpChg chg="add mod">
          <ac:chgData name="Sidney Seckler" userId="73470fc2d5f88927" providerId="LiveId" clId="{E0A4987A-5809-4D38-926D-9CD0A219B12D}" dt="2021-07-01T14:14:42.105" v="3404" actId="1076"/>
          <ac:grpSpMkLst>
            <pc:docMk/>
            <pc:sldMk cId="3356679933" sldId="728"/>
            <ac:grpSpMk id="43" creationId="{DBFF3E00-B527-40E9-80D6-F13E48B84AA1}"/>
          </ac:grpSpMkLst>
        </pc:grpChg>
        <pc:grpChg chg="mod">
          <ac:chgData name="Sidney Seckler" userId="73470fc2d5f88927" providerId="LiveId" clId="{E0A4987A-5809-4D38-926D-9CD0A219B12D}" dt="2021-07-01T14:14:24.795" v="3401"/>
          <ac:grpSpMkLst>
            <pc:docMk/>
            <pc:sldMk cId="3356679933" sldId="728"/>
            <ac:grpSpMk id="53" creationId="{199A11A2-E6AE-43A7-8A7F-65AB06EB3DF0}"/>
          </ac:grpSpMkLst>
        </pc:grp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5" creationId="{CD79297C-BF58-4A77-895B-6FABE45A52A4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6" creationId="{CA0055A0-D27B-4C32-8751-B810F3B70892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8" creationId="{3C1F9447-F1F5-44F2-85AC-00D249F87F8B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9" creationId="{5A47E187-38A6-46DB-B2AC-3629294F2973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51" creationId="{144333B2-1A1D-42DF-B1D0-15A02DD87BA2}"/>
          </ac:cxnSpMkLst>
        </pc:cxnChg>
        <pc:cxnChg chg="add mod">
          <ac:chgData name="Sidney Seckler" userId="73470fc2d5f88927" providerId="LiveId" clId="{E0A4987A-5809-4D38-926D-9CD0A219B12D}" dt="2021-07-01T14:14:58.955" v="3408" actId="1076"/>
          <ac:cxnSpMkLst>
            <pc:docMk/>
            <pc:sldMk cId="3356679933" sldId="728"/>
            <ac:cxnSpMk id="57" creationId="{48DAC676-2E5A-4D6D-9832-526ED03FEFD1}"/>
          </ac:cxnSpMkLst>
        </pc:cxnChg>
      </pc:sldChg>
    </pc:docChg>
  </pc:docChgLst>
  <pc:docChgLst>
    <pc:chgData name="Sidney Seckler" userId="73470fc2d5f88927" providerId="LiveId" clId="{AD47F8CC-F4BD-4DBF-8B1D-07957809B50F}"/>
    <pc:docChg chg="undo custSel addSld delSld modSld sldOrd">
      <pc:chgData name="Sidney Seckler" userId="73470fc2d5f88927" providerId="LiveId" clId="{AD47F8CC-F4BD-4DBF-8B1D-07957809B50F}" dt="2019-02-20T18:39:08.641" v="5127" actId="20577"/>
      <pc:docMkLst>
        <pc:docMk/>
      </pc:docMkLst>
      <pc:sldChg chg="modSp">
        <pc:chgData name="Sidney Seckler" userId="73470fc2d5f88927" providerId="LiveId" clId="{AD47F8CC-F4BD-4DBF-8B1D-07957809B50F}" dt="2019-02-17T12:04:54.349" v="240" actId="255"/>
        <pc:sldMkLst>
          <pc:docMk/>
          <pc:sldMk cId="0" sldId="258"/>
        </pc:sldMkLst>
        <pc:spChg chg="mod">
          <ac:chgData name="Sidney Seckler" userId="73470fc2d5f88927" providerId="LiveId" clId="{AD47F8CC-F4BD-4DBF-8B1D-07957809B50F}" dt="2019-02-17T12:04:54.349" v="240" actId="255"/>
          <ac:spMkLst>
            <pc:docMk/>
            <pc:sldMk cId="0" sldId="258"/>
            <ac:spMk id="4100" creationId="{E5CC45C3-CF65-4286-AA07-1D8008364C0B}"/>
          </ac:spMkLst>
        </pc:spChg>
      </pc:sldChg>
      <pc:sldChg chg="add del">
        <pc:chgData name="Sidney Seckler" userId="73470fc2d5f88927" providerId="LiveId" clId="{AD47F8CC-F4BD-4DBF-8B1D-07957809B50F}" dt="2019-02-17T01:05:52.880" v="22" actId="2696"/>
        <pc:sldMkLst>
          <pc:docMk/>
          <pc:sldMk cId="0" sldId="448"/>
        </pc:sldMkLst>
      </pc:sldChg>
      <pc:sldChg chg="addSp delSp modSp">
        <pc:chgData name="Sidney Seckler" userId="73470fc2d5f88927" providerId="LiveId" clId="{AD47F8CC-F4BD-4DBF-8B1D-07957809B50F}" dt="2019-02-17T12:08:36.562" v="464" actId="478"/>
        <pc:sldMkLst>
          <pc:docMk/>
          <pc:sldMk cId="0" sldId="503"/>
        </pc:sldMkLst>
        <pc:spChg chg="add del mod">
          <ac:chgData name="Sidney Seckler" userId="73470fc2d5f88927" providerId="LiveId" clId="{AD47F8CC-F4BD-4DBF-8B1D-07957809B50F}" dt="2019-02-17T12:08:36.562" v="464" actId="478"/>
          <ac:spMkLst>
            <pc:docMk/>
            <pc:sldMk cId="0" sldId="503"/>
            <ac:spMk id="3" creationId="{69F1F8BB-9465-4C7B-87F3-4F200B090ABD}"/>
          </ac:spMkLst>
        </pc:spChg>
        <pc:spChg chg="del">
          <ac:chgData name="Sidney Seckler" userId="73470fc2d5f88927" providerId="LiveId" clId="{AD47F8CC-F4BD-4DBF-8B1D-07957809B50F}" dt="2019-02-17T12:08:28.187" v="462" actId="478"/>
          <ac:spMkLst>
            <pc:docMk/>
            <pc:sldMk cId="0" sldId="503"/>
            <ac:spMk id="23" creationId="{1BE59976-5EBB-4FCA-871A-7747BBD84038}"/>
          </ac:spMkLst>
        </pc:spChg>
        <pc:spChg chg="add">
          <ac:chgData name="Sidney Seckler" userId="73470fc2d5f88927" providerId="LiveId" clId="{AD47F8CC-F4BD-4DBF-8B1D-07957809B50F}" dt="2019-02-17T12:08:29.868" v="463"/>
          <ac:spMkLst>
            <pc:docMk/>
            <pc:sldMk cId="0" sldId="503"/>
            <ac:spMk id="25" creationId="{7440D87C-F51A-46BD-870A-E440DCC86020}"/>
          </ac:spMkLst>
        </pc:spChg>
      </pc:sldChg>
      <pc:sldChg chg="modSp">
        <pc:chgData name="Sidney Seckler" userId="73470fc2d5f88927" providerId="LiveId" clId="{AD47F8CC-F4BD-4DBF-8B1D-07957809B50F}" dt="2019-02-17T12:07:14.542" v="419" actId="1076"/>
        <pc:sldMkLst>
          <pc:docMk/>
          <pc:sldMk cId="111140260" sldId="519"/>
        </pc:sldMkLst>
        <pc:spChg chg="mod">
          <ac:chgData name="Sidney Seckler" userId="73470fc2d5f88927" providerId="LiveId" clId="{AD47F8CC-F4BD-4DBF-8B1D-07957809B50F}" dt="2019-02-17T12:07:14.542" v="419" actId="1076"/>
          <ac:spMkLst>
            <pc:docMk/>
            <pc:sldMk cId="111140260" sldId="519"/>
            <ac:spMk id="4100" creationId="{E5CC45C3-CF65-4286-AA07-1D8008364C0B}"/>
          </ac:spMkLst>
        </pc:spChg>
      </pc:sldChg>
      <pc:sldChg chg="addSp delSp modSp">
        <pc:chgData name="Sidney Seckler" userId="73470fc2d5f88927" providerId="LiveId" clId="{AD47F8CC-F4BD-4DBF-8B1D-07957809B50F}" dt="2019-02-17T12:34:42.310" v="820" actId="20577"/>
        <pc:sldMkLst>
          <pc:docMk/>
          <pc:sldMk cId="672471014" sldId="527"/>
        </pc:sldMkLst>
        <pc:spChg chg="add del mod">
          <ac:chgData name="Sidney Seckler" userId="73470fc2d5f88927" providerId="LiveId" clId="{AD47F8CC-F4BD-4DBF-8B1D-07957809B50F}" dt="2019-02-17T12:14:27.247" v="470" actId="478"/>
          <ac:spMkLst>
            <pc:docMk/>
            <pc:sldMk cId="672471014" sldId="527"/>
            <ac:spMk id="3" creationId="{8EA606F5-F167-4B64-B77D-2C61BB1DDA70}"/>
          </ac:spMkLst>
        </pc:spChg>
        <pc:spChg chg="mod">
          <ac:chgData name="Sidney Seckler" userId="73470fc2d5f88927" providerId="LiveId" clId="{AD47F8CC-F4BD-4DBF-8B1D-07957809B50F}" dt="2019-02-17T12:15:14.632" v="538" actId="27636"/>
          <ac:spMkLst>
            <pc:docMk/>
            <pc:sldMk cId="672471014" sldId="527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2:34:42.310" v="820" actId="20577"/>
          <ac:spMkLst>
            <pc:docMk/>
            <pc:sldMk cId="672471014" sldId="527"/>
            <ac:spMk id="8" creationId="{3CCFBFB5-8A8F-4EB1-A77C-FF04196D9EC9}"/>
          </ac:spMkLst>
        </pc:spChg>
        <pc:spChg chg="del">
          <ac:chgData name="Sidney Seckler" userId="73470fc2d5f88927" providerId="LiveId" clId="{AD47F8CC-F4BD-4DBF-8B1D-07957809B50F}" dt="2019-02-17T12:14:23.250" v="469" actId="478"/>
          <ac:spMkLst>
            <pc:docMk/>
            <pc:sldMk cId="672471014" sldId="527"/>
            <ac:spMk id="304131" creationId="{3FD46931-1260-486D-89A6-B0D903563948}"/>
          </ac:spMkLst>
        </pc:spChg>
      </pc:sldChg>
      <pc:sldChg chg="modSp">
        <pc:chgData name="Sidney Seckler" userId="73470fc2d5f88927" providerId="LiveId" clId="{AD47F8CC-F4BD-4DBF-8B1D-07957809B50F}" dt="2019-02-17T12:08:16.084" v="461" actId="20577"/>
        <pc:sldMkLst>
          <pc:docMk/>
          <pc:sldMk cId="3427353847" sldId="528"/>
        </pc:sldMkLst>
        <pc:spChg chg="mod">
          <ac:chgData name="Sidney Seckler" userId="73470fc2d5f88927" providerId="LiveId" clId="{AD47F8CC-F4BD-4DBF-8B1D-07957809B50F}" dt="2019-02-17T12:08:16.084" v="461" actId="20577"/>
          <ac:spMkLst>
            <pc:docMk/>
            <pc:sldMk cId="3427353847" sldId="528"/>
            <ac:spMk id="23" creationId="{1BE59976-5EBB-4FCA-871A-7747BBD84038}"/>
          </ac:spMkLst>
        </pc:spChg>
      </pc:sldChg>
      <pc:sldChg chg="addSp delSp modSp">
        <pc:chgData name="Sidney Seckler" userId="73470fc2d5f88927" providerId="LiveId" clId="{AD47F8CC-F4BD-4DBF-8B1D-07957809B50F}" dt="2019-02-17T12:34:19.586" v="788" actId="20577"/>
        <pc:sldMkLst>
          <pc:docMk/>
          <pc:sldMk cId="673600176" sldId="529"/>
        </pc:sldMkLst>
        <pc:spChg chg="add del mod">
          <ac:chgData name="Sidney Seckler" userId="73470fc2d5f88927" providerId="LiveId" clId="{AD47F8CC-F4BD-4DBF-8B1D-07957809B50F}" dt="2019-02-17T12:08:45.671" v="466" actId="478"/>
          <ac:spMkLst>
            <pc:docMk/>
            <pc:sldMk cId="673600176" sldId="529"/>
            <ac:spMk id="5" creationId="{7EEBF4A0-C4B7-462E-93DD-4D92D5499945}"/>
          </ac:spMkLst>
        </pc:spChg>
        <pc:spChg chg="add mod">
          <ac:chgData name="Sidney Seckler" userId="73470fc2d5f88927" providerId="LiveId" clId="{AD47F8CC-F4BD-4DBF-8B1D-07957809B50F}" dt="2019-02-17T12:34:19.586" v="788" actId="20577"/>
          <ac:spMkLst>
            <pc:docMk/>
            <pc:sldMk cId="673600176" sldId="529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7T12:08:42.897" v="465" actId="478"/>
          <ac:spMkLst>
            <pc:docMk/>
            <pc:sldMk cId="673600176" sldId="529"/>
            <ac:spMk id="23" creationId="{1BE59976-5EBB-4FCA-871A-7747BBD84038}"/>
          </ac:spMkLst>
        </pc:spChg>
      </pc:sldChg>
      <pc:sldChg chg="addSp delSp modSp">
        <pc:chgData name="Sidney Seckler" userId="73470fc2d5f88927" providerId="LiveId" clId="{AD47F8CC-F4BD-4DBF-8B1D-07957809B50F}" dt="2019-02-17T12:34:52.862" v="836" actId="20577"/>
        <pc:sldMkLst>
          <pc:docMk/>
          <pc:sldMk cId="374098609" sldId="531"/>
        </pc:sldMkLst>
        <pc:spChg chg="add del mod">
          <ac:chgData name="Sidney Seckler" userId="73470fc2d5f88927" providerId="LiveId" clId="{AD47F8CC-F4BD-4DBF-8B1D-07957809B50F}" dt="2019-02-17T12:15:37.584" v="542" actId="478"/>
          <ac:spMkLst>
            <pc:docMk/>
            <pc:sldMk cId="374098609" sldId="531"/>
            <ac:spMk id="3" creationId="{784AFD08-657D-41A5-A7B6-FF1A36E2FC40}"/>
          </ac:spMkLst>
        </pc:spChg>
        <pc:spChg chg="add mod">
          <ac:chgData name="Sidney Seckler" userId="73470fc2d5f88927" providerId="LiveId" clId="{AD47F8CC-F4BD-4DBF-8B1D-07957809B50F}" dt="2019-02-17T12:28:19.187" v="725" actId="1076"/>
          <ac:spMkLst>
            <pc:docMk/>
            <pc:sldMk cId="374098609" sldId="531"/>
            <ac:spMk id="4" creationId="{FD021891-549F-4293-8387-2609C1074D93}"/>
          </ac:spMkLst>
        </pc:spChg>
        <pc:spChg chg="del">
          <ac:chgData name="Sidney Seckler" userId="73470fc2d5f88927" providerId="LiveId" clId="{AD47F8CC-F4BD-4DBF-8B1D-07957809B50F}" dt="2019-02-17T12:15:26" v="539" actId="478"/>
          <ac:spMkLst>
            <pc:docMk/>
            <pc:sldMk cId="374098609" sldId="531"/>
            <ac:spMk id="5" creationId="{29CE5225-021C-4E0D-BC53-12A682B78132}"/>
          </ac:spMkLst>
        </pc:spChg>
        <pc:spChg chg="del">
          <ac:chgData name="Sidney Seckler" userId="73470fc2d5f88927" providerId="LiveId" clId="{AD47F8CC-F4BD-4DBF-8B1D-07957809B50F}" dt="2019-02-17T12:15:30.935" v="540" actId="478"/>
          <ac:spMkLst>
            <pc:docMk/>
            <pc:sldMk cId="374098609" sldId="531"/>
            <ac:spMk id="6" creationId="{F25CF117-5744-4E98-800B-9596B7BFE274}"/>
          </ac:spMkLst>
        </pc:spChg>
        <pc:spChg chg="mod">
          <ac:chgData name="Sidney Seckler" userId="73470fc2d5f88927" providerId="LiveId" clId="{AD47F8CC-F4BD-4DBF-8B1D-07957809B50F}" dt="2019-02-17T12:25:08.034" v="710" actId="14100"/>
          <ac:spMkLst>
            <pc:docMk/>
            <pc:sldMk cId="374098609" sldId="531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2:34:52.862" v="836" actId="20577"/>
          <ac:spMkLst>
            <pc:docMk/>
            <pc:sldMk cId="374098609" sldId="531"/>
            <ac:spMk id="9" creationId="{823A6098-CB01-4B23-AC0D-B845CDE3BFBD}"/>
          </ac:spMkLst>
        </pc:spChg>
        <pc:spChg chg="del">
          <ac:chgData name="Sidney Seckler" userId="73470fc2d5f88927" providerId="LiveId" clId="{AD47F8CC-F4BD-4DBF-8B1D-07957809B50F}" dt="2019-02-17T12:15:34.381" v="541" actId="478"/>
          <ac:spMkLst>
            <pc:docMk/>
            <pc:sldMk cId="374098609" sldId="531"/>
            <ac:spMk id="304131" creationId="{3FD46931-1260-486D-89A6-B0D903563948}"/>
          </ac:spMkLst>
        </pc:spChg>
      </pc:sldChg>
      <pc:sldChg chg="addSp delSp modSp">
        <pc:chgData name="Sidney Seckler" userId="73470fc2d5f88927" providerId="LiveId" clId="{AD47F8CC-F4BD-4DBF-8B1D-07957809B50F}" dt="2019-02-18T18:13:29.631" v="4195" actId="14100"/>
        <pc:sldMkLst>
          <pc:docMk/>
          <pc:sldMk cId="3375718522" sldId="533"/>
        </pc:sldMkLst>
        <pc:spChg chg="add del mod">
          <ac:chgData name="Sidney Seckler" userId="73470fc2d5f88927" providerId="LiveId" clId="{AD47F8CC-F4BD-4DBF-8B1D-07957809B50F}" dt="2019-02-17T12:29:03.335" v="750" actId="478"/>
          <ac:spMkLst>
            <pc:docMk/>
            <pc:sldMk cId="3375718522" sldId="533"/>
            <ac:spMk id="3" creationId="{3470B774-F178-43FE-8A17-9E25C3CB09C7}"/>
          </ac:spMkLst>
        </pc:spChg>
        <pc:spChg chg="add mod">
          <ac:chgData name="Sidney Seckler" userId="73470fc2d5f88927" providerId="LiveId" clId="{AD47F8CC-F4BD-4DBF-8B1D-07957809B50F}" dt="2019-02-17T12:35:14.482" v="854" actId="20577"/>
          <ac:spMkLst>
            <pc:docMk/>
            <pc:sldMk cId="3375718522" sldId="533"/>
            <ac:spMk id="8" creationId="{52B6282F-2840-44FE-BE2A-7DB958795025}"/>
          </ac:spMkLst>
        </pc:spChg>
        <pc:spChg chg="del">
          <ac:chgData name="Sidney Seckler" userId="73470fc2d5f88927" providerId="LiveId" clId="{AD47F8CC-F4BD-4DBF-8B1D-07957809B50F}" dt="2019-02-17T12:28:59.696" v="749" actId="478"/>
          <ac:spMkLst>
            <pc:docMk/>
            <pc:sldMk cId="3375718522" sldId="533"/>
            <ac:spMk id="4099" creationId="{F8B96A61-C72F-4AE6-BD11-C8F2087FCF79}"/>
          </ac:spMkLst>
        </pc:spChg>
        <pc:spChg chg="mod">
          <ac:chgData name="Sidney Seckler" userId="73470fc2d5f88927" providerId="LiveId" clId="{AD47F8CC-F4BD-4DBF-8B1D-07957809B50F}" dt="2019-02-17T12:35:05.900" v="838" actId="1076"/>
          <ac:spMkLst>
            <pc:docMk/>
            <pc:sldMk cId="3375718522" sldId="533"/>
            <ac:spMk id="4100" creationId="{E5CC45C3-CF65-4286-AA07-1D8008364C0B}"/>
          </ac:spMkLst>
        </pc:spChg>
        <pc:picChg chg="add mod">
          <ac:chgData name="Sidney Seckler" userId="73470fc2d5f88927" providerId="LiveId" clId="{AD47F8CC-F4BD-4DBF-8B1D-07957809B50F}" dt="2019-02-18T18:13:29.631" v="4195" actId="14100"/>
          <ac:picMkLst>
            <pc:docMk/>
            <pc:sldMk cId="3375718522" sldId="533"/>
            <ac:picMk id="2" creationId="{15FCF4D2-387E-4910-8269-0445BFD54E9A}"/>
          </ac:picMkLst>
        </pc:picChg>
        <pc:picChg chg="add del mod">
          <ac:chgData name="Sidney Seckler" userId="73470fc2d5f88927" providerId="LiveId" clId="{AD47F8CC-F4BD-4DBF-8B1D-07957809B50F}" dt="2019-02-18T18:13:17.062" v="4189" actId="478"/>
          <ac:picMkLst>
            <pc:docMk/>
            <pc:sldMk cId="3375718522" sldId="533"/>
            <ac:picMk id="1026" creationId="{83F7F9C2-F68C-4FB7-8F8C-9502DAA0F625}"/>
          </ac:picMkLst>
        </pc:picChg>
        <pc:picChg chg="del">
          <ac:chgData name="Sidney Seckler" userId="73470fc2d5f88927" providerId="LiveId" clId="{AD47F8CC-F4BD-4DBF-8B1D-07957809B50F}" dt="2019-02-17T13:12:47.296" v="1396" actId="478"/>
          <ac:picMkLst>
            <pc:docMk/>
            <pc:sldMk cId="3375718522" sldId="533"/>
            <ac:picMk id="2052" creationId="{45183D9C-0962-4EAB-B32D-AA603AA1B7DD}"/>
          </ac:picMkLst>
        </pc:picChg>
      </pc:sldChg>
      <pc:sldChg chg="addSp delSp modSp">
        <pc:chgData name="Sidney Seckler" userId="73470fc2d5f88927" providerId="LiveId" clId="{AD47F8CC-F4BD-4DBF-8B1D-07957809B50F}" dt="2019-02-17T12:35:32.856" v="870" actId="20577"/>
        <pc:sldMkLst>
          <pc:docMk/>
          <pc:sldMk cId="3792605575" sldId="560"/>
        </pc:sldMkLst>
        <pc:spChg chg="mod">
          <ac:chgData name="Sidney Seckler" userId="73470fc2d5f88927" providerId="LiveId" clId="{AD47F8CC-F4BD-4DBF-8B1D-07957809B50F}" dt="2019-02-17T12:29:14.288" v="752" actId="6549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AD47F8CC-F4BD-4DBF-8B1D-07957809B50F}" dt="2019-02-17T12:29:41.692" v="754" actId="478"/>
          <ac:spMkLst>
            <pc:docMk/>
            <pc:sldMk cId="3792605575" sldId="560"/>
            <ac:spMk id="4" creationId="{123626B8-6709-40B4-8637-E9D54B26F92D}"/>
          </ac:spMkLst>
        </pc:spChg>
        <pc:spChg chg="add mod">
          <ac:chgData name="Sidney Seckler" userId="73470fc2d5f88927" providerId="LiveId" clId="{AD47F8CC-F4BD-4DBF-8B1D-07957809B50F}" dt="2019-02-17T12:35:32.856" v="870" actId="20577"/>
          <ac:spMkLst>
            <pc:docMk/>
            <pc:sldMk cId="3792605575" sldId="560"/>
            <ac:spMk id="7" creationId="{2580F44F-8C1F-455F-A7FC-26E2535556B3}"/>
          </ac:spMkLst>
        </pc:spChg>
        <pc:spChg chg="del">
          <ac:chgData name="Sidney Seckler" userId="73470fc2d5f88927" providerId="LiveId" clId="{AD47F8CC-F4BD-4DBF-8B1D-07957809B50F}" dt="2019-02-17T12:29:38.127" v="753" actId="478"/>
          <ac:spMkLst>
            <pc:docMk/>
            <pc:sldMk cId="3792605575" sldId="560"/>
            <ac:spMk id="8" creationId="{163FEEE3-058C-4EA8-8CE2-C119ED100EA5}"/>
          </ac:spMkLst>
        </pc:spChg>
      </pc:sldChg>
      <pc:sldChg chg="addSp delSp modSp add">
        <pc:chgData name="Sidney Seckler" userId="73470fc2d5f88927" providerId="LiveId" clId="{AD47F8CC-F4BD-4DBF-8B1D-07957809B50F}" dt="2019-02-17T12:34:30.208" v="804" actId="20577"/>
        <pc:sldMkLst>
          <pc:docMk/>
          <pc:sldMk cId="244264611" sldId="561"/>
        </pc:sldMkLst>
        <pc:spChg chg="mod">
          <ac:chgData name="Sidney Seckler" userId="73470fc2d5f88927" providerId="LiveId" clId="{AD47F8CC-F4BD-4DBF-8B1D-07957809B50F}" dt="2019-02-17T12:19:54.591" v="546" actId="1076"/>
          <ac:spMkLst>
            <pc:docMk/>
            <pc:sldMk cId="244264611" sldId="561"/>
            <ac:spMk id="2" creationId="{4A08A5C9-C560-4014-9EA1-89700E412C51}"/>
          </ac:spMkLst>
        </pc:spChg>
        <pc:spChg chg="mod">
          <ac:chgData name="Sidney Seckler" userId="73470fc2d5f88927" providerId="LiveId" clId="{AD47F8CC-F4BD-4DBF-8B1D-07957809B50F}" dt="2019-02-17T12:34:30.208" v="804" actId="20577"/>
          <ac:spMkLst>
            <pc:docMk/>
            <pc:sldMk cId="244264611" sldId="561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2:22:40.103" v="639" actId="1076"/>
          <ac:spMkLst>
            <pc:docMk/>
            <pc:sldMk cId="244264611" sldId="561"/>
            <ac:spMk id="14" creationId="{E11D0AAB-86D5-448B-938E-AE5A218ADC03}"/>
          </ac:spMkLst>
        </pc:spChg>
        <pc:spChg chg="add mod">
          <ac:chgData name="Sidney Seckler" userId="73470fc2d5f88927" providerId="LiveId" clId="{AD47F8CC-F4BD-4DBF-8B1D-07957809B50F}" dt="2019-02-17T12:22:24.864" v="636" actId="1076"/>
          <ac:spMkLst>
            <pc:docMk/>
            <pc:sldMk cId="244264611" sldId="561"/>
            <ac:spMk id="15" creationId="{27FA05C6-E598-441A-9A8A-CBD908A1A5EF}"/>
          </ac:spMkLst>
        </pc:spChg>
        <pc:spChg chg="add mod">
          <ac:chgData name="Sidney Seckler" userId="73470fc2d5f88927" providerId="LiveId" clId="{AD47F8CC-F4BD-4DBF-8B1D-07957809B50F}" dt="2019-02-17T12:22:54.653" v="662" actId="20577"/>
          <ac:spMkLst>
            <pc:docMk/>
            <pc:sldMk cId="244264611" sldId="561"/>
            <ac:spMk id="16" creationId="{189CF098-4B7C-407F-9E01-82BC04EF6C5B}"/>
          </ac:spMkLst>
        </pc:spChg>
        <pc:spChg chg="add mod">
          <ac:chgData name="Sidney Seckler" userId="73470fc2d5f88927" providerId="LiveId" clId="{AD47F8CC-F4BD-4DBF-8B1D-07957809B50F}" dt="2019-02-17T12:23:08.182" v="685" actId="20577"/>
          <ac:spMkLst>
            <pc:docMk/>
            <pc:sldMk cId="244264611" sldId="561"/>
            <ac:spMk id="17" creationId="{F5A5D400-D6CB-46D9-8910-0855112195E9}"/>
          </ac:spMkLst>
        </pc:spChg>
        <pc:spChg chg="mod">
          <ac:chgData name="Sidney Seckler" userId="73470fc2d5f88927" providerId="LiveId" clId="{AD47F8CC-F4BD-4DBF-8B1D-07957809B50F}" dt="2019-02-17T12:22:11.201" v="635" actId="1076"/>
          <ac:spMkLst>
            <pc:docMk/>
            <pc:sldMk cId="244264611" sldId="561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2:21:32.936" v="630" actId="1076"/>
          <ac:spMkLst>
            <pc:docMk/>
            <pc:sldMk cId="244264611" sldId="561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7T12:24:12.974" v="691" actId="1076"/>
          <ac:spMkLst>
            <pc:docMk/>
            <pc:sldMk cId="244264611" sldId="561"/>
            <ac:spMk id="29" creationId="{D566A229-2881-4585-A1BD-9D6B6CCCF35D}"/>
          </ac:spMkLst>
        </pc:spChg>
        <pc:spChg chg="del">
          <ac:chgData name="Sidney Seckler" userId="73470fc2d5f88927" providerId="LiveId" clId="{AD47F8CC-F4BD-4DBF-8B1D-07957809B50F}" dt="2019-02-17T12:19:48.744" v="545" actId="478"/>
          <ac:spMkLst>
            <pc:docMk/>
            <pc:sldMk cId="244264611" sldId="561"/>
            <ac:spMk id="31" creationId="{3BA78F26-31A4-4897-BFBC-BF1C1FCE9F78}"/>
          </ac:spMkLst>
        </pc:spChg>
        <pc:spChg chg="del mod">
          <ac:chgData name="Sidney Seckler" userId="73470fc2d5f88927" providerId="LiveId" clId="{AD47F8CC-F4BD-4DBF-8B1D-07957809B50F}" dt="2019-02-17T12:20:06.109" v="548" actId="478"/>
          <ac:spMkLst>
            <pc:docMk/>
            <pc:sldMk cId="244264611" sldId="561"/>
            <ac:spMk id="32" creationId="{C7DA1314-7BB6-493C-9F22-CCF6094DFF0B}"/>
          </ac:spMkLst>
        </pc:spChg>
        <pc:cxnChg chg="mod">
          <ac:chgData name="Sidney Seckler" userId="73470fc2d5f88927" providerId="LiveId" clId="{AD47F8CC-F4BD-4DBF-8B1D-07957809B50F}" dt="2019-02-17T12:22:11.201" v="635" actId="1076"/>
          <ac:cxnSpMkLst>
            <pc:docMk/>
            <pc:sldMk cId="244264611" sldId="561"/>
            <ac:cxnSpMk id="4" creationId="{CD338B30-414B-4A45-B86D-E6E3EE5F4417}"/>
          </ac:cxnSpMkLst>
        </pc:cxnChg>
        <pc:cxnChg chg="mod">
          <ac:chgData name="Sidney Seckler" userId="73470fc2d5f88927" providerId="LiveId" clId="{AD47F8CC-F4BD-4DBF-8B1D-07957809B50F}" dt="2019-02-17T12:21:32.936" v="630" actId="1076"/>
          <ac:cxnSpMkLst>
            <pc:docMk/>
            <pc:sldMk cId="244264611" sldId="561"/>
            <ac:cxnSpMk id="6" creationId="{6C2ACB5D-645D-4517-8BCC-CDE4AE45D5C4}"/>
          </ac:cxnSpMkLst>
        </pc:cxnChg>
        <pc:cxnChg chg="add mod">
          <ac:chgData name="Sidney Seckler" userId="73470fc2d5f88927" providerId="LiveId" clId="{AD47F8CC-F4BD-4DBF-8B1D-07957809B50F}" dt="2019-02-17T12:23:15.896" v="686" actId="11529"/>
          <ac:cxnSpMkLst>
            <pc:docMk/>
            <pc:sldMk cId="244264611" sldId="561"/>
            <ac:cxnSpMk id="12" creationId="{E088D433-559B-4EE5-ACF6-D0E10D434255}"/>
          </ac:cxnSpMkLst>
        </pc:cxnChg>
        <pc:cxnChg chg="add mod">
          <ac:chgData name="Sidney Seckler" userId="73470fc2d5f88927" providerId="LiveId" clId="{AD47F8CC-F4BD-4DBF-8B1D-07957809B50F}" dt="2019-02-17T12:23:19.994" v="687" actId="11529"/>
          <ac:cxnSpMkLst>
            <pc:docMk/>
            <pc:sldMk cId="244264611" sldId="561"/>
            <ac:cxnSpMk id="19" creationId="{F71A1149-AD17-439A-85DB-82F50A20448A}"/>
          </ac:cxnSpMkLst>
        </pc:cxnChg>
        <pc:cxnChg chg="add mod">
          <ac:chgData name="Sidney Seckler" userId="73470fc2d5f88927" providerId="LiveId" clId="{AD47F8CC-F4BD-4DBF-8B1D-07957809B50F}" dt="2019-02-17T12:23:25.891" v="688" actId="11529"/>
          <ac:cxnSpMkLst>
            <pc:docMk/>
            <pc:sldMk cId="244264611" sldId="561"/>
            <ac:cxnSpMk id="21" creationId="{EF7601C3-6034-4171-B111-EA8C9E9EDAD8}"/>
          </ac:cxnSpMkLst>
        </pc:cxnChg>
        <pc:cxnChg chg="add mod">
          <ac:chgData name="Sidney Seckler" userId="73470fc2d5f88927" providerId="LiveId" clId="{AD47F8CC-F4BD-4DBF-8B1D-07957809B50F}" dt="2019-02-17T12:23:30.890" v="689" actId="11529"/>
          <ac:cxnSpMkLst>
            <pc:docMk/>
            <pc:sldMk cId="244264611" sldId="561"/>
            <ac:cxnSpMk id="23" creationId="{B63C0F45-4DC9-4EC5-9415-915EC81B457B}"/>
          </ac:cxnSpMkLst>
        </pc:cxnChg>
      </pc:sldChg>
      <pc:sldChg chg="addSp modSp add">
        <pc:chgData name="Sidney Seckler" userId="73470fc2d5f88927" providerId="LiveId" clId="{AD47F8CC-F4BD-4DBF-8B1D-07957809B50F}" dt="2019-02-17T12:35:55.332" v="899" actId="20577"/>
        <pc:sldMkLst>
          <pc:docMk/>
          <pc:sldMk cId="3403269387" sldId="562"/>
        </pc:sldMkLst>
        <pc:spChg chg="add mod">
          <ac:chgData name="Sidney Seckler" userId="73470fc2d5f88927" providerId="LiveId" clId="{AD47F8CC-F4BD-4DBF-8B1D-07957809B50F}" dt="2019-02-17T12:33:15.399" v="766" actId="1076"/>
          <ac:spMkLst>
            <pc:docMk/>
            <pc:sldMk cId="3403269387" sldId="562"/>
            <ac:spMk id="3" creationId="{2EA38871-C7B2-4599-B803-5FE84AC6FA30}"/>
          </ac:spMkLst>
        </pc:spChg>
        <pc:spChg chg="mod">
          <ac:chgData name="Sidney Seckler" userId="73470fc2d5f88927" providerId="LiveId" clId="{AD47F8CC-F4BD-4DBF-8B1D-07957809B50F}" dt="2019-02-17T12:35:55.332" v="899" actId="20577"/>
          <ac:spMkLst>
            <pc:docMk/>
            <pc:sldMk cId="3403269387" sldId="562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2:32:27.658" v="761" actId="1076"/>
          <ac:spMkLst>
            <pc:docMk/>
            <pc:sldMk cId="3403269387" sldId="562"/>
            <ac:spMk id="18" creationId="{4706DB5D-9BC2-47EC-B70E-22F1F96164E0}"/>
          </ac:spMkLst>
        </pc:spChg>
      </pc:sldChg>
      <pc:sldChg chg="addSp delSp modSp add">
        <pc:chgData name="Sidney Seckler" userId="73470fc2d5f88927" providerId="LiveId" clId="{AD47F8CC-F4BD-4DBF-8B1D-07957809B50F}" dt="2019-02-17T12:36:11.029" v="902"/>
        <pc:sldMkLst>
          <pc:docMk/>
          <pc:sldMk cId="953215969" sldId="563"/>
        </pc:sldMkLst>
        <pc:spChg chg="mod">
          <ac:chgData name="Sidney Seckler" userId="73470fc2d5f88927" providerId="LiveId" clId="{AD47F8CC-F4BD-4DBF-8B1D-07957809B50F}" dt="2019-02-17T12:33:41.076" v="772" actId="688"/>
          <ac:spMkLst>
            <pc:docMk/>
            <pc:sldMk cId="953215969" sldId="563"/>
            <ac:spMk id="3" creationId="{2EA38871-C7B2-4599-B803-5FE84AC6FA30}"/>
          </ac:spMkLst>
        </pc:spChg>
        <pc:spChg chg="add del mod">
          <ac:chgData name="Sidney Seckler" userId="73470fc2d5f88927" providerId="LiveId" clId="{AD47F8CC-F4BD-4DBF-8B1D-07957809B50F}" dt="2019-02-17T12:36:09.609" v="901" actId="478"/>
          <ac:spMkLst>
            <pc:docMk/>
            <pc:sldMk cId="953215969" sldId="563"/>
            <ac:spMk id="7" creationId="{5C9A2FC4-FDED-4525-ABB7-A34848F250CE}"/>
          </ac:spMkLst>
        </pc:spChg>
        <pc:spChg chg="del">
          <ac:chgData name="Sidney Seckler" userId="73470fc2d5f88927" providerId="LiveId" clId="{AD47F8CC-F4BD-4DBF-8B1D-07957809B50F}" dt="2019-02-17T12:36:06.693" v="900" actId="478"/>
          <ac:spMkLst>
            <pc:docMk/>
            <pc:sldMk cId="953215969" sldId="563"/>
            <ac:spMk id="13" creationId="{8808BFE8-6228-47D1-B02B-38FD31F11FCC}"/>
          </ac:spMkLst>
        </pc:spChg>
        <pc:spChg chg="mod">
          <ac:chgData name="Sidney Seckler" userId="73470fc2d5f88927" providerId="LiveId" clId="{AD47F8CC-F4BD-4DBF-8B1D-07957809B50F}" dt="2019-02-17T12:33:30.850" v="768" actId="1076"/>
          <ac:spMkLst>
            <pc:docMk/>
            <pc:sldMk cId="953215969" sldId="563"/>
            <ac:spMk id="18" creationId="{4706DB5D-9BC2-47EC-B70E-22F1F96164E0}"/>
          </ac:spMkLst>
        </pc:spChg>
        <pc:spChg chg="add">
          <ac:chgData name="Sidney Seckler" userId="73470fc2d5f88927" providerId="LiveId" clId="{AD47F8CC-F4BD-4DBF-8B1D-07957809B50F}" dt="2019-02-17T12:36:11.029" v="902"/>
          <ac:spMkLst>
            <pc:docMk/>
            <pc:sldMk cId="953215969" sldId="563"/>
            <ac:spMk id="22" creationId="{468CFBA0-B4A6-4A3E-BD36-72F210E9889C}"/>
          </ac:spMkLst>
        </pc:spChg>
      </pc:sldChg>
      <pc:sldChg chg="addSp delSp modSp add">
        <pc:chgData name="Sidney Seckler" userId="73470fc2d5f88927" providerId="LiveId" clId="{AD47F8CC-F4BD-4DBF-8B1D-07957809B50F}" dt="2019-02-17T12:47:55.362" v="1295" actId="14100"/>
        <pc:sldMkLst>
          <pc:docMk/>
          <pc:sldMk cId="2529439852" sldId="564"/>
        </pc:sldMkLst>
        <pc:spChg chg="add del mod">
          <ac:chgData name="Sidney Seckler" userId="73470fc2d5f88927" providerId="LiveId" clId="{AD47F8CC-F4BD-4DBF-8B1D-07957809B50F}" dt="2019-02-17T12:41:56.643" v="1076" actId="478"/>
          <ac:spMkLst>
            <pc:docMk/>
            <pc:sldMk cId="2529439852" sldId="564"/>
            <ac:spMk id="3" creationId="{CFC70185-9258-407D-B885-41CD8FDE5220}"/>
          </ac:spMkLst>
        </pc:spChg>
        <pc:spChg chg="mod">
          <ac:chgData name="Sidney Seckler" userId="73470fc2d5f88927" providerId="LiveId" clId="{AD47F8CC-F4BD-4DBF-8B1D-07957809B50F}" dt="2019-02-17T12:47:55.362" v="1295" actId="14100"/>
          <ac:spMkLst>
            <pc:docMk/>
            <pc:sldMk cId="2529439852" sldId="564"/>
            <ac:spMk id="7" creationId="{F053D0CB-DB61-4E11-912B-D78C8FA8AA4D}"/>
          </ac:spMkLst>
        </pc:spChg>
        <pc:spChg chg="del">
          <ac:chgData name="Sidney Seckler" userId="73470fc2d5f88927" providerId="LiveId" clId="{AD47F8CC-F4BD-4DBF-8B1D-07957809B50F}" dt="2019-02-17T12:41:53.719" v="1075" actId="478"/>
          <ac:spMkLst>
            <pc:docMk/>
            <pc:sldMk cId="2529439852" sldId="564"/>
            <ac:spMk id="8" creationId="{3CCFBFB5-8A8F-4EB1-A77C-FF04196D9EC9}"/>
          </ac:spMkLst>
        </pc:spChg>
        <pc:spChg chg="add">
          <ac:chgData name="Sidney Seckler" userId="73470fc2d5f88927" providerId="LiveId" clId="{AD47F8CC-F4BD-4DBF-8B1D-07957809B50F}" dt="2019-02-17T12:42:02.815" v="1077"/>
          <ac:spMkLst>
            <pc:docMk/>
            <pc:sldMk cId="2529439852" sldId="564"/>
            <ac:spMk id="9" creationId="{061D0CBB-5BC2-4EC9-86C6-27225B606651}"/>
          </ac:spMkLst>
        </pc:spChg>
      </pc:sldChg>
      <pc:sldChg chg="delSp modSp add ord">
        <pc:chgData name="Sidney Seckler" userId="73470fc2d5f88927" providerId="LiveId" clId="{AD47F8CC-F4BD-4DBF-8B1D-07957809B50F}" dt="2019-02-17T12:46:53.766" v="1161"/>
        <pc:sldMkLst>
          <pc:docMk/>
          <pc:sldMk cId="3152907026" sldId="565"/>
        </pc:sldMkLst>
        <pc:spChg chg="mod">
          <ac:chgData name="Sidney Seckler" userId="73470fc2d5f88927" providerId="LiveId" clId="{AD47F8CC-F4BD-4DBF-8B1D-07957809B50F}" dt="2019-02-17T12:44:21.080" v="1113" actId="14100"/>
          <ac:spMkLst>
            <pc:docMk/>
            <pc:sldMk cId="3152907026" sldId="565"/>
            <ac:spMk id="43012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46.419" v="1119" actId="14100"/>
          <ac:spMkLst>
            <pc:docMk/>
            <pc:sldMk cId="3152907026" sldId="565"/>
            <ac:spMk id="43015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2:53.600" v="1078" actId="478"/>
          <ac:spMkLst>
            <pc:docMk/>
            <pc:sldMk cId="3152907026" sldId="565"/>
            <ac:spMk id="43016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6.491" v="1106" actId="1037"/>
          <ac:spMkLst>
            <pc:docMk/>
            <pc:sldMk cId="3152907026" sldId="565"/>
            <ac:spMk id="43019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39.636" v="1117" actId="14100"/>
          <ac:spMkLst>
            <pc:docMk/>
            <pc:sldMk cId="3152907026" sldId="565"/>
            <ac:spMk id="235535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0.522" v="1102" actId="1037"/>
          <ac:spMkLst>
            <pc:docMk/>
            <pc:sldMk cId="3152907026" sldId="565"/>
            <ac:spMk id="235536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17.133" v="1112" actId="1037"/>
          <ac:spMkLst>
            <pc:docMk/>
            <pc:sldMk cId="3152907026" sldId="565"/>
            <ac:spMk id="235539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0.522" v="1102" actId="1037"/>
          <ac:spMkLst>
            <pc:docMk/>
            <pc:sldMk cId="3152907026" sldId="565"/>
            <ac:spMk id="235540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2:59.186" v="1079" actId="478"/>
          <ac:spMkLst>
            <pc:docMk/>
            <pc:sldMk cId="3152907026" sldId="565"/>
            <ac:spMk id="235541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3:02.170" v="1080" actId="478"/>
          <ac:spMkLst>
            <pc:docMk/>
            <pc:sldMk cId="3152907026" sldId="565"/>
            <ac:spMk id="235542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6:09.592" v="1160" actId="1076"/>
          <ac:spMkLst>
            <pc:docMk/>
            <pc:sldMk cId="3152907026" sldId="565"/>
            <ac:spMk id="235543" creationId="{00000000-0000-0000-0000-000000000000}"/>
          </ac:spMkLst>
        </pc:spChg>
        <pc:grpChg chg="mod">
          <ac:chgData name="Sidney Seckler" userId="73470fc2d5f88927" providerId="LiveId" clId="{AD47F8CC-F4BD-4DBF-8B1D-07957809B50F}" dt="2019-02-17T12:44:00.522" v="1102" actId="1037"/>
          <ac:grpSpMkLst>
            <pc:docMk/>
            <pc:sldMk cId="3152907026" sldId="565"/>
            <ac:grpSpMk id="43013" creationId="{00000000-0000-0000-0000-000000000000}"/>
          </ac:grpSpMkLst>
        </pc:grpChg>
        <pc:grpChg chg="mod">
          <ac:chgData name="Sidney Seckler" userId="73470fc2d5f88927" providerId="LiveId" clId="{AD47F8CC-F4BD-4DBF-8B1D-07957809B50F}" dt="2019-02-17T12:44:17.133" v="1112" actId="1037"/>
          <ac:grpSpMkLst>
            <pc:docMk/>
            <pc:sldMk cId="3152907026" sldId="565"/>
            <ac:grpSpMk id="43014" creationId="{00000000-0000-0000-0000-000000000000}"/>
          </ac:grpSpMkLst>
        </pc:grpChg>
      </pc:sldChg>
      <pc:sldChg chg="addSp delSp modSp add">
        <pc:chgData name="Sidney Seckler" userId="73470fc2d5f88927" providerId="LiveId" clId="{AD47F8CC-F4BD-4DBF-8B1D-07957809B50F}" dt="2019-02-17T13:03:30.461" v="1393" actId="478"/>
        <pc:sldMkLst>
          <pc:docMk/>
          <pc:sldMk cId="767501084" sldId="566"/>
        </pc:sldMkLst>
        <pc:spChg chg="add del mod">
          <ac:chgData name="Sidney Seckler" userId="73470fc2d5f88927" providerId="LiveId" clId="{AD47F8CC-F4BD-4DBF-8B1D-07957809B50F}" dt="2019-02-17T12:48:36.316" v="1298" actId="478"/>
          <ac:spMkLst>
            <pc:docMk/>
            <pc:sldMk cId="767501084" sldId="566"/>
            <ac:spMk id="3" creationId="{6BE8C70E-8F57-4EE9-816F-7483B07CC2B6}"/>
          </ac:spMkLst>
        </pc:spChg>
        <pc:spChg chg="mod">
          <ac:chgData name="Sidney Seckler" userId="73470fc2d5f88927" providerId="LiveId" clId="{AD47F8CC-F4BD-4DBF-8B1D-07957809B50F}" dt="2019-02-17T12:49:10.265" v="1303" actId="1076"/>
          <ac:spMkLst>
            <pc:docMk/>
            <pc:sldMk cId="767501084" sldId="566"/>
            <ac:spMk id="4" creationId="{FD021891-549F-4293-8387-2609C1074D93}"/>
          </ac:spMkLst>
        </pc:spChg>
        <pc:spChg chg="add">
          <ac:chgData name="Sidney Seckler" userId="73470fc2d5f88927" providerId="LiveId" clId="{AD47F8CC-F4BD-4DBF-8B1D-07957809B50F}" dt="2019-02-17T12:48:40.565" v="1299"/>
          <ac:spMkLst>
            <pc:docMk/>
            <pc:sldMk cId="767501084" sldId="566"/>
            <ac:spMk id="8" creationId="{ABB69E68-B6B5-40C7-8BB2-3B498C6CEBAD}"/>
          </ac:spMkLst>
        </pc:spChg>
        <pc:spChg chg="del">
          <ac:chgData name="Sidney Seckler" userId="73470fc2d5f88927" providerId="LiveId" clId="{AD47F8CC-F4BD-4DBF-8B1D-07957809B50F}" dt="2019-02-17T12:48:33.464" v="1297" actId="478"/>
          <ac:spMkLst>
            <pc:docMk/>
            <pc:sldMk cId="767501084" sldId="566"/>
            <ac:spMk id="9" creationId="{823A6098-CB01-4B23-AC0D-B845CDE3BFBD}"/>
          </ac:spMkLst>
        </pc:spChg>
        <pc:spChg chg="add mod">
          <ac:chgData name="Sidney Seckler" userId="73470fc2d5f88927" providerId="LiveId" clId="{AD47F8CC-F4BD-4DBF-8B1D-07957809B50F}" dt="2019-02-17T12:49:45.208" v="1389" actId="20577"/>
          <ac:spMkLst>
            <pc:docMk/>
            <pc:sldMk cId="767501084" sldId="566"/>
            <ac:spMk id="10" creationId="{592EF8D8-C3A6-4328-A8D7-A3D3073E1741}"/>
          </ac:spMkLst>
        </pc:spChg>
        <pc:spChg chg="add del">
          <ac:chgData name="Sidney Seckler" userId="73470fc2d5f88927" providerId="LiveId" clId="{AD47F8CC-F4BD-4DBF-8B1D-07957809B50F}" dt="2019-02-17T13:03:02.299" v="1391" actId="478"/>
          <ac:spMkLst>
            <pc:docMk/>
            <pc:sldMk cId="767501084" sldId="566"/>
            <ac:spMk id="11" creationId="{CD1E86BD-8BA4-40F1-A174-1134D5D7BC62}"/>
          </ac:spMkLst>
        </pc:spChg>
        <pc:spChg chg="add del">
          <ac:chgData name="Sidney Seckler" userId="73470fc2d5f88927" providerId="LiveId" clId="{AD47F8CC-F4BD-4DBF-8B1D-07957809B50F}" dt="2019-02-17T13:03:30.461" v="1393" actId="478"/>
          <ac:spMkLst>
            <pc:docMk/>
            <pc:sldMk cId="767501084" sldId="566"/>
            <ac:spMk id="12" creationId="{08A6C3E8-6363-4940-88A0-F8569CF6D045}"/>
          </ac:spMkLst>
        </pc:spChg>
      </pc:sldChg>
      <pc:sldChg chg="modSp add">
        <pc:chgData name="Sidney Seckler" userId="73470fc2d5f88927" providerId="LiveId" clId="{AD47F8CC-F4BD-4DBF-8B1D-07957809B50F}" dt="2019-02-17T13:33:09.031" v="1832" actId="20577"/>
        <pc:sldMkLst>
          <pc:docMk/>
          <pc:sldMk cId="2422202141" sldId="567"/>
        </pc:sldMkLst>
        <pc:spChg chg="mod">
          <ac:chgData name="Sidney Seckler" userId="73470fc2d5f88927" providerId="LiveId" clId="{AD47F8CC-F4BD-4DBF-8B1D-07957809B50F}" dt="2019-02-17T13:33:09.031" v="1832" actId="20577"/>
          <ac:spMkLst>
            <pc:docMk/>
            <pc:sldMk cId="2422202141" sldId="567"/>
            <ac:spMk id="4100" creationId="{E5CC45C3-CF65-4286-AA07-1D8008364C0B}"/>
          </ac:spMkLst>
        </pc:spChg>
      </pc:sldChg>
      <pc:sldChg chg="addSp delSp modSp add">
        <pc:chgData name="Sidney Seckler" userId="73470fc2d5f88927" providerId="LiveId" clId="{AD47F8CC-F4BD-4DBF-8B1D-07957809B50F}" dt="2019-02-18T18:24:41.402" v="4202" actId="1076"/>
        <pc:sldMkLst>
          <pc:docMk/>
          <pc:sldMk cId="867141476" sldId="568"/>
        </pc:sldMkLst>
        <pc:spChg chg="mod">
          <ac:chgData name="Sidney Seckler" userId="73470fc2d5f88927" providerId="LiveId" clId="{AD47F8CC-F4BD-4DBF-8B1D-07957809B50F}" dt="2019-02-17T13:16:04.579" v="1549" actId="20577"/>
          <ac:spMkLst>
            <pc:docMk/>
            <pc:sldMk cId="867141476" sldId="568"/>
            <ac:spMk id="8" creationId="{52B6282F-2840-44FE-BE2A-7DB958795025}"/>
          </ac:spMkLst>
        </pc:spChg>
        <pc:spChg chg="mod">
          <ac:chgData name="Sidney Seckler" userId="73470fc2d5f88927" providerId="LiveId" clId="{AD47F8CC-F4BD-4DBF-8B1D-07957809B50F}" dt="2019-02-17T13:15:52.003" v="1532" actId="20577"/>
          <ac:spMkLst>
            <pc:docMk/>
            <pc:sldMk cId="867141476" sldId="568"/>
            <ac:spMk id="4100" creationId="{E5CC45C3-CF65-4286-AA07-1D8008364C0B}"/>
          </ac:spMkLst>
        </pc:spChg>
        <pc:picChg chg="add mod">
          <ac:chgData name="Sidney Seckler" userId="73470fc2d5f88927" providerId="LiveId" clId="{AD47F8CC-F4BD-4DBF-8B1D-07957809B50F}" dt="2019-02-18T18:24:41.402" v="4202" actId="1076"/>
          <ac:picMkLst>
            <pc:docMk/>
            <pc:sldMk cId="867141476" sldId="568"/>
            <ac:picMk id="2" creationId="{978EBEF9-1AAB-4E23-8E1D-6CAA9D4B06CC}"/>
          </ac:picMkLst>
        </pc:picChg>
        <pc:picChg chg="del">
          <ac:chgData name="Sidney Seckler" userId="73470fc2d5f88927" providerId="LiveId" clId="{AD47F8CC-F4BD-4DBF-8B1D-07957809B50F}" dt="2019-02-17T13:14:50.843" v="1402" actId="478"/>
          <ac:picMkLst>
            <pc:docMk/>
            <pc:sldMk cId="867141476" sldId="568"/>
            <ac:picMk id="1026" creationId="{83F7F9C2-F68C-4FB7-8F8C-9502DAA0F625}"/>
          </ac:picMkLst>
        </pc:picChg>
        <pc:picChg chg="add del mod">
          <ac:chgData name="Sidney Seckler" userId="73470fc2d5f88927" providerId="LiveId" clId="{AD47F8CC-F4BD-4DBF-8B1D-07957809B50F}" dt="2019-02-18T18:24:28.899" v="4197" actId="478"/>
          <ac:picMkLst>
            <pc:docMk/>
            <pc:sldMk cId="867141476" sldId="568"/>
            <ac:picMk id="2050" creationId="{D49D441F-63AB-4EB7-A1F3-E62F176CFB95}"/>
          </ac:picMkLst>
        </pc:picChg>
      </pc:sldChg>
      <pc:sldChg chg="modSp add">
        <pc:chgData name="Sidney Seckler" userId="73470fc2d5f88927" providerId="LiveId" clId="{AD47F8CC-F4BD-4DBF-8B1D-07957809B50F}" dt="2019-02-17T13:34:19.008" v="1863" actId="20577"/>
        <pc:sldMkLst>
          <pc:docMk/>
          <pc:sldMk cId="3711482592" sldId="569"/>
        </pc:sldMkLst>
        <pc:spChg chg="mod">
          <ac:chgData name="Sidney Seckler" userId="73470fc2d5f88927" providerId="LiveId" clId="{AD47F8CC-F4BD-4DBF-8B1D-07957809B50F}" dt="2019-02-17T13:34:19.008" v="1863" actId="20577"/>
          <ac:spMkLst>
            <pc:docMk/>
            <pc:sldMk cId="3711482592" sldId="569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7T13:34:16.016" v="1862" actId="20577"/>
          <ac:spMkLst>
            <pc:docMk/>
            <pc:sldMk cId="3711482592" sldId="569"/>
            <ac:spMk id="7" creationId="{2580F44F-8C1F-455F-A7FC-26E2535556B3}"/>
          </ac:spMkLst>
        </pc:spChg>
      </pc:sldChg>
      <pc:sldChg chg="addSp delSp modSp add">
        <pc:chgData name="Sidney Seckler" userId="73470fc2d5f88927" providerId="LiveId" clId="{AD47F8CC-F4BD-4DBF-8B1D-07957809B50F}" dt="2019-02-17T13:55:30.107" v="1912" actId="1076"/>
        <pc:sldMkLst>
          <pc:docMk/>
          <pc:sldMk cId="2240535576" sldId="570"/>
        </pc:sldMkLst>
        <pc:spChg chg="add del mod">
          <ac:chgData name="Sidney Seckler" userId="73470fc2d5f88927" providerId="LiveId" clId="{AD47F8CC-F4BD-4DBF-8B1D-07957809B50F}" dt="2019-02-17T13:54:34.018" v="1866" actId="478"/>
          <ac:spMkLst>
            <pc:docMk/>
            <pc:sldMk cId="2240535576" sldId="570"/>
            <ac:spMk id="3" creationId="{591D0FF9-1889-4B67-87F5-E42332E21510}"/>
          </ac:spMkLst>
        </pc:spChg>
        <pc:spChg chg="add mod">
          <ac:chgData name="Sidney Seckler" userId="73470fc2d5f88927" providerId="LiveId" clId="{AD47F8CC-F4BD-4DBF-8B1D-07957809B50F}" dt="2019-02-17T13:55:08.441" v="1908" actId="20577"/>
          <ac:spMkLst>
            <pc:docMk/>
            <pc:sldMk cId="2240535576" sldId="570"/>
            <ac:spMk id="7" creationId="{A8CECC1D-5BC9-4D76-93C0-37CA6787FEBF}"/>
          </ac:spMkLst>
        </pc:spChg>
        <pc:spChg chg="del">
          <ac:chgData name="Sidney Seckler" userId="73470fc2d5f88927" providerId="LiveId" clId="{AD47F8CC-F4BD-4DBF-8B1D-07957809B50F}" dt="2019-02-17T13:54:30.717" v="1865" actId="478"/>
          <ac:spMkLst>
            <pc:docMk/>
            <pc:sldMk cId="2240535576" sldId="570"/>
            <ac:spMk id="4100" creationId="{E5CC45C3-CF65-4286-AA07-1D8008364C0B}"/>
          </ac:spMkLst>
        </pc:spChg>
        <pc:graphicFrameChg chg="add mod">
          <ac:chgData name="Sidney Seckler" userId="73470fc2d5f88927" providerId="LiveId" clId="{AD47F8CC-F4BD-4DBF-8B1D-07957809B50F}" dt="2019-02-17T13:55:30.107" v="1912" actId="1076"/>
          <ac:graphicFrameMkLst>
            <pc:docMk/>
            <pc:sldMk cId="2240535576" sldId="570"/>
            <ac:graphicFrameMk id="8" creationId="{00000000-0008-0000-0300-000002000000}"/>
          </ac:graphicFrameMkLst>
        </pc:graphicFrameChg>
      </pc:sldChg>
      <pc:sldChg chg="addSp delSp modSp add">
        <pc:chgData name="Sidney Seckler" userId="73470fc2d5f88927" providerId="LiveId" clId="{AD47F8CC-F4BD-4DBF-8B1D-07957809B50F}" dt="2019-02-17T14:01:13.356" v="1945" actId="1076"/>
        <pc:sldMkLst>
          <pc:docMk/>
          <pc:sldMk cId="1721507650" sldId="571"/>
        </pc:sldMkLst>
        <pc:spChg chg="mod">
          <ac:chgData name="Sidney Seckler" userId="73470fc2d5f88927" providerId="LiveId" clId="{AD47F8CC-F4BD-4DBF-8B1D-07957809B50F}" dt="2019-02-17T14:00:42.831" v="1940" actId="20577"/>
          <ac:spMkLst>
            <pc:docMk/>
            <pc:sldMk cId="1721507650" sldId="571"/>
            <ac:spMk id="7" creationId="{A8CECC1D-5BC9-4D76-93C0-37CA6787FEBF}"/>
          </ac:spMkLst>
        </pc:spChg>
        <pc:graphicFrameChg chg="add mod">
          <ac:chgData name="Sidney Seckler" userId="73470fc2d5f88927" providerId="LiveId" clId="{AD47F8CC-F4BD-4DBF-8B1D-07957809B50F}" dt="2019-02-17T14:01:13.356" v="1945" actId="1076"/>
          <ac:graphicFrameMkLst>
            <pc:docMk/>
            <pc:sldMk cId="1721507650" sldId="571"/>
            <ac:graphicFrameMk id="6" creationId="{00000000-0008-0000-0600-000002000000}"/>
          </ac:graphicFrameMkLst>
        </pc:graphicFrameChg>
        <pc:graphicFrameChg chg="del">
          <ac:chgData name="Sidney Seckler" userId="73470fc2d5f88927" providerId="LiveId" clId="{AD47F8CC-F4BD-4DBF-8B1D-07957809B50F}" dt="2019-02-17T14:00:48.638" v="1941" actId="478"/>
          <ac:graphicFrameMkLst>
            <pc:docMk/>
            <pc:sldMk cId="1721507650" sldId="571"/>
            <ac:graphicFrameMk id="8" creationId="{00000000-0008-0000-0300-000002000000}"/>
          </ac:graphicFrameMkLst>
        </pc:graphicFrameChg>
      </pc:sldChg>
      <pc:sldChg chg="addSp modSp add">
        <pc:chgData name="Sidney Seckler" userId="73470fc2d5f88927" providerId="LiveId" clId="{AD47F8CC-F4BD-4DBF-8B1D-07957809B50F}" dt="2019-02-17T14:04:39.668" v="1951" actId="14100"/>
        <pc:sldMkLst>
          <pc:docMk/>
          <pc:sldMk cId="439118230" sldId="572"/>
        </pc:sldMkLst>
        <pc:graphicFrameChg chg="add mod">
          <ac:chgData name="Sidney Seckler" userId="73470fc2d5f88927" providerId="LiveId" clId="{AD47F8CC-F4BD-4DBF-8B1D-07957809B50F}" dt="2019-02-17T14:04:39.668" v="1951" actId="14100"/>
          <ac:graphicFrameMkLst>
            <pc:docMk/>
            <pc:sldMk cId="439118230" sldId="572"/>
            <ac:graphicFrameMk id="5" creationId="{00000000-0008-0000-0700-000002000000}"/>
          </ac:graphicFrameMkLst>
        </pc:graphicFrameChg>
      </pc:sldChg>
      <pc:sldChg chg="addSp delSp modSp add">
        <pc:chgData name="Sidney Seckler" userId="73470fc2d5f88927" providerId="LiveId" clId="{AD47F8CC-F4BD-4DBF-8B1D-07957809B50F}" dt="2019-02-17T14:09:33.138" v="1957" actId="14100"/>
        <pc:sldMkLst>
          <pc:docMk/>
          <pc:sldMk cId="3223972007" sldId="573"/>
        </pc:sldMkLst>
        <pc:graphicFrameChg chg="del">
          <ac:chgData name="Sidney Seckler" userId="73470fc2d5f88927" providerId="LiveId" clId="{AD47F8CC-F4BD-4DBF-8B1D-07957809B50F}" dt="2019-02-17T14:09:11.940" v="1953" actId="478"/>
          <ac:graphicFrameMkLst>
            <pc:docMk/>
            <pc:sldMk cId="3223972007" sldId="573"/>
            <ac:graphicFrameMk id="5" creationId="{00000000-0008-0000-0700-000002000000}"/>
          </ac:graphicFrameMkLst>
        </pc:graphicFrameChg>
        <pc:graphicFrameChg chg="add mod">
          <ac:chgData name="Sidney Seckler" userId="73470fc2d5f88927" providerId="LiveId" clId="{AD47F8CC-F4BD-4DBF-8B1D-07957809B50F}" dt="2019-02-17T14:09:33.138" v="1957" actId="14100"/>
          <ac:graphicFrameMkLst>
            <pc:docMk/>
            <pc:sldMk cId="3223972007" sldId="573"/>
            <ac:graphicFrameMk id="6" creationId="{EB297C80-799C-4241-A37A-4C56E88E086B}"/>
          </ac:graphicFrameMkLst>
        </pc:graphicFrameChg>
      </pc:sldChg>
      <pc:sldChg chg="modSp add">
        <pc:chgData name="Sidney Seckler" userId="73470fc2d5f88927" providerId="LiveId" clId="{AD47F8CC-F4BD-4DBF-8B1D-07957809B50F}" dt="2019-02-17T14:11:46.652" v="2291" actId="20577"/>
        <pc:sldMkLst>
          <pc:docMk/>
          <pc:sldMk cId="1847601497" sldId="574"/>
        </pc:sldMkLst>
        <pc:spChg chg="mod">
          <ac:chgData name="Sidney Seckler" userId="73470fc2d5f88927" providerId="LiveId" clId="{AD47F8CC-F4BD-4DBF-8B1D-07957809B50F}" dt="2019-02-17T14:11:46.652" v="2291" actId="20577"/>
          <ac:spMkLst>
            <pc:docMk/>
            <pc:sldMk cId="1847601497" sldId="574"/>
            <ac:spMk id="4100" creationId="{E5CC45C3-CF65-4286-AA07-1D8008364C0B}"/>
          </ac:spMkLst>
        </pc:spChg>
      </pc:sldChg>
      <pc:sldChg chg="addSp modSp add">
        <pc:chgData name="Sidney Seckler" userId="73470fc2d5f88927" providerId="LiveId" clId="{AD47F8CC-F4BD-4DBF-8B1D-07957809B50F}" dt="2019-02-17T14:14:17.500" v="2312" actId="20577"/>
        <pc:sldMkLst>
          <pc:docMk/>
          <pc:sldMk cId="3405519720" sldId="575"/>
        </pc:sldMkLst>
        <pc:spChg chg="mod">
          <ac:chgData name="Sidney Seckler" userId="73470fc2d5f88927" providerId="LiveId" clId="{AD47F8CC-F4BD-4DBF-8B1D-07957809B50F}" dt="2019-02-17T14:14:17.500" v="2312" actId="20577"/>
          <ac:spMkLst>
            <pc:docMk/>
            <pc:sldMk cId="3405519720" sldId="575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4:13:56.390" v="2297" actId="1076"/>
          <ac:spMkLst>
            <pc:docMk/>
            <pc:sldMk cId="3405519720" sldId="575"/>
            <ac:spMk id="18" creationId="{E5D9F542-C8B3-4840-98E4-06887ADF7F09}"/>
          </ac:spMkLst>
        </pc:spChg>
        <pc:spChg chg="add mod">
          <ac:chgData name="Sidney Seckler" userId="73470fc2d5f88927" providerId="LiveId" clId="{AD47F8CC-F4BD-4DBF-8B1D-07957809B50F}" dt="2019-02-17T14:14:04.928" v="2300" actId="14100"/>
          <ac:spMkLst>
            <pc:docMk/>
            <pc:sldMk cId="3405519720" sldId="575"/>
            <ac:spMk id="20" creationId="{7F7112EB-4D2C-43D8-9D8F-8B78E8724263}"/>
          </ac:spMkLst>
        </pc:spChg>
      </pc:sldChg>
      <pc:sldChg chg="addSp delSp modSp add">
        <pc:chgData name="Sidney Seckler" userId="73470fc2d5f88927" providerId="LiveId" clId="{AD47F8CC-F4BD-4DBF-8B1D-07957809B50F}" dt="2019-02-17T14:14:53.237" v="2331" actId="1076"/>
        <pc:sldMkLst>
          <pc:docMk/>
          <pc:sldMk cId="2301084301" sldId="576"/>
        </pc:sldMkLst>
        <pc:spChg chg="mod">
          <ac:chgData name="Sidney Seckler" userId="73470fc2d5f88927" providerId="LiveId" clId="{AD47F8CC-F4BD-4DBF-8B1D-07957809B50F}" dt="2019-02-17T14:14:32.807" v="2326" actId="20577"/>
          <ac:spMkLst>
            <pc:docMk/>
            <pc:sldMk cId="2301084301" sldId="576"/>
            <ac:spMk id="13" creationId="{8808BFE8-6228-47D1-B02B-38FD31F11FCC}"/>
          </ac:spMkLst>
        </pc:spChg>
        <pc:spChg chg="del mod">
          <ac:chgData name="Sidney Seckler" userId="73470fc2d5f88927" providerId="LiveId" clId="{AD47F8CC-F4BD-4DBF-8B1D-07957809B50F}" dt="2019-02-17T14:14:46.247" v="2329" actId="478"/>
          <ac:spMkLst>
            <pc:docMk/>
            <pc:sldMk cId="2301084301" sldId="576"/>
            <ac:spMk id="18" creationId="{E5D9F542-C8B3-4840-98E4-06887ADF7F09}"/>
          </ac:spMkLst>
        </pc:spChg>
        <pc:spChg chg="mod">
          <ac:chgData name="Sidney Seckler" userId="73470fc2d5f88927" providerId="LiveId" clId="{AD47F8CC-F4BD-4DBF-8B1D-07957809B50F}" dt="2019-02-17T14:14:44.431" v="2328" actId="1076"/>
          <ac:spMkLst>
            <pc:docMk/>
            <pc:sldMk cId="2301084301" sldId="576"/>
            <ac:spMk id="20" creationId="{7F7112EB-4D2C-43D8-9D8F-8B78E8724263}"/>
          </ac:spMkLst>
        </pc:spChg>
        <pc:spChg chg="add mod">
          <ac:chgData name="Sidney Seckler" userId="73470fc2d5f88927" providerId="LiveId" clId="{AD47F8CC-F4BD-4DBF-8B1D-07957809B50F}" dt="2019-02-17T14:14:53.237" v="2331" actId="1076"/>
          <ac:spMkLst>
            <pc:docMk/>
            <pc:sldMk cId="2301084301" sldId="576"/>
            <ac:spMk id="22" creationId="{D933D8D8-765D-4F07-B10B-7993D0D3756A}"/>
          </ac:spMkLst>
        </pc:spChg>
      </pc:sldChg>
      <pc:sldChg chg="addSp delSp modSp add">
        <pc:chgData name="Sidney Seckler" userId="73470fc2d5f88927" providerId="LiveId" clId="{AD47F8CC-F4BD-4DBF-8B1D-07957809B50F}" dt="2019-02-17T14:21:31.912" v="2461" actId="1037"/>
        <pc:sldMkLst>
          <pc:docMk/>
          <pc:sldMk cId="3276565986" sldId="577"/>
        </pc:sldMkLst>
        <pc:spChg chg="mod">
          <ac:chgData name="Sidney Seckler" userId="73470fc2d5f88927" providerId="LiveId" clId="{AD47F8CC-F4BD-4DBF-8B1D-07957809B50F}" dt="2019-02-17T14:16:07.106" v="2388" actId="1076"/>
          <ac:spMkLst>
            <pc:docMk/>
            <pc:sldMk cId="3276565986" sldId="577"/>
            <ac:spMk id="2" creationId="{4A08A5C9-C560-4014-9EA1-89700E412C51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20" creationId="{7F7112EB-4D2C-43D8-9D8F-8B78E8724263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22" creationId="{D933D8D8-765D-4F07-B10B-7993D0D3756A}"/>
          </ac:spMkLst>
        </pc:spChg>
        <pc:spChg chg="mod">
          <ac:chgData name="Sidney Seckler" userId="73470fc2d5f88927" providerId="LiveId" clId="{AD47F8CC-F4BD-4DBF-8B1D-07957809B50F}" dt="2019-02-17T14:16:28.441" v="2394" actId="1076"/>
          <ac:spMkLst>
            <pc:docMk/>
            <pc:sldMk cId="3276565986" sldId="577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4:16:31.267" v="2395" actId="1076"/>
          <ac:spMkLst>
            <pc:docMk/>
            <pc:sldMk cId="3276565986" sldId="577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7T14:18:53.058" v="2427" actId="20577"/>
          <ac:spMkLst>
            <pc:docMk/>
            <pc:sldMk cId="3276565986" sldId="577"/>
            <ac:spMk id="27" creationId="{17786092-EEDB-4810-A06A-6A6D6FFCAC66}"/>
          </ac:spMkLst>
        </pc:spChg>
        <pc:spChg chg="add mod">
          <ac:chgData name="Sidney Seckler" userId="73470fc2d5f88927" providerId="LiveId" clId="{AD47F8CC-F4BD-4DBF-8B1D-07957809B50F}" dt="2019-02-17T14:19:45.623" v="2430" actId="1076"/>
          <ac:spMkLst>
            <pc:docMk/>
            <pc:sldMk cId="3276565986" sldId="577"/>
            <ac:spMk id="28" creationId="{5E1AED00-3A94-41DB-B74C-51A1316288D3}"/>
          </ac:spMkLst>
        </pc:spChg>
        <pc:spChg chg="del">
          <ac:chgData name="Sidney Seckler" userId="73470fc2d5f88927" providerId="LiveId" clId="{AD47F8CC-F4BD-4DBF-8B1D-07957809B50F}" dt="2019-02-17T14:15:36.332" v="2335" actId="478"/>
          <ac:spMkLst>
            <pc:docMk/>
            <pc:sldMk cId="3276565986" sldId="577"/>
            <ac:spMk id="29" creationId="{D566A229-2881-4585-A1BD-9D6B6CCCF35D}"/>
          </ac:spMkLst>
        </pc:spChg>
        <pc:spChg chg="add mod">
          <ac:chgData name="Sidney Seckler" userId="73470fc2d5f88927" providerId="LiveId" clId="{AD47F8CC-F4BD-4DBF-8B1D-07957809B50F}" dt="2019-02-17T14:21:31.912" v="2461" actId="1037"/>
          <ac:spMkLst>
            <pc:docMk/>
            <pc:sldMk cId="3276565986" sldId="577"/>
            <ac:spMk id="30" creationId="{DD571400-D2A0-4571-BE05-D023A42C6D55}"/>
          </ac:spMkLst>
        </pc:spChg>
        <pc:spChg chg="add mod">
          <ac:chgData name="Sidney Seckler" userId="73470fc2d5f88927" providerId="LiveId" clId="{AD47F8CC-F4BD-4DBF-8B1D-07957809B50F}" dt="2019-02-17T14:21:31.912" v="2461" actId="1037"/>
          <ac:spMkLst>
            <pc:docMk/>
            <pc:sldMk cId="3276565986" sldId="577"/>
            <ac:spMk id="32" creationId="{F0163245-12E4-45AC-B56F-DB57FBE4EA13}"/>
          </ac:spMkLst>
        </pc:spChg>
        <pc:cxnChg chg="mod">
          <ac:chgData name="Sidney Seckler" userId="73470fc2d5f88927" providerId="LiveId" clId="{AD47F8CC-F4BD-4DBF-8B1D-07957809B50F}" dt="2019-02-17T14:16:28.441" v="2394" actId="1076"/>
          <ac:cxnSpMkLst>
            <pc:docMk/>
            <pc:sldMk cId="3276565986" sldId="577"/>
            <ac:cxnSpMk id="4" creationId="{CD338B30-414B-4A45-B86D-E6E3EE5F4417}"/>
          </ac:cxnSpMkLst>
        </pc:cxnChg>
        <pc:cxnChg chg="mod">
          <ac:chgData name="Sidney Seckler" userId="73470fc2d5f88927" providerId="LiveId" clId="{AD47F8CC-F4BD-4DBF-8B1D-07957809B50F}" dt="2019-02-17T14:16:31.267" v="2395" actId="1076"/>
          <ac:cxnSpMkLst>
            <pc:docMk/>
            <pc:sldMk cId="3276565986" sldId="577"/>
            <ac:cxnSpMk id="6" creationId="{6C2ACB5D-645D-4517-8BCC-CDE4AE45D5C4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23" creationId="{B63C0F45-4DC9-4EC5-9415-915EC81B457B}"/>
          </ac:cxnSpMkLst>
        </pc:cxnChg>
      </pc:sldChg>
      <pc:sldChg chg="addSp delSp modSp add">
        <pc:chgData name="Sidney Seckler" userId="73470fc2d5f88927" providerId="LiveId" clId="{AD47F8CC-F4BD-4DBF-8B1D-07957809B50F}" dt="2019-02-17T14:26:20.783" v="2531" actId="20577"/>
        <pc:sldMkLst>
          <pc:docMk/>
          <pc:sldMk cId="603838897" sldId="578"/>
        </pc:sldMkLst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" creationId="{4A08A5C9-C560-4014-9EA1-89700E412C51}"/>
          </ac:spMkLst>
        </pc:spChg>
        <pc:spChg chg="add mod">
          <ac:chgData name="Sidney Seckler" userId="73470fc2d5f88927" providerId="LiveId" clId="{AD47F8CC-F4BD-4DBF-8B1D-07957809B50F}" dt="2019-02-17T14:24:03.558" v="2469" actId="14100"/>
          <ac:spMkLst>
            <pc:docMk/>
            <pc:sldMk cId="603838897" sldId="578"/>
            <ac:spMk id="14" creationId="{C74D9F01-C64C-4BAD-BFB3-0F01918DCB8D}"/>
          </ac:spMkLst>
        </pc:spChg>
        <pc:spChg chg="add mod">
          <ac:chgData name="Sidney Seckler" userId="73470fc2d5f88927" providerId="LiveId" clId="{AD47F8CC-F4BD-4DBF-8B1D-07957809B50F}" dt="2019-02-17T14:25:37.622" v="2517" actId="20577"/>
          <ac:spMkLst>
            <pc:docMk/>
            <pc:sldMk cId="603838897" sldId="578"/>
            <ac:spMk id="15" creationId="{636B82B6-087C-4BE6-BAD6-471387AA40F5}"/>
          </ac:spMkLst>
        </pc:spChg>
        <pc:spChg chg="add mod">
          <ac:chgData name="Sidney Seckler" userId="73470fc2d5f88927" providerId="LiveId" clId="{AD47F8CC-F4BD-4DBF-8B1D-07957809B50F}" dt="2019-02-17T14:25:32.930" v="2516" actId="1076"/>
          <ac:spMkLst>
            <pc:docMk/>
            <pc:sldMk cId="603838897" sldId="578"/>
            <ac:spMk id="16" creationId="{9AA7703F-9631-4C35-91EC-726AAFA9D58A}"/>
          </ac:spMkLst>
        </pc:spChg>
        <pc:spChg chg="add mod">
          <ac:chgData name="Sidney Seckler" userId="73470fc2d5f88927" providerId="LiveId" clId="{AD47F8CC-F4BD-4DBF-8B1D-07957809B50F}" dt="2019-02-17T14:26:20.783" v="2531" actId="20577"/>
          <ac:spMkLst>
            <pc:docMk/>
            <pc:sldMk cId="603838897" sldId="578"/>
            <ac:spMk id="17" creationId="{DCE47E1E-4858-4125-BBC0-1E206C4D1425}"/>
          </ac:spMkLst>
        </pc:spChg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6" creationId="{8263BD5C-EF40-48F7-88CD-4C550077F059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27" creationId="{17786092-EEDB-4810-A06A-6A6D6FFCAC66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28" creationId="{5E1AED00-3A94-41DB-B74C-51A1316288D3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30" creationId="{DD571400-D2A0-4571-BE05-D023A42C6D55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32" creationId="{F0163245-12E4-45AC-B56F-DB57FBE4EA13}"/>
          </ac:spMkLst>
        </pc:spChg>
        <pc:cxnChg chg="del mod">
          <ac:chgData name="Sidney Seckler" userId="73470fc2d5f88927" providerId="LiveId" clId="{AD47F8CC-F4BD-4DBF-8B1D-07957809B50F}" dt="2019-02-17T14:23:41.762" v="2463" actId="478"/>
          <ac:cxnSpMkLst>
            <pc:docMk/>
            <pc:sldMk cId="603838897" sldId="578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4:23:41.762" v="2463" actId="478"/>
          <ac:cxnSpMkLst>
            <pc:docMk/>
            <pc:sldMk cId="603838897" sldId="578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7T15:10:16.633" v="2924" actId="14100"/>
        <pc:sldMkLst>
          <pc:docMk/>
          <pc:sldMk cId="3742470385" sldId="579"/>
        </pc:sldMkLst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" creationId="{4A08A5C9-C560-4014-9EA1-89700E412C51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3" creationId="{2EA38871-C7B2-4599-B803-5FE84AC6FA30}"/>
          </ac:spMkLst>
        </pc:spChg>
        <pc:spChg chg="add del mod">
          <ac:chgData name="Sidney Seckler" userId="73470fc2d5f88927" providerId="LiveId" clId="{AD47F8CC-F4BD-4DBF-8B1D-07957809B50F}" dt="2019-02-17T15:08:03.362" v="2918" actId="478"/>
          <ac:spMkLst>
            <pc:docMk/>
            <pc:sldMk cId="3742470385" sldId="579"/>
            <ac:spMk id="8" creationId="{C0FD4A55-A6B8-4375-986F-5BF7A7DDBE90}"/>
          </ac:spMkLst>
        </pc:spChg>
        <pc:spChg chg="mod">
          <ac:chgData name="Sidney Seckler" userId="73470fc2d5f88927" providerId="LiveId" clId="{AD47F8CC-F4BD-4DBF-8B1D-07957809B50F}" dt="2019-02-17T14:47:37.713" v="2575" actId="20577"/>
          <ac:spMkLst>
            <pc:docMk/>
            <pc:sldMk cId="3742470385" sldId="579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8" creationId="{4706DB5D-9BC2-47EC-B70E-22F1F96164E0}"/>
          </ac:spMkLst>
        </pc:spChg>
        <pc:spChg chg="add mod">
          <ac:chgData name="Sidney Seckler" userId="73470fc2d5f88927" providerId="LiveId" clId="{AD47F8CC-F4BD-4DBF-8B1D-07957809B50F}" dt="2019-02-17T15:03:55.295" v="2914" actId="1076"/>
          <ac:spMkLst>
            <pc:docMk/>
            <pc:sldMk cId="3742470385" sldId="579"/>
            <ac:spMk id="20" creationId="{ECEB313E-EF0C-4528-9FD2-5E34821BF371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6" creationId="{8263BD5C-EF40-48F7-88CD-4C550077F059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9" creationId="{D566A229-2881-4585-A1BD-9D6B6CCCF35D}"/>
          </ac:spMkLst>
        </pc:spChg>
        <pc:picChg chg="add mod">
          <ac:chgData name="Sidney Seckler" userId="73470fc2d5f88927" providerId="LiveId" clId="{AD47F8CC-F4BD-4DBF-8B1D-07957809B50F}" dt="2019-02-17T15:08:09.613" v="2920" actId="1076"/>
          <ac:picMkLst>
            <pc:docMk/>
            <pc:sldMk cId="3742470385" sldId="579"/>
            <ac:picMk id="7" creationId="{36EE90FA-527F-4900-AEC2-14F730C94A06}"/>
          </ac:picMkLst>
        </pc:picChg>
        <pc:picChg chg="add mod">
          <ac:chgData name="Sidney Seckler" userId="73470fc2d5f88927" providerId="LiveId" clId="{AD47F8CC-F4BD-4DBF-8B1D-07957809B50F}" dt="2019-02-17T15:10:16.633" v="2924" actId="14100"/>
          <ac:picMkLst>
            <pc:docMk/>
            <pc:sldMk cId="3742470385" sldId="579"/>
            <ac:picMk id="10" creationId="{95525C5F-918A-4F41-88DD-098597A4E601}"/>
          </ac:picMkLst>
        </pc:pic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6" creationId="{6C2ACB5D-645D-4517-8BCC-CDE4AE45D5C4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23" creationId="{B63C0F45-4DC9-4EC5-9415-915EC81B457B}"/>
          </ac:cxnSpMkLst>
        </pc:cxnChg>
      </pc:sldChg>
      <pc:sldChg chg="modSp add">
        <pc:chgData name="Sidney Seckler" userId="73470fc2d5f88927" providerId="LiveId" clId="{AD47F8CC-F4BD-4DBF-8B1D-07957809B50F}" dt="2019-02-17T14:48:18.183" v="2652" actId="255"/>
        <pc:sldMkLst>
          <pc:docMk/>
          <pc:sldMk cId="4267990221" sldId="580"/>
        </pc:sldMkLst>
        <pc:spChg chg="mod">
          <ac:chgData name="Sidney Seckler" userId="73470fc2d5f88927" providerId="LiveId" clId="{AD47F8CC-F4BD-4DBF-8B1D-07957809B50F}" dt="2019-02-17T14:48:18.183" v="2652" actId="255"/>
          <ac:spMkLst>
            <pc:docMk/>
            <pc:sldMk cId="4267990221" sldId="580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7T14:47:58.480" v="2618" actId="20577"/>
          <ac:spMkLst>
            <pc:docMk/>
            <pc:sldMk cId="4267990221" sldId="580"/>
            <ac:spMk id="7" creationId="{2580F44F-8C1F-455F-A7FC-26E2535556B3}"/>
          </ac:spMkLst>
        </pc:spChg>
      </pc:sldChg>
      <pc:sldChg chg="modSp add">
        <pc:chgData name="Sidney Seckler" userId="73470fc2d5f88927" providerId="LiveId" clId="{AD47F8CC-F4BD-4DBF-8B1D-07957809B50F}" dt="2019-02-17T14:48:45.707" v="2691" actId="20577"/>
        <pc:sldMkLst>
          <pc:docMk/>
          <pc:sldMk cId="2721416569" sldId="581"/>
        </pc:sldMkLst>
        <pc:spChg chg="mod">
          <ac:chgData name="Sidney Seckler" userId="73470fc2d5f88927" providerId="LiveId" clId="{AD47F8CC-F4BD-4DBF-8B1D-07957809B50F}" dt="2019-02-17T14:48:45.707" v="2691" actId="20577"/>
          <ac:spMkLst>
            <pc:docMk/>
            <pc:sldMk cId="2721416569" sldId="581"/>
            <ac:spMk id="13" creationId="{8808BFE8-6228-47D1-B02B-38FD31F11FCC}"/>
          </ac:spMkLst>
        </pc:spChg>
      </pc:sldChg>
      <pc:sldChg chg="modSp add">
        <pc:chgData name="Sidney Seckler" userId="73470fc2d5f88927" providerId="LiveId" clId="{AD47F8CC-F4BD-4DBF-8B1D-07957809B50F}" dt="2019-02-18T18:30:39.783" v="4310" actId="20577"/>
        <pc:sldMkLst>
          <pc:docMk/>
          <pc:sldMk cId="278205803" sldId="582"/>
        </pc:sldMkLst>
        <pc:spChg chg="mod">
          <ac:chgData name="Sidney Seckler" userId="73470fc2d5f88927" providerId="LiveId" clId="{AD47F8CC-F4BD-4DBF-8B1D-07957809B50F}" dt="2019-02-17T14:49:00.674" v="2715" actId="20577"/>
          <ac:spMkLst>
            <pc:docMk/>
            <pc:sldMk cId="278205803" sldId="582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8T18:30:39.783" v="4310" actId="20577"/>
          <ac:spMkLst>
            <pc:docMk/>
            <pc:sldMk cId="278205803" sldId="582"/>
            <ac:spMk id="7" creationId="{2580F44F-8C1F-455F-A7FC-26E2535556B3}"/>
          </ac:spMkLst>
        </pc:spChg>
      </pc:sldChg>
      <pc:sldChg chg="addSp delSp modSp add">
        <pc:chgData name="Sidney Seckler" userId="73470fc2d5f88927" providerId="LiveId" clId="{AD47F8CC-F4BD-4DBF-8B1D-07957809B50F}" dt="2019-02-17T14:58:07.178" v="2811" actId="1076"/>
        <pc:sldMkLst>
          <pc:docMk/>
          <pc:sldMk cId="3949770830" sldId="583"/>
        </pc:sldMkLst>
        <pc:spChg chg="add del mod">
          <ac:chgData name="Sidney Seckler" userId="73470fc2d5f88927" providerId="LiveId" clId="{AD47F8CC-F4BD-4DBF-8B1D-07957809B50F}" dt="2019-02-17T14:56:36.544" v="2718" actId="478"/>
          <ac:spMkLst>
            <pc:docMk/>
            <pc:sldMk cId="3949770830" sldId="583"/>
            <ac:spMk id="3" creationId="{C1B32B16-2C28-44D9-9358-0645B1DE2400}"/>
          </ac:spMkLst>
        </pc:spChg>
        <pc:spChg chg="del">
          <ac:chgData name="Sidney Seckler" userId="73470fc2d5f88927" providerId="LiveId" clId="{AD47F8CC-F4BD-4DBF-8B1D-07957809B50F}" dt="2019-02-17T14:56:31.839" v="2717" actId="478"/>
          <ac:spMkLst>
            <pc:docMk/>
            <pc:sldMk cId="3949770830" sldId="583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4:57:28.412" v="2808" actId="14100"/>
          <ac:spMkLst>
            <pc:docMk/>
            <pc:sldMk cId="3949770830" sldId="583"/>
            <ac:spMk id="8" creationId="{98A8AB9A-73AE-45DD-8E26-7F55042F087B}"/>
          </ac:spMkLst>
        </pc:spChg>
        <pc:picChg chg="add mod">
          <ac:chgData name="Sidney Seckler" userId="73470fc2d5f88927" providerId="LiveId" clId="{AD47F8CC-F4BD-4DBF-8B1D-07957809B50F}" dt="2019-02-17T14:58:07.178" v="2811" actId="1076"/>
          <ac:picMkLst>
            <pc:docMk/>
            <pc:sldMk cId="3949770830" sldId="583"/>
            <ac:picMk id="1026" creationId="{1979C8DA-53CB-4460-8AF4-E5032DBEAF0D}"/>
          </ac:picMkLst>
        </pc:picChg>
      </pc:sldChg>
      <pc:sldChg chg="addSp delSp modSp add">
        <pc:chgData name="Sidney Seckler" userId="73470fc2d5f88927" providerId="LiveId" clId="{AD47F8CC-F4BD-4DBF-8B1D-07957809B50F}" dt="2019-02-17T15:02:39.424" v="2823" actId="1076"/>
        <pc:sldMkLst>
          <pc:docMk/>
          <pc:sldMk cId="3829707380" sldId="584"/>
        </pc:sldMkLst>
        <pc:picChg chg="del">
          <ac:chgData name="Sidney Seckler" userId="73470fc2d5f88927" providerId="LiveId" clId="{AD47F8CC-F4BD-4DBF-8B1D-07957809B50F}" dt="2019-02-17T14:59:54.150" v="2813" actId="478"/>
          <ac:picMkLst>
            <pc:docMk/>
            <pc:sldMk cId="3829707380" sldId="584"/>
            <ac:picMk id="1026" creationId="{1979C8DA-53CB-4460-8AF4-E5032DBEAF0D}"/>
          </ac:picMkLst>
        </pc:picChg>
        <pc:picChg chg="add mod">
          <ac:chgData name="Sidney Seckler" userId="73470fc2d5f88927" providerId="LiveId" clId="{AD47F8CC-F4BD-4DBF-8B1D-07957809B50F}" dt="2019-02-17T15:02:36.091" v="2822" actId="14100"/>
          <ac:picMkLst>
            <pc:docMk/>
            <pc:sldMk cId="3829707380" sldId="584"/>
            <ac:picMk id="2050" creationId="{29339750-A5B2-41CF-A040-9AC1DE882144}"/>
          </ac:picMkLst>
        </pc:picChg>
        <pc:picChg chg="add mod">
          <ac:chgData name="Sidney Seckler" userId="73470fc2d5f88927" providerId="LiveId" clId="{AD47F8CC-F4BD-4DBF-8B1D-07957809B50F}" dt="2019-02-17T15:02:39.424" v="2823" actId="1076"/>
          <ac:picMkLst>
            <pc:docMk/>
            <pc:sldMk cId="3829707380" sldId="584"/>
            <ac:picMk id="2052" creationId="{9B9E3F27-67EC-43F3-B9F6-8C903B5341A0}"/>
          </ac:picMkLst>
        </pc:picChg>
      </pc:sldChg>
      <pc:sldChg chg="modSp add">
        <pc:chgData name="Sidney Seckler" userId="73470fc2d5f88927" providerId="LiveId" clId="{AD47F8CC-F4BD-4DBF-8B1D-07957809B50F}" dt="2019-02-17T15:11:58.836" v="3093" actId="14100"/>
        <pc:sldMkLst>
          <pc:docMk/>
          <pc:sldMk cId="3042794260" sldId="585"/>
        </pc:sldMkLst>
        <pc:spChg chg="mod">
          <ac:chgData name="Sidney Seckler" userId="73470fc2d5f88927" providerId="LiveId" clId="{AD47F8CC-F4BD-4DBF-8B1D-07957809B50F}" dt="2019-02-17T15:11:20.383" v="2994" actId="20577"/>
          <ac:spMkLst>
            <pc:docMk/>
            <pc:sldMk cId="3042794260" sldId="585"/>
            <ac:spMk id="2" creationId="{4A08A5C9-C560-4014-9EA1-89700E412C51}"/>
          </ac:spMkLst>
        </pc:spChg>
        <pc:spChg chg="mod">
          <ac:chgData name="Sidney Seckler" userId="73470fc2d5f88927" providerId="LiveId" clId="{AD47F8CC-F4BD-4DBF-8B1D-07957809B50F}" dt="2019-02-17T15:11:07.075" v="2965" actId="20577"/>
          <ac:spMkLst>
            <pc:docMk/>
            <pc:sldMk cId="3042794260" sldId="585"/>
            <ac:spMk id="13" creationId="{8808BFE8-6228-47D1-B02B-38FD31F11FCC}"/>
          </ac:spMkLst>
        </pc:spChg>
        <pc:spChg chg="mod">
          <ac:chgData name="Sidney Seckler" userId="73470fc2d5f88927" providerId="LiveId" clId="{AD47F8CC-F4BD-4DBF-8B1D-07957809B50F}" dt="2019-02-17T15:11:39.602" v="3045" actId="20577"/>
          <ac:spMkLst>
            <pc:docMk/>
            <pc:sldMk cId="3042794260" sldId="585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5:11:58.836" v="3093" actId="14100"/>
          <ac:spMkLst>
            <pc:docMk/>
            <pc:sldMk cId="3042794260" sldId="585"/>
            <ac:spMk id="26" creationId="{8263BD5C-EF40-48F7-88CD-4C550077F059}"/>
          </ac:spMkLst>
        </pc:spChg>
        <pc:cxnChg chg="mod">
          <ac:chgData name="Sidney Seckler" userId="73470fc2d5f88927" providerId="LiveId" clId="{AD47F8CC-F4BD-4DBF-8B1D-07957809B50F}" dt="2019-02-17T15:11:58.836" v="3093" actId="14100"/>
          <ac:cxnSpMkLst>
            <pc:docMk/>
            <pc:sldMk cId="3042794260" sldId="585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7T15:49:20.958" v="3549" actId="1076"/>
        <pc:sldMkLst>
          <pc:docMk/>
          <pc:sldMk cId="3208906114" sldId="586"/>
        </pc:sldMkLst>
        <pc:spChg chg="mod">
          <ac:chgData name="Sidney Seckler" userId="73470fc2d5f88927" providerId="LiveId" clId="{AD47F8CC-F4BD-4DBF-8B1D-07957809B50F}" dt="2019-02-17T15:49:20.958" v="3549" actId="1076"/>
          <ac:spMkLst>
            <pc:docMk/>
            <pc:sldMk cId="3208906114" sldId="586"/>
            <ac:spMk id="2" creationId="{4A08A5C9-C560-4014-9EA1-89700E412C51}"/>
          </ac:spMkLst>
        </pc:spChg>
        <pc:spChg chg="add mod">
          <ac:chgData name="Sidney Seckler" userId="73470fc2d5f88927" providerId="LiveId" clId="{AD47F8CC-F4BD-4DBF-8B1D-07957809B50F}" dt="2019-02-17T15:25:23.017" v="3206" actId="1076"/>
          <ac:spMkLst>
            <pc:docMk/>
            <pc:sldMk cId="3208906114" sldId="586"/>
            <ac:spMk id="3" creationId="{32216571-432A-44C7-9406-1B7630FC811E}"/>
          </ac:spMkLst>
        </pc:spChg>
        <pc:spChg chg="add mod">
          <ac:chgData name="Sidney Seckler" userId="73470fc2d5f88927" providerId="LiveId" clId="{AD47F8CC-F4BD-4DBF-8B1D-07957809B50F}" dt="2019-02-17T15:24:52.238" v="3189" actId="1076"/>
          <ac:spMkLst>
            <pc:docMk/>
            <pc:sldMk cId="3208906114" sldId="586"/>
            <ac:spMk id="5" creationId="{F9DE4421-9F4F-4B64-A154-E660673FBF1E}"/>
          </ac:spMkLst>
        </pc:spChg>
        <pc:spChg chg="del">
          <ac:chgData name="Sidney Seckler" userId="73470fc2d5f88927" providerId="LiveId" clId="{AD47F8CC-F4BD-4DBF-8B1D-07957809B50F}" dt="2019-02-17T15:24:33.102" v="3182" actId="478"/>
          <ac:spMkLst>
            <pc:docMk/>
            <pc:sldMk cId="3208906114" sldId="586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5:24:40.175" v="3185" actId="478"/>
          <ac:spMkLst>
            <pc:docMk/>
            <pc:sldMk cId="3208906114" sldId="586"/>
            <ac:spMk id="26" creationId="{8263BD5C-EF40-48F7-88CD-4C550077F059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27" creationId="{17786092-EEDB-4810-A06A-6A6D6FFCAC66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28" creationId="{5E1AED00-3A94-41DB-B74C-51A1316288D3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30" creationId="{DD571400-D2A0-4571-BE05-D023A42C6D55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32" creationId="{F0163245-12E4-45AC-B56F-DB57FBE4EA13}"/>
          </ac:spMkLst>
        </pc:spChg>
        <pc:cxnChg chg="del mod">
          <ac:chgData name="Sidney Seckler" userId="73470fc2d5f88927" providerId="LiveId" clId="{AD47F8CC-F4BD-4DBF-8B1D-07957809B50F}" dt="2019-02-17T15:24:35.531" v="3183" actId="478"/>
          <ac:cxnSpMkLst>
            <pc:docMk/>
            <pc:sldMk cId="3208906114" sldId="586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5:24:37.798" v="3184" actId="478"/>
          <ac:cxnSpMkLst>
            <pc:docMk/>
            <pc:sldMk cId="3208906114" sldId="586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8T15:22:03.652" v="4179" actId="1076"/>
        <pc:sldMkLst>
          <pc:docMk/>
          <pc:sldMk cId="3203986606" sldId="592"/>
        </pc:sldMkLst>
        <pc:spChg chg="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" creationId="{4A08A5C9-C560-4014-9EA1-89700E412C51}"/>
          </ac:spMkLst>
        </pc:spChg>
        <pc:spChg chg="del mod">
          <ac:chgData name="Sidney Seckler" userId="73470fc2d5f88927" providerId="LiveId" clId="{AD47F8CC-F4BD-4DBF-8B1D-07957809B50F}" dt="2019-02-18T14:59:26.465" v="3597" actId="478"/>
          <ac:spMkLst>
            <pc:docMk/>
            <pc:sldMk cId="3203986606" sldId="592"/>
            <ac:spMk id="3" creationId="{2EA38871-C7B2-4599-B803-5FE84AC6FA30}"/>
          </ac:spMkLst>
        </pc:spChg>
        <pc:spChg chg="mod">
          <ac:chgData name="Sidney Seckler" userId="73470fc2d5f88927" providerId="LiveId" clId="{AD47F8CC-F4BD-4DBF-8B1D-07957809B50F}" dt="2019-02-18T14:59:11.203" v="3593" actId="20577"/>
          <ac:spMkLst>
            <pc:docMk/>
            <pc:sldMk cId="3203986606" sldId="592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8" creationId="{4706DB5D-9BC2-47EC-B70E-22F1F96164E0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0" creationId="{71179CA2-B1BC-4ED0-8FF9-B4816614E65E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2" creationId="{D9D3D8D8-5E47-4345-8FD4-DE822F84094B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7" creationId="{8DB8487D-EA5B-4E00-9A80-1A8535CF22C9}"/>
          </ac:spMkLst>
        </pc:spChg>
        <pc:spChg chg="add mod">
          <ac:chgData name="Sidney Seckler" userId="73470fc2d5f88927" providerId="LiveId" clId="{AD47F8CC-F4BD-4DBF-8B1D-07957809B50F}" dt="2019-02-18T15:03:02.365" v="3753" actId="1076"/>
          <ac:spMkLst>
            <pc:docMk/>
            <pc:sldMk cId="3203986606" sldId="592"/>
            <ac:spMk id="28" creationId="{20CE0085-6DFC-4699-8A97-381342890101}"/>
          </ac:spMkLst>
        </pc:spChg>
        <pc:spChg chg="del">
          <ac:chgData name="Sidney Seckler" userId="73470fc2d5f88927" providerId="LiveId" clId="{AD47F8CC-F4BD-4DBF-8B1D-07957809B50F}" dt="2019-02-18T14:59:16.948" v="3594" actId="478"/>
          <ac:spMkLst>
            <pc:docMk/>
            <pc:sldMk cId="3203986606" sldId="592"/>
            <ac:spMk id="29" creationId="{D566A229-2881-4585-A1BD-9D6B6CCCF35D}"/>
          </ac:spMkLst>
        </pc:spChg>
        <pc:spChg chg="add del">
          <ac:chgData name="Sidney Seckler" userId="73470fc2d5f88927" providerId="LiveId" clId="{AD47F8CC-F4BD-4DBF-8B1D-07957809B50F}" dt="2019-02-18T15:03:29.471" v="3757" actId="478"/>
          <ac:spMkLst>
            <pc:docMk/>
            <pc:sldMk cId="3203986606" sldId="592"/>
            <ac:spMk id="32" creationId="{1B624FB4-4A9E-46C5-AB6F-6EAAEB450F35}"/>
          </ac:spMkLst>
        </pc:spChg>
        <pc:spChg chg="add mod">
          <ac:chgData name="Sidney Seckler" userId="73470fc2d5f88927" providerId="LiveId" clId="{AD47F8CC-F4BD-4DBF-8B1D-07957809B50F}" dt="2019-02-18T15:10:49.884" v="3968" actId="1035"/>
          <ac:spMkLst>
            <pc:docMk/>
            <pc:sldMk cId="3203986606" sldId="592"/>
            <ac:spMk id="33" creationId="{23F18992-B0CD-4DD2-8445-2A65D322F774}"/>
          </ac:spMkLst>
        </pc:spChg>
        <pc:spChg chg="add mod">
          <ac:chgData name="Sidney Seckler" userId="73470fc2d5f88927" providerId="LiveId" clId="{AD47F8CC-F4BD-4DBF-8B1D-07957809B50F}" dt="2019-02-18T15:10:57.393" v="3978" actId="1035"/>
          <ac:spMkLst>
            <pc:docMk/>
            <pc:sldMk cId="3203986606" sldId="592"/>
            <ac:spMk id="34" creationId="{A3D41E7D-46D7-47B7-ACDA-153D77ACA891}"/>
          </ac:spMkLst>
        </pc:spChg>
        <pc:spChg chg="add mod">
          <ac:chgData name="Sidney Seckler" userId="73470fc2d5f88927" providerId="LiveId" clId="{AD47F8CC-F4BD-4DBF-8B1D-07957809B50F}" dt="2019-02-18T15:10:57.393" v="3978" actId="1035"/>
          <ac:spMkLst>
            <pc:docMk/>
            <pc:sldMk cId="3203986606" sldId="592"/>
            <ac:spMk id="35" creationId="{DAFC8260-E1F6-4732-A951-7FD203969391}"/>
          </ac:spMkLst>
        </pc:spChg>
        <pc:spChg chg="add mod">
          <ac:chgData name="Sidney Seckler" userId="73470fc2d5f88927" providerId="LiveId" clId="{AD47F8CC-F4BD-4DBF-8B1D-07957809B50F}" dt="2019-02-18T15:11:07.441" v="4013" actId="1035"/>
          <ac:spMkLst>
            <pc:docMk/>
            <pc:sldMk cId="3203986606" sldId="592"/>
            <ac:spMk id="43" creationId="{2DD1241A-D9F1-4ACD-A9DC-16DA07DFDC0F}"/>
          </ac:spMkLst>
        </pc:spChg>
        <pc:spChg chg="add mod">
          <ac:chgData name="Sidney Seckler" userId="73470fc2d5f88927" providerId="LiveId" clId="{AD47F8CC-F4BD-4DBF-8B1D-07957809B50F}" dt="2019-02-18T15:11:07.441" v="4013" actId="1035"/>
          <ac:spMkLst>
            <pc:docMk/>
            <pc:sldMk cId="3203986606" sldId="592"/>
            <ac:spMk id="44" creationId="{BBCF5425-1FB6-4CE9-9764-49C57918408B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56" creationId="{859D3E4C-A23B-4A5A-9657-93113D97F531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57" creationId="{2D8FE76F-11B7-4583-8BB5-802B59737A5E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3" creationId="{99B635F7-D1F5-4DA4-BDF4-F05B38F77B3C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4" creationId="{C593B416-3F1D-40BD-B074-16B9EFCF34C5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5" creationId="{2AB9426D-B184-4964-A10B-ED3C2E5249B5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6" creationId="{3F72F6EE-6CB0-41D6-B1FA-3EFF7577CD29}"/>
          </ac:spMkLst>
        </pc:spChg>
        <pc:spChg chg="add mod">
          <ac:chgData name="Sidney Seckler" userId="73470fc2d5f88927" providerId="LiveId" clId="{AD47F8CC-F4BD-4DBF-8B1D-07957809B50F}" dt="2019-02-18T15:16:27.758" v="4103" actId="20577"/>
          <ac:spMkLst>
            <pc:docMk/>
            <pc:sldMk cId="3203986606" sldId="592"/>
            <ac:spMk id="75" creationId="{D9C529CA-CE75-481C-BC56-E4B95F1E772F}"/>
          </ac:spMkLst>
        </pc:spChg>
        <pc:spChg chg="add mod">
          <ac:chgData name="Sidney Seckler" userId="73470fc2d5f88927" providerId="LiveId" clId="{AD47F8CC-F4BD-4DBF-8B1D-07957809B50F}" dt="2019-02-18T15:16:33.114" v="4105" actId="20577"/>
          <ac:spMkLst>
            <pc:docMk/>
            <pc:sldMk cId="3203986606" sldId="592"/>
            <ac:spMk id="76" creationId="{62A30277-9ECE-494E-9C89-5D17EDCC5605}"/>
          </ac:spMkLst>
        </pc:spChg>
        <pc:spChg chg="add mod">
          <ac:chgData name="Sidney Seckler" userId="73470fc2d5f88927" providerId="LiveId" clId="{AD47F8CC-F4BD-4DBF-8B1D-07957809B50F}" dt="2019-02-18T15:14:23.859" v="4087" actId="1035"/>
          <ac:spMkLst>
            <pc:docMk/>
            <pc:sldMk cId="3203986606" sldId="592"/>
            <ac:spMk id="77" creationId="{6FCA14F4-B247-42C5-983C-476C6994C6CF}"/>
          </ac:spMkLst>
        </pc:spChg>
        <pc:spChg chg="add mod">
          <ac:chgData name="Sidney Seckler" userId="73470fc2d5f88927" providerId="LiveId" clId="{AD47F8CC-F4BD-4DBF-8B1D-07957809B50F}" dt="2019-02-18T15:17:54.155" v="4116" actId="1076"/>
          <ac:spMkLst>
            <pc:docMk/>
            <pc:sldMk cId="3203986606" sldId="592"/>
            <ac:spMk id="94" creationId="{7785D792-9EE2-4B48-9A41-B362A4EC246A}"/>
          </ac:spMkLst>
        </pc:spChg>
        <pc:spChg chg="add mod">
          <ac:chgData name="Sidney Seckler" userId="73470fc2d5f88927" providerId="LiveId" clId="{AD47F8CC-F4BD-4DBF-8B1D-07957809B50F}" dt="2019-02-18T15:22:03.652" v="4179" actId="1076"/>
          <ac:spMkLst>
            <pc:docMk/>
            <pc:sldMk cId="3203986606" sldId="592"/>
            <ac:spMk id="11288" creationId="{564A65CE-946D-4884-AF66-10AC71A79116}"/>
          </ac:spMkLst>
        </pc:spChg>
        <pc:cxnChg chg="del mod">
          <ac:chgData name="Sidney Seckler" userId="73470fc2d5f88927" providerId="LiveId" clId="{AD47F8CC-F4BD-4DBF-8B1D-07957809B50F}" dt="2019-02-18T14:59:28.861" v="3598" actId="478"/>
          <ac:cxnSpMkLst>
            <pc:docMk/>
            <pc:sldMk cId="3203986606" sldId="592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8T14:59:31.386" v="3599" actId="478"/>
          <ac:cxnSpMkLst>
            <pc:docMk/>
            <pc:sldMk cId="3203986606" sldId="592"/>
            <ac:cxnSpMk id="6" creationId="{6C2ACB5D-645D-4517-8BCC-CDE4AE45D5C4}"/>
          </ac:cxnSpMkLst>
        </pc:cxnChg>
        <pc:cxnChg chg="add mod">
          <ac:chgData name="Sidney Seckler" userId="73470fc2d5f88927" providerId="LiveId" clId="{AD47F8CC-F4BD-4DBF-8B1D-07957809B50F}" dt="2019-02-18T15:02:45.865" v="3732" actId="1038"/>
          <ac:cxnSpMkLst>
            <pc:docMk/>
            <pc:sldMk cId="3203986606" sldId="592"/>
            <ac:cxnSpMk id="7" creationId="{817FA8CC-420B-42CE-A6CF-79C0B266D7A0}"/>
          </ac:cxnSpMkLst>
        </pc:cxnChg>
        <pc:cxnChg chg="add mod">
          <ac:chgData name="Sidney Seckler" userId="73470fc2d5f88927" providerId="LiveId" clId="{AD47F8CC-F4BD-4DBF-8B1D-07957809B50F}" dt="2019-02-18T15:02:45.865" v="3732" actId="1038"/>
          <ac:cxnSpMkLst>
            <pc:docMk/>
            <pc:sldMk cId="3203986606" sldId="592"/>
            <ac:cxnSpMk id="9" creationId="{DEFEE65D-9C75-4E7D-818F-253DEF3C1E5C}"/>
          </ac:cxnSpMkLst>
        </pc:cxnChg>
        <pc:cxnChg chg="add mod">
          <ac:chgData name="Sidney Seckler" userId="73470fc2d5f88927" providerId="LiveId" clId="{AD47F8CC-F4BD-4DBF-8B1D-07957809B50F}" dt="2019-02-18T15:03:07.344" v="3754" actId="11529"/>
          <ac:cxnSpMkLst>
            <pc:docMk/>
            <pc:sldMk cId="3203986606" sldId="592"/>
            <ac:cxnSpMk id="11" creationId="{11246AA8-1F0A-4206-B002-BDB10E734C8D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23" creationId="{B63C0F45-4DC9-4EC5-9415-915EC81B457B}"/>
          </ac:cxnSpMkLst>
        </pc:cxnChg>
        <pc:cxnChg chg="add mod">
          <ac:chgData name="Sidney Seckler" userId="73470fc2d5f88927" providerId="LiveId" clId="{AD47F8CC-F4BD-4DBF-8B1D-07957809B50F}" dt="2019-02-18T15:03:11.287" v="3755" actId="11529"/>
          <ac:cxnSpMkLst>
            <pc:docMk/>
            <pc:sldMk cId="3203986606" sldId="592"/>
            <ac:cxnSpMk id="30" creationId="{62F50068-C2A5-4672-87F1-74EB35B6F327}"/>
          </ac:cxnSpMkLst>
        </pc:cxnChg>
        <pc:cxnChg chg="add mod">
          <ac:chgData name="Sidney Seckler" userId="73470fc2d5f88927" providerId="LiveId" clId="{AD47F8CC-F4BD-4DBF-8B1D-07957809B50F}" dt="2019-02-18T15:10:57.393" v="3978" actId="1035"/>
          <ac:cxnSpMkLst>
            <pc:docMk/>
            <pc:sldMk cId="3203986606" sldId="592"/>
            <ac:cxnSpMk id="36" creationId="{BBF04898-069C-4152-9DF8-19BDE2296F95}"/>
          </ac:cxnSpMkLst>
        </pc:cxnChg>
        <pc:cxnChg chg="add mod">
          <ac:chgData name="Sidney Seckler" userId="73470fc2d5f88927" providerId="LiveId" clId="{AD47F8CC-F4BD-4DBF-8B1D-07957809B50F}" dt="2019-02-18T15:10:57.393" v="3978" actId="1035"/>
          <ac:cxnSpMkLst>
            <pc:docMk/>
            <pc:sldMk cId="3203986606" sldId="592"/>
            <ac:cxnSpMk id="38" creationId="{8B72BE32-9B89-49CA-AD08-A862A71CD41B}"/>
          </ac:cxnSpMkLst>
        </pc:cxnChg>
        <pc:cxnChg chg="add mod">
          <ac:chgData name="Sidney Seckler" userId="73470fc2d5f88927" providerId="LiveId" clId="{AD47F8CC-F4BD-4DBF-8B1D-07957809B50F}" dt="2019-02-18T15:10:49.884" v="3968" actId="1035"/>
          <ac:cxnSpMkLst>
            <pc:docMk/>
            <pc:sldMk cId="3203986606" sldId="592"/>
            <ac:cxnSpMk id="41" creationId="{D3005F97-26E6-4DD0-857C-43EDA4647B5B}"/>
          </ac:cxnSpMkLst>
        </pc:cxnChg>
        <pc:cxnChg chg="add mod">
          <ac:chgData name="Sidney Seckler" userId="73470fc2d5f88927" providerId="LiveId" clId="{AD47F8CC-F4BD-4DBF-8B1D-07957809B50F}" dt="2019-02-18T15:11:07.441" v="4013" actId="1035"/>
          <ac:cxnSpMkLst>
            <pc:docMk/>
            <pc:sldMk cId="3203986606" sldId="592"/>
            <ac:cxnSpMk id="45" creationId="{C38BEF2C-D5AE-4EC0-B9FE-2D0A61E9D966}"/>
          </ac:cxnSpMkLst>
        </pc:cxnChg>
        <pc:cxnChg chg="add mod">
          <ac:chgData name="Sidney Seckler" userId="73470fc2d5f88927" providerId="LiveId" clId="{AD47F8CC-F4BD-4DBF-8B1D-07957809B50F}" dt="2019-02-18T15:11:07.441" v="4013" actId="1035"/>
          <ac:cxnSpMkLst>
            <pc:docMk/>
            <pc:sldMk cId="3203986606" sldId="592"/>
            <ac:cxnSpMk id="49" creationId="{E7785518-FFB4-4146-A10F-AC05C3EE55F0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58" creationId="{FF09C0E6-5AFF-421C-B1FA-BC9561F9AE7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60" creationId="{CFEC190E-935C-4BE8-BCEA-24936F3182B9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4" creationId="{15035B34-F4DD-4026-8DD4-9D98141522E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7" creationId="{8B97F591-D44D-4120-A87A-F04410F7781C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9" creationId="{19D9C952-2A3F-4728-A8E4-C68AF8EE528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71" creationId="{E232BD93-8155-4B8A-9FC0-365473F104B5}"/>
          </ac:cxnSpMkLst>
        </pc:cxnChg>
        <pc:cxnChg chg="add mod">
          <ac:chgData name="Sidney Seckler" userId="73470fc2d5f88927" providerId="LiveId" clId="{AD47F8CC-F4BD-4DBF-8B1D-07957809B50F}" dt="2019-02-18T15:14:44.900" v="4093" actId="11529"/>
          <ac:cxnSpMkLst>
            <pc:docMk/>
            <pc:sldMk cId="3203986606" sldId="592"/>
            <ac:cxnSpMk id="11273" creationId="{76AC164C-15FD-47AC-AB96-D3E109B000A3}"/>
          </ac:cxnSpMkLst>
        </pc:cxnChg>
        <pc:cxnChg chg="add mod">
          <ac:chgData name="Sidney Seckler" userId="73470fc2d5f88927" providerId="LiveId" clId="{AD47F8CC-F4BD-4DBF-8B1D-07957809B50F}" dt="2019-02-18T15:14:54.340" v="4094" actId="11529"/>
          <ac:cxnSpMkLst>
            <pc:docMk/>
            <pc:sldMk cId="3203986606" sldId="592"/>
            <ac:cxnSpMk id="11275" creationId="{7F80BC85-F1DC-4269-AB0C-620B875C8F7A}"/>
          </ac:cxnSpMkLst>
        </pc:cxnChg>
        <pc:cxnChg chg="add del mod">
          <ac:chgData name="Sidney Seckler" userId="73470fc2d5f88927" providerId="LiveId" clId="{AD47F8CC-F4BD-4DBF-8B1D-07957809B50F}" dt="2019-02-18T15:15:13.856" v="4096" actId="478"/>
          <ac:cxnSpMkLst>
            <pc:docMk/>
            <pc:sldMk cId="3203986606" sldId="592"/>
            <ac:cxnSpMk id="11277" creationId="{911D874D-77DB-445E-A845-913E95619A33}"/>
          </ac:cxnSpMkLst>
        </pc:cxnChg>
        <pc:cxnChg chg="add mod">
          <ac:chgData name="Sidney Seckler" userId="73470fc2d5f88927" providerId="LiveId" clId="{AD47F8CC-F4BD-4DBF-8B1D-07957809B50F}" dt="2019-02-18T15:15:25.163" v="4097" actId="11529"/>
          <ac:cxnSpMkLst>
            <pc:docMk/>
            <pc:sldMk cId="3203986606" sldId="592"/>
            <ac:cxnSpMk id="11279" creationId="{DBE4BB07-0387-4152-8FF6-EB1FD7BDF3EE}"/>
          </ac:cxnSpMkLst>
        </pc:cxnChg>
        <pc:cxnChg chg="add mod">
          <ac:chgData name="Sidney Seckler" userId="73470fc2d5f88927" providerId="LiveId" clId="{AD47F8CC-F4BD-4DBF-8B1D-07957809B50F}" dt="2019-02-18T15:15:38.001" v="4098" actId="11529"/>
          <ac:cxnSpMkLst>
            <pc:docMk/>
            <pc:sldMk cId="3203986606" sldId="592"/>
            <ac:cxnSpMk id="11281" creationId="{8E5DA5EB-E4D1-4297-8855-9EDC1A021D2B}"/>
          </ac:cxnSpMkLst>
        </pc:cxnChg>
        <pc:cxnChg chg="add mod">
          <ac:chgData name="Sidney Seckler" userId="73470fc2d5f88927" providerId="LiveId" clId="{AD47F8CC-F4BD-4DBF-8B1D-07957809B50F}" dt="2019-02-18T15:15:49.005" v="4099" actId="11529"/>
          <ac:cxnSpMkLst>
            <pc:docMk/>
            <pc:sldMk cId="3203986606" sldId="592"/>
            <ac:cxnSpMk id="11283" creationId="{46872777-647A-4AC3-B0FB-22616ED58D3F}"/>
          </ac:cxnSpMkLst>
        </pc:cxnChg>
        <pc:cxnChg chg="add mod">
          <ac:chgData name="Sidney Seckler" userId="73470fc2d5f88927" providerId="LiveId" clId="{AD47F8CC-F4BD-4DBF-8B1D-07957809B50F}" dt="2019-02-18T15:15:58.815" v="4100" actId="11529"/>
          <ac:cxnSpMkLst>
            <pc:docMk/>
            <pc:sldMk cId="3203986606" sldId="592"/>
            <ac:cxnSpMk id="11285" creationId="{6DAE8836-9765-42E6-AAEB-0EE35205DA3B}"/>
          </ac:cxnSpMkLst>
        </pc:cxnChg>
        <pc:cxnChg chg="add mod">
          <ac:chgData name="Sidney Seckler" userId="73470fc2d5f88927" providerId="LiveId" clId="{AD47F8CC-F4BD-4DBF-8B1D-07957809B50F}" dt="2019-02-18T15:16:02.622" v="4101" actId="11529"/>
          <ac:cxnSpMkLst>
            <pc:docMk/>
            <pc:sldMk cId="3203986606" sldId="592"/>
            <ac:cxnSpMk id="11287" creationId="{2813FBD1-4E0C-4CBA-9676-FF7D4AC0EC84}"/>
          </ac:cxnSpMkLst>
        </pc:cxnChg>
      </pc:sldChg>
      <pc:sldChg chg="addSp modSp add">
        <pc:chgData name="Sidney Seckler" userId="73470fc2d5f88927" providerId="LiveId" clId="{AD47F8CC-F4BD-4DBF-8B1D-07957809B50F}" dt="2019-02-18T15:22:11.493" v="4180"/>
        <pc:sldMkLst>
          <pc:docMk/>
          <pc:sldMk cId="825520512" sldId="593"/>
        </pc:sldMkLst>
        <pc:spChg chg="add">
          <ac:chgData name="Sidney Seckler" userId="73470fc2d5f88927" providerId="LiveId" clId="{AD47F8CC-F4BD-4DBF-8B1D-07957809B50F}" dt="2019-02-18T15:22:11.493" v="4180"/>
          <ac:spMkLst>
            <pc:docMk/>
            <pc:sldMk cId="825520512" sldId="593"/>
            <ac:spMk id="46" creationId="{FDE71AAB-2D3A-4F52-86B2-26C95A879694}"/>
          </ac:spMkLst>
        </pc:spChg>
        <pc:spChg chg="mod">
          <ac:chgData name="Sidney Seckler" userId="73470fc2d5f88927" providerId="LiveId" clId="{AD47F8CC-F4BD-4DBF-8B1D-07957809B50F}" dt="2019-02-18T15:19:27.462" v="4128" actId="1076"/>
          <ac:spMkLst>
            <pc:docMk/>
            <pc:sldMk cId="825520512" sldId="593"/>
            <ac:spMk id="94" creationId="{7785D792-9EE2-4B48-9A41-B362A4EC246A}"/>
          </ac:spMkLst>
        </pc:spChg>
      </pc:sldChg>
      <pc:sldChg chg="addSp modSp add">
        <pc:chgData name="Sidney Seckler" userId="73470fc2d5f88927" providerId="LiveId" clId="{AD47F8CC-F4BD-4DBF-8B1D-07957809B50F}" dt="2019-02-18T15:22:14.706" v="4181"/>
        <pc:sldMkLst>
          <pc:docMk/>
          <pc:sldMk cId="2472380938" sldId="594"/>
        </pc:sldMkLst>
        <pc:spChg chg="add">
          <ac:chgData name="Sidney Seckler" userId="73470fc2d5f88927" providerId="LiveId" clId="{AD47F8CC-F4BD-4DBF-8B1D-07957809B50F}" dt="2019-02-18T15:22:14.706" v="4181"/>
          <ac:spMkLst>
            <pc:docMk/>
            <pc:sldMk cId="2472380938" sldId="594"/>
            <ac:spMk id="46" creationId="{0F2DF9C9-B3B9-4A86-8A63-C5BF1CB566D0}"/>
          </ac:spMkLst>
        </pc:spChg>
        <pc:spChg chg="mod">
          <ac:chgData name="Sidney Seckler" userId="73470fc2d5f88927" providerId="LiveId" clId="{AD47F8CC-F4BD-4DBF-8B1D-07957809B50F}" dt="2019-02-18T15:19:42.604" v="4130" actId="1076"/>
          <ac:spMkLst>
            <pc:docMk/>
            <pc:sldMk cId="2472380938" sldId="594"/>
            <ac:spMk id="94" creationId="{7785D792-9EE2-4B48-9A41-B362A4EC246A}"/>
          </ac:spMkLst>
        </pc:spChg>
      </pc:sldChg>
      <pc:sldChg chg="addSp modSp add">
        <pc:chgData name="Sidney Seckler" userId="73470fc2d5f88927" providerId="LiveId" clId="{AD47F8CC-F4BD-4DBF-8B1D-07957809B50F}" dt="2019-02-18T15:22:18.424" v="4182"/>
        <pc:sldMkLst>
          <pc:docMk/>
          <pc:sldMk cId="1127332261" sldId="595"/>
        </pc:sldMkLst>
        <pc:spChg chg="add">
          <ac:chgData name="Sidney Seckler" userId="73470fc2d5f88927" providerId="LiveId" clId="{AD47F8CC-F4BD-4DBF-8B1D-07957809B50F}" dt="2019-02-18T15:22:18.424" v="4182"/>
          <ac:spMkLst>
            <pc:docMk/>
            <pc:sldMk cId="1127332261" sldId="595"/>
            <ac:spMk id="46" creationId="{3179FD8B-871E-418B-B87A-E7FD2D777ECD}"/>
          </ac:spMkLst>
        </pc:spChg>
        <pc:spChg chg="mod">
          <ac:chgData name="Sidney Seckler" userId="73470fc2d5f88927" providerId="LiveId" clId="{AD47F8CC-F4BD-4DBF-8B1D-07957809B50F}" dt="2019-02-18T15:21:17.350" v="4152" actId="1076"/>
          <ac:spMkLst>
            <pc:docMk/>
            <pc:sldMk cId="1127332261" sldId="595"/>
            <ac:spMk id="94" creationId="{7785D792-9EE2-4B48-9A41-B362A4EC246A}"/>
          </ac:spMkLst>
        </pc:spChg>
      </pc:sldChg>
      <pc:sldChg chg="modSp add">
        <pc:chgData name="Sidney Seckler" userId="73470fc2d5f88927" providerId="LiveId" clId="{AD47F8CC-F4BD-4DBF-8B1D-07957809B50F}" dt="2019-02-18T15:22:57.752" v="4186" actId="14100"/>
        <pc:sldMkLst>
          <pc:docMk/>
          <pc:sldMk cId="3229726014" sldId="596"/>
        </pc:sldMkLst>
        <pc:spChg chg="mod">
          <ac:chgData name="Sidney Seckler" userId="73470fc2d5f88927" providerId="LiveId" clId="{AD47F8CC-F4BD-4DBF-8B1D-07957809B50F}" dt="2019-02-18T15:22:57.752" v="4186" actId="14100"/>
          <ac:spMkLst>
            <pc:docMk/>
            <pc:sldMk cId="3229726014" sldId="596"/>
            <ac:spMk id="94" creationId="{7785D792-9EE2-4B48-9A41-B362A4EC246A}"/>
          </ac:spMkLst>
        </pc:spChg>
      </pc:sldChg>
      <pc:sldChg chg="addSp delSp modSp add">
        <pc:chgData name="Sidney Seckler" userId="73470fc2d5f88927" providerId="LiveId" clId="{AD47F8CC-F4BD-4DBF-8B1D-07957809B50F}" dt="2019-02-18T18:29:38.059" v="4284" actId="1076"/>
        <pc:sldMkLst>
          <pc:docMk/>
          <pc:sldMk cId="1959851791" sldId="597"/>
        </pc:sldMkLst>
        <pc:spChg chg="mod">
          <ac:chgData name="Sidney Seckler" userId="73470fc2d5f88927" providerId="LiveId" clId="{AD47F8CC-F4BD-4DBF-8B1D-07957809B50F}" dt="2019-02-18T18:28:30.665" v="4280" actId="14100"/>
          <ac:spMkLst>
            <pc:docMk/>
            <pc:sldMk cId="1959851791" sldId="597"/>
            <ac:spMk id="8" creationId="{98A8AB9A-73AE-45DD-8E26-7F55042F087B}"/>
          </ac:spMkLst>
        </pc:spChg>
        <pc:picChg chg="add mod">
          <ac:chgData name="Sidney Seckler" userId="73470fc2d5f88927" providerId="LiveId" clId="{AD47F8CC-F4BD-4DBF-8B1D-07957809B50F}" dt="2019-02-18T18:29:38.059" v="4284" actId="1076"/>
          <ac:picMkLst>
            <pc:docMk/>
            <pc:sldMk cId="1959851791" sldId="597"/>
            <ac:picMk id="2" creationId="{D42D1427-0019-43CB-AC6B-8AF7CD66519A}"/>
          </ac:picMkLst>
        </pc:picChg>
        <pc:picChg chg="del">
          <ac:chgData name="Sidney Seckler" userId="73470fc2d5f88927" providerId="LiveId" clId="{AD47F8CC-F4BD-4DBF-8B1D-07957809B50F}" dt="2019-02-18T18:27:43.128" v="4205" actId="478"/>
          <ac:picMkLst>
            <pc:docMk/>
            <pc:sldMk cId="1959851791" sldId="597"/>
            <ac:picMk id="2050" creationId="{29339750-A5B2-41CF-A040-9AC1DE882144}"/>
          </ac:picMkLst>
        </pc:picChg>
        <pc:picChg chg="del">
          <ac:chgData name="Sidney Seckler" userId="73470fc2d5f88927" providerId="LiveId" clId="{AD47F8CC-F4BD-4DBF-8B1D-07957809B50F}" dt="2019-02-18T18:27:41.243" v="4204" actId="478"/>
          <ac:picMkLst>
            <pc:docMk/>
            <pc:sldMk cId="1959851791" sldId="597"/>
            <ac:picMk id="2052" creationId="{9B9E3F27-67EC-43F3-B9F6-8C903B5341A0}"/>
          </ac:picMkLst>
        </pc:picChg>
      </pc:sldChg>
      <pc:sldChg chg="delSp modSp add">
        <pc:chgData name="Sidney Seckler" userId="73470fc2d5f88927" providerId="LiveId" clId="{AD47F8CC-F4BD-4DBF-8B1D-07957809B50F}" dt="2019-02-20T18:31:51.016" v="4458" actId="27636"/>
        <pc:sldMkLst>
          <pc:docMk/>
          <pc:sldMk cId="688282387" sldId="598"/>
        </pc:sldMkLst>
        <pc:spChg chg="del">
          <ac:chgData name="Sidney Seckler" userId="73470fc2d5f88927" providerId="LiveId" clId="{AD47F8CC-F4BD-4DBF-8B1D-07957809B50F}" dt="2019-02-20T18:30:46.612" v="4359" actId="478"/>
          <ac:spMkLst>
            <pc:docMk/>
            <pc:sldMk cId="688282387" sldId="598"/>
            <ac:spMk id="4" creationId="{FD021891-549F-4293-8387-2609C1074D93}"/>
          </ac:spMkLst>
        </pc:spChg>
        <pc:spChg chg="mod">
          <ac:chgData name="Sidney Seckler" userId="73470fc2d5f88927" providerId="LiveId" clId="{AD47F8CC-F4BD-4DBF-8B1D-07957809B50F}" dt="2019-02-20T18:31:51.016" v="4458" actId="27636"/>
          <ac:spMkLst>
            <pc:docMk/>
            <pc:sldMk cId="688282387" sldId="598"/>
            <ac:spMk id="7" creationId="{F053D0CB-DB61-4E11-912B-D78C8FA8AA4D}"/>
          </ac:spMkLst>
        </pc:spChg>
        <pc:spChg chg="mod">
          <ac:chgData name="Sidney Seckler" userId="73470fc2d5f88927" providerId="LiveId" clId="{AD47F8CC-F4BD-4DBF-8B1D-07957809B50F}" dt="2019-02-20T18:30:27.207" v="4353" actId="20577"/>
          <ac:spMkLst>
            <pc:docMk/>
            <pc:sldMk cId="688282387" sldId="598"/>
            <ac:spMk id="8" creationId="{ABB69E68-B6B5-40C7-8BB2-3B498C6CEBAD}"/>
          </ac:spMkLst>
        </pc:spChg>
        <pc:spChg chg="del">
          <ac:chgData name="Sidney Seckler" userId="73470fc2d5f88927" providerId="LiveId" clId="{AD47F8CC-F4BD-4DBF-8B1D-07957809B50F}" dt="2019-02-20T18:30:53.289" v="4360" actId="478"/>
          <ac:spMkLst>
            <pc:docMk/>
            <pc:sldMk cId="688282387" sldId="598"/>
            <ac:spMk id="10" creationId="{592EF8D8-C3A6-4328-A8D7-A3D3073E1741}"/>
          </ac:spMkLst>
        </pc:spChg>
      </pc:sldChg>
      <pc:sldChg chg="modSp add">
        <pc:chgData name="Sidney Seckler" userId="73470fc2d5f88927" providerId="LiveId" clId="{AD47F8CC-F4BD-4DBF-8B1D-07957809B50F}" dt="2019-02-20T18:34:45.726" v="4842" actId="20577"/>
        <pc:sldMkLst>
          <pc:docMk/>
          <pc:sldMk cId="877418303" sldId="599"/>
        </pc:sldMkLst>
        <pc:spChg chg="mod">
          <ac:chgData name="Sidney Seckler" userId="73470fc2d5f88927" providerId="LiveId" clId="{AD47F8CC-F4BD-4DBF-8B1D-07957809B50F}" dt="2019-02-20T18:34:45.726" v="4842" actId="20577"/>
          <ac:spMkLst>
            <pc:docMk/>
            <pc:sldMk cId="877418303" sldId="599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AD47F8CC-F4BD-4DBF-8B1D-07957809B50F}" dt="2019-02-20T18:39:08.641" v="5127" actId="20577"/>
        <pc:sldMkLst>
          <pc:docMk/>
          <pc:sldMk cId="3153052115" sldId="600"/>
        </pc:sldMkLst>
        <pc:spChg chg="mod">
          <ac:chgData name="Sidney Seckler" userId="73470fc2d5f88927" providerId="LiveId" clId="{AD47F8CC-F4BD-4DBF-8B1D-07957809B50F}" dt="2019-02-20T18:39:08.641" v="5127" actId="20577"/>
          <ac:spMkLst>
            <pc:docMk/>
            <pc:sldMk cId="3153052115" sldId="600"/>
            <ac:spMk id="2" creationId="{F39A5F00-DDF9-4D1F-8076-6C85A640CE9F}"/>
          </ac:spMkLst>
        </pc:spChg>
      </pc:sldChg>
    </pc:docChg>
  </pc:docChgLst>
  <pc:docChgLst>
    <pc:chgData name="Sidney Seckler" userId="73470fc2d5f88927" providerId="LiveId" clId="{2775C046-C6F0-4DE4-B173-89A654AD1B98}"/>
    <pc:docChg chg="custSel addSld modSld">
      <pc:chgData name="Sidney Seckler" userId="73470fc2d5f88927" providerId="LiveId" clId="{2775C046-C6F0-4DE4-B173-89A654AD1B98}" dt="2020-08-31T13:44:18.753" v="185" actId="255"/>
      <pc:docMkLst>
        <pc:docMk/>
      </pc:docMkLst>
      <pc:sldChg chg="addSp delSp modSp add mod">
        <pc:chgData name="Sidney Seckler" userId="73470fc2d5f88927" providerId="LiveId" clId="{2775C046-C6F0-4DE4-B173-89A654AD1B98}" dt="2020-08-31T13:44:18.753" v="185" actId="255"/>
        <pc:sldMkLst>
          <pc:docMk/>
          <pc:sldMk cId="4273587842" sldId="538"/>
        </pc:sldMkLst>
        <pc:spChg chg="mod">
          <ac:chgData name="Sidney Seckler" userId="73470fc2d5f88927" providerId="LiveId" clId="{2775C046-C6F0-4DE4-B173-89A654AD1B98}" dt="2020-08-31T13:43:00.385" v="16" actId="1076"/>
          <ac:spMkLst>
            <pc:docMk/>
            <pc:sldMk cId="4273587842" sldId="538"/>
            <ac:spMk id="2" creationId="{460ABFEA-9FAF-458E-9B0B-DA44D3A5A57E}"/>
          </ac:spMkLst>
        </pc:spChg>
        <pc:spChg chg="add del mod">
          <ac:chgData name="Sidney Seckler" userId="73470fc2d5f88927" providerId="LiveId" clId="{2775C046-C6F0-4DE4-B173-89A654AD1B98}" dt="2020-08-31T13:41:43.920" v="2" actId="478"/>
          <ac:spMkLst>
            <pc:docMk/>
            <pc:sldMk cId="4273587842" sldId="538"/>
            <ac:spMk id="5" creationId="{1859551D-47D4-43C7-A597-92903CD5C061}"/>
          </ac:spMkLst>
        </pc:spChg>
        <pc:spChg chg="add mod">
          <ac:chgData name="Sidney Seckler" userId="73470fc2d5f88927" providerId="LiveId" clId="{2775C046-C6F0-4DE4-B173-89A654AD1B98}" dt="2020-08-31T13:44:18.753" v="185" actId="255"/>
          <ac:spMkLst>
            <pc:docMk/>
            <pc:sldMk cId="4273587842" sldId="538"/>
            <ac:spMk id="6" creationId="{D609FAED-69C6-4A27-8E8A-ED155B86948E}"/>
          </ac:spMkLst>
        </pc:spChg>
        <pc:spChg chg="mod">
          <ac:chgData name="Sidney Seckler" userId="73470fc2d5f88927" providerId="LiveId" clId="{2775C046-C6F0-4DE4-B173-89A654AD1B98}" dt="2020-08-31T13:42:57.797" v="15" actId="1076"/>
          <ac:spMkLst>
            <pc:docMk/>
            <pc:sldMk cId="4273587842" sldId="538"/>
            <ac:spMk id="7" creationId="{3A867386-E5B3-4D56-A6B3-A71D028DADF3}"/>
          </ac:spMkLst>
        </pc:spChg>
        <pc:spChg chg="add mod">
          <ac:chgData name="Sidney Seckler" userId="73470fc2d5f88927" providerId="LiveId" clId="{2775C046-C6F0-4DE4-B173-89A654AD1B98}" dt="2020-08-31T13:41:51.423" v="3"/>
          <ac:spMkLst>
            <pc:docMk/>
            <pc:sldMk cId="4273587842" sldId="538"/>
            <ac:spMk id="11" creationId="{D4481384-BDAD-46C4-A80B-4FC8C3DA66C9}"/>
          </ac:spMkLst>
        </pc:spChg>
        <pc:spChg chg="del">
          <ac:chgData name="Sidney Seckler" userId="73470fc2d5f88927" providerId="LiveId" clId="{2775C046-C6F0-4DE4-B173-89A654AD1B98}" dt="2020-08-31T13:41:56.763" v="4" actId="478"/>
          <ac:spMkLst>
            <pc:docMk/>
            <pc:sldMk cId="4273587842" sldId="538"/>
            <ac:spMk id="57349" creationId="{577E998A-49FE-4816-8C4F-6FBBAD9F2444}"/>
          </ac:spMkLst>
        </pc:spChg>
        <pc:spChg chg="del">
          <ac:chgData name="Sidney Seckler" userId="73470fc2d5f88927" providerId="LiveId" clId="{2775C046-C6F0-4DE4-B173-89A654AD1B98}" dt="2020-08-31T13:41:40.810" v="1" actId="478"/>
          <ac:spMkLst>
            <pc:docMk/>
            <pc:sldMk cId="4273587842" sldId="538"/>
            <ac:spMk id="57350" creationId="{3D27AB3B-C67D-4D39-AB53-0362EFAD3BE1}"/>
          </ac:spMkLst>
        </pc:spChg>
        <pc:picChg chg="mod">
          <ac:chgData name="Sidney Seckler" userId="73470fc2d5f88927" providerId="LiveId" clId="{2775C046-C6F0-4DE4-B173-89A654AD1B98}" dt="2020-08-31T13:42:30.180" v="12" actId="1035"/>
          <ac:picMkLst>
            <pc:docMk/>
            <pc:sldMk cId="4273587842" sldId="538"/>
            <ac:picMk id="57346" creationId="{3779E399-E0CC-486C-AC28-A9C353F77DEA}"/>
          </ac:picMkLst>
        </pc:picChg>
        <pc:cxnChg chg="mod">
          <ac:chgData name="Sidney Seckler" userId="73470fc2d5f88927" providerId="LiveId" clId="{2775C046-C6F0-4DE4-B173-89A654AD1B98}" dt="2020-08-31T13:43:02.841" v="17" actId="14100"/>
          <ac:cxnSpMkLst>
            <pc:docMk/>
            <pc:sldMk cId="4273587842" sldId="538"/>
            <ac:cxnSpMk id="4" creationId="{B17F97F6-F34C-42E1-A74E-7F642F57B9DF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Livro%20-%20Sidney%20Seckler%20-%20Fundamentos%20em%20Engenharia%20Ambiental%20-%20Revisado/Cap&#237;tulo%204/Fotografias%20e%20Figuras%20-%20Cap&#237;tulo%204/Cap&#237;tulo%204%20-%20Figura%20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Livro%20-%20Sidney%20Seckler%20-%20Fundamentos%20em%20Engenharia%20Ambiental%20-%20Revisado/Cap&#237;tulo%204/Fotografias%20e%20Figuras%20-%20Cap&#237;tulo%204/Cap&#237;tulo%204%20-%20Figura%204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n=1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série'!$O$15:$O$63</c:f>
              <c:numCache>
                <c:formatCode>General</c:formatCode>
                <c:ptCount val="49"/>
                <c:pt idx="0">
                  <c:v>1</c:v>
                </c:pt>
                <c:pt idx="1">
                  <c:v>0.90483741803595952</c:v>
                </c:pt>
                <c:pt idx="2">
                  <c:v>0.81873075307798182</c:v>
                </c:pt>
                <c:pt idx="3">
                  <c:v>0.74081822068171788</c:v>
                </c:pt>
                <c:pt idx="4">
                  <c:v>0.67032004603563933</c:v>
                </c:pt>
                <c:pt idx="5">
                  <c:v>0.60653065971263342</c:v>
                </c:pt>
                <c:pt idx="6">
                  <c:v>0.54881163609402639</c:v>
                </c:pt>
                <c:pt idx="7">
                  <c:v>0.49658530379140953</c:v>
                </c:pt>
                <c:pt idx="8">
                  <c:v>0.44932896411722162</c:v>
                </c:pt>
                <c:pt idx="9">
                  <c:v>0.40656965974059917</c:v>
                </c:pt>
                <c:pt idx="10">
                  <c:v>0.40252422403363602</c:v>
                </c:pt>
                <c:pt idx="11">
                  <c:v>0.39851904108451419</c:v>
                </c:pt>
                <c:pt idx="12">
                  <c:v>0.39455371037160114</c:v>
                </c:pt>
                <c:pt idx="13">
                  <c:v>0.39062783535852114</c:v>
                </c:pt>
                <c:pt idx="14">
                  <c:v>0.38674102345450123</c:v>
                </c:pt>
                <c:pt idx="15">
                  <c:v>0.38289288597511206</c:v>
                </c:pt>
                <c:pt idx="16">
                  <c:v>0.37908303810339883</c:v>
                </c:pt>
                <c:pt idx="17">
                  <c:v>0.37531109885139957</c:v>
                </c:pt>
                <c:pt idx="18">
                  <c:v>0.37157669102204571</c:v>
                </c:pt>
                <c:pt idx="19">
                  <c:v>0.36787944117144233</c:v>
                </c:pt>
                <c:pt idx="20">
                  <c:v>0.36421897957152333</c:v>
                </c:pt>
                <c:pt idx="21">
                  <c:v>0.3605949401730783</c:v>
                </c:pt>
                <c:pt idx="22">
                  <c:v>0.35700696056914738</c:v>
                </c:pt>
                <c:pt idx="23">
                  <c:v>0.35345468195878016</c:v>
                </c:pt>
                <c:pt idx="24">
                  <c:v>0.34993774911115533</c:v>
                </c:pt>
                <c:pt idx="25">
                  <c:v>0.3464558103300574</c:v>
                </c:pt>
                <c:pt idx="26">
                  <c:v>0.34300851741870664</c:v>
                </c:pt>
                <c:pt idx="27">
                  <c:v>0.33959552564493911</c:v>
                </c:pt>
                <c:pt idx="28">
                  <c:v>0.33621649370673334</c:v>
                </c:pt>
                <c:pt idx="29">
                  <c:v>0.33287108369807955</c:v>
                </c:pt>
                <c:pt idx="30">
                  <c:v>0.30119421191220203</c:v>
                </c:pt>
                <c:pt idx="31">
                  <c:v>0.27253179303401254</c:v>
                </c:pt>
                <c:pt idx="32">
                  <c:v>0.24659696394160638</c:v>
                </c:pt>
                <c:pt idx="33">
                  <c:v>0.22313016014842973</c:v>
                </c:pt>
                <c:pt idx="34">
                  <c:v>0.2018965179946553</c:v>
                </c:pt>
                <c:pt idx="35">
                  <c:v>0.18268352405273452</c:v>
                </c:pt>
                <c:pt idx="36">
                  <c:v>0.16529888822158642</c:v>
                </c:pt>
                <c:pt idx="37">
                  <c:v>0.14956861922263492</c:v>
                </c:pt>
                <c:pt idx="38">
                  <c:v>0.13533528323661256</c:v>
                </c:pt>
                <c:pt idx="39">
                  <c:v>0.12245642825298179</c:v>
                </c:pt>
                <c:pt idx="40">
                  <c:v>0.11080315836233376</c:v>
                </c:pt>
                <c:pt idx="41">
                  <c:v>0.10025884372280362</c:v>
                </c:pt>
                <c:pt idx="42">
                  <c:v>9.0717953289412387E-2</c:v>
                </c:pt>
                <c:pt idx="43">
                  <c:v>8.2084998623898689E-2</c:v>
                </c:pt>
                <c:pt idx="44">
                  <c:v>7.427357821433378E-2</c:v>
                </c:pt>
                <c:pt idx="45">
                  <c:v>6.7205512739749659E-2</c:v>
                </c:pt>
                <c:pt idx="46">
                  <c:v>6.0810062625217869E-2</c:v>
                </c:pt>
                <c:pt idx="47">
                  <c:v>5.5023220056407134E-2</c:v>
                </c:pt>
                <c:pt idx="48">
                  <c:v>4.9787068367863854E-2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60-4148-841F-FDE676884DAB}"/>
            </c:ext>
          </c:extLst>
        </c:ser>
        <c:ser>
          <c:idx val="1"/>
          <c:order val="1"/>
          <c:tx>
            <c:v>n=2</c:v>
          </c:tx>
          <c:spPr>
            <a:ln w="19050" cap="rnd">
              <a:solidFill>
                <a:srgbClr val="FFFF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série'!$P$15:$P$63</c:f>
              <c:numCache>
                <c:formatCode>General</c:formatCode>
                <c:ptCount val="49"/>
                <c:pt idx="0">
                  <c:v>0</c:v>
                </c:pt>
                <c:pt idx="1">
                  <c:v>0.32749230123119277</c:v>
                </c:pt>
                <c:pt idx="2">
                  <c:v>0.53625603682851153</c:v>
                </c:pt>
                <c:pt idx="3">
                  <c:v>0.6585739633128318</c:v>
                </c:pt>
                <c:pt idx="4">
                  <c:v>0.7189263425875545</c:v>
                </c:pt>
                <c:pt idx="5">
                  <c:v>0.73575888234288467</c:v>
                </c:pt>
                <c:pt idx="6">
                  <c:v>0.72286610858928513</c:v>
                </c:pt>
                <c:pt idx="7">
                  <c:v>0.69047149903649818</c:v>
                </c:pt>
                <c:pt idx="8">
                  <c:v>0.64606885758289734</c:v>
                </c:pt>
                <c:pt idx="9">
                  <c:v>0.59507599759771157</c:v>
                </c:pt>
                <c:pt idx="10">
                  <c:v>0.58977373339932604</c:v>
                </c:pt>
                <c:pt idx="11">
                  <c:v>0.58444812807346813</c:v>
                </c:pt>
                <c:pt idx="12">
                  <c:v>0.57910218496895005</c:v>
                </c:pt>
                <c:pt idx="13">
                  <c:v>0.57373879764588342</c:v>
                </c:pt>
                <c:pt idx="14">
                  <c:v>0.56836075304601319</c:v>
                </c:pt>
                <c:pt idx="15">
                  <c:v>0.56297073458054459</c:v>
                </c:pt>
                <c:pt idx="16">
                  <c:v>0.55757132513748731</c:v>
                </c:pt>
                <c:pt idx="17">
                  <c:v>0.55216501001049645</c:v>
                </c:pt>
                <c:pt idx="18">
                  <c:v>0.5467541797511356</c:v>
                </c:pt>
                <c:pt idx="19">
                  <c:v>0.54134113294645081</c:v>
                </c:pt>
                <c:pt idx="20">
                  <c:v>0.53592807892369176</c:v>
                </c:pt>
                <c:pt idx="21">
                  <c:v>0.53051714038397768</c:v>
                </c:pt>
                <c:pt idx="22">
                  <c:v>0.52511035596666145</c:v>
                </c:pt>
                <c:pt idx="23">
                  <c:v>0.51970968274610285</c:v>
                </c:pt>
                <c:pt idx="24">
                  <c:v>0.51431699866252401</c:v>
                </c:pt>
                <c:pt idx="25">
                  <c:v>0.50893410488857649</c:v>
                </c:pt>
                <c:pt idx="26">
                  <c:v>0.5035627281332149</c:v>
                </c:pt>
                <c:pt idx="27">
                  <c:v>0.49820452288443007</c:v>
                </c:pt>
                <c:pt idx="28">
                  <c:v>0.49286107359236137</c:v>
                </c:pt>
                <c:pt idx="29">
                  <c:v>0.48753389679426906</c:v>
                </c:pt>
                <c:pt idx="30">
                  <c:v>0.43544617578917993</c:v>
                </c:pt>
                <c:pt idx="31">
                  <c:v>0.38622260671453601</c:v>
                </c:pt>
                <c:pt idx="32">
                  <c:v>0.34053635070122046</c:v>
                </c:pt>
                <c:pt idx="33">
                  <c:v>0.29872241020718349</c:v>
                </c:pt>
                <c:pt idx="34">
                  <c:v>0.26087810546154355</c:v>
                </c:pt>
                <c:pt idx="35">
                  <c:v>0.22693823573021715</c:v>
                </c:pt>
                <c:pt idx="36">
                  <c:v>0.19673080162050621</c:v>
                </c:pt>
                <c:pt idx="37">
                  <c:v>0.17001786610685832</c:v>
                </c:pt>
                <c:pt idx="38">
                  <c:v>0.14652511110987324</c:v>
                </c:pt>
                <c:pt idx="39">
                  <c:v>0.12596284529201254</c:v>
                </c:pt>
                <c:pt idx="40">
                  <c:v>0.10804059114700211</c:v>
                </c:pt>
                <c:pt idx="41">
                  <c:v>9.2476888850628783E-2</c:v>
                </c:pt>
                <c:pt idx="42">
                  <c:v>7.900557167059212E-2</c:v>
                </c:pt>
                <c:pt idx="43">
                  <c:v>6.7379469990854521E-2</c:v>
                </c:pt>
                <c:pt idx="44">
                  <c:v>5.7372269975911903E-2</c:v>
                </c:pt>
                <c:pt idx="45">
                  <c:v>4.8779074180216694E-2</c:v>
                </c:pt>
                <c:pt idx="46">
                  <c:v>4.1416073624608717E-2</c:v>
                </c:pt>
                <c:pt idx="47">
                  <c:v>3.511963504635935E-2</c:v>
                </c:pt>
                <c:pt idx="48">
                  <c:v>2.9745026119996215E-2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60-4148-841F-FDE676884DAB}"/>
            </c:ext>
          </c:extLst>
        </c:ser>
        <c:ser>
          <c:idx val="2"/>
          <c:order val="2"/>
          <c:tx>
            <c:v>n=3</c:v>
          </c:tx>
          <c:spPr>
            <a:ln w="190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série'!$Q$15:$Q$63</c:f>
              <c:numCache>
                <c:formatCode>General</c:formatCode>
                <c:ptCount val="49"/>
                <c:pt idx="0">
                  <c:v>0</c:v>
                </c:pt>
                <c:pt idx="1">
                  <c:v>0.10001045979203194</c:v>
                </c:pt>
                <c:pt idx="2">
                  <c:v>0.29635828349077431</c:v>
                </c:pt>
                <c:pt idx="3">
                  <c:v>0.49398213658482798</c:v>
                </c:pt>
                <c:pt idx="4">
                  <c:v>0.6505794977303565</c:v>
                </c:pt>
                <c:pt idx="5">
                  <c:v>0.75306429050095058</c:v>
                </c:pt>
                <c:pt idx="6">
                  <c:v>0.80335259675691062</c:v>
                </c:pt>
                <c:pt idx="7">
                  <c:v>0.81004927289347528</c:v>
                </c:pt>
                <c:pt idx="8">
                  <c:v>0.78380311642052414</c:v>
                </c:pt>
                <c:pt idx="9">
                  <c:v>0.73489228180916366</c:v>
                </c:pt>
                <c:pt idx="10">
                  <c:v>0.72910926595138148</c:v>
                </c:pt>
                <c:pt idx="11">
                  <c:v>0.72319706198459865</c:v>
                </c:pt>
                <c:pt idx="12">
                  <c:v>0.71716330685362872</c:v>
                </c:pt>
                <c:pt idx="13">
                  <c:v>0.71101544819785412</c:v>
                </c:pt>
                <c:pt idx="14">
                  <c:v>0.70476074445881332</c:v>
                </c:pt>
                <c:pt idx="15">
                  <c:v>0.6984062652771581</c:v>
                </c:pt>
                <c:pt idx="16">
                  <c:v>0.69195889215793016</c:v>
                </c:pt>
                <c:pt idx="17">
                  <c:v>0.68542531938420781</c:v>
                </c:pt>
                <c:pt idx="18">
                  <c:v>0.67881205516023813</c:v>
                </c:pt>
                <c:pt idx="19">
                  <c:v>0.67212542296616329</c:v>
                </c:pt>
                <c:pt idx="20">
                  <c:v>0.6653715631074234</c:v>
                </c:pt>
                <c:pt idx="21">
                  <c:v>0.6585564344428263</c:v>
                </c:pt>
                <c:pt idx="22">
                  <c:v>0.65168581627615085</c:v>
                </c:pt>
                <c:pt idx="23">
                  <c:v>0.64476531039698737</c:v>
                </c:pt>
                <c:pt idx="24">
                  <c:v>0.63780034325730928</c:v>
                </c:pt>
                <c:pt idx="25">
                  <c:v>0.63079616827102725</c:v>
                </c:pt>
                <c:pt idx="26">
                  <c:v>0.6237578682245043</c:v>
                </c:pt>
                <c:pt idx="27">
                  <c:v>0.61669035778669001</c:v>
                </c:pt>
                <c:pt idx="28">
                  <c:v>0.60959838610819717</c:v>
                </c:pt>
                <c:pt idx="29">
                  <c:v>0.60248653949925546</c:v>
                </c:pt>
                <c:pt idx="30">
                  <c:v>0.53117316437536721</c:v>
                </c:pt>
                <c:pt idx="31">
                  <c:v>0.46181920963602696</c:v>
                </c:pt>
                <c:pt idx="32">
                  <c:v>0.39678296266983987</c:v>
                </c:pt>
                <c:pt idx="33">
                  <c:v>0.33743576984910972</c:v>
                </c:pt>
                <c:pt idx="34">
                  <c:v>0.28442005801413195</c:v>
                </c:pt>
                <c:pt idx="35">
                  <c:v>0.23786456725359234</c:v>
                </c:pt>
                <c:pt idx="36">
                  <c:v>0.19755525042987782</c:v>
                </c:pt>
                <c:pt idx="37">
                  <c:v>0.16306562656986215</c:v>
                </c:pt>
                <c:pt idx="38">
                  <c:v>0.13385261753998312</c:v>
                </c:pt>
                <c:pt idx="39">
                  <c:v>0.1093244049004158</c:v>
                </c:pt>
                <c:pt idx="40">
                  <c:v>8.8886447573379157E-2</c:v>
                </c:pt>
                <c:pt idx="41">
                  <c:v>7.1970996415499186E-2</c:v>
                </c:pt>
                <c:pt idx="42">
                  <c:v>5.8054512459370426E-2</c:v>
                </c:pt>
                <c:pt idx="43">
                  <c:v>4.6666493731223335E-2</c:v>
                </c:pt>
                <c:pt idx="44">
                  <c:v>3.739241418169522E-2</c:v>
                </c:pt>
                <c:pt idx="45">
                  <c:v>2.9872804274031554E-2</c:v>
                </c:pt>
                <c:pt idx="46">
                  <c:v>2.3799957591089198E-2</c:v>
                </c:pt>
                <c:pt idx="47">
                  <c:v>1.8913320050480895E-2</c:v>
                </c:pt>
                <c:pt idx="48">
                  <c:v>1.4994291196531503E-2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60-4148-841F-FDE676884DAB}"/>
            </c:ext>
          </c:extLst>
        </c:ser>
        <c:ser>
          <c:idx val="3"/>
          <c:order val="3"/>
          <c:tx>
            <c:v>n=5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série'!$R$15:$R$63</c:f>
              <c:numCache>
                <c:formatCode>General</c:formatCode>
                <c:ptCount val="49"/>
                <c:pt idx="0">
                  <c:v>0</c:v>
                </c:pt>
                <c:pt idx="1">
                  <c:v>7.897534631674915E-3</c:v>
                </c:pt>
                <c:pt idx="2">
                  <c:v>7.6641550244050491E-2</c:v>
                </c:pt>
                <c:pt idx="3">
                  <c:v>0.23533259078154725</c:v>
                </c:pt>
                <c:pt idx="4">
                  <c:v>0.45111761078870904</c:v>
                </c:pt>
                <c:pt idx="5">
                  <c:v>0.66800942890542647</c:v>
                </c:pt>
                <c:pt idx="6">
                  <c:v>0.84015677870770411</c:v>
                </c:pt>
                <c:pt idx="7">
                  <c:v>0.94406142704409801</c:v>
                </c:pt>
                <c:pt idx="8">
                  <c:v>0.97683407406582312</c:v>
                </c:pt>
                <c:pt idx="9">
                  <c:v>0.94903810270062205</c:v>
                </c:pt>
                <c:pt idx="10">
                  <c:v>0.94354899544495408</c:v>
                </c:pt>
                <c:pt idx="11">
                  <c:v>0.93763858887133544</c:v>
                </c:pt>
                <c:pt idx="12">
                  <c:v>0.93132494048996783</c:v>
                </c:pt>
                <c:pt idx="13">
                  <c:v>0.92462605964333644</c:v>
                </c:pt>
                <c:pt idx="14">
                  <c:v>0.9175598718797886</c:v>
                </c:pt>
                <c:pt idx="15">
                  <c:v>0.91014418564522315</c:v>
                </c:pt>
                <c:pt idx="16">
                  <c:v>0.90239666123632767</c:v>
                </c:pt>
                <c:pt idx="17">
                  <c:v>0.8943347819551607</c:v>
                </c:pt>
                <c:pt idx="18">
                  <c:v>0.88597582740180192</c:v>
                </c:pt>
                <c:pt idx="19">
                  <c:v>0.87733684883925356</c:v>
                </c:pt>
                <c:pt idx="20">
                  <c:v>0.86843464656269687</c:v>
                </c:pt>
                <c:pt idx="21">
                  <c:v>0.85928574920360312</c:v>
                </c:pt>
                <c:pt idx="22">
                  <c:v>0.8499063948979787</c:v>
                </c:pt>
                <c:pt idx="23">
                  <c:v>0.84031251424719156</c:v>
                </c:pt>
                <c:pt idx="24">
                  <c:v>0.83051971499934474</c:v>
                </c:pt>
                <c:pt idx="25">
                  <c:v>0.82054326837897562</c:v>
                </c:pt>
                <c:pt idx="26">
                  <c:v>0.81039809699297849</c:v>
                </c:pt>
                <c:pt idx="27">
                  <c:v>0.80009876424100612</c:v>
                </c:pt>
                <c:pt idx="28">
                  <c:v>0.78965946515921104</c:v>
                </c:pt>
                <c:pt idx="29">
                  <c:v>0.77909401862698435</c:v>
                </c:pt>
                <c:pt idx="30">
                  <c:v>0.66926308769991683</c:v>
                </c:pt>
                <c:pt idx="31">
                  <c:v>0.55911102591969286</c:v>
                </c:pt>
                <c:pt idx="32">
                  <c:v>0.45613095818674837</c:v>
                </c:pt>
                <c:pt idx="33">
                  <c:v>0.36458198227518301</c:v>
                </c:pt>
                <c:pt idx="34">
                  <c:v>0.28626144247680962</c:v>
                </c:pt>
                <c:pt idx="35">
                  <c:v>0.22127450062679663</c:v>
                </c:pt>
                <c:pt idx="36">
                  <c:v>0.16868577596097975</c:v>
                </c:pt>
                <c:pt idx="37">
                  <c:v>0.12701517347389335</c:v>
                </c:pt>
                <c:pt idx="38">
                  <c:v>9.4583187005176594E-2</c:v>
                </c:pt>
                <c:pt idx="39">
                  <c:v>6.9730679765470843E-2</c:v>
                </c:pt>
                <c:pt idx="40">
                  <c:v>5.094366693124705E-2</c:v>
                </c:pt>
                <c:pt idx="41">
                  <c:v>3.6911660452270914E-2</c:v>
                </c:pt>
                <c:pt idx="42">
                  <c:v>2.6542997366377743E-2</c:v>
                </c:pt>
                <c:pt idx="43">
                  <c:v>1.8954738220614893E-2</c:v>
                </c:pt>
                <c:pt idx="44">
                  <c:v>1.3449430873496994E-2</c:v>
                </c:pt>
                <c:pt idx="45">
                  <c:v>9.4867691123312579E-3</c:v>
                </c:pt>
                <c:pt idx="46">
                  <c:v>6.6550015152255218E-3</c:v>
                </c:pt>
                <c:pt idx="47">
                  <c:v>4.6447333219879709E-3</c:v>
                </c:pt>
                <c:pt idx="48">
                  <c:v>3.2263135365426733E-3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60-4148-841F-FDE676884DAB}"/>
            </c:ext>
          </c:extLst>
        </c:ser>
        <c:ser>
          <c:idx val="4"/>
          <c:order val="4"/>
          <c:tx>
            <c:v>n=20</c:v>
          </c:tx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série'!$S$15:$S$63</c:f>
              <c:numCache>
                <c:formatCode>General</c:formatCode>
                <c:ptCount val="49"/>
                <c:pt idx="0">
                  <c:v>0</c:v>
                </c:pt>
                <c:pt idx="1">
                  <c:v>1.1665848396538552E-11</c:v>
                </c:pt>
                <c:pt idx="2">
                  <c:v>8.2774636465536567E-7</c:v>
                </c:pt>
                <c:pt idx="3">
                  <c:v>2.4833746313619731E-4</c:v>
                </c:pt>
                <c:pt idx="4">
                  <c:v>7.9485749200107134E-3</c:v>
                </c:pt>
                <c:pt idx="5">
                  <c:v>7.4643252559950385E-2</c:v>
                </c:pt>
                <c:pt idx="6">
                  <c:v>0.3227344056073056</c:v>
                </c:pt>
                <c:pt idx="7">
                  <c:v>0.81704373776776729</c:v>
                </c:pt>
                <c:pt idx="8">
                  <c:v>1.3979876488625735</c:v>
                </c:pt>
                <c:pt idx="9">
                  <c:v>1.7734228387332898</c:v>
                </c:pt>
                <c:pt idx="10">
                  <c:v>1.7911508996256866</c:v>
                </c:pt>
                <c:pt idx="11">
                  <c:v>1.8049099729127804</c:v>
                </c:pt>
                <c:pt idx="12">
                  <c:v>1.8146962893408227</c:v>
                </c:pt>
                <c:pt idx="13">
                  <c:v>1.8205317217666988</c:v>
                </c:pt>
                <c:pt idx="14">
                  <c:v>1.8224626493682459</c:v>
                </c:pt>
                <c:pt idx="15">
                  <c:v>1.8205586198825097</c:v>
                </c:pt>
                <c:pt idx="16">
                  <c:v>1.8149108384166954</c:v>
                </c:pt>
                <c:pt idx="17">
                  <c:v>1.8056305118757079</c:v>
                </c:pt>
                <c:pt idx="18">
                  <c:v>1.7928470780387575</c:v>
                </c:pt>
                <c:pt idx="19">
                  <c:v>1.7767063478417044</c:v>
                </c:pt>
                <c:pt idx="20">
                  <c:v>1.7573685885323045</c:v>
                </c:pt>
                <c:pt idx="21">
                  <c:v>1.7350065741164282</c:v>
                </c:pt>
                <c:pt idx="22">
                  <c:v>1.7098036279595195</c:v>
                </c:pt>
                <c:pt idx="23">
                  <c:v>1.6819516806049575</c:v>
                </c:pt>
                <c:pt idx="24">
                  <c:v>1.6516493638736673</c:v>
                </c:pt>
                <c:pt idx="25">
                  <c:v>1.6191001601699537</c:v>
                </c:pt>
                <c:pt idx="26">
                  <c:v>1.5845106236865876</c:v>
                </c:pt>
                <c:pt idx="27">
                  <c:v>1.5480886879236602</c:v>
                </c:pt>
                <c:pt idx="28">
                  <c:v>1.5100420716526546</c:v>
                </c:pt>
                <c:pt idx="29">
                  <c:v>1.4705767932070333</c:v>
                </c:pt>
                <c:pt idx="30">
                  <c:v>1.039636219442728</c:v>
                </c:pt>
                <c:pt idx="31">
                  <c:v>0.64383184885275457</c:v>
                </c:pt>
                <c:pt idx="32">
                  <c:v>0.35619882019985644</c:v>
                </c:pt>
                <c:pt idx="33">
                  <c:v>0.17881533350450346</c:v>
                </c:pt>
                <c:pt idx="34">
                  <c:v>8.248244794562451E-2</c:v>
                </c:pt>
                <c:pt idx="35">
                  <c:v>3.5320139772392803E-2</c:v>
                </c:pt>
                <c:pt idx="36">
                  <c:v>1.4160596258111394E-2</c:v>
                </c:pt>
                <c:pt idx="37">
                  <c:v>5.3534456489836907E-3</c:v>
                </c:pt>
                <c:pt idx="38">
                  <c:v>1.9199765904692257E-3</c:v>
                </c:pt>
                <c:pt idx="39">
                  <c:v>6.5660419347810634E-4</c:v>
                </c:pt>
                <c:pt idx="40">
                  <c:v>2.1506959829968993E-4</c:v>
                </c:pt>
                <c:pt idx="41">
                  <c:v>6.7731081276410087E-5</c:v>
                </c:pt>
                <c:pt idx="42">
                  <c:v>2.0577080340653807E-5</c:v>
                </c:pt>
                <c:pt idx="43">
                  <c:v>6.0484119346974248E-6</c:v>
                </c:pt>
                <c:pt idx="44">
                  <c:v>1.7245899246226788E-6</c:v>
                </c:pt>
                <c:pt idx="45">
                  <c:v>4.7809564567150962E-7</c:v>
                </c:pt>
                <c:pt idx="46">
                  <c:v>1.2912695236266925E-7</c:v>
                </c:pt>
                <c:pt idx="47">
                  <c:v>3.4039823672496851E-8</c:v>
                </c:pt>
                <c:pt idx="48">
                  <c:v>8.7728401782277151E-9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D60-4148-841F-FDE676884DAB}"/>
            </c:ext>
          </c:extLst>
        </c:ser>
        <c:ser>
          <c:idx val="5"/>
          <c:order val="5"/>
          <c:tx>
            <c:v>n=40</c:v>
          </c:tx>
          <c:spPr>
            <a:ln w="19050" cap="rnd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30.xlsx]Reatores CFSTR em série'!$N$15:$N$63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30.xlsx]Reatores CFSTR em série'!$T$15:$T$63</c:f>
              <c:numCache>
                <c:formatCode>General</c:formatCode>
                <c:ptCount val="49"/>
                <c:pt idx="0">
                  <c:v>0</c:v>
                </c:pt>
                <c:pt idx="1">
                  <c:v>1.0855170486419781E-23</c:v>
                </c:pt>
                <c:pt idx="2">
                  <c:v>1.0930211155564737E-13</c:v>
                </c:pt>
                <c:pt idx="3">
                  <c:v>1.4757395871686405E-8</c:v>
                </c:pt>
                <c:pt idx="4">
                  <c:v>2.0157771950883502E-5</c:v>
                </c:pt>
                <c:pt idx="5">
                  <c:v>2.2220565502659071E-3</c:v>
                </c:pt>
                <c:pt idx="6">
                  <c:v>4.9847774726458995E-2</c:v>
                </c:pt>
                <c:pt idx="7">
                  <c:v>0.37272853604807804</c:v>
                </c:pt>
                <c:pt idx="8">
                  <c:v>1.2470981876099017</c:v>
                </c:pt>
                <c:pt idx="9">
                  <c:v>2.2577252802789198</c:v>
                </c:pt>
                <c:pt idx="10">
                  <c:v>2.3286795833951182</c:v>
                </c:pt>
                <c:pt idx="11">
                  <c:v>2.3905779464085462</c:v>
                </c:pt>
                <c:pt idx="12">
                  <c:v>2.4428389898140321</c:v>
                </c:pt>
                <c:pt idx="13">
                  <c:v>2.4850111809347242</c:v>
                </c:pt>
                <c:pt idx="14">
                  <c:v>2.5167777754394658</c:v>
                </c:pt>
                <c:pt idx="15">
                  <c:v>2.5379587536013903</c:v>
                </c:pt>
                <c:pt idx="16">
                  <c:v>2.5485098403187987</c:v>
                </c:pt>
                <c:pt idx="17">
                  <c:v>2.5485187767361497</c:v>
                </c:pt>
                <c:pt idx="18">
                  <c:v>2.5381990792262581</c:v>
                </c:pt>
                <c:pt idx="19">
                  <c:v>2.5178815769436875</c:v>
                </c:pt>
                <c:pt idx="20">
                  <c:v>2.4880040611921248</c:v>
                </c:pt>
                <c:pt idx="21">
                  <c:v>2.4490994081396846</c:v>
                </c:pt>
                <c:pt idx="22">
                  <c:v>2.401782551202015</c:v>
                </c:pt>
                <c:pt idx="23">
                  <c:v>2.346736681426608</c:v>
                </c:pt>
                <c:pt idx="24">
                  <c:v>2.2846990445924438</c:v>
                </c:pt>
                <c:pt idx="25">
                  <c:v>2.2164466839441248</c:v>
                </c:pt>
                <c:pt idx="26">
                  <c:v>2.1427824491858445</c:v>
                </c:pt>
                <c:pt idx="27">
                  <c:v>2.0645215573717226</c:v>
                </c:pt>
                <c:pt idx="28">
                  <c:v>1.9824789514892789</c:v>
                </c:pt>
                <c:pt idx="29">
                  <c:v>1.8974576596479327</c:v>
                </c:pt>
                <c:pt idx="30">
                  <c:v>1.0345417953423159</c:v>
                </c:pt>
                <c:pt idx="31">
                  <c:v>0.42982557941410399</c:v>
                </c:pt>
                <c:pt idx="32">
                  <c:v>0.14168275111919951</c:v>
                </c:pt>
                <c:pt idx="33">
                  <c:v>3.8256458630924715E-2</c:v>
                </c:pt>
                <c:pt idx="34">
                  <c:v>8.6825453040462342E-3</c:v>
                </c:pt>
                <c:pt idx="35">
                  <c:v>1.691600249857062E-3</c:v>
                </c:pt>
                <c:pt idx="36">
                  <c:v>2.8789861677129444E-4</c:v>
                </c:pt>
                <c:pt idx="37">
                  <c:v>4.3433456125575755E-5</c:v>
                </c:pt>
                <c:pt idx="38">
                  <c:v>5.8806570785277234E-6</c:v>
                </c:pt>
                <c:pt idx="39">
                  <c:v>7.2215528020600872E-7</c:v>
                </c:pt>
                <c:pt idx="40">
                  <c:v>8.1167976805645192E-8</c:v>
                </c:pt>
                <c:pt idx="41">
                  <c:v>8.4160410645758006E-9</c:v>
                </c:pt>
                <c:pt idx="42">
                  <c:v>8.1055546884551955E-10</c:v>
                </c:pt>
                <c:pt idx="43">
                  <c:v>7.2950239857496413E-11</c:v>
                </c:pt>
                <c:pt idx="44">
                  <c:v>6.1680662425261241E-12</c:v>
                </c:pt>
                <c:pt idx="45">
                  <c:v>4.9226315738159375E-13</c:v>
                </c:pt>
                <c:pt idx="46">
                  <c:v>3.7238812676678567E-14</c:v>
                </c:pt>
                <c:pt idx="47">
                  <c:v>2.6802579543910793E-15</c:v>
                </c:pt>
                <c:pt idx="48">
                  <c:v>1.8416439979876251E-16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D60-4148-841F-FDE676884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669688"/>
        <c:axId val="684664440"/>
      </c:scatterChart>
      <c:valAx>
        <c:axId val="684669688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4664440"/>
        <c:crosses val="autoZero"/>
        <c:crossBetween val="midCat"/>
      </c:valAx>
      <c:valAx>
        <c:axId val="68466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E(teta)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4669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Pe=1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série'!$C$15:$C$63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0.117748435771378</c:v>
                </c:pt>
                <c:pt idx="2">
                  <c:v>0.28343331022931489</c:v>
                </c:pt>
                <c:pt idx="3">
                  <c:v>0.3423764870193915</c:v>
                </c:pt>
                <c:pt idx="4">
                  <c:v>0.35616826295145376</c:v>
                </c:pt>
                <c:pt idx="5">
                  <c:v>0.35207051853190258</c:v>
                </c:pt>
                <c:pt idx="6">
                  <c:v>0.3407005868702811</c:v>
                </c:pt>
                <c:pt idx="7">
                  <c:v>0.32650736856837898</c:v>
                </c:pt>
                <c:pt idx="8">
                  <c:v>0.31147830148552685</c:v>
                </c:pt>
                <c:pt idx="9">
                  <c:v>0.29653355490747785</c:v>
                </c:pt>
                <c:pt idx="10">
                  <c:v>0.29506272681333262</c:v>
                </c:pt>
                <c:pt idx="11">
                  <c:v>0.29359743960957546</c:v>
                </c:pt>
                <c:pt idx="12">
                  <c:v>0.29213792718215731</c:v>
                </c:pt>
                <c:pt idx="13">
                  <c:v>0.29068440421146313</c:v>
                </c:pt>
                <c:pt idx="14">
                  <c:v>0.28923706745156152</c:v>
                </c:pt>
                <c:pt idx="15">
                  <c:v>0.28779609692084263</c:v>
                </c:pt>
                <c:pt idx="16">
                  <c:v>0.28636165701068111</c:v>
                </c:pt>
                <c:pt idx="17">
                  <c:v>0.28493389751822135</c:v>
                </c:pt>
                <c:pt idx="18">
                  <c:v>0.28351295460888848</c:v>
                </c:pt>
                <c:pt idx="19">
                  <c:v>0.28209895171378019</c:v>
                </c:pt>
                <c:pt idx="20">
                  <c:v>0.2806920003666834</c:v>
                </c:pt>
                <c:pt idx="21">
                  <c:v>0.2792922009850845</c:v>
                </c:pt>
                <c:pt idx="22">
                  <c:v>0.27789964359919977</c:v>
                </c:pt>
                <c:pt idx="23">
                  <c:v>0.27651440853273784</c:v>
                </c:pt>
                <c:pt idx="24">
                  <c:v>0.27513656703881884</c:v>
                </c:pt>
                <c:pt idx="25">
                  <c:v>0.27376618189421259</c:v>
                </c:pt>
                <c:pt idx="26">
                  <c:v>0.27240330795481554</c:v>
                </c:pt>
                <c:pt idx="27">
                  <c:v>0.27104799267506452</c:v>
                </c:pt>
                <c:pt idx="28">
                  <c:v>0.26970027659378476</c:v>
                </c:pt>
                <c:pt idx="29">
                  <c:v>0.26836019378877884</c:v>
                </c:pt>
                <c:pt idx="30">
                  <c:v>0.25538284961359198</c:v>
                </c:pt>
                <c:pt idx="31">
                  <c:v>0.24317177277177704</c:v>
                </c:pt>
                <c:pt idx="32">
                  <c:v>0.23170160422021549</c:v>
                </c:pt>
                <c:pt idx="33">
                  <c:v>0.22093282173776327</c:v>
                </c:pt>
                <c:pt idx="34">
                  <c:v>0.21082029484079862</c:v>
                </c:pt>
                <c:pt idx="35">
                  <c:v>0.20131784005395811</c:v>
                </c:pt>
                <c:pt idx="36">
                  <c:v>0.19238059598018503</c:v>
                </c:pt>
                <c:pt idx="37">
                  <c:v>0.18396619382875123</c:v>
                </c:pt>
                <c:pt idx="38">
                  <c:v>0.1760352592659512</c:v>
                </c:pt>
                <c:pt idx="39">
                  <c:v>0.16855154542507567</c:v>
                </c:pt>
                <c:pt idx="40">
                  <c:v>0.16148186707299594</c:v>
                </c:pt>
                <c:pt idx="41">
                  <c:v>0.15479593302316016</c:v>
                </c:pt>
                <c:pt idx="42">
                  <c:v>0.14846613226082025</c:v>
                </c:pt>
                <c:pt idx="43">
                  <c:v>0.14246730518058143</c:v>
                </c:pt>
                <c:pt idx="44">
                  <c:v>0.13677651730468654</c:v>
                </c:pt>
                <c:pt idx="45">
                  <c:v>0.13137284463961227</c:v>
                </c:pt>
                <c:pt idx="46">
                  <c:v>0.12623717503514847</c:v>
                </c:pt>
                <c:pt idx="47">
                  <c:v>0.12135202714091774</c:v>
                </c:pt>
                <c:pt idx="48">
                  <c:v>0.11670138699146029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F8-4F8A-A14B-C95287DB9794}"/>
            </c:ext>
          </c:extLst>
        </c:ser>
        <c:ser>
          <c:idx val="1"/>
          <c:order val="1"/>
          <c:tx>
            <c:v>Pe=5</c:v>
          </c:tx>
          <c:spPr>
            <a:ln w="19050" cap="rnd">
              <a:solidFill>
                <a:srgbClr val="FF33CC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série'!$D$15:$D$63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7.9919884063949846E-5</c:v>
                </c:pt>
                <c:pt idx="2">
                  <c:v>2.5834112652400269E-2</c:v>
                </c:pt>
                <c:pt idx="3">
                  <c:v>0.14950003003072138</c:v>
                </c:pt>
                <c:pt idx="4">
                  <c:v>0.32379876402614066</c:v>
                </c:pt>
                <c:pt idx="5">
                  <c:v>0.47749345283610434</c:v>
                </c:pt>
                <c:pt idx="6">
                  <c:v>0.58350693495730177</c:v>
                </c:pt>
                <c:pt idx="7">
                  <c:v>0.64200753762111096</c:v>
                </c:pt>
                <c:pt idx="8">
                  <c:v>0.66251860061478274</c:v>
                </c:pt>
                <c:pt idx="9">
                  <c:v>0.65574253000206129</c:v>
                </c:pt>
                <c:pt idx="10">
                  <c:v>0.6539336046215245</c:v>
                </c:pt>
                <c:pt idx="11">
                  <c:v>0.65195269818863311</c:v>
                </c:pt>
                <c:pt idx="12">
                  <c:v>0.64980751165724293</c:v>
                </c:pt>
                <c:pt idx="13">
                  <c:v>0.64750552478598578</c:v>
                </c:pt>
                <c:pt idx="14">
                  <c:v>0.64505399838528199</c:v>
                </c:pt>
                <c:pt idx="15">
                  <c:v>0.6424599769444258</c:v>
                </c:pt>
                <c:pt idx="16">
                  <c:v>0.63973029158727779</c:v>
                </c:pt>
                <c:pt idx="17">
                  <c:v>0.63687156331009587</c:v>
                </c:pt>
                <c:pt idx="18">
                  <c:v>0.6338902064595906</c:v>
                </c:pt>
                <c:pt idx="19">
                  <c:v>0.63079243241344318</c:v>
                </c:pt>
                <c:pt idx="20">
                  <c:v>0.62758425342931157</c:v>
                </c:pt>
                <c:pt idx="21">
                  <c:v>0.62427148663178733</c:v>
                </c:pt>
                <c:pt idx="22">
                  <c:v>0.62085975810991423</c:v>
                </c:pt>
                <c:pt idx="23">
                  <c:v>0.61735450710072015</c:v>
                </c:pt>
                <c:pt idx="24">
                  <c:v>0.61376099023681552</c:v>
                </c:pt>
                <c:pt idx="25">
                  <c:v>0.61008428583846264</c:v>
                </c:pt>
                <c:pt idx="26">
                  <c:v>0.60632929823266568</c:v>
                </c:pt>
                <c:pt idx="27">
                  <c:v>0.60250076208377001</c:v>
                </c:pt>
                <c:pt idx="28">
                  <c:v>0.5986032467218213</c:v>
                </c:pt>
                <c:pt idx="29">
                  <c:v>0.5946411604565367</c:v>
                </c:pt>
                <c:pt idx="30">
                  <c:v>0.55233205434440824</c:v>
                </c:pt>
                <c:pt idx="31">
                  <c:v>0.50737798808099099</c:v>
                </c:pt>
                <c:pt idx="32">
                  <c:v>0.46214726561917502</c:v>
                </c:pt>
                <c:pt idx="33">
                  <c:v>0.41817958557467411</c:v>
                </c:pt>
                <c:pt idx="34">
                  <c:v>0.37642734113620496</c:v>
                </c:pt>
                <c:pt idx="35">
                  <c:v>0.33743355438398087</c:v>
                </c:pt>
                <c:pt idx="36">
                  <c:v>0.30146052572587401</c:v>
                </c:pt>
                <c:pt idx="37">
                  <c:v>0.2685817074027248</c:v>
                </c:pt>
                <c:pt idx="38">
                  <c:v>0.23874672641805192</c:v>
                </c:pt>
                <c:pt idx="39">
                  <c:v>0.21182703957138502</c:v>
                </c:pt>
                <c:pt idx="40">
                  <c:v>0.18764771711349326</c:v>
                </c:pt>
                <c:pt idx="41">
                  <c:v>0.16600933735011345</c:v>
                </c:pt>
                <c:pt idx="42">
                  <c:v>0.1467028564307834</c:v>
                </c:pt>
                <c:pt idx="43">
                  <c:v>0.12951950561045603</c:v>
                </c:pt>
                <c:pt idx="44">
                  <c:v>0.11425718371190013</c:v>
                </c:pt>
                <c:pt idx="45">
                  <c:v>0.1007243934019617</c:v>
                </c:pt>
                <c:pt idx="46">
                  <c:v>8.874246986725022E-2</c:v>
                </c:pt>
                <c:pt idx="47">
                  <c:v>7.8146635721675406E-2</c:v>
                </c:pt>
                <c:pt idx="48">
                  <c:v>6.8786262167845197E-2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F8-4F8A-A14B-C95287DB9794}"/>
            </c:ext>
          </c:extLst>
        </c:ser>
        <c:ser>
          <c:idx val="2"/>
          <c:order val="2"/>
          <c:tx>
            <c:v>Pe=10</c:v>
          </c:tx>
          <c:spPr>
            <a:ln w="1905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série'!$E$15:$E$63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4.5283315162940947E-9</c:v>
                </c:pt>
                <c:pt idx="2">
                  <c:v>6.6916099653046787E-4</c:v>
                </c:pt>
                <c:pt idx="3">
                  <c:v>2.7445535603089356E-2</c:v>
                </c:pt>
                <c:pt idx="4">
                  <c:v>0.14866505380173628</c:v>
                </c:pt>
                <c:pt idx="5">
                  <c:v>0.36145011541911748</c:v>
                </c:pt>
                <c:pt idx="6">
                  <c:v>0.59128408885043282</c:v>
                </c:pt>
                <c:pt idx="7">
                  <c:v>0.77313938480697941</c:v>
                </c:pt>
                <c:pt idx="8">
                  <c:v>0.88017629632975636</c:v>
                </c:pt>
                <c:pt idx="9">
                  <c:v>0.91456901142217051</c:v>
                </c:pt>
                <c:pt idx="10">
                  <c:v>0.91456911424875997</c:v>
                </c:pt>
                <c:pt idx="11">
                  <c:v>0.91401771089247996</c:v>
                </c:pt>
                <c:pt idx="12">
                  <c:v>0.91293414887224378</c:v>
                </c:pt>
                <c:pt idx="13">
                  <c:v>0.91133784776808768</c:v>
                </c:pt>
                <c:pt idx="14">
                  <c:v>0.90924824010017258</c:v>
                </c:pt>
                <c:pt idx="15">
                  <c:v>0.90668471718369259</c:v>
                </c:pt>
                <c:pt idx="16">
                  <c:v>0.90366657970837694</c:v>
                </c:pt>
                <c:pt idx="17">
                  <c:v>0.90021299279328804</c:v>
                </c:pt>
                <c:pt idx="18">
                  <c:v>0.89634294527116953</c:v>
                </c:pt>
                <c:pt idx="19">
                  <c:v>0.89207521296140546</c:v>
                </c:pt>
                <c:pt idx="20">
                  <c:v>0.88742832569649122</c:v>
                </c:pt>
                <c:pt idx="21">
                  <c:v>0.88242053787358532</c:v>
                </c:pt>
                <c:pt idx="22">
                  <c:v>0.87706980231002141</c:v>
                </c:pt>
                <c:pt idx="23">
                  <c:v>0.87139374718947149</c:v>
                </c:pt>
                <c:pt idx="24">
                  <c:v>0.86540965589361196</c:v>
                </c:pt>
                <c:pt idx="25">
                  <c:v>0.85913444952255713</c:v>
                </c:pt>
                <c:pt idx="26">
                  <c:v>0.85258467191587517</c:v>
                </c:pt>
                <c:pt idx="27">
                  <c:v>0.84577647699461567</c:v>
                </c:pt>
                <c:pt idx="28">
                  <c:v>0.83872561825337666</c:v>
                </c:pt>
                <c:pt idx="29">
                  <c:v>0.83144744023996364</c:v>
                </c:pt>
                <c:pt idx="30">
                  <c:v>0.74923773529873616</c:v>
                </c:pt>
                <c:pt idx="31">
                  <c:v>0.65805689435870018</c:v>
                </c:pt>
                <c:pt idx="32">
                  <c:v>0.5665696633865932</c:v>
                </c:pt>
                <c:pt idx="33">
                  <c:v>0.48017529145532556</c:v>
                </c:pt>
                <c:pt idx="34">
                  <c:v>0.40183784390277438</c:v>
                </c:pt>
                <c:pt idx="35">
                  <c:v>0.3328354047199803</c:v>
                </c:pt>
                <c:pt idx="36">
                  <c:v>0.27335415544575381</c:v>
                </c:pt>
                <c:pt idx="37">
                  <c:v>0.22292469675475574</c:v>
                </c:pt>
                <c:pt idx="38">
                  <c:v>0.18072505770955843</c:v>
                </c:pt>
                <c:pt idx="39">
                  <c:v>0.14578101312988759</c:v>
                </c:pt>
                <c:pt idx="40">
                  <c:v>0.11709178705086232</c:v>
                </c:pt>
                <c:pt idx="41">
                  <c:v>9.3703858274168092E-2</c:v>
                </c:pt>
                <c:pt idx="42">
                  <c:v>7.4750015015360396E-2</c:v>
                </c:pt>
                <c:pt idx="43">
                  <c:v>5.9466021520694301E-2</c:v>
                </c:pt>
                <c:pt idx="44">
                  <c:v>4.7193504398087338E-2</c:v>
                </c:pt>
                <c:pt idx="45">
                  <c:v>3.7374873087679401E-2</c:v>
                </c:pt>
                <c:pt idx="46">
                  <c:v>2.9544086253561936E-2</c:v>
                </c:pt>
                <c:pt idx="47">
                  <c:v>2.3315680439902627E-2</c:v>
                </c:pt>
                <c:pt idx="48">
                  <c:v>1.8373528694058408E-2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8F8-4F8A-A14B-C95287DB9794}"/>
            </c:ext>
          </c:extLst>
        </c:ser>
        <c:ser>
          <c:idx val="3"/>
          <c:order val="3"/>
          <c:tx>
            <c:v>Pe=50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série'!$F$15:$F$63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6.7231094545030875E-44</c:v>
                </c:pt>
                <c:pt idx="2">
                  <c:v>1.894925763512355E-17</c:v>
                </c:pt>
                <c:pt idx="3">
                  <c:v>4.9485752069432064E-9</c:v>
                </c:pt>
                <c:pt idx="4">
                  <c:v>4.1024524631674948E-5</c:v>
                </c:pt>
                <c:pt idx="5">
                  <c:v>5.4457908816136777E-3</c:v>
                </c:pt>
                <c:pt idx="6">
                  <c:v>9.1867643470292332E-2</c:v>
                </c:pt>
                <c:pt idx="7">
                  <c:v>0.47792987634969292</c:v>
                </c:pt>
                <c:pt idx="8">
                  <c:v>1.1937336320902605</c:v>
                </c:pt>
                <c:pt idx="9">
                  <c:v>1.829980835993358</c:v>
                </c:pt>
                <c:pt idx="10">
                  <c:v>1.8708740520810208</c:v>
                </c:pt>
                <c:pt idx="11">
                  <c:v>1.906460551374392</c:v>
                </c:pt>
                <c:pt idx="12">
                  <c:v>1.9366104555225796</c:v>
                </c:pt>
                <c:pt idx="13">
                  <c:v>1.9612450225344507</c:v>
                </c:pt>
                <c:pt idx="14">
                  <c:v>1.980335027251525</c:v>
                </c:pt>
                <c:pt idx="15">
                  <c:v>1.993898544094177</c:v>
                </c:pt>
                <c:pt idx="16">
                  <c:v>2.0019982190790309</c:v>
                </c:pt>
                <c:pt idx="17">
                  <c:v>2.0047381196082976</c:v>
                </c:pt>
                <c:pt idx="18">
                  <c:v>2.0022602498766897</c:v>
                </c:pt>
                <c:pt idx="19">
                  <c:v>1.994740817224304</c:v>
                </c:pt>
                <c:pt idx="20">
                  <c:v>1.9823863306894165</c:v>
                </c:pt>
                <c:pt idx="21">
                  <c:v>1.9654296076868738</c:v>
                </c:pt>
                <c:pt idx="22">
                  <c:v>1.9441257584485088</c:v>
                </c:pt>
                <c:pt idx="23">
                  <c:v>1.9187482108871772</c:v>
                </c:pt>
                <c:pt idx="24">
                  <c:v>1.8895848311383732</c:v>
                </c:pt>
                <c:pt idx="25">
                  <c:v>1.8569341874195027</c:v>
                </c:pt>
                <c:pt idx="26">
                  <c:v>1.8211019972250397</c:v>
                </c:pt>
                <c:pt idx="27">
                  <c:v>1.7823977904148609</c:v>
                </c:pt>
                <c:pt idx="28">
                  <c:v>1.7411318135930169</c:v>
                </c:pt>
                <c:pt idx="29">
                  <c:v>1.6976121944267584</c:v>
                </c:pt>
                <c:pt idx="30">
                  <c:v>1.200438228638314</c:v>
                </c:pt>
                <c:pt idx="31">
                  <c:v>0.73634787041650984</c:v>
                </c:pt>
                <c:pt idx="32">
                  <c:v>0.40401898031035127</c:v>
                </c:pt>
                <c:pt idx="33">
                  <c:v>0.20279660223642487</c:v>
                </c:pt>
                <c:pt idx="34">
                  <c:v>9.4705075098656652E-2</c:v>
                </c:pt>
                <c:pt idx="35">
                  <c:v>4.167969595630585E-2</c:v>
                </c:pt>
                <c:pt idx="36">
                  <c:v>1.7460333094561475E-2</c:v>
                </c:pt>
                <c:pt idx="37">
                  <c:v>7.0174162392316443E-3</c:v>
                </c:pt>
                <c:pt idx="38">
                  <c:v>2.7228954408068167E-3</c:v>
                </c:pt>
                <c:pt idx="39">
                  <c:v>1.0252328730036282E-3</c:v>
                </c:pt>
                <c:pt idx="40">
                  <c:v>3.76146171444947E-4</c:v>
                </c:pt>
                <c:pt idx="41">
                  <c:v>1.3493423526037988E-4</c:v>
                </c:pt>
                <c:pt idx="42">
                  <c:v>4.7463309532987467E-5</c:v>
                </c:pt>
                <c:pt idx="43">
                  <c:v>1.6409809852669743E-5</c:v>
                </c:pt>
                <c:pt idx="44">
                  <c:v>5.5877497307479077E-6</c:v>
                </c:pt>
                <c:pt idx="45">
                  <c:v>1.8771772158392538E-6</c:v>
                </c:pt>
                <c:pt idx="46">
                  <c:v>6.2308599302123662E-7</c:v>
                </c:pt>
                <c:pt idx="47">
                  <c:v>2.046046880678591E-7</c:v>
                </c:pt>
                <c:pt idx="48">
                  <c:v>6.654025824750015E-8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8F8-4F8A-A14B-C95287DB9794}"/>
            </c:ext>
          </c:extLst>
        </c:ser>
        <c:ser>
          <c:idx val="4"/>
          <c:order val="4"/>
          <c:tx>
            <c:v>Pe=100</c:v>
          </c:tx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série'!$G$15:$G$63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1.0133719686522515E-87</c:v>
                </c:pt>
                <c:pt idx="2">
                  <c:v>1.1384865970837723E-34</c:v>
                </c:pt>
                <c:pt idx="3">
                  <c:v>9.5093208406779797E-18</c:v>
                </c:pt>
                <c:pt idx="4">
                  <c:v>7.5465009981292587E-10</c:v>
                </c:pt>
                <c:pt idx="5">
                  <c:v>1.4867414387967505E-5</c:v>
                </c:pt>
                <c:pt idx="6">
                  <c:v>4.634781887521389E-3</c:v>
                </c:pt>
                <c:pt idx="7">
                  <c:v>0.1354895821238925</c:v>
                </c:pt>
                <c:pt idx="8">
                  <c:v>0.90362528854779312</c:v>
                </c:pt>
                <c:pt idx="9">
                  <c:v>2.252386219085206</c:v>
                </c:pt>
                <c:pt idx="10">
                  <c:v>2.3672183721660405</c:v>
                </c:pt>
                <c:pt idx="11">
                  <c:v>2.4715994137124389</c:v>
                </c:pt>
                <c:pt idx="12">
                  <c:v>2.5642156241723084</c:v>
                </c:pt>
                <c:pt idx="13">
                  <c:v>2.643967783114999</c:v>
                </c:pt>
                <c:pt idx="14">
                  <c:v>2.7099898500436064</c:v>
                </c:pt>
                <c:pt idx="15">
                  <c:v>2.7616602717220413</c:v>
                </c:pt>
                <c:pt idx="16">
                  <c:v>2.798606020684713</c:v>
                </c:pt>
                <c:pt idx="17">
                  <c:v>2.8206997374848251</c:v>
                </c:pt>
                <c:pt idx="18">
                  <c:v>2.8280505746249558</c:v>
                </c:pt>
                <c:pt idx="19">
                  <c:v>2.8209895171378019</c:v>
                </c:pt>
                <c:pt idx="20">
                  <c:v>2.8000500808871536</c:v>
                </c:pt>
                <c:pt idx="21">
                  <c:v>2.7659453652473536</c:v>
                </c:pt>
                <c:pt idx="22">
                  <c:v>2.7195424648014668</c:v>
                </c:pt>
                <c:pt idx="23">
                  <c:v>2.6618352299418224</c:v>
                </c:pt>
                <c:pt idx="24">
                  <c:v>2.5939163150212172</c:v>
                </c:pt>
                <c:pt idx="25">
                  <c:v>2.5169493720890275</c:v>
                </c:pt>
                <c:pt idx="26">
                  <c:v>2.432142145687878</c:v>
                </c:pt>
                <c:pt idx="27">
                  <c:v>2.3407211070150491</c:v>
                </c:pt>
                <c:pt idx="28">
                  <c:v>2.2439081408430384</c:v>
                </c:pt>
                <c:pt idx="29">
                  <c:v>2.1428996720974922</c:v>
                </c:pt>
                <c:pt idx="30">
                  <c:v>1.1191770117608959</c:v>
                </c:pt>
                <c:pt idx="31">
                  <c:v>0.43829475119522721</c:v>
                </c:pt>
                <c:pt idx="32">
                  <c:v>0.13692920213698398</c:v>
                </c:pt>
                <c:pt idx="33">
                  <c:v>3.5710464685065328E-2</c:v>
                </c:pt>
                <c:pt idx="34">
                  <c:v>8.0433139440499023E-3</c:v>
                </c:pt>
                <c:pt idx="35">
                  <c:v>1.6058392490339158E-3</c:v>
                </c:pt>
                <c:pt idx="36">
                  <c:v>2.8998118820793402E-4</c:v>
                </c:pt>
                <c:pt idx="37">
                  <c:v>4.8123787334178282E-5</c:v>
                </c:pt>
                <c:pt idx="38">
                  <c:v>7.4337071939836321E-6</c:v>
                </c:pt>
                <c:pt idx="39">
                  <c:v>1.0798991928665768E-6</c:v>
                </c:pt>
                <c:pt idx="40">
                  <c:v>1.4878294652310209E-7</c:v>
                </c:pt>
                <c:pt idx="41">
                  <c:v>1.9576576481573443E-8</c:v>
                </c:pt>
                <c:pt idx="42">
                  <c:v>2.4742876034715238E-9</c:v>
                </c:pt>
                <c:pt idx="43">
                  <c:v>3.0186003992516177E-10</c:v>
                </c:pt>
                <c:pt idx="44">
                  <c:v>3.5693496239856325E-11</c:v>
                </c:pt>
                <c:pt idx="45">
                  <c:v>4.105073657757049E-12</c:v>
                </c:pt>
                <c:pt idx="46">
                  <c:v>4.6057834602907353E-13</c:v>
                </c:pt>
                <c:pt idx="47">
                  <c:v>5.0542728489984498E-14</c:v>
                </c:pt>
                <c:pt idx="48">
                  <c:v>5.4369847496884388E-15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8F8-4F8A-A14B-C95287DB9794}"/>
            </c:ext>
          </c:extLst>
        </c:ser>
        <c:ser>
          <c:idx val="5"/>
          <c:order val="5"/>
          <c:tx>
            <c:v>Pe=250</c:v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4 - Figura 40.xlsx]Reatores CFSTR em série'!$B$15:$B$63</c:f>
              <c:numCache>
                <c:formatCode>General</c:formatCode>
                <c:ptCount val="4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0.90999999999999992</c:v>
                </c:pt>
                <c:pt idx="11">
                  <c:v>0.91999999999999993</c:v>
                </c:pt>
                <c:pt idx="12">
                  <c:v>0.92999999999999994</c:v>
                </c:pt>
                <c:pt idx="13">
                  <c:v>0.94</c:v>
                </c:pt>
                <c:pt idx="14">
                  <c:v>0.95</c:v>
                </c:pt>
                <c:pt idx="15">
                  <c:v>0.96</c:v>
                </c:pt>
                <c:pt idx="16">
                  <c:v>0.97</c:v>
                </c:pt>
                <c:pt idx="17">
                  <c:v>0.98</c:v>
                </c:pt>
                <c:pt idx="18">
                  <c:v>0.99</c:v>
                </c:pt>
                <c:pt idx="19">
                  <c:v>1</c:v>
                </c:pt>
                <c:pt idx="20">
                  <c:v>1.01</c:v>
                </c:pt>
                <c:pt idx="21">
                  <c:v>1.02</c:v>
                </c:pt>
                <c:pt idx="22">
                  <c:v>1.03</c:v>
                </c:pt>
                <c:pt idx="23">
                  <c:v>1.04</c:v>
                </c:pt>
                <c:pt idx="24">
                  <c:v>1.05</c:v>
                </c:pt>
                <c:pt idx="25">
                  <c:v>1.06</c:v>
                </c:pt>
                <c:pt idx="26">
                  <c:v>1.07</c:v>
                </c:pt>
                <c:pt idx="27">
                  <c:v>1.08</c:v>
                </c:pt>
                <c:pt idx="28">
                  <c:v>1.0900000000000001</c:v>
                </c:pt>
                <c:pt idx="29">
                  <c:v>1.1000000000000001</c:v>
                </c:pt>
                <c:pt idx="30">
                  <c:v>1.2000000000000002</c:v>
                </c:pt>
                <c:pt idx="31">
                  <c:v>1.3000000000000003</c:v>
                </c:pt>
                <c:pt idx="32">
                  <c:v>1.4000000000000004</c:v>
                </c:pt>
                <c:pt idx="33">
                  <c:v>1.5000000000000004</c:v>
                </c:pt>
                <c:pt idx="34">
                  <c:v>1.6000000000000005</c:v>
                </c:pt>
                <c:pt idx="35">
                  <c:v>1.7000000000000006</c:v>
                </c:pt>
                <c:pt idx="36">
                  <c:v>1.8000000000000007</c:v>
                </c:pt>
                <c:pt idx="37">
                  <c:v>1.9000000000000008</c:v>
                </c:pt>
                <c:pt idx="38">
                  <c:v>2.0000000000000009</c:v>
                </c:pt>
                <c:pt idx="39">
                  <c:v>2.100000000000001</c:v>
                </c:pt>
                <c:pt idx="40">
                  <c:v>2.2000000000000011</c:v>
                </c:pt>
                <c:pt idx="41">
                  <c:v>2.3000000000000012</c:v>
                </c:pt>
                <c:pt idx="42">
                  <c:v>2.4000000000000012</c:v>
                </c:pt>
                <c:pt idx="43">
                  <c:v>2.5000000000000013</c:v>
                </c:pt>
                <c:pt idx="44">
                  <c:v>2.6000000000000014</c:v>
                </c:pt>
                <c:pt idx="45">
                  <c:v>2.7000000000000015</c:v>
                </c:pt>
                <c:pt idx="46">
                  <c:v>2.8000000000000016</c:v>
                </c:pt>
                <c:pt idx="47">
                  <c:v>2.9000000000000017</c:v>
                </c:pt>
                <c:pt idx="48">
                  <c:v>3.0000000000000018</c:v>
                </c:pt>
              </c:numCache>
            </c:numRef>
          </c:xVal>
          <c:yVal>
            <c:numRef>
              <c:f>'[Capítulo 4 - Figura 40.xlsx]Reatores CFSTR em série'!$H$15:$H$63</c:f>
              <c:numCache>
                <c:formatCode>0.000</c:formatCode>
                <c:ptCount val="49"/>
                <c:pt idx="0" formatCode="General">
                  <c:v>0</c:v>
                </c:pt>
                <c:pt idx="1">
                  <c:v>1.9399476615595811E-219</c:v>
                </c:pt>
                <c:pt idx="2">
                  <c:v>1.3802574443483185E-86</c:v>
                </c:pt>
                <c:pt idx="3">
                  <c:v>3.7720938399920232E-44</c:v>
                </c:pt>
                <c:pt idx="4">
                  <c:v>2.6258920837389172E-24</c:v>
                </c:pt>
                <c:pt idx="5">
                  <c:v>1.6911569510679333E-13</c:v>
                </c:pt>
                <c:pt idx="6">
                  <c:v>3.3270129123750553E-7</c:v>
                </c:pt>
                <c:pt idx="7">
                  <c:v>1.7256633843246167E-3</c:v>
                </c:pt>
                <c:pt idx="8">
                  <c:v>0.2191069872057137</c:v>
                </c:pt>
                <c:pt idx="9">
                  <c:v>2.3477769350042799</c:v>
                </c:pt>
                <c:pt idx="10">
                  <c:v>2.6806779805801484</c:v>
                </c:pt>
                <c:pt idx="11">
                  <c:v>3.0106056697790593</c:v>
                </c:pt>
                <c:pt idx="12">
                  <c:v>3.3274869622224155</c:v>
                </c:pt>
                <c:pt idx="13">
                  <c:v>3.6212131053383696</c:v>
                </c:pt>
                <c:pt idx="14">
                  <c:v>3.8822156905996446</c:v>
                </c:pt>
                <c:pt idx="15">
                  <c:v>4.1020112923457823</c:v>
                </c:pt>
                <c:pt idx="16">
                  <c:v>4.2736702226109431</c:v>
                </c:pt>
                <c:pt idx="17">
                  <c:v>4.392173607379438</c:v>
                </c:pt>
                <c:pt idx="18">
                  <c:v>4.4546349617049996</c:v>
                </c:pt>
                <c:pt idx="19">
                  <c:v>4.4603760648070274</c:v>
                </c:pt>
                <c:pt idx="20">
                  <c:v>4.410860511297642</c:v>
                </c:pt>
                <c:pt idx="21">
                  <c:v>4.3095003286673483</c:v>
                </c:pt>
                <c:pt idx="22">
                  <c:v>4.1613603595920639</c:v>
                </c:pt>
                <c:pt idx="23">
                  <c:v>3.9727910351425622</c:v>
                </c:pt>
                <c:pt idx="24">
                  <c:v>3.7510225246229081</c:v>
                </c:pt>
                <c:pt idx="25">
                  <c:v>3.5037522894858926</c:v>
                </c:pt>
                <c:pt idx="26">
                  <c:v>3.2387543772986858</c:v>
                </c:pt>
                <c:pt idx="27">
                  <c:v>2.9635331580655477</c:v>
                </c:pt>
                <c:pt idx="28">
                  <c:v>2.6850374951456404</c:v>
                </c:pt>
                <c:pt idx="29">
                  <c:v>2.4094443815715678</c:v>
                </c:pt>
                <c:pt idx="30">
                  <c:v>0.50699150559106199</c:v>
                </c:pt>
                <c:pt idx="31">
                  <c:v>5.1670300176029749E-2</c:v>
                </c:pt>
                <c:pt idx="32">
                  <c:v>2.9799159629136317E-3</c:v>
                </c:pt>
                <c:pt idx="33">
                  <c:v>1.0899962252876075E-4</c:v>
                </c:pt>
                <c:pt idx="34">
                  <c:v>2.754516216757438E-6</c:v>
                </c:pt>
                <c:pt idx="35">
                  <c:v>5.1340448485614933E-8</c:v>
                </c:pt>
                <c:pt idx="36">
                  <c:v>7.4258596607160931E-10</c:v>
                </c:pt>
                <c:pt idx="37">
                  <c:v>8.6762587196889404E-12</c:v>
                </c:pt>
                <c:pt idx="38">
                  <c:v>8.4557847553393041E-14</c:v>
                </c:pt>
                <c:pt idx="39">
                  <c:v>7.0548910030052644E-16</c:v>
                </c:pt>
                <c:pt idx="40">
                  <c:v>5.147160310391559E-18</c:v>
                </c:pt>
                <c:pt idx="41">
                  <c:v>3.3419930042073788E-20</c:v>
                </c:pt>
                <c:pt idx="42">
                  <c:v>1.9595289103010687E-22</c:v>
                </c:pt>
                <c:pt idx="43">
                  <c:v>1.0503568334954923E-24</c:v>
                </c:pt>
                <c:pt idx="44">
                  <c:v>5.2008045345614372E-27</c:v>
                </c:pt>
                <c:pt idx="45">
                  <c:v>2.3998992183420209E-29</c:v>
                </c:pt>
                <c:pt idx="46">
                  <c:v>1.039908454476355E-31</c:v>
                </c:pt>
                <c:pt idx="47">
                  <c:v>4.2590525835139106E-34</c:v>
                </c:pt>
                <c:pt idx="48">
                  <c:v>1.6580744381542699E-36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8F8-4F8A-A14B-C95287DB9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669688"/>
        <c:axId val="684664440"/>
      </c:scatterChart>
      <c:valAx>
        <c:axId val="684669688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4664440"/>
        <c:crosses val="autoZero"/>
        <c:crossBetween val="midCat"/>
      </c:valAx>
      <c:valAx>
        <c:axId val="68466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E(teta)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846696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463B-FCDD-44C7-95EA-99FC39D63DEB}" type="datetimeFigureOut">
              <a:rPr lang="pt-BR" smtClean="0"/>
              <a:t>12/07/2021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663-DD5B-423E-85AE-A74D214EDB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6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3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7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59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171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031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139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65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59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166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28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20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61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232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7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22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286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941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425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38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486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133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5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971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304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006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33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63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787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3288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0793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077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231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963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971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258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34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.wmf"/><Relationship Id="rId12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6" Type="http://schemas.openxmlformats.org/officeDocument/2006/relationships/image" Target="NULL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image" Target="../media/image630.png"/><Relationship Id="rId1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wmf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6.png"/><Relationship Id="rId9" Type="http://schemas.openxmlformats.org/officeDocument/2006/relationships/image" Target="NUL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B623FE-0796-41A7-9913-3C6CC2AC768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2553" y="1700808"/>
            <a:ext cx="7488832" cy="2880742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PHD 5745 – PROCESSOS FÍSICO-QUÍMICOS EM ENGENHARIA SANITÁRIA E AMBIENTAL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82163C32-2DED-4AC8-89B2-D2729C69B5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3648" y="2158000"/>
            <a:ext cx="7408305" cy="1158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Indução de correntes de escoamento devido a ação do vento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DCE70C50-425A-42FD-ADD0-183989DCADCC}"/>
              </a:ext>
            </a:extLst>
          </p:cNvPr>
          <p:cNvGrpSpPr/>
          <p:nvPr/>
        </p:nvGrpSpPr>
        <p:grpSpPr>
          <a:xfrm>
            <a:off x="251520" y="3482316"/>
            <a:ext cx="5220359" cy="2189444"/>
            <a:chOff x="434716" y="3742528"/>
            <a:chExt cx="5220359" cy="2189444"/>
          </a:xfrm>
        </p:grpSpPr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EA72E53B-CC8B-40EC-B9FA-8FB2AA6EEEFD}"/>
                </a:ext>
              </a:extLst>
            </p:cNvPr>
            <p:cNvGrpSpPr/>
            <p:nvPr/>
          </p:nvGrpSpPr>
          <p:grpSpPr>
            <a:xfrm>
              <a:off x="434716" y="3742528"/>
              <a:ext cx="5220359" cy="2189444"/>
              <a:chOff x="434716" y="3742528"/>
              <a:chExt cx="5220359" cy="2189444"/>
            </a:xfrm>
          </p:grpSpPr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5956A835-F7EF-4F2E-A9EA-42006E3D02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063" y="5241726"/>
                <a:ext cx="412930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>
                <a:extLst>
                  <a:ext uri="{FF2B5EF4-FFF2-40B4-BE49-F238E27FC236}">
                    <a16:creationId xmlns:a16="http://schemas.microsoft.com/office/drawing/2014/main" id="{28007F9B-15B9-4D81-A3DE-03BD545F90F8}"/>
                  </a:ext>
                </a:extLst>
              </p:cNvPr>
              <p:cNvCxnSpPr/>
              <p:nvPr/>
            </p:nvCxnSpPr>
            <p:spPr>
              <a:xfrm>
                <a:off x="5095781" y="4100958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>
                <a:extLst>
                  <a:ext uri="{FF2B5EF4-FFF2-40B4-BE49-F238E27FC236}">
                    <a16:creationId xmlns:a16="http://schemas.microsoft.com/office/drawing/2014/main" id="{D727FD7F-4A9E-4A8C-8D37-7DA4CB7DC5AB}"/>
                  </a:ext>
                </a:extLst>
              </p:cNvPr>
              <p:cNvCxnSpPr/>
              <p:nvPr/>
            </p:nvCxnSpPr>
            <p:spPr>
              <a:xfrm>
                <a:off x="975062" y="4334232"/>
                <a:ext cx="41207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Agrupar 68">
                <a:extLst>
                  <a:ext uri="{FF2B5EF4-FFF2-40B4-BE49-F238E27FC236}">
                    <a16:creationId xmlns:a16="http://schemas.microsoft.com/office/drawing/2014/main" id="{6F32A7D6-8B5C-4220-A8A2-4C626DD442B7}"/>
                  </a:ext>
                </a:extLst>
              </p:cNvPr>
              <p:cNvGrpSpPr/>
              <p:nvPr/>
            </p:nvGrpSpPr>
            <p:grpSpPr>
              <a:xfrm>
                <a:off x="434716" y="4100958"/>
                <a:ext cx="540348" cy="1156653"/>
                <a:chOff x="4998127" y="1635509"/>
                <a:chExt cx="540348" cy="1156653"/>
              </a:xfrm>
            </p:grpSpPr>
            <p:cxnSp>
              <p:nvCxnSpPr>
                <p:cNvPr id="94" name="Conector reto 93">
                  <a:extLst>
                    <a:ext uri="{FF2B5EF4-FFF2-40B4-BE49-F238E27FC236}">
                      <a16:creationId xmlns:a16="http://schemas.microsoft.com/office/drawing/2014/main" id="{374B3FAA-33CE-4571-85BB-C44C52DC3AED}"/>
                    </a:ext>
                  </a:extLst>
                </p:cNvPr>
                <p:cNvCxnSpPr/>
                <p:nvPr/>
              </p:nvCxnSpPr>
              <p:spPr>
                <a:xfrm>
                  <a:off x="5538473" y="1635509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de Seta Reta 94">
                  <a:extLst>
                    <a:ext uri="{FF2B5EF4-FFF2-40B4-BE49-F238E27FC236}">
                      <a16:creationId xmlns:a16="http://schemas.microsoft.com/office/drawing/2014/main" id="{A6B0BEC4-9D39-4015-93AC-6F8B2E433D32}"/>
                    </a:ext>
                  </a:extLst>
                </p:cNvPr>
                <p:cNvCxnSpPr/>
                <p:nvPr/>
              </p:nvCxnSpPr>
              <p:spPr>
                <a:xfrm>
                  <a:off x="4998127" y="1879649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de Seta Reta 95">
                  <a:extLst>
                    <a:ext uri="{FF2B5EF4-FFF2-40B4-BE49-F238E27FC236}">
                      <a16:creationId xmlns:a16="http://schemas.microsoft.com/office/drawing/2014/main" id="{3908B6F8-EAB9-4262-8958-60E5A751D918}"/>
                    </a:ext>
                  </a:extLst>
                </p:cNvPr>
                <p:cNvCxnSpPr/>
                <p:nvPr/>
              </p:nvCxnSpPr>
              <p:spPr>
                <a:xfrm>
                  <a:off x="4998127" y="2054533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ector de Seta Reta 96">
                  <a:extLst>
                    <a:ext uri="{FF2B5EF4-FFF2-40B4-BE49-F238E27FC236}">
                      <a16:creationId xmlns:a16="http://schemas.microsoft.com/office/drawing/2014/main" id="{36703A71-232F-456C-A491-FFF51B96EC63}"/>
                    </a:ext>
                  </a:extLst>
                </p:cNvPr>
                <p:cNvCxnSpPr/>
                <p:nvPr/>
              </p:nvCxnSpPr>
              <p:spPr>
                <a:xfrm>
                  <a:off x="4998130" y="222941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ector de Seta Reta 97">
                  <a:extLst>
                    <a:ext uri="{FF2B5EF4-FFF2-40B4-BE49-F238E27FC236}">
                      <a16:creationId xmlns:a16="http://schemas.microsoft.com/office/drawing/2014/main" id="{D7339B7D-61CF-4483-9A79-765883C46788}"/>
                    </a:ext>
                  </a:extLst>
                </p:cNvPr>
                <p:cNvCxnSpPr/>
                <p:nvPr/>
              </p:nvCxnSpPr>
              <p:spPr>
                <a:xfrm>
                  <a:off x="4998130" y="2404301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ector de Seta Reta 98">
                  <a:extLst>
                    <a:ext uri="{FF2B5EF4-FFF2-40B4-BE49-F238E27FC236}">
                      <a16:creationId xmlns:a16="http://schemas.microsoft.com/office/drawing/2014/main" id="{B9D54E62-041F-4855-A9FC-AB9456764D67}"/>
                    </a:ext>
                  </a:extLst>
                </p:cNvPr>
                <p:cNvCxnSpPr/>
                <p:nvPr/>
              </p:nvCxnSpPr>
              <p:spPr>
                <a:xfrm>
                  <a:off x="4998129" y="2579185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ector de Seta Reta 99">
                  <a:extLst>
                    <a:ext uri="{FF2B5EF4-FFF2-40B4-BE49-F238E27FC236}">
                      <a16:creationId xmlns:a16="http://schemas.microsoft.com/office/drawing/2014/main" id="{4CF5ED9E-1980-477B-A429-757EEE10B06A}"/>
                    </a:ext>
                  </a:extLst>
                </p:cNvPr>
                <p:cNvCxnSpPr/>
                <p:nvPr/>
              </p:nvCxnSpPr>
              <p:spPr>
                <a:xfrm>
                  <a:off x="4998128" y="275406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7FAFD3C6-FA5C-4711-B0CF-FA3C30ECA36D}"/>
                  </a:ext>
                </a:extLst>
              </p:cNvPr>
              <p:cNvSpPr/>
              <p:nvPr/>
            </p:nvSpPr>
            <p:spPr>
              <a:xfrm>
                <a:off x="989121" y="4595882"/>
                <a:ext cx="390618" cy="150920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E429D822-504A-4A4B-B7A4-CE484284C8F4}"/>
                  </a:ext>
                </a:extLst>
              </p:cNvPr>
              <p:cNvSpPr/>
              <p:nvPr/>
            </p:nvSpPr>
            <p:spPr>
              <a:xfrm>
                <a:off x="1416659" y="4761805"/>
                <a:ext cx="931432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563F582-66FB-4A84-90CD-13E5B781233E}"/>
                  </a:ext>
                </a:extLst>
              </p:cNvPr>
              <p:cNvSpPr/>
              <p:nvPr/>
            </p:nvSpPr>
            <p:spPr>
              <a:xfrm>
                <a:off x="2449948" y="4818032"/>
                <a:ext cx="923278" cy="0"/>
              </a:xfrm>
              <a:custGeom>
                <a:avLst/>
                <a:gdLst>
                  <a:gd name="connsiteX0" fmla="*/ 0 w 923278"/>
                  <a:gd name="connsiteY0" fmla="*/ 0 h 0"/>
                  <a:gd name="connsiteX1" fmla="*/ 550416 w 923278"/>
                  <a:gd name="connsiteY1" fmla="*/ 0 h 0"/>
                  <a:gd name="connsiteX2" fmla="*/ 923278 w 923278"/>
                  <a:gd name="connsiteY2" fmla="*/ 0 h 0"/>
                  <a:gd name="connsiteX3" fmla="*/ 923278 w 923278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278">
                    <a:moveTo>
                      <a:pt x="0" y="0"/>
                    </a:moveTo>
                    <a:lnTo>
                      <a:pt x="550416" y="0"/>
                    </a:lnTo>
                    <a:lnTo>
                      <a:pt x="923278" y="0"/>
                    </a:lnTo>
                    <a:lnTo>
                      <a:pt x="923278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41FA3635-5146-4D32-BDAA-02D502430F8A}"/>
                  </a:ext>
                </a:extLst>
              </p:cNvPr>
              <p:cNvSpPr/>
              <p:nvPr/>
            </p:nvSpPr>
            <p:spPr>
              <a:xfrm>
                <a:off x="3426492" y="4747010"/>
                <a:ext cx="1029810" cy="81336"/>
              </a:xfrm>
              <a:custGeom>
                <a:avLst/>
                <a:gdLst>
                  <a:gd name="connsiteX0" fmla="*/ 0 w 1029810"/>
                  <a:gd name="connsiteY0" fmla="*/ 71022 h 81336"/>
                  <a:gd name="connsiteX1" fmla="*/ 443883 w 1029810"/>
                  <a:gd name="connsiteY1" fmla="*/ 79899 h 81336"/>
                  <a:gd name="connsiteX2" fmla="*/ 772357 w 1029810"/>
                  <a:gd name="connsiteY2" fmla="*/ 44389 h 81336"/>
                  <a:gd name="connsiteX3" fmla="*/ 1029810 w 1029810"/>
                  <a:gd name="connsiteY3" fmla="*/ 0 h 81336"/>
                  <a:gd name="connsiteX4" fmla="*/ 1029810 w 1029810"/>
                  <a:gd name="connsiteY4" fmla="*/ 0 h 8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810" h="81336">
                    <a:moveTo>
                      <a:pt x="0" y="71022"/>
                    </a:moveTo>
                    <a:cubicBezTo>
                      <a:pt x="157578" y="77680"/>
                      <a:pt x="315157" y="84338"/>
                      <a:pt x="443883" y="79899"/>
                    </a:cubicBezTo>
                    <a:cubicBezTo>
                      <a:pt x="572609" y="75460"/>
                      <a:pt x="674703" y="57705"/>
                      <a:pt x="772357" y="44389"/>
                    </a:cubicBezTo>
                    <a:cubicBezTo>
                      <a:pt x="870011" y="31073"/>
                      <a:pt x="1029810" y="0"/>
                      <a:pt x="1029810" y="0"/>
                    </a:cubicBezTo>
                    <a:lnTo>
                      <a:pt x="102981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4F800354-E672-4EFC-914E-F4367C77318C}"/>
                  </a:ext>
                </a:extLst>
              </p:cNvPr>
              <p:cNvSpPr/>
              <p:nvPr/>
            </p:nvSpPr>
            <p:spPr>
              <a:xfrm>
                <a:off x="985133" y="4933441"/>
                <a:ext cx="816745" cy="85817"/>
              </a:xfrm>
              <a:custGeom>
                <a:avLst/>
                <a:gdLst>
                  <a:gd name="connsiteX0" fmla="*/ 0 w 816745"/>
                  <a:gd name="connsiteY0" fmla="*/ 0 h 85817"/>
                  <a:gd name="connsiteX1" fmla="*/ 523782 w 816745"/>
                  <a:gd name="connsiteY1" fmla="*/ 79899 h 85817"/>
                  <a:gd name="connsiteX2" fmla="*/ 816745 w 816745"/>
                  <a:gd name="connsiteY2" fmla="*/ 79899 h 85817"/>
                  <a:gd name="connsiteX3" fmla="*/ 816745 w 816745"/>
                  <a:gd name="connsiteY3" fmla="*/ 79899 h 8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745" h="85817">
                    <a:moveTo>
                      <a:pt x="0" y="0"/>
                    </a:moveTo>
                    <a:cubicBezTo>
                      <a:pt x="193829" y="33291"/>
                      <a:pt x="387658" y="66583"/>
                      <a:pt x="523782" y="79899"/>
                    </a:cubicBezTo>
                    <a:cubicBezTo>
                      <a:pt x="659906" y="93215"/>
                      <a:pt x="816745" y="79899"/>
                      <a:pt x="816745" y="79899"/>
                    </a:cubicBezTo>
                    <a:lnTo>
                      <a:pt x="816745" y="79899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CF7B7FEB-7C54-45D2-9636-F4C5A2CCBFD2}"/>
                  </a:ext>
                </a:extLst>
              </p:cNvPr>
              <p:cNvSpPr/>
              <p:nvPr/>
            </p:nvSpPr>
            <p:spPr>
              <a:xfrm>
                <a:off x="1846267" y="5013340"/>
                <a:ext cx="1261862" cy="35577"/>
              </a:xfrm>
              <a:custGeom>
                <a:avLst/>
                <a:gdLst>
                  <a:gd name="connsiteX0" fmla="*/ 0 w 1261862"/>
                  <a:gd name="connsiteY0" fmla="*/ 0 h 35577"/>
                  <a:gd name="connsiteX1" fmla="*/ 443883 w 1261862"/>
                  <a:gd name="connsiteY1" fmla="*/ 35511 h 35577"/>
                  <a:gd name="connsiteX2" fmla="*/ 1171852 w 1261862"/>
                  <a:gd name="connsiteY2" fmla="*/ 8878 h 35577"/>
                  <a:gd name="connsiteX3" fmla="*/ 1225118 w 1261862"/>
                  <a:gd name="connsiteY3" fmla="*/ 8878 h 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862" h="35577">
                    <a:moveTo>
                      <a:pt x="0" y="0"/>
                    </a:moveTo>
                    <a:cubicBezTo>
                      <a:pt x="124287" y="17015"/>
                      <a:pt x="248574" y="34031"/>
                      <a:pt x="443883" y="35511"/>
                    </a:cubicBezTo>
                    <a:cubicBezTo>
                      <a:pt x="639192" y="36991"/>
                      <a:pt x="1041646" y="13317"/>
                      <a:pt x="1171852" y="8878"/>
                    </a:cubicBezTo>
                    <a:cubicBezTo>
                      <a:pt x="1302058" y="4439"/>
                      <a:pt x="1263588" y="6658"/>
                      <a:pt x="1225118" y="8878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29DAB4EB-065B-4B6D-BDFB-17099EE1E77B}"/>
                  </a:ext>
                </a:extLst>
              </p:cNvPr>
              <p:cNvSpPr/>
              <p:nvPr/>
            </p:nvSpPr>
            <p:spPr>
              <a:xfrm>
                <a:off x="3098018" y="4906808"/>
                <a:ext cx="1447060" cy="143480"/>
              </a:xfrm>
              <a:custGeom>
                <a:avLst/>
                <a:gdLst>
                  <a:gd name="connsiteX0" fmla="*/ 0 w 1447060"/>
                  <a:gd name="connsiteY0" fmla="*/ 133165 h 143480"/>
                  <a:gd name="connsiteX1" fmla="*/ 550416 w 1447060"/>
                  <a:gd name="connsiteY1" fmla="*/ 142043 h 143480"/>
                  <a:gd name="connsiteX2" fmla="*/ 1047565 w 1447060"/>
                  <a:gd name="connsiteY2" fmla="*/ 106532 h 143480"/>
                  <a:gd name="connsiteX3" fmla="*/ 1447060 w 1447060"/>
                  <a:gd name="connsiteY3" fmla="*/ 0 h 143480"/>
                  <a:gd name="connsiteX4" fmla="*/ 1447060 w 1447060"/>
                  <a:gd name="connsiteY4" fmla="*/ 0 h 14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060" h="143480">
                    <a:moveTo>
                      <a:pt x="0" y="133165"/>
                    </a:moveTo>
                    <a:cubicBezTo>
                      <a:pt x="187911" y="139823"/>
                      <a:pt x="375822" y="146482"/>
                      <a:pt x="550416" y="142043"/>
                    </a:cubicBezTo>
                    <a:cubicBezTo>
                      <a:pt x="725010" y="137604"/>
                      <a:pt x="898124" y="130206"/>
                      <a:pt x="1047565" y="106532"/>
                    </a:cubicBezTo>
                    <a:cubicBezTo>
                      <a:pt x="1197006" y="82858"/>
                      <a:pt x="1447060" y="0"/>
                      <a:pt x="1447060" y="0"/>
                    </a:cubicBezTo>
                    <a:lnTo>
                      <a:pt x="144706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A52A2603-6705-4D5D-A911-BF512CD1F8B6}"/>
                  </a:ext>
                </a:extLst>
              </p:cNvPr>
              <p:cNvSpPr txBox="1"/>
              <p:nvPr/>
            </p:nvSpPr>
            <p:spPr>
              <a:xfrm>
                <a:off x="581601" y="5624195"/>
                <a:ext cx="47848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c) Indução de correntes de escoamento devido a ação do vento</a:t>
                </a:r>
              </a:p>
            </p:txBody>
          </p:sp>
          <p:cxnSp>
            <p:nvCxnSpPr>
              <p:cNvPr id="78" name="Conector de Seta Reta 77">
                <a:extLst>
                  <a:ext uri="{FF2B5EF4-FFF2-40B4-BE49-F238E27FC236}">
                    <a16:creationId xmlns:a16="http://schemas.microsoft.com/office/drawing/2014/main" id="{54BAA82C-9985-435E-95F6-91A5812A74B6}"/>
                  </a:ext>
                </a:extLst>
              </p:cNvPr>
              <p:cNvCxnSpPr/>
              <p:nvPr/>
            </p:nvCxnSpPr>
            <p:spPr>
              <a:xfrm>
                <a:off x="5114727" y="4352241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de Seta Reta 78">
                <a:extLst>
                  <a:ext uri="{FF2B5EF4-FFF2-40B4-BE49-F238E27FC236}">
                    <a16:creationId xmlns:a16="http://schemas.microsoft.com/office/drawing/2014/main" id="{73EA3E1C-98DC-4F55-BEE5-7B4A6173CB2F}"/>
                  </a:ext>
                </a:extLst>
              </p:cNvPr>
              <p:cNvCxnSpPr/>
              <p:nvPr/>
            </p:nvCxnSpPr>
            <p:spPr>
              <a:xfrm>
                <a:off x="5114727" y="4527125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de Seta Reta 79">
                <a:extLst>
                  <a:ext uri="{FF2B5EF4-FFF2-40B4-BE49-F238E27FC236}">
                    <a16:creationId xmlns:a16="http://schemas.microsoft.com/office/drawing/2014/main" id="{8191045B-C3C6-4973-A1AF-1A940D74A2FA}"/>
                  </a:ext>
                </a:extLst>
              </p:cNvPr>
              <p:cNvCxnSpPr/>
              <p:nvPr/>
            </p:nvCxnSpPr>
            <p:spPr>
              <a:xfrm>
                <a:off x="5114730" y="4702009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>
                <a:extLst>
                  <a:ext uri="{FF2B5EF4-FFF2-40B4-BE49-F238E27FC236}">
                    <a16:creationId xmlns:a16="http://schemas.microsoft.com/office/drawing/2014/main" id="{31293D67-8B6C-41A2-9932-355F691B0F1C}"/>
                  </a:ext>
                </a:extLst>
              </p:cNvPr>
              <p:cNvCxnSpPr/>
              <p:nvPr/>
            </p:nvCxnSpPr>
            <p:spPr>
              <a:xfrm>
                <a:off x="5114730" y="4876893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de Seta Reta 81">
                <a:extLst>
                  <a:ext uri="{FF2B5EF4-FFF2-40B4-BE49-F238E27FC236}">
                    <a16:creationId xmlns:a16="http://schemas.microsoft.com/office/drawing/2014/main" id="{517B08CA-2EAD-4268-AA50-B99D95F17F1B}"/>
                  </a:ext>
                </a:extLst>
              </p:cNvPr>
              <p:cNvCxnSpPr/>
              <p:nvPr/>
            </p:nvCxnSpPr>
            <p:spPr>
              <a:xfrm>
                <a:off x="5114729" y="5051777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de Seta Reta 82">
                <a:extLst>
                  <a:ext uri="{FF2B5EF4-FFF2-40B4-BE49-F238E27FC236}">
                    <a16:creationId xmlns:a16="http://schemas.microsoft.com/office/drawing/2014/main" id="{859ED694-522A-4739-9BF3-ACB847F1CAA1}"/>
                  </a:ext>
                </a:extLst>
              </p:cNvPr>
              <p:cNvCxnSpPr/>
              <p:nvPr/>
            </p:nvCxnSpPr>
            <p:spPr>
              <a:xfrm>
                <a:off x="5114728" y="5226659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7F1025EC-5E52-4C2A-BB74-175FF59607A4}"/>
                  </a:ext>
                </a:extLst>
              </p:cNvPr>
              <p:cNvSpPr/>
              <p:nvPr/>
            </p:nvSpPr>
            <p:spPr>
              <a:xfrm>
                <a:off x="985421" y="5140171"/>
                <a:ext cx="683581" cy="17755"/>
              </a:xfrm>
              <a:custGeom>
                <a:avLst/>
                <a:gdLst>
                  <a:gd name="connsiteX0" fmla="*/ 0 w 683581"/>
                  <a:gd name="connsiteY0" fmla="*/ 0 h 17755"/>
                  <a:gd name="connsiteX1" fmla="*/ 683581 w 683581"/>
                  <a:gd name="connsiteY1" fmla="*/ 17755 h 17755"/>
                  <a:gd name="connsiteX2" fmla="*/ 683581 w 683581"/>
                  <a:gd name="connsiteY2" fmla="*/ 17755 h 1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581" h="17755">
                    <a:moveTo>
                      <a:pt x="0" y="0"/>
                    </a:moveTo>
                    <a:lnTo>
                      <a:pt x="683581" y="17755"/>
                    </a:lnTo>
                    <a:lnTo>
                      <a:pt x="683581" y="17755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FBB75A35-59C9-4E6D-AEB3-CD4B736FE387}"/>
                  </a:ext>
                </a:extLst>
              </p:cNvPr>
              <p:cNvSpPr/>
              <p:nvPr/>
            </p:nvSpPr>
            <p:spPr>
              <a:xfrm>
                <a:off x="1669002" y="5166804"/>
                <a:ext cx="1305017" cy="8878"/>
              </a:xfrm>
              <a:custGeom>
                <a:avLst/>
                <a:gdLst>
                  <a:gd name="connsiteX0" fmla="*/ 0 w 1305017"/>
                  <a:gd name="connsiteY0" fmla="*/ 0 h 8878"/>
                  <a:gd name="connsiteX1" fmla="*/ 994299 w 1305017"/>
                  <a:gd name="connsiteY1" fmla="*/ 8878 h 8878"/>
                  <a:gd name="connsiteX2" fmla="*/ 1305017 w 1305017"/>
                  <a:gd name="connsiteY2" fmla="*/ 8878 h 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5017" h="8878">
                    <a:moveTo>
                      <a:pt x="0" y="0"/>
                    </a:moveTo>
                    <a:lnTo>
                      <a:pt x="994299" y="8878"/>
                    </a:lnTo>
                    <a:lnTo>
                      <a:pt x="1305017" y="8878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004610A1-1C28-4018-B20F-98C569841644}"/>
                  </a:ext>
                </a:extLst>
              </p:cNvPr>
              <p:cNvSpPr/>
              <p:nvPr/>
            </p:nvSpPr>
            <p:spPr>
              <a:xfrm>
                <a:off x="3036163" y="5131293"/>
                <a:ext cx="1189608" cy="53266"/>
              </a:xfrm>
              <a:custGeom>
                <a:avLst/>
                <a:gdLst>
                  <a:gd name="connsiteX0" fmla="*/ 0 w 1189608"/>
                  <a:gd name="connsiteY0" fmla="*/ 53266 h 53266"/>
                  <a:gd name="connsiteX1" fmla="*/ 603682 w 1189608"/>
                  <a:gd name="connsiteY1" fmla="*/ 44389 h 53266"/>
                  <a:gd name="connsiteX2" fmla="*/ 1189608 w 1189608"/>
                  <a:gd name="connsiteY2" fmla="*/ 0 h 53266"/>
                  <a:gd name="connsiteX3" fmla="*/ 1189608 w 1189608"/>
                  <a:gd name="connsiteY3" fmla="*/ 0 h 5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9608" h="53266">
                    <a:moveTo>
                      <a:pt x="0" y="53266"/>
                    </a:moveTo>
                    <a:cubicBezTo>
                      <a:pt x="202707" y="53266"/>
                      <a:pt x="405414" y="53267"/>
                      <a:pt x="603682" y="44389"/>
                    </a:cubicBezTo>
                    <a:cubicBezTo>
                      <a:pt x="801950" y="35511"/>
                      <a:pt x="1189608" y="0"/>
                      <a:pt x="1189608" y="0"/>
                    </a:cubicBezTo>
                    <a:lnTo>
                      <a:pt x="1189608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DF2402A7-63C1-4120-A578-18C042E34C1F}"/>
                  </a:ext>
                </a:extLst>
              </p:cNvPr>
              <p:cNvSpPr/>
              <p:nvPr/>
            </p:nvSpPr>
            <p:spPr>
              <a:xfrm>
                <a:off x="4279037" y="4978665"/>
                <a:ext cx="803728" cy="143751"/>
              </a:xfrm>
              <a:custGeom>
                <a:avLst/>
                <a:gdLst>
                  <a:gd name="connsiteX0" fmla="*/ 0 w 803728"/>
                  <a:gd name="connsiteY0" fmla="*/ 143751 h 143751"/>
                  <a:gd name="connsiteX1" fmla="*/ 301841 w 803728"/>
                  <a:gd name="connsiteY1" fmla="*/ 99362 h 143751"/>
                  <a:gd name="connsiteX2" fmla="*/ 514905 w 803728"/>
                  <a:gd name="connsiteY2" fmla="*/ 19463 h 143751"/>
                  <a:gd name="connsiteX3" fmla="*/ 772357 w 803728"/>
                  <a:gd name="connsiteY3" fmla="*/ 1708 h 143751"/>
                  <a:gd name="connsiteX4" fmla="*/ 790113 w 803728"/>
                  <a:gd name="connsiteY4" fmla="*/ 1708 h 14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728" h="143751">
                    <a:moveTo>
                      <a:pt x="0" y="143751"/>
                    </a:moveTo>
                    <a:cubicBezTo>
                      <a:pt x="108011" y="131914"/>
                      <a:pt x="216023" y="120077"/>
                      <a:pt x="301841" y="99362"/>
                    </a:cubicBezTo>
                    <a:cubicBezTo>
                      <a:pt x="387659" y="78647"/>
                      <a:pt x="436486" y="35739"/>
                      <a:pt x="514905" y="19463"/>
                    </a:cubicBezTo>
                    <a:cubicBezTo>
                      <a:pt x="593324" y="3187"/>
                      <a:pt x="726489" y="4667"/>
                      <a:pt x="772357" y="1708"/>
                    </a:cubicBezTo>
                    <a:cubicBezTo>
                      <a:pt x="818225" y="-1251"/>
                      <a:pt x="804169" y="228"/>
                      <a:pt x="790113" y="1708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9F0C53BD-6A6A-4DF6-9D01-DB5CAA623ACF}"/>
                  </a:ext>
                </a:extLst>
              </p:cNvPr>
              <p:cNvSpPr/>
              <p:nvPr/>
            </p:nvSpPr>
            <p:spPr>
              <a:xfrm>
                <a:off x="4563122" y="4784780"/>
                <a:ext cx="497150" cy="115694"/>
              </a:xfrm>
              <a:custGeom>
                <a:avLst/>
                <a:gdLst>
                  <a:gd name="connsiteX0" fmla="*/ 0 w 497150"/>
                  <a:gd name="connsiteY0" fmla="*/ 115694 h 115694"/>
                  <a:gd name="connsiteX1" fmla="*/ 328474 w 497150"/>
                  <a:gd name="connsiteY1" fmla="*/ 18039 h 115694"/>
                  <a:gd name="connsiteX2" fmla="*/ 497150 w 497150"/>
                  <a:gd name="connsiteY2" fmla="*/ 284 h 115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150" h="115694">
                    <a:moveTo>
                      <a:pt x="0" y="115694"/>
                    </a:moveTo>
                    <a:cubicBezTo>
                      <a:pt x="122808" y="76484"/>
                      <a:pt x="245616" y="37274"/>
                      <a:pt x="328474" y="18039"/>
                    </a:cubicBezTo>
                    <a:cubicBezTo>
                      <a:pt x="411332" y="-1196"/>
                      <a:pt x="454241" y="-456"/>
                      <a:pt x="497150" y="284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75F814F4-921D-4A8E-9D85-0A70C4152137}"/>
                  </a:ext>
                </a:extLst>
              </p:cNvPr>
              <p:cNvSpPr/>
              <p:nvPr/>
            </p:nvSpPr>
            <p:spPr>
              <a:xfrm>
                <a:off x="4475249" y="4593509"/>
                <a:ext cx="620533" cy="150920"/>
              </a:xfrm>
              <a:custGeom>
                <a:avLst/>
                <a:gdLst>
                  <a:gd name="connsiteX0" fmla="*/ 0 w 656948"/>
                  <a:gd name="connsiteY0" fmla="*/ 164923 h 164923"/>
                  <a:gd name="connsiteX1" fmla="*/ 328474 w 656948"/>
                  <a:gd name="connsiteY1" fmla="*/ 58391 h 164923"/>
                  <a:gd name="connsiteX2" fmla="*/ 523782 w 656948"/>
                  <a:gd name="connsiteY2" fmla="*/ 5125 h 164923"/>
                  <a:gd name="connsiteX3" fmla="*/ 656948 w 656948"/>
                  <a:gd name="connsiteY3" fmla="*/ 5125 h 1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6948" h="164923">
                    <a:moveTo>
                      <a:pt x="0" y="164923"/>
                    </a:moveTo>
                    <a:lnTo>
                      <a:pt x="328474" y="58391"/>
                    </a:lnTo>
                    <a:cubicBezTo>
                      <a:pt x="415771" y="31758"/>
                      <a:pt x="469036" y="14003"/>
                      <a:pt x="523782" y="5125"/>
                    </a:cubicBezTo>
                    <a:cubicBezTo>
                      <a:pt x="578528" y="-3753"/>
                      <a:pt x="617738" y="686"/>
                      <a:pt x="656948" y="5125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17DFA6CB-4869-4524-B7D8-C2F726E9F7DD}"/>
                  </a:ext>
                </a:extLst>
              </p:cNvPr>
              <p:cNvSpPr/>
              <p:nvPr/>
            </p:nvSpPr>
            <p:spPr>
              <a:xfrm flipV="1">
                <a:off x="1162983" y="4380426"/>
                <a:ext cx="3716935" cy="388467"/>
              </a:xfrm>
              <a:custGeom>
                <a:avLst/>
                <a:gdLst>
                  <a:gd name="connsiteX0" fmla="*/ 190812 w 2931919"/>
                  <a:gd name="connsiteY0" fmla="*/ 90612 h 322305"/>
                  <a:gd name="connsiteX1" fmla="*/ 1700016 w 2931919"/>
                  <a:gd name="connsiteY1" fmla="*/ 1835 h 322305"/>
                  <a:gd name="connsiteX2" fmla="*/ 2925134 w 2931919"/>
                  <a:gd name="connsiteY2" fmla="*/ 170511 h 322305"/>
                  <a:gd name="connsiteX3" fmla="*/ 2126144 w 2931919"/>
                  <a:gd name="connsiteY3" fmla="*/ 277043 h 322305"/>
                  <a:gd name="connsiteX4" fmla="*/ 714594 w 2931919"/>
                  <a:gd name="connsiteY4" fmla="*/ 321431 h 322305"/>
                  <a:gd name="connsiteX5" fmla="*/ 75402 w 2931919"/>
                  <a:gd name="connsiteY5" fmla="*/ 241532 h 322305"/>
                  <a:gd name="connsiteX6" fmla="*/ 190812 w 2931919"/>
                  <a:gd name="connsiteY6" fmla="*/ 90612 h 32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1919" h="322305">
                    <a:moveTo>
                      <a:pt x="190812" y="90612"/>
                    </a:moveTo>
                    <a:cubicBezTo>
                      <a:pt x="461581" y="50662"/>
                      <a:pt x="1244296" y="-11481"/>
                      <a:pt x="1700016" y="1835"/>
                    </a:cubicBezTo>
                    <a:cubicBezTo>
                      <a:pt x="2155736" y="15151"/>
                      <a:pt x="2854113" y="124643"/>
                      <a:pt x="2925134" y="170511"/>
                    </a:cubicBezTo>
                    <a:cubicBezTo>
                      <a:pt x="2996155" y="216379"/>
                      <a:pt x="2494567" y="251890"/>
                      <a:pt x="2126144" y="277043"/>
                    </a:cubicBezTo>
                    <a:cubicBezTo>
                      <a:pt x="1757721" y="302196"/>
                      <a:pt x="1056384" y="327349"/>
                      <a:pt x="714594" y="321431"/>
                    </a:cubicBezTo>
                    <a:cubicBezTo>
                      <a:pt x="372804" y="315513"/>
                      <a:pt x="158260" y="278522"/>
                      <a:pt x="75402" y="241532"/>
                    </a:cubicBezTo>
                    <a:cubicBezTo>
                      <a:pt x="-7456" y="204542"/>
                      <a:pt x="-79957" y="130562"/>
                      <a:pt x="190812" y="9061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91" name="Conector de Seta Reta 90">
                <a:extLst>
                  <a:ext uri="{FF2B5EF4-FFF2-40B4-BE49-F238E27FC236}">
                    <a16:creationId xmlns:a16="http://schemas.microsoft.com/office/drawing/2014/main" id="{5992DCD9-EF6B-4826-8A12-D0A3802DAD94}"/>
                  </a:ext>
                </a:extLst>
              </p:cNvPr>
              <p:cNvCxnSpPr/>
              <p:nvPr/>
            </p:nvCxnSpPr>
            <p:spPr>
              <a:xfrm flipH="1">
                <a:off x="2867839" y="4030462"/>
                <a:ext cx="152695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de Seta Reta 91">
                <a:extLst>
                  <a:ext uri="{FF2B5EF4-FFF2-40B4-BE49-F238E27FC236}">
                    <a16:creationId xmlns:a16="http://schemas.microsoft.com/office/drawing/2014/main" id="{53C3503B-3575-45EB-9D61-1428E9AAC4B5}"/>
                  </a:ext>
                </a:extLst>
              </p:cNvPr>
              <p:cNvCxnSpPr/>
              <p:nvPr/>
            </p:nvCxnSpPr>
            <p:spPr>
              <a:xfrm flipH="1">
                <a:off x="3098018" y="4171979"/>
                <a:ext cx="152695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C75D6C29-B298-4404-8459-B1A3839BA7FC}"/>
                  </a:ext>
                </a:extLst>
              </p:cNvPr>
              <p:cNvSpPr txBox="1"/>
              <p:nvPr/>
            </p:nvSpPr>
            <p:spPr>
              <a:xfrm>
                <a:off x="3426492" y="3742528"/>
                <a:ext cx="6147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Vento</a:t>
                </a:r>
              </a:p>
            </p:txBody>
          </p:sp>
        </p:grp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AC59137A-A449-4D0B-82C1-1B4F0492DE3F}"/>
                </a:ext>
              </a:extLst>
            </p:cNvPr>
            <p:cNvSpPr txBox="1"/>
            <p:nvPr/>
          </p:nvSpPr>
          <p:spPr>
            <a:xfrm>
              <a:off x="2262357" y="4403922"/>
              <a:ext cx="8943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solidFill>
                    <a:schemeClr val="bg1"/>
                  </a:solidFill>
                </a:rPr>
                <a:t>zona morta</a:t>
              </a:r>
            </a:p>
          </p:txBody>
        </p:sp>
      </p:grpSp>
      <p:pic>
        <p:nvPicPr>
          <p:cNvPr id="101" name="Imagem 100" descr="Rio com ponte ao fundo&#10;&#10;Descrição gerada automaticamente com confiança média">
            <a:extLst>
              <a:ext uri="{FF2B5EF4-FFF2-40B4-BE49-F238E27FC236}">
                <a16:creationId xmlns:a16="http://schemas.microsoft.com/office/drawing/2014/main" id="{ACD200FE-D7CD-49CE-81E7-26552A3D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701" y="4411282"/>
            <a:ext cx="3424299" cy="19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208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82163C32-2DED-4AC8-89B2-D2729C69B5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3648" y="2158000"/>
            <a:ext cx="7408305" cy="1158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Formação de correntes de </a:t>
            </a:r>
            <a:r>
              <a:rPr lang="pt-BR" sz="3400" dirty="0" err="1"/>
              <a:t>desnsidade</a:t>
            </a:r>
            <a:r>
              <a:rPr lang="pt-BR" sz="3400" dirty="0"/>
              <a:t> devido a diferenças de temperatura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pic>
        <p:nvPicPr>
          <p:cNvPr id="101" name="Imagem 100" descr="Rio com ponte ao fundo&#10;&#10;Descrição gerada automaticamente com confiança média">
            <a:extLst>
              <a:ext uri="{FF2B5EF4-FFF2-40B4-BE49-F238E27FC236}">
                <a16:creationId xmlns:a16="http://schemas.microsoft.com/office/drawing/2014/main" id="{ACD200FE-D7CD-49CE-81E7-26552A3D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8" y="4478302"/>
            <a:ext cx="3305152" cy="1859149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EAFBA37A-7DF8-4ADD-8E05-7469BE057251}"/>
              </a:ext>
            </a:extLst>
          </p:cNvPr>
          <p:cNvGrpSpPr/>
          <p:nvPr/>
        </p:nvGrpSpPr>
        <p:grpSpPr>
          <a:xfrm>
            <a:off x="107504" y="3541497"/>
            <a:ext cx="5712398" cy="1805344"/>
            <a:chOff x="6105651" y="4133458"/>
            <a:chExt cx="5712398" cy="1805344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A7EE50EB-F976-433D-94B8-863C3F9A0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2289" y="5274226"/>
              <a:ext cx="412930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57BF48A4-93DC-4691-8147-525CA06CE167}"/>
                </a:ext>
              </a:extLst>
            </p:cNvPr>
            <p:cNvCxnSpPr/>
            <p:nvPr/>
          </p:nvCxnSpPr>
          <p:spPr>
            <a:xfrm>
              <a:off x="10953007" y="4133458"/>
              <a:ext cx="0" cy="11566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24C89833-0CDE-4492-B2D4-F50E33F0049C}"/>
                </a:ext>
              </a:extLst>
            </p:cNvPr>
            <p:cNvCxnSpPr/>
            <p:nvPr/>
          </p:nvCxnSpPr>
          <p:spPr>
            <a:xfrm>
              <a:off x="6832288" y="4366732"/>
              <a:ext cx="41207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72053403-E15C-4052-9D22-52A8DD8A00B6}"/>
                </a:ext>
              </a:extLst>
            </p:cNvPr>
            <p:cNvGrpSpPr/>
            <p:nvPr/>
          </p:nvGrpSpPr>
          <p:grpSpPr>
            <a:xfrm>
              <a:off x="6291942" y="4133458"/>
              <a:ext cx="540348" cy="1156653"/>
              <a:chOff x="4998127" y="1635509"/>
              <a:chExt cx="540348" cy="1156653"/>
            </a:xfrm>
          </p:grpSpPr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1FB6C191-FD1D-42F0-9529-1BF535AC6572}"/>
                  </a:ext>
                </a:extLst>
              </p:cNvPr>
              <p:cNvCxnSpPr/>
              <p:nvPr/>
            </p:nvCxnSpPr>
            <p:spPr>
              <a:xfrm>
                <a:off x="5538473" y="1635509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de Seta Reta 110">
                <a:extLst>
                  <a:ext uri="{FF2B5EF4-FFF2-40B4-BE49-F238E27FC236}">
                    <a16:creationId xmlns:a16="http://schemas.microsoft.com/office/drawing/2014/main" id="{69D0B6F1-E4D8-4E61-B70D-B35D752AA7CC}"/>
                  </a:ext>
                </a:extLst>
              </p:cNvPr>
              <p:cNvCxnSpPr/>
              <p:nvPr/>
            </p:nvCxnSpPr>
            <p:spPr>
              <a:xfrm>
                <a:off x="4998127" y="1879649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de Seta Reta 111">
                <a:extLst>
                  <a:ext uri="{FF2B5EF4-FFF2-40B4-BE49-F238E27FC236}">
                    <a16:creationId xmlns:a16="http://schemas.microsoft.com/office/drawing/2014/main" id="{C6603BAF-138C-45DC-A644-A50A9C6681DA}"/>
                  </a:ext>
                </a:extLst>
              </p:cNvPr>
              <p:cNvCxnSpPr/>
              <p:nvPr/>
            </p:nvCxnSpPr>
            <p:spPr>
              <a:xfrm>
                <a:off x="4998127" y="2054533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de Seta Reta 112">
                <a:extLst>
                  <a:ext uri="{FF2B5EF4-FFF2-40B4-BE49-F238E27FC236}">
                    <a16:creationId xmlns:a16="http://schemas.microsoft.com/office/drawing/2014/main" id="{4473AB14-9EBD-4F2F-A415-0C8B94DBB62E}"/>
                  </a:ext>
                </a:extLst>
              </p:cNvPr>
              <p:cNvCxnSpPr/>
              <p:nvPr/>
            </p:nvCxnSpPr>
            <p:spPr>
              <a:xfrm>
                <a:off x="4998130" y="2229417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de Seta Reta 113">
                <a:extLst>
                  <a:ext uri="{FF2B5EF4-FFF2-40B4-BE49-F238E27FC236}">
                    <a16:creationId xmlns:a16="http://schemas.microsoft.com/office/drawing/2014/main" id="{98382699-1DB3-4CE8-A09F-3C93ACBCAB79}"/>
                  </a:ext>
                </a:extLst>
              </p:cNvPr>
              <p:cNvCxnSpPr/>
              <p:nvPr/>
            </p:nvCxnSpPr>
            <p:spPr>
              <a:xfrm>
                <a:off x="4998130" y="2404301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de Seta Reta 114">
                <a:extLst>
                  <a:ext uri="{FF2B5EF4-FFF2-40B4-BE49-F238E27FC236}">
                    <a16:creationId xmlns:a16="http://schemas.microsoft.com/office/drawing/2014/main" id="{BC865855-3F09-4FEC-9BCD-58C1922FDA78}"/>
                  </a:ext>
                </a:extLst>
              </p:cNvPr>
              <p:cNvCxnSpPr/>
              <p:nvPr/>
            </p:nvCxnSpPr>
            <p:spPr>
              <a:xfrm>
                <a:off x="4998129" y="2579185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de Seta Reta 115">
                <a:extLst>
                  <a:ext uri="{FF2B5EF4-FFF2-40B4-BE49-F238E27FC236}">
                    <a16:creationId xmlns:a16="http://schemas.microsoft.com/office/drawing/2014/main" id="{B0EA404E-4D8F-441F-A0EA-74D95964B08F}"/>
                  </a:ext>
                </a:extLst>
              </p:cNvPr>
              <p:cNvCxnSpPr/>
              <p:nvPr/>
            </p:nvCxnSpPr>
            <p:spPr>
              <a:xfrm>
                <a:off x="4998128" y="2754067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00CA5906-2E74-49C4-80CD-D78376D05642}"/>
                </a:ext>
              </a:extLst>
            </p:cNvPr>
            <p:cNvSpPr/>
            <p:nvPr/>
          </p:nvSpPr>
          <p:spPr>
            <a:xfrm>
              <a:off x="6846347" y="4628382"/>
              <a:ext cx="390618" cy="150920"/>
            </a:xfrm>
            <a:custGeom>
              <a:avLst/>
              <a:gdLst>
                <a:gd name="connsiteX0" fmla="*/ 0 w 390618"/>
                <a:gd name="connsiteY0" fmla="*/ 0 h 150920"/>
                <a:gd name="connsiteX1" fmla="*/ 195309 w 390618"/>
                <a:gd name="connsiteY1" fmla="*/ 124287 h 150920"/>
                <a:gd name="connsiteX2" fmla="*/ 390618 w 390618"/>
                <a:gd name="connsiteY2" fmla="*/ 150920 h 150920"/>
                <a:gd name="connsiteX3" fmla="*/ 390618 w 390618"/>
                <a:gd name="connsiteY3" fmla="*/ 150920 h 15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618" h="150920">
                  <a:moveTo>
                    <a:pt x="0" y="0"/>
                  </a:moveTo>
                  <a:cubicBezTo>
                    <a:pt x="65103" y="49567"/>
                    <a:pt x="130206" y="99134"/>
                    <a:pt x="195309" y="124287"/>
                  </a:cubicBezTo>
                  <a:cubicBezTo>
                    <a:pt x="260412" y="149440"/>
                    <a:pt x="390618" y="150920"/>
                    <a:pt x="390618" y="150920"/>
                  </a:cubicBezTo>
                  <a:lnTo>
                    <a:pt x="390618" y="15092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7F818B0E-244F-4DA9-96E4-F8FCA793F019}"/>
                </a:ext>
              </a:extLst>
            </p:cNvPr>
            <p:cNvSpPr/>
            <p:nvPr/>
          </p:nvSpPr>
          <p:spPr>
            <a:xfrm>
              <a:off x="7273885" y="4794305"/>
              <a:ext cx="931432" cy="45719"/>
            </a:xfrm>
            <a:custGeom>
              <a:avLst/>
              <a:gdLst>
                <a:gd name="connsiteX0" fmla="*/ 0 w 390618"/>
                <a:gd name="connsiteY0" fmla="*/ 0 h 150920"/>
                <a:gd name="connsiteX1" fmla="*/ 195309 w 390618"/>
                <a:gd name="connsiteY1" fmla="*/ 124287 h 150920"/>
                <a:gd name="connsiteX2" fmla="*/ 390618 w 390618"/>
                <a:gd name="connsiteY2" fmla="*/ 150920 h 150920"/>
                <a:gd name="connsiteX3" fmla="*/ 390618 w 390618"/>
                <a:gd name="connsiteY3" fmla="*/ 150920 h 15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618" h="150920">
                  <a:moveTo>
                    <a:pt x="0" y="0"/>
                  </a:moveTo>
                  <a:cubicBezTo>
                    <a:pt x="65103" y="49567"/>
                    <a:pt x="130206" y="99134"/>
                    <a:pt x="195309" y="124287"/>
                  </a:cubicBezTo>
                  <a:cubicBezTo>
                    <a:pt x="260412" y="149440"/>
                    <a:pt x="390618" y="150920"/>
                    <a:pt x="390618" y="150920"/>
                  </a:cubicBezTo>
                  <a:lnTo>
                    <a:pt x="390618" y="15092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8EB320BE-D4DC-4AF0-8055-E5DC154C4B6E}"/>
                </a:ext>
              </a:extLst>
            </p:cNvPr>
            <p:cNvSpPr/>
            <p:nvPr/>
          </p:nvSpPr>
          <p:spPr>
            <a:xfrm>
              <a:off x="8307174" y="4850532"/>
              <a:ext cx="923278" cy="0"/>
            </a:xfrm>
            <a:custGeom>
              <a:avLst/>
              <a:gdLst>
                <a:gd name="connsiteX0" fmla="*/ 0 w 923278"/>
                <a:gd name="connsiteY0" fmla="*/ 0 h 0"/>
                <a:gd name="connsiteX1" fmla="*/ 550416 w 923278"/>
                <a:gd name="connsiteY1" fmla="*/ 0 h 0"/>
                <a:gd name="connsiteX2" fmla="*/ 923278 w 923278"/>
                <a:gd name="connsiteY2" fmla="*/ 0 h 0"/>
                <a:gd name="connsiteX3" fmla="*/ 923278 w 923278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278">
                  <a:moveTo>
                    <a:pt x="0" y="0"/>
                  </a:moveTo>
                  <a:lnTo>
                    <a:pt x="550416" y="0"/>
                  </a:lnTo>
                  <a:lnTo>
                    <a:pt x="923278" y="0"/>
                  </a:lnTo>
                  <a:lnTo>
                    <a:pt x="923278" y="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93D639E-1E54-47A1-AE5C-8EB836F2BE9B}"/>
                </a:ext>
              </a:extLst>
            </p:cNvPr>
            <p:cNvSpPr/>
            <p:nvPr/>
          </p:nvSpPr>
          <p:spPr>
            <a:xfrm>
              <a:off x="9283718" y="4779510"/>
              <a:ext cx="1029810" cy="81336"/>
            </a:xfrm>
            <a:custGeom>
              <a:avLst/>
              <a:gdLst>
                <a:gd name="connsiteX0" fmla="*/ 0 w 1029810"/>
                <a:gd name="connsiteY0" fmla="*/ 71022 h 81336"/>
                <a:gd name="connsiteX1" fmla="*/ 443883 w 1029810"/>
                <a:gd name="connsiteY1" fmla="*/ 79899 h 81336"/>
                <a:gd name="connsiteX2" fmla="*/ 772357 w 1029810"/>
                <a:gd name="connsiteY2" fmla="*/ 44389 h 81336"/>
                <a:gd name="connsiteX3" fmla="*/ 1029810 w 1029810"/>
                <a:gd name="connsiteY3" fmla="*/ 0 h 81336"/>
                <a:gd name="connsiteX4" fmla="*/ 1029810 w 1029810"/>
                <a:gd name="connsiteY4" fmla="*/ 0 h 8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9810" h="81336">
                  <a:moveTo>
                    <a:pt x="0" y="71022"/>
                  </a:moveTo>
                  <a:cubicBezTo>
                    <a:pt x="157578" y="77680"/>
                    <a:pt x="315157" y="84338"/>
                    <a:pt x="443883" y="79899"/>
                  </a:cubicBezTo>
                  <a:cubicBezTo>
                    <a:pt x="572609" y="75460"/>
                    <a:pt x="674703" y="57705"/>
                    <a:pt x="772357" y="44389"/>
                  </a:cubicBezTo>
                  <a:cubicBezTo>
                    <a:pt x="870011" y="31073"/>
                    <a:pt x="1029810" y="0"/>
                    <a:pt x="1029810" y="0"/>
                  </a:cubicBezTo>
                  <a:lnTo>
                    <a:pt x="1029810" y="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A147D99-20FE-4110-88B8-0758F9BD524B}"/>
                </a:ext>
              </a:extLst>
            </p:cNvPr>
            <p:cNvSpPr/>
            <p:nvPr/>
          </p:nvSpPr>
          <p:spPr>
            <a:xfrm>
              <a:off x="6842359" y="4965941"/>
              <a:ext cx="816745" cy="85817"/>
            </a:xfrm>
            <a:custGeom>
              <a:avLst/>
              <a:gdLst>
                <a:gd name="connsiteX0" fmla="*/ 0 w 816745"/>
                <a:gd name="connsiteY0" fmla="*/ 0 h 85817"/>
                <a:gd name="connsiteX1" fmla="*/ 523782 w 816745"/>
                <a:gd name="connsiteY1" fmla="*/ 79899 h 85817"/>
                <a:gd name="connsiteX2" fmla="*/ 816745 w 816745"/>
                <a:gd name="connsiteY2" fmla="*/ 79899 h 85817"/>
                <a:gd name="connsiteX3" fmla="*/ 816745 w 816745"/>
                <a:gd name="connsiteY3" fmla="*/ 79899 h 8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6745" h="85817">
                  <a:moveTo>
                    <a:pt x="0" y="0"/>
                  </a:moveTo>
                  <a:cubicBezTo>
                    <a:pt x="193829" y="33291"/>
                    <a:pt x="387658" y="66583"/>
                    <a:pt x="523782" y="79899"/>
                  </a:cubicBezTo>
                  <a:cubicBezTo>
                    <a:pt x="659906" y="93215"/>
                    <a:pt x="816745" y="79899"/>
                    <a:pt x="816745" y="79899"/>
                  </a:cubicBezTo>
                  <a:lnTo>
                    <a:pt x="816745" y="79899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EFAD7DA5-6C46-4134-B9FB-30648F5535DF}"/>
                </a:ext>
              </a:extLst>
            </p:cNvPr>
            <p:cNvSpPr/>
            <p:nvPr/>
          </p:nvSpPr>
          <p:spPr>
            <a:xfrm>
              <a:off x="7703493" y="5045840"/>
              <a:ext cx="1261862" cy="35577"/>
            </a:xfrm>
            <a:custGeom>
              <a:avLst/>
              <a:gdLst>
                <a:gd name="connsiteX0" fmla="*/ 0 w 1261862"/>
                <a:gd name="connsiteY0" fmla="*/ 0 h 35577"/>
                <a:gd name="connsiteX1" fmla="*/ 443883 w 1261862"/>
                <a:gd name="connsiteY1" fmla="*/ 35511 h 35577"/>
                <a:gd name="connsiteX2" fmla="*/ 1171852 w 1261862"/>
                <a:gd name="connsiteY2" fmla="*/ 8878 h 35577"/>
                <a:gd name="connsiteX3" fmla="*/ 1225118 w 1261862"/>
                <a:gd name="connsiteY3" fmla="*/ 8878 h 3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1862" h="35577">
                  <a:moveTo>
                    <a:pt x="0" y="0"/>
                  </a:moveTo>
                  <a:cubicBezTo>
                    <a:pt x="124287" y="17015"/>
                    <a:pt x="248574" y="34031"/>
                    <a:pt x="443883" y="35511"/>
                  </a:cubicBezTo>
                  <a:cubicBezTo>
                    <a:pt x="639192" y="36991"/>
                    <a:pt x="1041646" y="13317"/>
                    <a:pt x="1171852" y="8878"/>
                  </a:cubicBezTo>
                  <a:cubicBezTo>
                    <a:pt x="1302058" y="4439"/>
                    <a:pt x="1263588" y="6658"/>
                    <a:pt x="1225118" y="8878"/>
                  </a:cubicBez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F04A2796-D912-4433-8E6A-146BF6816ADF}"/>
                </a:ext>
              </a:extLst>
            </p:cNvPr>
            <p:cNvSpPr/>
            <p:nvPr/>
          </p:nvSpPr>
          <p:spPr>
            <a:xfrm>
              <a:off x="8955244" y="4939308"/>
              <a:ext cx="1447060" cy="143480"/>
            </a:xfrm>
            <a:custGeom>
              <a:avLst/>
              <a:gdLst>
                <a:gd name="connsiteX0" fmla="*/ 0 w 1447060"/>
                <a:gd name="connsiteY0" fmla="*/ 133165 h 143480"/>
                <a:gd name="connsiteX1" fmla="*/ 550416 w 1447060"/>
                <a:gd name="connsiteY1" fmla="*/ 142043 h 143480"/>
                <a:gd name="connsiteX2" fmla="*/ 1047565 w 1447060"/>
                <a:gd name="connsiteY2" fmla="*/ 106532 h 143480"/>
                <a:gd name="connsiteX3" fmla="*/ 1447060 w 1447060"/>
                <a:gd name="connsiteY3" fmla="*/ 0 h 143480"/>
                <a:gd name="connsiteX4" fmla="*/ 1447060 w 1447060"/>
                <a:gd name="connsiteY4" fmla="*/ 0 h 14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060" h="143480">
                  <a:moveTo>
                    <a:pt x="0" y="133165"/>
                  </a:moveTo>
                  <a:cubicBezTo>
                    <a:pt x="187911" y="139823"/>
                    <a:pt x="375822" y="146482"/>
                    <a:pt x="550416" y="142043"/>
                  </a:cubicBezTo>
                  <a:cubicBezTo>
                    <a:pt x="725010" y="137604"/>
                    <a:pt x="898124" y="130206"/>
                    <a:pt x="1047565" y="106532"/>
                  </a:cubicBezTo>
                  <a:cubicBezTo>
                    <a:pt x="1197006" y="82858"/>
                    <a:pt x="1447060" y="0"/>
                    <a:pt x="1447060" y="0"/>
                  </a:cubicBezTo>
                  <a:lnTo>
                    <a:pt x="1447060" y="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C4455114-6433-4400-924B-7F914E961B0E}"/>
                </a:ext>
              </a:extLst>
            </p:cNvPr>
            <p:cNvSpPr txBox="1"/>
            <p:nvPr/>
          </p:nvSpPr>
          <p:spPr>
            <a:xfrm>
              <a:off x="6105651" y="5631025"/>
              <a:ext cx="5712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d) Formação de correntes de densidade devido a diferenças de temperatura</a:t>
              </a:r>
            </a:p>
          </p:txBody>
        </p:sp>
        <p:cxnSp>
          <p:nvCxnSpPr>
            <p:cNvPr id="57" name="Conector de Seta Reta 56">
              <a:extLst>
                <a:ext uri="{FF2B5EF4-FFF2-40B4-BE49-F238E27FC236}">
                  <a16:creationId xmlns:a16="http://schemas.microsoft.com/office/drawing/2014/main" id="{A43DB4E8-1538-43C4-B42E-63AFC59AEA5D}"/>
                </a:ext>
              </a:extLst>
            </p:cNvPr>
            <p:cNvCxnSpPr/>
            <p:nvPr/>
          </p:nvCxnSpPr>
          <p:spPr>
            <a:xfrm>
              <a:off x="10971953" y="4384741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de Seta Reta 57">
              <a:extLst>
                <a:ext uri="{FF2B5EF4-FFF2-40B4-BE49-F238E27FC236}">
                  <a16:creationId xmlns:a16="http://schemas.microsoft.com/office/drawing/2014/main" id="{F9A04B44-0F99-4450-ACDB-73E2AB27D5EE}"/>
                </a:ext>
              </a:extLst>
            </p:cNvPr>
            <p:cNvCxnSpPr/>
            <p:nvPr/>
          </p:nvCxnSpPr>
          <p:spPr>
            <a:xfrm>
              <a:off x="10971953" y="4559625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C04425B1-B004-4B18-B124-53E8D25A73FB}"/>
                </a:ext>
              </a:extLst>
            </p:cNvPr>
            <p:cNvCxnSpPr/>
            <p:nvPr/>
          </p:nvCxnSpPr>
          <p:spPr>
            <a:xfrm>
              <a:off x="10971956" y="4734509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>
              <a:extLst>
                <a:ext uri="{FF2B5EF4-FFF2-40B4-BE49-F238E27FC236}">
                  <a16:creationId xmlns:a16="http://schemas.microsoft.com/office/drawing/2014/main" id="{889CF300-7128-4A0B-BAC5-AAA8AE7A639F}"/>
                </a:ext>
              </a:extLst>
            </p:cNvPr>
            <p:cNvCxnSpPr/>
            <p:nvPr/>
          </p:nvCxnSpPr>
          <p:spPr>
            <a:xfrm>
              <a:off x="10971956" y="4909393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>
              <a:extLst>
                <a:ext uri="{FF2B5EF4-FFF2-40B4-BE49-F238E27FC236}">
                  <a16:creationId xmlns:a16="http://schemas.microsoft.com/office/drawing/2014/main" id="{EE78F6D2-530B-49B5-BA80-B73AFD21524D}"/>
                </a:ext>
              </a:extLst>
            </p:cNvPr>
            <p:cNvCxnSpPr/>
            <p:nvPr/>
          </p:nvCxnSpPr>
          <p:spPr>
            <a:xfrm>
              <a:off x="10971955" y="5084277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412D78C8-B16D-49C4-B8D8-441805BE820D}"/>
                </a:ext>
              </a:extLst>
            </p:cNvPr>
            <p:cNvCxnSpPr/>
            <p:nvPr/>
          </p:nvCxnSpPr>
          <p:spPr>
            <a:xfrm>
              <a:off x="10971954" y="5259159"/>
              <a:ext cx="540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DE873500-7F3E-41CE-A3FA-C7C9DFE8C895}"/>
                </a:ext>
              </a:extLst>
            </p:cNvPr>
            <p:cNvSpPr/>
            <p:nvPr/>
          </p:nvSpPr>
          <p:spPr>
            <a:xfrm>
              <a:off x="6842647" y="5172671"/>
              <a:ext cx="683581" cy="17755"/>
            </a:xfrm>
            <a:custGeom>
              <a:avLst/>
              <a:gdLst>
                <a:gd name="connsiteX0" fmla="*/ 0 w 683581"/>
                <a:gd name="connsiteY0" fmla="*/ 0 h 17755"/>
                <a:gd name="connsiteX1" fmla="*/ 683581 w 683581"/>
                <a:gd name="connsiteY1" fmla="*/ 17755 h 17755"/>
                <a:gd name="connsiteX2" fmla="*/ 683581 w 683581"/>
                <a:gd name="connsiteY2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581" h="17755">
                  <a:moveTo>
                    <a:pt x="0" y="0"/>
                  </a:moveTo>
                  <a:lnTo>
                    <a:pt x="683581" y="17755"/>
                  </a:lnTo>
                  <a:lnTo>
                    <a:pt x="683581" y="17755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F99D93B9-1840-4D73-A036-11B50D855EC0}"/>
                </a:ext>
              </a:extLst>
            </p:cNvPr>
            <p:cNvSpPr/>
            <p:nvPr/>
          </p:nvSpPr>
          <p:spPr>
            <a:xfrm>
              <a:off x="7526228" y="5199304"/>
              <a:ext cx="1305017" cy="8878"/>
            </a:xfrm>
            <a:custGeom>
              <a:avLst/>
              <a:gdLst>
                <a:gd name="connsiteX0" fmla="*/ 0 w 1305017"/>
                <a:gd name="connsiteY0" fmla="*/ 0 h 8878"/>
                <a:gd name="connsiteX1" fmla="*/ 994299 w 1305017"/>
                <a:gd name="connsiteY1" fmla="*/ 8878 h 8878"/>
                <a:gd name="connsiteX2" fmla="*/ 1305017 w 1305017"/>
                <a:gd name="connsiteY2" fmla="*/ 8878 h 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5017" h="8878">
                  <a:moveTo>
                    <a:pt x="0" y="0"/>
                  </a:moveTo>
                  <a:lnTo>
                    <a:pt x="994299" y="8878"/>
                  </a:lnTo>
                  <a:lnTo>
                    <a:pt x="1305017" y="8878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4" name="Forma Livre: Forma 103">
              <a:extLst>
                <a:ext uri="{FF2B5EF4-FFF2-40B4-BE49-F238E27FC236}">
                  <a16:creationId xmlns:a16="http://schemas.microsoft.com/office/drawing/2014/main" id="{46BA824A-A66A-40DD-B35E-852A78B22791}"/>
                </a:ext>
              </a:extLst>
            </p:cNvPr>
            <p:cNvSpPr/>
            <p:nvPr/>
          </p:nvSpPr>
          <p:spPr>
            <a:xfrm>
              <a:off x="8893389" y="5163793"/>
              <a:ext cx="1189608" cy="53266"/>
            </a:xfrm>
            <a:custGeom>
              <a:avLst/>
              <a:gdLst>
                <a:gd name="connsiteX0" fmla="*/ 0 w 1189608"/>
                <a:gd name="connsiteY0" fmla="*/ 53266 h 53266"/>
                <a:gd name="connsiteX1" fmla="*/ 603682 w 1189608"/>
                <a:gd name="connsiteY1" fmla="*/ 44389 h 53266"/>
                <a:gd name="connsiteX2" fmla="*/ 1189608 w 1189608"/>
                <a:gd name="connsiteY2" fmla="*/ 0 h 53266"/>
                <a:gd name="connsiteX3" fmla="*/ 1189608 w 1189608"/>
                <a:gd name="connsiteY3" fmla="*/ 0 h 5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08" h="53266">
                  <a:moveTo>
                    <a:pt x="0" y="53266"/>
                  </a:moveTo>
                  <a:cubicBezTo>
                    <a:pt x="202707" y="53266"/>
                    <a:pt x="405414" y="53267"/>
                    <a:pt x="603682" y="44389"/>
                  </a:cubicBezTo>
                  <a:cubicBezTo>
                    <a:pt x="801950" y="35511"/>
                    <a:pt x="1189608" y="0"/>
                    <a:pt x="1189608" y="0"/>
                  </a:cubicBezTo>
                  <a:lnTo>
                    <a:pt x="1189608" y="0"/>
                  </a:ln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9DA5AD0F-09DB-4FE2-B81B-DE6FA45CAA0F}"/>
                </a:ext>
              </a:extLst>
            </p:cNvPr>
            <p:cNvSpPr/>
            <p:nvPr/>
          </p:nvSpPr>
          <p:spPr>
            <a:xfrm>
              <a:off x="10136263" y="5011165"/>
              <a:ext cx="803728" cy="143751"/>
            </a:xfrm>
            <a:custGeom>
              <a:avLst/>
              <a:gdLst>
                <a:gd name="connsiteX0" fmla="*/ 0 w 803728"/>
                <a:gd name="connsiteY0" fmla="*/ 143751 h 143751"/>
                <a:gd name="connsiteX1" fmla="*/ 301841 w 803728"/>
                <a:gd name="connsiteY1" fmla="*/ 99362 h 143751"/>
                <a:gd name="connsiteX2" fmla="*/ 514905 w 803728"/>
                <a:gd name="connsiteY2" fmla="*/ 19463 h 143751"/>
                <a:gd name="connsiteX3" fmla="*/ 772357 w 803728"/>
                <a:gd name="connsiteY3" fmla="*/ 1708 h 143751"/>
                <a:gd name="connsiteX4" fmla="*/ 790113 w 803728"/>
                <a:gd name="connsiteY4" fmla="*/ 1708 h 14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3728" h="143751">
                  <a:moveTo>
                    <a:pt x="0" y="143751"/>
                  </a:moveTo>
                  <a:cubicBezTo>
                    <a:pt x="108011" y="131914"/>
                    <a:pt x="216023" y="120077"/>
                    <a:pt x="301841" y="99362"/>
                  </a:cubicBezTo>
                  <a:cubicBezTo>
                    <a:pt x="387659" y="78647"/>
                    <a:pt x="436486" y="35739"/>
                    <a:pt x="514905" y="19463"/>
                  </a:cubicBezTo>
                  <a:cubicBezTo>
                    <a:pt x="593324" y="3187"/>
                    <a:pt x="726489" y="4667"/>
                    <a:pt x="772357" y="1708"/>
                  </a:cubicBezTo>
                  <a:cubicBezTo>
                    <a:pt x="818225" y="-1251"/>
                    <a:pt x="804169" y="228"/>
                    <a:pt x="790113" y="1708"/>
                  </a:cubicBez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7B91187C-F0E4-4D6D-B948-FEA4BD408C13}"/>
                </a:ext>
              </a:extLst>
            </p:cNvPr>
            <p:cNvSpPr/>
            <p:nvPr/>
          </p:nvSpPr>
          <p:spPr>
            <a:xfrm>
              <a:off x="10420348" y="4817280"/>
              <a:ext cx="497150" cy="115694"/>
            </a:xfrm>
            <a:custGeom>
              <a:avLst/>
              <a:gdLst>
                <a:gd name="connsiteX0" fmla="*/ 0 w 497150"/>
                <a:gd name="connsiteY0" fmla="*/ 115694 h 115694"/>
                <a:gd name="connsiteX1" fmla="*/ 328474 w 497150"/>
                <a:gd name="connsiteY1" fmla="*/ 18039 h 115694"/>
                <a:gd name="connsiteX2" fmla="*/ 497150 w 497150"/>
                <a:gd name="connsiteY2" fmla="*/ 284 h 11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7150" h="115694">
                  <a:moveTo>
                    <a:pt x="0" y="115694"/>
                  </a:moveTo>
                  <a:cubicBezTo>
                    <a:pt x="122808" y="76484"/>
                    <a:pt x="245616" y="37274"/>
                    <a:pt x="328474" y="18039"/>
                  </a:cubicBezTo>
                  <a:cubicBezTo>
                    <a:pt x="411332" y="-1196"/>
                    <a:pt x="454241" y="-456"/>
                    <a:pt x="497150" y="284"/>
                  </a:cubicBez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BD3A5010-B06C-49B5-B7FA-BE79153F434A}"/>
                </a:ext>
              </a:extLst>
            </p:cNvPr>
            <p:cNvSpPr/>
            <p:nvPr/>
          </p:nvSpPr>
          <p:spPr>
            <a:xfrm>
              <a:off x="10332475" y="4626009"/>
              <a:ext cx="620533" cy="150920"/>
            </a:xfrm>
            <a:custGeom>
              <a:avLst/>
              <a:gdLst>
                <a:gd name="connsiteX0" fmla="*/ 0 w 656948"/>
                <a:gd name="connsiteY0" fmla="*/ 164923 h 164923"/>
                <a:gd name="connsiteX1" fmla="*/ 328474 w 656948"/>
                <a:gd name="connsiteY1" fmla="*/ 58391 h 164923"/>
                <a:gd name="connsiteX2" fmla="*/ 523782 w 656948"/>
                <a:gd name="connsiteY2" fmla="*/ 5125 h 164923"/>
                <a:gd name="connsiteX3" fmla="*/ 656948 w 656948"/>
                <a:gd name="connsiteY3" fmla="*/ 5125 h 16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948" h="164923">
                  <a:moveTo>
                    <a:pt x="0" y="164923"/>
                  </a:moveTo>
                  <a:lnTo>
                    <a:pt x="328474" y="58391"/>
                  </a:lnTo>
                  <a:cubicBezTo>
                    <a:pt x="415771" y="31758"/>
                    <a:pt x="469036" y="14003"/>
                    <a:pt x="523782" y="5125"/>
                  </a:cubicBezTo>
                  <a:cubicBezTo>
                    <a:pt x="578528" y="-3753"/>
                    <a:pt x="617738" y="686"/>
                    <a:pt x="656948" y="5125"/>
                  </a:cubicBezTo>
                </a:path>
              </a:pathLst>
            </a:custGeom>
            <a:noFill/>
            <a:ln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08" name="Forma Livre: Forma 107">
              <a:extLst>
                <a:ext uri="{FF2B5EF4-FFF2-40B4-BE49-F238E27FC236}">
                  <a16:creationId xmlns:a16="http://schemas.microsoft.com/office/drawing/2014/main" id="{82879AF0-2EDA-4E43-B8C7-F63869AC8EF5}"/>
                </a:ext>
              </a:extLst>
            </p:cNvPr>
            <p:cNvSpPr/>
            <p:nvPr/>
          </p:nvSpPr>
          <p:spPr>
            <a:xfrm flipV="1">
              <a:off x="7020209" y="4412926"/>
              <a:ext cx="3716935" cy="388467"/>
            </a:xfrm>
            <a:custGeom>
              <a:avLst/>
              <a:gdLst>
                <a:gd name="connsiteX0" fmla="*/ 190812 w 2931919"/>
                <a:gd name="connsiteY0" fmla="*/ 90612 h 322305"/>
                <a:gd name="connsiteX1" fmla="*/ 1700016 w 2931919"/>
                <a:gd name="connsiteY1" fmla="*/ 1835 h 322305"/>
                <a:gd name="connsiteX2" fmla="*/ 2925134 w 2931919"/>
                <a:gd name="connsiteY2" fmla="*/ 170511 h 322305"/>
                <a:gd name="connsiteX3" fmla="*/ 2126144 w 2931919"/>
                <a:gd name="connsiteY3" fmla="*/ 277043 h 322305"/>
                <a:gd name="connsiteX4" fmla="*/ 714594 w 2931919"/>
                <a:gd name="connsiteY4" fmla="*/ 321431 h 322305"/>
                <a:gd name="connsiteX5" fmla="*/ 75402 w 2931919"/>
                <a:gd name="connsiteY5" fmla="*/ 241532 h 322305"/>
                <a:gd name="connsiteX6" fmla="*/ 190812 w 2931919"/>
                <a:gd name="connsiteY6" fmla="*/ 90612 h 3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919" h="322305">
                  <a:moveTo>
                    <a:pt x="190812" y="90612"/>
                  </a:moveTo>
                  <a:cubicBezTo>
                    <a:pt x="461581" y="50662"/>
                    <a:pt x="1244296" y="-11481"/>
                    <a:pt x="1700016" y="1835"/>
                  </a:cubicBezTo>
                  <a:cubicBezTo>
                    <a:pt x="2155736" y="15151"/>
                    <a:pt x="2854113" y="124643"/>
                    <a:pt x="2925134" y="170511"/>
                  </a:cubicBezTo>
                  <a:cubicBezTo>
                    <a:pt x="2996155" y="216379"/>
                    <a:pt x="2494567" y="251890"/>
                    <a:pt x="2126144" y="277043"/>
                  </a:cubicBezTo>
                  <a:cubicBezTo>
                    <a:pt x="1757721" y="302196"/>
                    <a:pt x="1056384" y="327349"/>
                    <a:pt x="714594" y="321431"/>
                  </a:cubicBezTo>
                  <a:cubicBezTo>
                    <a:pt x="372804" y="315513"/>
                    <a:pt x="158260" y="278522"/>
                    <a:pt x="75402" y="241532"/>
                  </a:cubicBezTo>
                  <a:cubicBezTo>
                    <a:pt x="-7456" y="204542"/>
                    <a:pt x="-79957" y="130562"/>
                    <a:pt x="190812" y="9061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9" name="CaixaDeTexto 108">
              <a:extLst>
                <a:ext uri="{FF2B5EF4-FFF2-40B4-BE49-F238E27FC236}">
                  <a16:creationId xmlns:a16="http://schemas.microsoft.com/office/drawing/2014/main" id="{55B03179-C720-4261-81B4-AAA23187766C}"/>
                </a:ext>
              </a:extLst>
            </p:cNvPr>
            <p:cNvSpPr txBox="1"/>
            <p:nvPr/>
          </p:nvSpPr>
          <p:spPr>
            <a:xfrm>
              <a:off x="8092707" y="4464040"/>
              <a:ext cx="8943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solidFill>
                    <a:schemeClr val="bg1"/>
                  </a:solidFill>
                </a:rPr>
                <a:t>zona morta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6236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32F1D50E-628A-4335-AFA6-989CE37BA544}"/>
              </a:ext>
            </a:extLst>
          </p:cNvPr>
          <p:cNvGrpSpPr/>
          <p:nvPr/>
        </p:nvGrpSpPr>
        <p:grpSpPr>
          <a:xfrm>
            <a:off x="719572" y="4040428"/>
            <a:ext cx="2785394" cy="2087888"/>
            <a:chOff x="2062481" y="743934"/>
            <a:chExt cx="3335143" cy="2499972"/>
          </a:xfrm>
        </p:grpSpPr>
        <p:cxnSp>
          <p:nvCxnSpPr>
            <p:cNvPr id="88" name="Conector de Seta Reta 87">
              <a:extLst>
                <a:ext uri="{FF2B5EF4-FFF2-40B4-BE49-F238E27FC236}">
                  <a16:creationId xmlns:a16="http://schemas.microsoft.com/office/drawing/2014/main" id="{C4620BF6-1BD8-4E65-A2B3-7A78A87E2947}"/>
                </a:ext>
              </a:extLst>
            </p:cNvPr>
            <p:cNvCxnSpPr/>
            <p:nvPr/>
          </p:nvCxnSpPr>
          <p:spPr>
            <a:xfrm flipV="1">
              <a:off x="2512381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88">
              <a:extLst>
                <a:ext uri="{FF2B5EF4-FFF2-40B4-BE49-F238E27FC236}">
                  <a16:creationId xmlns:a16="http://schemas.microsoft.com/office/drawing/2014/main" id="{64661F1F-D706-463F-A22A-0EFC2B3DC927}"/>
                </a:ext>
              </a:extLst>
            </p:cNvPr>
            <p:cNvCxnSpPr>
              <a:cxnSpLocks/>
            </p:cNvCxnSpPr>
            <p:nvPr/>
          </p:nvCxnSpPr>
          <p:spPr>
            <a:xfrm>
              <a:off x="2104008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5C837C99-C0BA-4627-8183-2528EA533976}"/>
                </a:ext>
              </a:extLst>
            </p:cNvPr>
            <p:cNvSpPr txBox="1"/>
            <p:nvPr/>
          </p:nvSpPr>
          <p:spPr>
            <a:xfrm>
              <a:off x="3571493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B68B00FA-9CF5-4622-884E-44CA7148F0F2}"/>
                </a:ext>
              </a:extLst>
            </p:cNvPr>
            <p:cNvSpPr txBox="1"/>
            <p:nvPr/>
          </p:nvSpPr>
          <p:spPr>
            <a:xfrm>
              <a:off x="2062481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92" name="Retângulo 91">
              <a:extLst>
                <a:ext uri="{FF2B5EF4-FFF2-40B4-BE49-F238E27FC236}">
                  <a16:creationId xmlns:a16="http://schemas.microsoft.com/office/drawing/2014/main" id="{F38B82F9-6674-47D9-B851-39B637092206}"/>
                </a:ext>
              </a:extLst>
            </p:cNvPr>
            <p:cNvSpPr/>
            <p:nvPr/>
          </p:nvSpPr>
          <p:spPr>
            <a:xfrm>
              <a:off x="3027286" y="1162976"/>
              <a:ext cx="121160" cy="16867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686E6B18-1D2A-409A-A6E9-D0EFFBF22B76}"/>
                </a:ext>
              </a:extLst>
            </p:cNvPr>
            <p:cNvSpPr txBox="1"/>
            <p:nvPr/>
          </p:nvSpPr>
          <p:spPr>
            <a:xfrm>
              <a:off x="2963305" y="2849732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</a:t>
              </a:r>
              <a:r>
                <a:rPr lang="pt-BR" sz="1200" baseline="-25000" dirty="0"/>
                <a:t>0</a:t>
              </a: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D483D7D4-1A64-487B-8E48-95641C104A30}"/>
              </a:ext>
            </a:extLst>
          </p:cNvPr>
          <p:cNvGrpSpPr/>
          <p:nvPr/>
        </p:nvGrpSpPr>
        <p:grpSpPr>
          <a:xfrm>
            <a:off x="5639034" y="4011861"/>
            <a:ext cx="2785394" cy="2087888"/>
            <a:chOff x="6776624" y="743934"/>
            <a:chExt cx="3335143" cy="2499972"/>
          </a:xfrm>
        </p:grpSpPr>
        <p:cxnSp>
          <p:nvCxnSpPr>
            <p:cNvPr id="83" name="Conector de Seta Reta 82">
              <a:extLst>
                <a:ext uri="{FF2B5EF4-FFF2-40B4-BE49-F238E27FC236}">
                  <a16:creationId xmlns:a16="http://schemas.microsoft.com/office/drawing/2014/main" id="{E690F0D7-AC78-4D8A-8111-95585847BE8B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de Seta Reta 83">
              <a:extLst>
                <a:ext uri="{FF2B5EF4-FFF2-40B4-BE49-F238E27FC236}">
                  <a16:creationId xmlns:a16="http://schemas.microsoft.com/office/drawing/2014/main" id="{E99F7606-C8A2-4D17-99DE-CB541DB721C1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02BED3D0-C92F-4082-81FA-B7A3D57842A7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70153881-4845-40E3-818A-B0EE90BBBEE2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678B7E9C-650B-4359-B750-B2C826294861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D7A8F4A9-E77B-45E8-B25C-FDA9DD88D42C}"/>
              </a:ext>
            </a:extLst>
          </p:cNvPr>
          <p:cNvGrpSpPr/>
          <p:nvPr/>
        </p:nvGrpSpPr>
        <p:grpSpPr>
          <a:xfrm>
            <a:off x="1836359" y="2622772"/>
            <a:ext cx="4957706" cy="622442"/>
            <a:chOff x="3410361" y="1364955"/>
            <a:chExt cx="5936201" cy="745293"/>
          </a:xfrm>
        </p:grpSpPr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03E79862-7A45-47A7-9B2B-6962D010AD56}"/>
                </a:ext>
              </a:extLst>
            </p:cNvPr>
            <p:cNvSpPr/>
            <p:nvPr/>
          </p:nvSpPr>
          <p:spPr>
            <a:xfrm>
              <a:off x="3410361" y="1364955"/>
              <a:ext cx="5499716" cy="457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893FE0BB-EA05-49C1-93EF-603167374E02}"/>
                </a:ext>
              </a:extLst>
            </p:cNvPr>
            <p:cNvSpPr/>
            <p:nvPr/>
          </p:nvSpPr>
          <p:spPr>
            <a:xfrm>
              <a:off x="3846846" y="1653056"/>
              <a:ext cx="5499716" cy="457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694F0474-155D-4ACE-A0B9-2D6E52C9736B}"/>
                </a:ext>
              </a:extLst>
            </p:cNvPr>
            <p:cNvCxnSpPr/>
            <p:nvPr/>
          </p:nvCxnSpPr>
          <p:spPr>
            <a:xfrm>
              <a:off x="3410361" y="1822147"/>
              <a:ext cx="436485" cy="2881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20564F4E-2610-49ED-B3E0-DE2FBF9ADCD3}"/>
                </a:ext>
              </a:extLst>
            </p:cNvPr>
            <p:cNvCxnSpPr/>
            <p:nvPr/>
          </p:nvCxnSpPr>
          <p:spPr>
            <a:xfrm>
              <a:off x="3410361" y="1364955"/>
              <a:ext cx="436485" cy="2881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A54592F2-4900-438C-AF85-D4FCFB2FDAB9}"/>
                </a:ext>
              </a:extLst>
            </p:cNvPr>
            <p:cNvCxnSpPr/>
            <p:nvPr/>
          </p:nvCxnSpPr>
          <p:spPr>
            <a:xfrm>
              <a:off x="8910077" y="1822147"/>
              <a:ext cx="436485" cy="2881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6D93A23E-7B61-47D7-9F9F-BA156000589A}"/>
                </a:ext>
              </a:extLst>
            </p:cNvPr>
            <p:cNvCxnSpPr/>
            <p:nvPr/>
          </p:nvCxnSpPr>
          <p:spPr>
            <a:xfrm>
              <a:off x="8910077" y="1364955"/>
              <a:ext cx="436485" cy="2881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60A32ADC-7F60-4172-A44F-4A5B70E5CE7E}"/>
              </a:ext>
            </a:extLst>
          </p:cNvPr>
          <p:cNvCxnSpPr/>
          <p:nvPr/>
        </p:nvCxnSpPr>
        <p:spPr>
          <a:xfrm>
            <a:off x="1311477" y="2937527"/>
            <a:ext cx="644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68C6ADEC-C336-430C-AF62-00A9E3C5F2A3}"/>
              </a:ext>
            </a:extLst>
          </p:cNvPr>
          <p:cNvCxnSpPr/>
          <p:nvPr/>
        </p:nvCxnSpPr>
        <p:spPr>
          <a:xfrm>
            <a:off x="6617357" y="2948396"/>
            <a:ext cx="644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2D64D21-56B2-48B3-ACF0-A382EE2E4D2C}"/>
              </a:ext>
            </a:extLst>
          </p:cNvPr>
          <p:cNvSpPr txBox="1"/>
          <p:nvPr/>
        </p:nvSpPr>
        <p:spPr>
          <a:xfrm>
            <a:off x="1226735" y="2983832"/>
            <a:ext cx="586864" cy="23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Entrada 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4D752B1-AE32-4201-91F0-9D014602FDB8}"/>
              </a:ext>
            </a:extLst>
          </p:cNvPr>
          <p:cNvSpPr txBox="1"/>
          <p:nvPr/>
        </p:nvSpPr>
        <p:spPr>
          <a:xfrm>
            <a:off x="6800660" y="3009238"/>
            <a:ext cx="462144" cy="23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Saída </a:t>
            </a:r>
          </a:p>
        </p:txBody>
      </p: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14313E41-6319-434A-9382-97DAEEBCDDBD}"/>
              </a:ext>
            </a:extLst>
          </p:cNvPr>
          <p:cNvCxnSpPr/>
          <p:nvPr/>
        </p:nvCxnSpPr>
        <p:spPr>
          <a:xfrm>
            <a:off x="1633895" y="2431135"/>
            <a:ext cx="0" cy="506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AFE30C6-0717-4854-8517-0B8EFBB1621D}"/>
              </a:ext>
            </a:extLst>
          </p:cNvPr>
          <p:cNvSpPr txBox="1"/>
          <p:nvPr/>
        </p:nvSpPr>
        <p:spPr>
          <a:xfrm>
            <a:off x="1118705" y="2190886"/>
            <a:ext cx="1173620" cy="23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Adição do traçador </a:t>
            </a:r>
          </a:p>
        </p:txBody>
      </p: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C6DA9D16-F124-4F9C-8F58-68CDF38FF4CD}"/>
              </a:ext>
            </a:extLst>
          </p:cNvPr>
          <p:cNvCxnSpPr/>
          <p:nvPr/>
        </p:nvCxnSpPr>
        <p:spPr>
          <a:xfrm>
            <a:off x="6937198" y="2442003"/>
            <a:ext cx="0" cy="506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7B8FF455-BDE0-4127-AC7C-A29DD72469C8}"/>
              </a:ext>
            </a:extLst>
          </p:cNvPr>
          <p:cNvSpPr txBox="1"/>
          <p:nvPr/>
        </p:nvSpPr>
        <p:spPr>
          <a:xfrm>
            <a:off x="6300853" y="2168158"/>
            <a:ext cx="1272690" cy="23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Medição do traçador </a:t>
            </a:r>
          </a:p>
        </p:txBody>
      </p:sp>
      <p:sp>
        <p:nvSpPr>
          <p:cNvPr id="75" name="Seta: para Cima 74">
            <a:extLst>
              <a:ext uri="{FF2B5EF4-FFF2-40B4-BE49-F238E27FC236}">
                <a16:creationId xmlns:a16="http://schemas.microsoft.com/office/drawing/2014/main" id="{AB262110-CA94-4967-BFFA-F6942071D504}"/>
              </a:ext>
            </a:extLst>
          </p:cNvPr>
          <p:cNvSpPr/>
          <p:nvPr/>
        </p:nvSpPr>
        <p:spPr>
          <a:xfrm>
            <a:off x="1498328" y="3304080"/>
            <a:ext cx="187068" cy="6747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Seta: para Cima 75">
            <a:extLst>
              <a:ext uri="{FF2B5EF4-FFF2-40B4-BE49-F238E27FC236}">
                <a16:creationId xmlns:a16="http://schemas.microsoft.com/office/drawing/2014/main" id="{4F5A0C8C-CA96-42F2-9484-331E3A5C6BFD}"/>
              </a:ext>
            </a:extLst>
          </p:cNvPr>
          <p:cNvSpPr/>
          <p:nvPr/>
        </p:nvSpPr>
        <p:spPr>
          <a:xfrm flipV="1">
            <a:off x="6899308" y="3337095"/>
            <a:ext cx="187068" cy="6747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6AC11504-65C0-4E40-8B58-AE1100138A80}"/>
              </a:ext>
            </a:extLst>
          </p:cNvPr>
          <p:cNvSpPr txBox="1"/>
          <p:nvPr/>
        </p:nvSpPr>
        <p:spPr>
          <a:xfrm>
            <a:off x="4054328" y="2632044"/>
            <a:ext cx="529779" cy="23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Reator </a:t>
            </a:r>
          </a:p>
        </p:txBody>
      </p:sp>
    </p:spTree>
    <p:extLst>
      <p:ext uri="{BB962C8B-B14F-4D97-AF65-F5344CB8AC3E}">
        <p14:creationId xmlns:p14="http://schemas.microsoft.com/office/powerpoint/2010/main" val="2205575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Inerte, isto é, deve ser um elemento conservativo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Baixo custo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Miscível em água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Deve ser de fácil quantificação analítica 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81708" y="2322240"/>
            <a:ext cx="8496300" cy="1274024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CARACTERÍSTICAS IDEAIS </a:t>
            </a:r>
            <a:br>
              <a:rPr lang="pt-BR" altLang="pt-BR" sz="4000" dirty="0"/>
            </a:br>
            <a:r>
              <a:rPr lang="pt-BR" altLang="pt-BR" sz="4000" dirty="0"/>
              <a:t>DE UM TRAÇADOR  </a:t>
            </a:r>
          </a:p>
        </p:txBody>
      </p:sp>
    </p:spTree>
    <p:extLst>
      <p:ext uri="{BB962C8B-B14F-4D97-AF65-F5344CB8AC3E}">
        <p14:creationId xmlns:p14="http://schemas.microsoft.com/office/powerpoint/2010/main" val="329605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Inerte, isto é, deve ser um elemento conservativo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Baixo custo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Miscível em água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Deve ser de fácil quantificação analítica 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75687" y="3717032"/>
            <a:ext cx="8496300" cy="74332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CARACTERÍSTICAS IDEAIS </a:t>
            </a:r>
            <a:br>
              <a:rPr lang="pt-BR" altLang="pt-BR" sz="4000" dirty="0"/>
            </a:br>
            <a:r>
              <a:rPr lang="pt-BR" altLang="pt-BR" sz="4000" dirty="0"/>
              <a:t>DE UM TRAÇADOR  </a:t>
            </a:r>
          </a:p>
        </p:txBody>
      </p:sp>
    </p:spTree>
    <p:extLst>
      <p:ext uri="{BB962C8B-B14F-4D97-AF65-F5344CB8AC3E}">
        <p14:creationId xmlns:p14="http://schemas.microsoft.com/office/powerpoint/2010/main" val="1000366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Inerte, isto é, deve ser um elemento conservativo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Baixo custo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Miscível em água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Deve ser de fácil quantificação analítica 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75687" y="4574872"/>
            <a:ext cx="8496300" cy="74332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CARACTERÍSTICAS IDEAIS </a:t>
            </a:r>
            <a:br>
              <a:rPr lang="pt-BR" altLang="pt-BR" sz="4000" dirty="0"/>
            </a:br>
            <a:r>
              <a:rPr lang="pt-BR" altLang="pt-BR" sz="4000" dirty="0"/>
              <a:t>DE UM TRAÇADOR  </a:t>
            </a:r>
          </a:p>
        </p:txBody>
      </p:sp>
    </p:spTree>
    <p:extLst>
      <p:ext uri="{BB962C8B-B14F-4D97-AF65-F5344CB8AC3E}">
        <p14:creationId xmlns:p14="http://schemas.microsoft.com/office/powerpoint/2010/main" val="79551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Inerte, isto é, deve ser um elemento conservativo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Baixo custo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Miscível em água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Deve ser de fácil quantificação analítica 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75687" y="5404435"/>
            <a:ext cx="8496300" cy="74332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CARACTERÍSTICAS IDEAIS </a:t>
            </a:r>
            <a:br>
              <a:rPr lang="pt-BR" altLang="pt-BR" sz="4000" dirty="0"/>
            </a:br>
            <a:r>
              <a:rPr lang="pt-BR" altLang="pt-BR" sz="4000" dirty="0"/>
              <a:t>DE UM TRAÇADOR  </a:t>
            </a:r>
          </a:p>
        </p:txBody>
      </p:sp>
    </p:spTree>
    <p:extLst>
      <p:ext uri="{BB962C8B-B14F-4D97-AF65-F5344CB8AC3E}">
        <p14:creationId xmlns:p14="http://schemas.microsoft.com/office/powerpoint/2010/main" val="354102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4C18591A-3A00-4C37-9B0F-3BC953AB4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CA211BC6-1014-4D56-B3B3-A1EDD2C71E4F}"/>
              </a:ext>
            </a:extLst>
          </p:cNvPr>
          <p:cNvGrpSpPr>
            <a:grpSpLocks noChangeAspect="1"/>
          </p:cNvGrpSpPr>
          <p:nvPr/>
        </p:nvGrpSpPr>
        <p:grpSpPr>
          <a:xfrm>
            <a:off x="876300" y="2322240"/>
            <a:ext cx="7538631" cy="3809687"/>
            <a:chOff x="1785897" y="768196"/>
            <a:chExt cx="9225552" cy="4662181"/>
          </a:xfrm>
        </p:grpSpPr>
        <p:cxnSp>
          <p:nvCxnSpPr>
            <p:cNvPr id="41" name="Conector de Seta Reta 40">
              <a:extLst>
                <a:ext uri="{FF2B5EF4-FFF2-40B4-BE49-F238E27FC236}">
                  <a16:creationId xmlns:a16="http://schemas.microsoft.com/office/drawing/2014/main" id="{C1C5D4F2-C335-4D30-8B1F-51020E54A931}"/>
                </a:ext>
              </a:extLst>
            </p:cNvPr>
            <p:cNvCxnSpPr/>
            <p:nvPr/>
          </p:nvCxnSpPr>
          <p:spPr>
            <a:xfrm flipV="1">
              <a:off x="2235797" y="3269236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3">
              <a:extLst>
                <a:ext uri="{FF2B5EF4-FFF2-40B4-BE49-F238E27FC236}">
                  <a16:creationId xmlns:a16="http://schemas.microsoft.com/office/drawing/2014/main" id="{D5825E34-CFF3-400A-8820-25A96732F0D8}"/>
                </a:ext>
              </a:extLst>
            </p:cNvPr>
            <p:cNvCxnSpPr>
              <a:cxnSpLocks/>
            </p:cNvCxnSpPr>
            <p:nvPr/>
          </p:nvCxnSpPr>
          <p:spPr>
            <a:xfrm>
              <a:off x="1827424" y="5115791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4F57683E-9353-42EA-A04F-20C9574C90B0}"/>
                </a:ext>
              </a:extLst>
            </p:cNvPr>
            <p:cNvSpPr txBox="1"/>
            <p:nvPr/>
          </p:nvSpPr>
          <p:spPr>
            <a:xfrm>
              <a:off x="3175945" y="5153378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AAB65A99-4354-4722-A315-9FC8C52CF617}"/>
                </a:ext>
              </a:extLst>
            </p:cNvPr>
            <p:cNvSpPr txBox="1"/>
            <p:nvPr/>
          </p:nvSpPr>
          <p:spPr>
            <a:xfrm>
              <a:off x="1785897" y="3009993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B37906CD-7F55-4FE0-A76E-6F0EB5ABBF5A}"/>
                </a:ext>
              </a:extLst>
            </p:cNvPr>
            <p:cNvSpPr/>
            <p:nvPr/>
          </p:nvSpPr>
          <p:spPr>
            <a:xfrm>
              <a:off x="2175217" y="3424903"/>
              <a:ext cx="121160" cy="1686756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48" name="Conector de Seta Reta 47">
              <a:extLst>
                <a:ext uri="{FF2B5EF4-FFF2-40B4-BE49-F238E27FC236}">
                  <a16:creationId xmlns:a16="http://schemas.microsoft.com/office/drawing/2014/main" id="{3C12A212-3E0E-4E73-BFA0-71E83D5DDA64}"/>
                </a:ext>
              </a:extLst>
            </p:cNvPr>
            <p:cNvCxnSpPr/>
            <p:nvPr/>
          </p:nvCxnSpPr>
          <p:spPr>
            <a:xfrm flipV="1">
              <a:off x="8126206" y="3235031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>
              <a:extLst>
                <a:ext uri="{FF2B5EF4-FFF2-40B4-BE49-F238E27FC236}">
                  <a16:creationId xmlns:a16="http://schemas.microsoft.com/office/drawing/2014/main" id="{5EDDFA59-B777-4978-9DA4-1FCB6ECB417A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33" y="5081586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5ABC969-032F-4261-8374-2842C2DE8973}"/>
                </a:ext>
              </a:extLst>
            </p:cNvPr>
            <p:cNvSpPr txBox="1"/>
            <p:nvPr/>
          </p:nvSpPr>
          <p:spPr>
            <a:xfrm>
              <a:off x="9023252" y="513097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D45D02A5-7394-473B-B799-17AB61D85746}"/>
                </a:ext>
              </a:extLst>
            </p:cNvPr>
            <p:cNvSpPr txBox="1"/>
            <p:nvPr/>
          </p:nvSpPr>
          <p:spPr>
            <a:xfrm>
              <a:off x="7676306" y="2975788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FA904DAF-A2E4-41E7-B819-DD9A7CE6D8AB}"/>
                </a:ext>
              </a:extLst>
            </p:cNvPr>
            <p:cNvGrpSpPr/>
            <p:nvPr/>
          </p:nvGrpSpPr>
          <p:grpSpPr>
            <a:xfrm>
              <a:off x="3123103" y="1312537"/>
              <a:ext cx="5936201" cy="745293"/>
              <a:chOff x="3410361" y="1364955"/>
              <a:chExt cx="5936201" cy="745293"/>
            </a:xfrm>
          </p:grpSpPr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A05FBB77-5BDE-4751-A0BE-81F3846BEC38}"/>
                  </a:ext>
                </a:extLst>
              </p:cNvPr>
              <p:cNvSpPr/>
              <p:nvPr/>
            </p:nvSpPr>
            <p:spPr>
              <a:xfrm>
                <a:off x="3410361" y="1364955"/>
                <a:ext cx="5499716" cy="4571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211ED837-4198-4476-A065-2688D918F990}"/>
                  </a:ext>
                </a:extLst>
              </p:cNvPr>
              <p:cNvSpPr/>
              <p:nvPr/>
            </p:nvSpPr>
            <p:spPr>
              <a:xfrm>
                <a:off x="3846846" y="1653056"/>
                <a:ext cx="5499716" cy="4571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99" name="Conector reto 98">
                <a:extLst>
                  <a:ext uri="{FF2B5EF4-FFF2-40B4-BE49-F238E27FC236}">
                    <a16:creationId xmlns:a16="http://schemas.microsoft.com/office/drawing/2014/main" id="{C608A899-C75D-4AA9-8146-2D9F9387898E}"/>
                  </a:ext>
                </a:extLst>
              </p:cNvPr>
              <p:cNvCxnSpPr/>
              <p:nvPr/>
            </p:nvCxnSpPr>
            <p:spPr>
              <a:xfrm>
                <a:off x="3410361" y="1822147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>
                <a:extLst>
                  <a:ext uri="{FF2B5EF4-FFF2-40B4-BE49-F238E27FC236}">
                    <a16:creationId xmlns:a16="http://schemas.microsoft.com/office/drawing/2014/main" id="{CB4E5DA5-B6AF-4D82-A93B-104D9D6B680B}"/>
                  </a:ext>
                </a:extLst>
              </p:cNvPr>
              <p:cNvCxnSpPr/>
              <p:nvPr/>
            </p:nvCxnSpPr>
            <p:spPr>
              <a:xfrm>
                <a:off x="3410361" y="1364955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>
                <a:extLst>
                  <a:ext uri="{FF2B5EF4-FFF2-40B4-BE49-F238E27FC236}">
                    <a16:creationId xmlns:a16="http://schemas.microsoft.com/office/drawing/2014/main" id="{375F89D3-04A1-455C-AAEE-0CDBCBA90714}"/>
                  </a:ext>
                </a:extLst>
              </p:cNvPr>
              <p:cNvCxnSpPr/>
              <p:nvPr/>
            </p:nvCxnSpPr>
            <p:spPr>
              <a:xfrm>
                <a:off x="8910077" y="1822147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>
                <a:extLst>
                  <a:ext uri="{FF2B5EF4-FFF2-40B4-BE49-F238E27FC236}">
                    <a16:creationId xmlns:a16="http://schemas.microsoft.com/office/drawing/2014/main" id="{7C00FF65-A404-45F1-823F-80AAB5D1E2D0}"/>
                  </a:ext>
                </a:extLst>
              </p:cNvPr>
              <p:cNvCxnSpPr/>
              <p:nvPr/>
            </p:nvCxnSpPr>
            <p:spPr>
              <a:xfrm>
                <a:off x="8910077" y="1364955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Conector de Seta Reta 52">
              <a:extLst>
                <a:ext uri="{FF2B5EF4-FFF2-40B4-BE49-F238E27FC236}">
                  <a16:creationId xmlns:a16="http://schemas.microsoft.com/office/drawing/2014/main" id="{015B5A07-07B5-4ECA-904D-F5B323845A1B}"/>
                </a:ext>
              </a:extLst>
            </p:cNvPr>
            <p:cNvCxnSpPr/>
            <p:nvPr/>
          </p:nvCxnSpPr>
          <p:spPr>
            <a:xfrm>
              <a:off x="2494625" y="1689414"/>
              <a:ext cx="772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de Seta Reta 53">
              <a:extLst>
                <a:ext uri="{FF2B5EF4-FFF2-40B4-BE49-F238E27FC236}">
                  <a16:creationId xmlns:a16="http://schemas.microsoft.com/office/drawing/2014/main" id="{6223EA99-C618-4EEE-A9AF-CB87F432BE38}"/>
                </a:ext>
              </a:extLst>
            </p:cNvPr>
            <p:cNvCxnSpPr/>
            <p:nvPr/>
          </p:nvCxnSpPr>
          <p:spPr>
            <a:xfrm>
              <a:off x="8847719" y="1702428"/>
              <a:ext cx="772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D550ED5E-7ADB-424E-AA81-F8C3F67BAE55}"/>
                </a:ext>
              </a:extLst>
            </p:cNvPr>
            <p:cNvSpPr txBox="1"/>
            <p:nvPr/>
          </p:nvSpPr>
          <p:spPr>
            <a:xfrm>
              <a:off x="2393158" y="1744858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230DEF27-C3CA-4A02-86C4-FE972230599D}"/>
                </a:ext>
              </a:extLst>
            </p:cNvPr>
            <p:cNvSpPr txBox="1"/>
            <p:nvPr/>
          </p:nvSpPr>
          <p:spPr>
            <a:xfrm>
              <a:off x="9067200" y="1775279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57" name="Conector de Seta Reta 56">
              <a:extLst>
                <a:ext uri="{FF2B5EF4-FFF2-40B4-BE49-F238E27FC236}">
                  <a16:creationId xmlns:a16="http://schemas.microsoft.com/office/drawing/2014/main" id="{C5036CEB-46EE-4811-975E-48B21F4F9377}"/>
                </a:ext>
              </a:extLst>
            </p:cNvPr>
            <p:cNvCxnSpPr/>
            <p:nvPr/>
          </p:nvCxnSpPr>
          <p:spPr>
            <a:xfrm>
              <a:off x="2880678" y="1083076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FB3B867-B4BE-4787-8371-B266BB7B8E89}"/>
                </a:ext>
              </a:extLst>
            </p:cNvPr>
            <p:cNvSpPr txBox="1"/>
            <p:nvPr/>
          </p:nvSpPr>
          <p:spPr>
            <a:xfrm>
              <a:off x="2263806" y="795410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59" name="Conector de Seta Reta 58">
              <a:extLst>
                <a:ext uri="{FF2B5EF4-FFF2-40B4-BE49-F238E27FC236}">
                  <a16:creationId xmlns:a16="http://schemas.microsoft.com/office/drawing/2014/main" id="{CBEF4B72-F7F4-4B52-B1CE-59E22142F640}"/>
                </a:ext>
              </a:extLst>
            </p:cNvPr>
            <p:cNvCxnSpPr/>
            <p:nvPr/>
          </p:nvCxnSpPr>
          <p:spPr>
            <a:xfrm>
              <a:off x="9230687" y="1096090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B1772E2E-C863-4340-AF16-67859532E439}"/>
                </a:ext>
              </a:extLst>
            </p:cNvPr>
            <p:cNvSpPr txBox="1"/>
            <p:nvPr/>
          </p:nvSpPr>
          <p:spPr>
            <a:xfrm>
              <a:off x="8468747" y="768196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sp>
          <p:nvSpPr>
            <p:cNvPr id="61" name="Seta: para Cima 60">
              <a:extLst>
                <a:ext uri="{FF2B5EF4-FFF2-40B4-BE49-F238E27FC236}">
                  <a16:creationId xmlns:a16="http://schemas.microsoft.com/office/drawing/2014/main" id="{A94B4DB1-A909-4322-B879-E8F7ED36E696}"/>
                </a:ext>
              </a:extLst>
            </p:cNvPr>
            <p:cNvSpPr/>
            <p:nvPr/>
          </p:nvSpPr>
          <p:spPr>
            <a:xfrm>
              <a:off x="2718355" y="2128313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Seta: para Cima 61">
              <a:extLst>
                <a:ext uri="{FF2B5EF4-FFF2-40B4-BE49-F238E27FC236}">
                  <a16:creationId xmlns:a16="http://schemas.microsoft.com/office/drawing/2014/main" id="{F7263AA9-0A05-4471-94C9-549622A4736B}"/>
                </a:ext>
              </a:extLst>
            </p:cNvPr>
            <p:cNvSpPr/>
            <p:nvPr/>
          </p:nvSpPr>
          <p:spPr>
            <a:xfrm flipV="1">
              <a:off x="9185318" y="2167845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20C96913-FB58-4921-8509-B3261B3F176B}"/>
                </a:ext>
              </a:extLst>
            </p:cNvPr>
            <p:cNvSpPr txBox="1"/>
            <p:nvPr/>
          </p:nvSpPr>
          <p:spPr>
            <a:xfrm>
              <a:off x="5778829" y="1323639"/>
              <a:ext cx="634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Reator </a:t>
              </a:r>
            </a:p>
          </p:txBody>
        </p: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22FC7F16-B49D-4ED8-8578-DC5BFBDFEBFD}"/>
                </a:ext>
              </a:extLst>
            </p:cNvPr>
            <p:cNvSpPr/>
            <p:nvPr/>
          </p:nvSpPr>
          <p:spPr>
            <a:xfrm>
              <a:off x="10156158" y="3394830"/>
              <a:ext cx="121160" cy="1686756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96074958-939C-4C0F-AC34-8C73B7B74C4B}"/>
                </a:ext>
              </a:extLst>
            </p:cNvPr>
            <p:cNvSpPr txBox="1"/>
            <p:nvPr/>
          </p:nvSpPr>
          <p:spPr>
            <a:xfrm>
              <a:off x="10083528" y="5106428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/>
                <a:t>θ</a:t>
              </a:r>
              <a:endParaRPr lang="pt-B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5102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E1A4EE5-E794-499C-9EDC-C4B20EB7BAE8}"/>
              </a:ext>
            </a:extLst>
          </p:cNvPr>
          <p:cNvGrpSpPr>
            <a:grpSpLocks noChangeAspect="1"/>
          </p:cNvGrpSpPr>
          <p:nvPr/>
        </p:nvGrpSpPr>
        <p:grpSpPr>
          <a:xfrm>
            <a:off x="966056" y="2060848"/>
            <a:ext cx="7211888" cy="4069743"/>
            <a:chOff x="1607892" y="433209"/>
            <a:chExt cx="9350087" cy="5276351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BAE7BF5A-013E-44DD-AA3A-1B6EC5BCF04F}"/>
                </a:ext>
              </a:extLst>
            </p:cNvPr>
            <p:cNvGrpSpPr/>
            <p:nvPr/>
          </p:nvGrpSpPr>
          <p:grpSpPr>
            <a:xfrm>
              <a:off x="1607892" y="3289176"/>
              <a:ext cx="3197805" cy="2420384"/>
              <a:chOff x="1785897" y="3009993"/>
              <a:chExt cx="3197805" cy="2420384"/>
            </a:xfrm>
          </p:grpSpPr>
          <p:cxnSp>
            <p:nvCxnSpPr>
              <p:cNvPr id="44" name="Conector de Seta Reta 43">
                <a:extLst>
                  <a:ext uri="{FF2B5EF4-FFF2-40B4-BE49-F238E27FC236}">
                    <a16:creationId xmlns:a16="http://schemas.microsoft.com/office/drawing/2014/main" id="{72A3AF9B-CB59-429B-A182-DD996A50F307}"/>
                  </a:ext>
                </a:extLst>
              </p:cNvPr>
              <p:cNvCxnSpPr/>
              <p:nvPr/>
            </p:nvCxnSpPr>
            <p:spPr>
              <a:xfrm flipV="1">
                <a:off x="2235797" y="3269236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de Seta Reta 44">
                <a:extLst>
                  <a:ext uri="{FF2B5EF4-FFF2-40B4-BE49-F238E27FC236}">
                    <a16:creationId xmlns:a16="http://schemas.microsoft.com/office/drawing/2014/main" id="{C70B1A47-DB66-4675-8E84-C8BE77DB3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7424" y="5115791"/>
                <a:ext cx="315627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E4DC363D-CF81-4C12-9579-DDC6C3956D4C}"/>
                  </a:ext>
                </a:extLst>
              </p:cNvPr>
              <p:cNvSpPr txBox="1"/>
              <p:nvPr/>
            </p:nvSpPr>
            <p:spPr>
              <a:xfrm>
                <a:off x="3175945" y="5153378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203CAC00-7890-4BA7-B2A9-AE6F17F8C7B7}"/>
                  </a:ext>
                </a:extLst>
              </p:cNvPr>
              <p:cNvSpPr txBox="1"/>
              <p:nvPr/>
            </p:nvSpPr>
            <p:spPr>
              <a:xfrm>
                <a:off x="1785897" y="3009993"/>
                <a:ext cx="10444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Concentração</a:t>
                </a:r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C5E9418-D68A-4337-95A2-D10A8AE688AB}"/>
                  </a:ext>
                </a:extLst>
              </p:cNvPr>
              <p:cNvSpPr/>
              <p:nvPr/>
            </p:nvSpPr>
            <p:spPr>
              <a:xfrm>
                <a:off x="2175217" y="3424903"/>
                <a:ext cx="121160" cy="1686756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501C07B-77BA-4F17-AF1D-F80F3686CD2C}"/>
                </a:ext>
              </a:extLst>
            </p:cNvPr>
            <p:cNvSpPr txBox="1"/>
            <p:nvPr/>
          </p:nvSpPr>
          <p:spPr>
            <a:xfrm>
              <a:off x="2652345" y="1183731"/>
              <a:ext cx="7026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799FB11-2231-4EB5-8560-98DA152017E2}"/>
                </a:ext>
              </a:extLst>
            </p:cNvPr>
            <p:cNvSpPr txBox="1"/>
            <p:nvPr/>
          </p:nvSpPr>
          <p:spPr>
            <a:xfrm>
              <a:off x="8241236" y="116804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3BAB2A75-495A-4DB4-AF13-645B19194EBA}"/>
                </a:ext>
              </a:extLst>
            </p:cNvPr>
            <p:cNvCxnSpPr/>
            <p:nvPr/>
          </p:nvCxnSpPr>
          <p:spPr>
            <a:xfrm>
              <a:off x="4332979" y="768196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C3AF852-63F5-44AC-B6DA-AA82474E459D}"/>
                </a:ext>
              </a:extLst>
            </p:cNvPr>
            <p:cNvSpPr txBox="1"/>
            <p:nvPr/>
          </p:nvSpPr>
          <p:spPr>
            <a:xfrm>
              <a:off x="3638751" y="457094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14" name="Conector de Seta Reta 13">
              <a:extLst>
                <a:ext uri="{FF2B5EF4-FFF2-40B4-BE49-F238E27FC236}">
                  <a16:creationId xmlns:a16="http://schemas.microsoft.com/office/drawing/2014/main" id="{22F229E1-FE49-4C08-B9C7-A1A397D6832B}"/>
                </a:ext>
              </a:extLst>
            </p:cNvPr>
            <p:cNvCxnSpPr/>
            <p:nvPr/>
          </p:nvCxnSpPr>
          <p:spPr>
            <a:xfrm>
              <a:off x="7371054" y="76819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03B9889-C195-4180-A8E0-08E1604CCCE4}"/>
                </a:ext>
              </a:extLst>
            </p:cNvPr>
            <p:cNvSpPr txBox="1"/>
            <p:nvPr/>
          </p:nvSpPr>
          <p:spPr>
            <a:xfrm>
              <a:off x="6538918" y="459622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sp>
          <p:nvSpPr>
            <p:cNvPr id="16" name="Seta: para Cima 15">
              <a:extLst>
                <a:ext uri="{FF2B5EF4-FFF2-40B4-BE49-F238E27FC236}">
                  <a16:creationId xmlns:a16="http://schemas.microsoft.com/office/drawing/2014/main" id="{BCEA372C-98AC-4447-9202-D17743D3A88D}"/>
                </a:ext>
              </a:extLst>
            </p:cNvPr>
            <p:cNvSpPr/>
            <p:nvPr/>
          </p:nvSpPr>
          <p:spPr>
            <a:xfrm>
              <a:off x="3407693" y="2997083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: para Cima 16">
              <a:extLst>
                <a:ext uri="{FF2B5EF4-FFF2-40B4-BE49-F238E27FC236}">
                  <a16:creationId xmlns:a16="http://schemas.microsoft.com/office/drawing/2014/main" id="{CD14B772-A563-42AF-B0E7-F81732DFF1CB}"/>
                </a:ext>
              </a:extLst>
            </p:cNvPr>
            <p:cNvSpPr/>
            <p:nvPr/>
          </p:nvSpPr>
          <p:spPr>
            <a:xfrm flipV="1">
              <a:off x="9247567" y="3023067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EB22CDE-6959-48FC-ADEF-E5DE55FF7581}"/>
                </a:ext>
              </a:extLst>
            </p:cNvPr>
            <p:cNvGrpSpPr/>
            <p:nvPr/>
          </p:nvGrpSpPr>
          <p:grpSpPr>
            <a:xfrm>
              <a:off x="3478696" y="433209"/>
              <a:ext cx="4760843" cy="3135615"/>
              <a:chOff x="3558573" y="484470"/>
              <a:chExt cx="4760843" cy="3135615"/>
            </a:xfrm>
          </p:grpSpPr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35A07527-988A-4EEA-94A0-C84747D82E6B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27" name="Agrupar 26">
                <a:extLst>
                  <a:ext uri="{FF2B5EF4-FFF2-40B4-BE49-F238E27FC236}">
                    <a16:creationId xmlns:a16="http://schemas.microsoft.com/office/drawing/2014/main" id="{021735BA-ED55-4058-A212-6E25C6EC417E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28" name="Conector reto 27">
                  <a:extLst>
                    <a:ext uri="{FF2B5EF4-FFF2-40B4-BE49-F238E27FC236}">
                      <a16:creationId xmlns:a16="http://schemas.microsoft.com/office/drawing/2014/main" id="{66034762-0526-4928-806E-35EB723C0248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28">
                  <a:extLst>
                    <a:ext uri="{FF2B5EF4-FFF2-40B4-BE49-F238E27FC236}">
                      <a16:creationId xmlns:a16="http://schemas.microsoft.com/office/drawing/2014/main" id="{402EE307-7916-4ADA-92F6-41DF78755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29">
                  <a:extLst>
                    <a:ext uri="{FF2B5EF4-FFF2-40B4-BE49-F238E27FC236}">
                      <a16:creationId xmlns:a16="http://schemas.microsoft.com/office/drawing/2014/main" id="{3C6DA52A-48F8-48F0-BDD5-04BBA0DC0AB0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30">
                  <a:extLst>
                    <a:ext uri="{FF2B5EF4-FFF2-40B4-BE49-F238E27FC236}">
                      <a16:creationId xmlns:a16="http://schemas.microsoft.com/office/drawing/2014/main" id="{A04F7D4C-18EA-40E9-A8E6-C20C96D2A3EA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31">
                  <a:extLst>
                    <a:ext uri="{FF2B5EF4-FFF2-40B4-BE49-F238E27FC236}">
                      <a16:creationId xmlns:a16="http://schemas.microsoft.com/office/drawing/2014/main" id="{1247E8B1-E183-4D3E-968B-7E94DD4BFD61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Seta: Curva para Baixo 32">
                  <a:extLst>
                    <a:ext uri="{FF2B5EF4-FFF2-40B4-BE49-F238E27FC236}">
                      <a16:creationId xmlns:a16="http://schemas.microsoft.com/office/drawing/2014/main" id="{5438F714-173E-47A8-8A75-E8582ECFAEAF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4" name="Agrupar 33">
                  <a:extLst>
                    <a:ext uri="{FF2B5EF4-FFF2-40B4-BE49-F238E27FC236}">
                      <a16:creationId xmlns:a16="http://schemas.microsoft.com/office/drawing/2014/main" id="{0EBEB858-A7E1-4135-A129-292F0C8AF1CB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42" name="Elipse 41">
                    <a:extLst>
                      <a:ext uri="{FF2B5EF4-FFF2-40B4-BE49-F238E27FC236}">
                        <a16:creationId xmlns:a16="http://schemas.microsoft.com/office/drawing/2014/main" id="{78F826DC-E30B-4C67-9B8F-761D9B87C9F0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43" name="Elipse 42">
                    <a:extLst>
                      <a:ext uri="{FF2B5EF4-FFF2-40B4-BE49-F238E27FC236}">
                        <a16:creationId xmlns:a16="http://schemas.microsoft.com/office/drawing/2014/main" id="{AF7B504D-9B13-4AB6-A39C-45763DE84D73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35" name="CaixaDeTexto 34">
                  <a:extLst>
                    <a:ext uri="{FF2B5EF4-FFF2-40B4-BE49-F238E27FC236}">
                      <a16:creationId xmlns:a16="http://schemas.microsoft.com/office/drawing/2014/main" id="{EF75A4E5-5D7D-4AA9-97DD-79AD2495C7CA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FF2A8EB8-478D-4A60-AD8E-00CC621799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de Seta Reta 36">
                  <a:extLst>
                    <a:ext uri="{FF2B5EF4-FFF2-40B4-BE49-F238E27FC236}">
                      <a16:creationId xmlns:a16="http://schemas.microsoft.com/office/drawing/2014/main" id="{50E51228-2987-46F0-8DFB-A29AFFEEB59D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>
                  <a:extLst>
                    <a:ext uri="{FF2B5EF4-FFF2-40B4-BE49-F238E27FC236}">
                      <a16:creationId xmlns:a16="http://schemas.microsoft.com/office/drawing/2014/main" id="{36B202E2-64B5-4EF9-9D33-27E931879804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>
                  <a:extLst>
                    <a:ext uri="{FF2B5EF4-FFF2-40B4-BE49-F238E27FC236}">
                      <a16:creationId xmlns:a16="http://schemas.microsoft.com/office/drawing/2014/main" id="{D8B659C7-B6CA-4C27-AAC9-8C60CA3661E3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>
                  <a:extLst>
                    <a:ext uri="{FF2B5EF4-FFF2-40B4-BE49-F238E27FC236}">
                      <a16:creationId xmlns:a16="http://schemas.microsoft.com/office/drawing/2014/main" id="{9EEF4C68-79CB-49E8-8638-1035EAFA1DB7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de Seta Reta 40">
                  <a:extLst>
                    <a:ext uri="{FF2B5EF4-FFF2-40B4-BE49-F238E27FC236}">
                      <a16:creationId xmlns:a16="http://schemas.microsoft.com/office/drawing/2014/main" id="{6BE3600A-E3C1-4386-943D-4CFAA27D6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8C138AB6-FD6F-4E6E-895A-EF6FDC859926}"/>
                </a:ext>
              </a:extLst>
            </p:cNvPr>
            <p:cNvGrpSpPr/>
            <p:nvPr/>
          </p:nvGrpSpPr>
          <p:grpSpPr>
            <a:xfrm>
              <a:off x="7622836" y="3235731"/>
              <a:ext cx="3335143" cy="2432188"/>
              <a:chOff x="7676306" y="2975788"/>
              <a:chExt cx="3335143" cy="2432188"/>
            </a:xfrm>
          </p:grpSpPr>
          <p:cxnSp>
            <p:nvCxnSpPr>
              <p:cNvPr id="20" name="Conector de Seta Reta 19">
                <a:extLst>
                  <a:ext uri="{FF2B5EF4-FFF2-40B4-BE49-F238E27FC236}">
                    <a16:creationId xmlns:a16="http://schemas.microsoft.com/office/drawing/2014/main" id="{FE5C0139-F311-4BC6-A3FC-13550D82BBE1}"/>
                  </a:ext>
                </a:extLst>
              </p:cNvPr>
              <p:cNvCxnSpPr/>
              <p:nvPr/>
            </p:nvCxnSpPr>
            <p:spPr>
              <a:xfrm flipV="1">
                <a:off x="8126206" y="3235031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de Seta Reta 20">
                <a:extLst>
                  <a:ext uri="{FF2B5EF4-FFF2-40B4-BE49-F238E27FC236}">
                    <a16:creationId xmlns:a16="http://schemas.microsoft.com/office/drawing/2014/main" id="{C6A9FFDE-43FB-4B61-8C7E-6BCD43D08D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7833" y="5081586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2D6F549-4F73-4740-9F04-926794460923}"/>
                  </a:ext>
                </a:extLst>
              </p:cNvPr>
              <p:cNvSpPr txBox="1"/>
              <p:nvPr/>
            </p:nvSpPr>
            <p:spPr>
              <a:xfrm>
                <a:off x="9023252" y="5130977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909DA10C-80E6-48A7-BFE1-388D8852181B}"/>
                  </a:ext>
                </a:extLst>
              </p:cNvPr>
              <p:cNvSpPr txBox="1"/>
              <p:nvPr/>
            </p:nvSpPr>
            <p:spPr>
              <a:xfrm>
                <a:off x="7676306" y="2975788"/>
                <a:ext cx="10444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Concentração</a:t>
                </a:r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23D83BA4-9A46-42AB-92CA-FA6333136B13}"/>
                  </a:ext>
                </a:extLst>
              </p:cNvPr>
              <p:cNvSpPr/>
              <p:nvPr/>
            </p:nvSpPr>
            <p:spPr>
              <a:xfrm>
                <a:off x="8130209" y="3508513"/>
                <a:ext cx="2723321" cy="1550504"/>
              </a:xfrm>
              <a:custGeom>
                <a:avLst/>
                <a:gdLst>
                  <a:gd name="connsiteX0" fmla="*/ 0 w 2723321"/>
                  <a:gd name="connsiteY0" fmla="*/ 0 h 1550504"/>
                  <a:gd name="connsiteX1" fmla="*/ 119269 w 2723321"/>
                  <a:gd name="connsiteY1" fmla="*/ 457200 h 1550504"/>
                  <a:gd name="connsiteX2" fmla="*/ 347869 w 2723321"/>
                  <a:gd name="connsiteY2" fmla="*/ 924339 h 1550504"/>
                  <a:gd name="connsiteX3" fmla="*/ 785191 w 2723321"/>
                  <a:gd name="connsiteY3" fmla="*/ 1252330 h 1550504"/>
                  <a:gd name="connsiteX4" fmla="*/ 1391478 w 2723321"/>
                  <a:gd name="connsiteY4" fmla="*/ 1421296 h 1550504"/>
                  <a:gd name="connsiteX5" fmla="*/ 1958008 w 2723321"/>
                  <a:gd name="connsiteY5" fmla="*/ 1500809 h 1550504"/>
                  <a:gd name="connsiteX6" fmla="*/ 2355574 w 2723321"/>
                  <a:gd name="connsiteY6" fmla="*/ 1530626 h 1550504"/>
                  <a:gd name="connsiteX7" fmla="*/ 2723321 w 2723321"/>
                  <a:gd name="connsiteY7" fmla="*/ 1550504 h 155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3321" h="1550504">
                    <a:moveTo>
                      <a:pt x="0" y="0"/>
                    </a:moveTo>
                    <a:cubicBezTo>
                      <a:pt x="30645" y="151572"/>
                      <a:pt x="61291" y="303144"/>
                      <a:pt x="119269" y="457200"/>
                    </a:cubicBezTo>
                    <a:cubicBezTo>
                      <a:pt x="177247" y="611256"/>
                      <a:pt x="236882" y="791817"/>
                      <a:pt x="347869" y="924339"/>
                    </a:cubicBezTo>
                    <a:cubicBezTo>
                      <a:pt x="458856" y="1056861"/>
                      <a:pt x="611256" y="1169504"/>
                      <a:pt x="785191" y="1252330"/>
                    </a:cubicBezTo>
                    <a:cubicBezTo>
                      <a:pt x="959126" y="1335156"/>
                      <a:pt x="1196009" y="1379883"/>
                      <a:pt x="1391478" y="1421296"/>
                    </a:cubicBezTo>
                    <a:cubicBezTo>
                      <a:pt x="1586948" y="1462709"/>
                      <a:pt x="1797325" y="1482587"/>
                      <a:pt x="1958008" y="1500809"/>
                    </a:cubicBezTo>
                    <a:cubicBezTo>
                      <a:pt x="2118691" y="1519031"/>
                      <a:pt x="2228022" y="1522344"/>
                      <a:pt x="2355574" y="1530626"/>
                    </a:cubicBezTo>
                    <a:cubicBezTo>
                      <a:pt x="2483126" y="1538908"/>
                      <a:pt x="2603223" y="1544706"/>
                      <a:pt x="2723321" y="155050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06FCB94D-890B-4B5E-81EE-9F3835D6F8E6}"/>
                  </a:ext>
                </a:extLst>
              </p:cNvPr>
              <p:cNvSpPr txBox="1"/>
              <p:nvPr/>
            </p:nvSpPr>
            <p:spPr>
              <a:xfrm>
                <a:off x="7733784" y="3370013"/>
                <a:ext cx="3177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</a:t>
                </a:r>
                <a:r>
                  <a:rPr lang="pt-BR" sz="1200" baseline="-25000" dirty="0"/>
                  <a:t>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7398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636912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E86A9F8C-EF7A-421E-B047-E9C04019E2DF}"/>
                  </a:ext>
                </a:extLst>
              </p:cNvPr>
              <p:cNvSpPr txBox="1"/>
              <p:nvPr/>
            </p:nvSpPr>
            <p:spPr>
              <a:xfrm>
                <a:off x="4501662" y="2302671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E86A9F8C-EF7A-421E-B047-E9C04019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2" y="2302671"/>
                <a:ext cx="3979202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/>
              <p:nvPr/>
            </p:nvSpPr>
            <p:spPr>
              <a:xfrm>
                <a:off x="4487717" y="4201859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717" y="4201859"/>
                <a:ext cx="3979202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F236A7C-5FE3-4E7E-999F-C54026C0DFAB}"/>
              </a:ext>
            </a:extLst>
          </p:cNvPr>
          <p:cNvCxnSpPr/>
          <p:nvPr/>
        </p:nvCxnSpPr>
        <p:spPr>
          <a:xfrm flipV="1">
            <a:off x="7145342" y="3968331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>
            <a:extLst>
              <a:ext uri="{FF2B5EF4-FFF2-40B4-BE49-F238E27FC236}">
                <a16:creationId xmlns:a16="http://schemas.microsoft.com/office/drawing/2014/main" id="{B83DAED6-0523-476E-AA1A-7DA5EE3962AE}"/>
              </a:ext>
            </a:extLst>
          </p:cNvPr>
          <p:cNvCxnSpPr/>
          <p:nvPr/>
        </p:nvCxnSpPr>
        <p:spPr>
          <a:xfrm flipV="1">
            <a:off x="5766697" y="3952040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961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496300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Introdução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Caracterização de reatores não ideais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Ensaios com traçadores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 Curvas E(t) e F(t)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Curva E(</a:t>
            </a:r>
            <a:r>
              <a:rPr lang="el-GR" altLang="pt-BR" sz="4000" b="1" dirty="0"/>
              <a:t>θ</a:t>
            </a:r>
            <a:r>
              <a:rPr lang="pt-BR" altLang="pt-BR" sz="4000" b="1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56461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636912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/>
              <p:nvPr/>
            </p:nvSpPr>
            <p:spPr>
              <a:xfrm>
                <a:off x="4589675" y="2136592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75" y="2136592"/>
                <a:ext cx="3979202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F236A7C-5FE3-4E7E-999F-C54026C0DFAB}"/>
              </a:ext>
            </a:extLst>
          </p:cNvPr>
          <p:cNvCxnSpPr/>
          <p:nvPr/>
        </p:nvCxnSpPr>
        <p:spPr>
          <a:xfrm flipV="1">
            <a:off x="7336414" y="1936993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>
            <a:extLst>
              <a:ext uri="{FF2B5EF4-FFF2-40B4-BE49-F238E27FC236}">
                <a16:creationId xmlns:a16="http://schemas.microsoft.com/office/drawing/2014/main" id="{B83DAED6-0523-476E-AA1A-7DA5EE3962AE}"/>
              </a:ext>
            </a:extLst>
          </p:cNvPr>
          <p:cNvCxnSpPr/>
          <p:nvPr/>
        </p:nvCxnSpPr>
        <p:spPr>
          <a:xfrm flipV="1">
            <a:off x="5822155" y="1890994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0E264B36-E78A-432C-BCE7-CFBD7FFEBF84}"/>
                  </a:ext>
                </a:extLst>
              </p:cNvPr>
              <p:cNvSpPr txBox="1"/>
              <p:nvPr/>
            </p:nvSpPr>
            <p:spPr>
              <a:xfrm>
                <a:off x="5067109" y="3697640"/>
                <a:ext cx="3024334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0E264B36-E78A-432C-BCE7-CFBD7FFE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109" y="3697640"/>
                <a:ext cx="3024334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3EE9B1C6-ED09-450C-85BA-CE6EE72A195D}"/>
                  </a:ext>
                </a:extLst>
              </p:cNvPr>
              <p:cNvSpPr txBox="1"/>
              <p:nvPr/>
            </p:nvSpPr>
            <p:spPr>
              <a:xfrm>
                <a:off x="4481229" y="4860516"/>
                <a:ext cx="3979202" cy="125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3EE9B1C6-ED09-450C-85BA-CE6EE72A1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229" y="4860516"/>
                <a:ext cx="3979202" cy="1253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6168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636912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3EE9B1C6-ED09-450C-85BA-CE6EE72A195D}"/>
                  </a:ext>
                </a:extLst>
              </p:cNvPr>
              <p:cNvSpPr txBox="1"/>
              <p:nvPr/>
            </p:nvSpPr>
            <p:spPr>
              <a:xfrm>
                <a:off x="4467366" y="2175836"/>
                <a:ext cx="3979202" cy="125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3EE9B1C6-ED09-450C-85BA-CE6EE72A1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366" y="2175836"/>
                <a:ext cx="3979202" cy="1253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D6D03A34-87C9-4CD6-9D9E-CBB6F7356B49}"/>
                  </a:ext>
                </a:extLst>
              </p:cNvPr>
              <p:cNvSpPr txBox="1"/>
              <p:nvPr/>
            </p:nvSpPr>
            <p:spPr>
              <a:xfrm>
                <a:off x="4018036" y="4421035"/>
                <a:ext cx="4994139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⟹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D6D03A34-87C9-4CD6-9D9E-CBB6F7356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036" y="4421035"/>
                <a:ext cx="4994139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1C60581D-1BBA-4BDA-9119-7C19C01272F2}"/>
              </a:ext>
            </a:extLst>
          </p:cNvPr>
          <p:cNvSpPr/>
          <p:nvPr/>
        </p:nvSpPr>
        <p:spPr>
          <a:xfrm>
            <a:off x="6304752" y="3476994"/>
            <a:ext cx="304430" cy="922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9308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4C18591A-3A00-4C37-9B0F-3BC953AB4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B4AF3DE-4F7E-4C2D-A267-F4D8BBE29A6A}"/>
              </a:ext>
            </a:extLst>
          </p:cNvPr>
          <p:cNvGrpSpPr>
            <a:grpSpLocks noChangeAspect="1"/>
          </p:cNvGrpSpPr>
          <p:nvPr/>
        </p:nvGrpSpPr>
        <p:grpSpPr>
          <a:xfrm>
            <a:off x="1043608" y="2322240"/>
            <a:ext cx="7322607" cy="3763689"/>
            <a:chOff x="1785897" y="768196"/>
            <a:chExt cx="9225552" cy="4741769"/>
          </a:xfrm>
        </p:grpSpPr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BC19AC99-6F4F-4395-8569-2BAC1A3564BC}"/>
                </a:ext>
              </a:extLst>
            </p:cNvPr>
            <p:cNvCxnSpPr/>
            <p:nvPr/>
          </p:nvCxnSpPr>
          <p:spPr>
            <a:xfrm flipV="1">
              <a:off x="2235797" y="3269236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254646F0-330B-40EA-A60B-A8AAEB405B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7424" y="5115791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B9BA7387-F774-400E-A075-6CB205513FBB}"/>
                </a:ext>
              </a:extLst>
            </p:cNvPr>
            <p:cNvSpPr txBox="1"/>
            <p:nvPr/>
          </p:nvSpPr>
          <p:spPr>
            <a:xfrm>
              <a:off x="3294909" y="5232966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1FA40D1-4592-42EE-AAF2-4D08271771FB}"/>
                </a:ext>
              </a:extLst>
            </p:cNvPr>
            <p:cNvSpPr txBox="1"/>
            <p:nvPr/>
          </p:nvSpPr>
          <p:spPr>
            <a:xfrm>
              <a:off x="1785897" y="3009993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cxnSp>
          <p:nvCxnSpPr>
            <p:cNvPr id="42" name="Conector de Seta Reta 41">
              <a:extLst>
                <a:ext uri="{FF2B5EF4-FFF2-40B4-BE49-F238E27FC236}">
                  <a16:creationId xmlns:a16="http://schemas.microsoft.com/office/drawing/2014/main" id="{E41620B1-0CE9-46BA-B06E-9359E8B3A0FC}"/>
                </a:ext>
              </a:extLst>
            </p:cNvPr>
            <p:cNvCxnSpPr/>
            <p:nvPr/>
          </p:nvCxnSpPr>
          <p:spPr>
            <a:xfrm flipV="1">
              <a:off x="8126206" y="3235031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>
              <a:extLst>
                <a:ext uri="{FF2B5EF4-FFF2-40B4-BE49-F238E27FC236}">
                  <a16:creationId xmlns:a16="http://schemas.microsoft.com/office/drawing/2014/main" id="{0CB142FB-4ECF-4763-A002-A93436AD42EA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33" y="5081586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2E088986-A852-44B5-B155-D6E8782103BD}"/>
                </a:ext>
              </a:extLst>
            </p:cNvPr>
            <p:cNvSpPr txBox="1"/>
            <p:nvPr/>
          </p:nvSpPr>
          <p:spPr>
            <a:xfrm>
              <a:off x="8841061" y="5155572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3819A335-08BA-4A03-983A-361CF1F643F8}"/>
                </a:ext>
              </a:extLst>
            </p:cNvPr>
            <p:cNvSpPr txBox="1"/>
            <p:nvPr/>
          </p:nvSpPr>
          <p:spPr>
            <a:xfrm>
              <a:off x="7676306" y="2975788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AFE8A9E6-E44D-4311-9CD2-BE7BF16E584F}"/>
                </a:ext>
              </a:extLst>
            </p:cNvPr>
            <p:cNvGrpSpPr/>
            <p:nvPr/>
          </p:nvGrpSpPr>
          <p:grpSpPr>
            <a:xfrm>
              <a:off x="3123103" y="1312537"/>
              <a:ext cx="5936201" cy="745293"/>
              <a:chOff x="3410361" y="1364955"/>
              <a:chExt cx="5936201" cy="745293"/>
            </a:xfrm>
          </p:grpSpPr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CDCA879E-1AFC-4540-8A53-83BE79316FF8}"/>
                  </a:ext>
                </a:extLst>
              </p:cNvPr>
              <p:cNvSpPr/>
              <p:nvPr/>
            </p:nvSpPr>
            <p:spPr>
              <a:xfrm>
                <a:off x="3410361" y="1364955"/>
                <a:ext cx="5499716" cy="4571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3" name="Retângulo 82">
                <a:extLst>
                  <a:ext uri="{FF2B5EF4-FFF2-40B4-BE49-F238E27FC236}">
                    <a16:creationId xmlns:a16="http://schemas.microsoft.com/office/drawing/2014/main" id="{1C974163-1C63-4BC7-BCAB-9677FB9BC891}"/>
                  </a:ext>
                </a:extLst>
              </p:cNvPr>
              <p:cNvSpPr/>
              <p:nvPr/>
            </p:nvSpPr>
            <p:spPr>
              <a:xfrm>
                <a:off x="3846846" y="1653056"/>
                <a:ext cx="5499716" cy="4571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id="{1C614B54-0F36-49DF-99C7-17CA39973D6C}"/>
                  </a:ext>
                </a:extLst>
              </p:cNvPr>
              <p:cNvCxnSpPr/>
              <p:nvPr/>
            </p:nvCxnSpPr>
            <p:spPr>
              <a:xfrm>
                <a:off x="3410361" y="1822147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>
                <a:extLst>
                  <a:ext uri="{FF2B5EF4-FFF2-40B4-BE49-F238E27FC236}">
                    <a16:creationId xmlns:a16="http://schemas.microsoft.com/office/drawing/2014/main" id="{17BDAEEC-AFD3-4FE1-8292-A49DD398771E}"/>
                  </a:ext>
                </a:extLst>
              </p:cNvPr>
              <p:cNvCxnSpPr/>
              <p:nvPr/>
            </p:nvCxnSpPr>
            <p:spPr>
              <a:xfrm>
                <a:off x="3410361" y="1364955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>
                <a:extLst>
                  <a:ext uri="{FF2B5EF4-FFF2-40B4-BE49-F238E27FC236}">
                    <a16:creationId xmlns:a16="http://schemas.microsoft.com/office/drawing/2014/main" id="{478003D4-A556-4011-97B9-0C838E8E7A75}"/>
                  </a:ext>
                </a:extLst>
              </p:cNvPr>
              <p:cNvCxnSpPr/>
              <p:nvPr/>
            </p:nvCxnSpPr>
            <p:spPr>
              <a:xfrm>
                <a:off x="8910077" y="1822147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>
                <a:extLst>
                  <a:ext uri="{FF2B5EF4-FFF2-40B4-BE49-F238E27FC236}">
                    <a16:creationId xmlns:a16="http://schemas.microsoft.com/office/drawing/2014/main" id="{D3854E1A-A7AD-429F-B7A7-F3CCA78EA6DE}"/>
                  </a:ext>
                </a:extLst>
              </p:cNvPr>
              <p:cNvCxnSpPr/>
              <p:nvPr/>
            </p:nvCxnSpPr>
            <p:spPr>
              <a:xfrm>
                <a:off x="8910077" y="1364955"/>
                <a:ext cx="436485" cy="2881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Conector de Seta Reta 65">
              <a:extLst>
                <a:ext uri="{FF2B5EF4-FFF2-40B4-BE49-F238E27FC236}">
                  <a16:creationId xmlns:a16="http://schemas.microsoft.com/office/drawing/2014/main" id="{2A1A06E1-63E6-4C20-BD8D-665FCF90DB61}"/>
                </a:ext>
              </a:extLst>
            </p:cNvPr>
            <p:cNvCxnSpPr/>
            <p:nvPr/>
          </p:nvCxnSpPr>
          <p:spPr>
            <a:xfrm>
              <a:off x="2494625" y="1689414"/>
              <a:ext cx="772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>
              <a:extLst>
                <a:ext uri="{FF2B5EF4-FFF2-40B4-BE49-F238E27FC236}">
                  <a16:creationId xmlns:a16="http://schemas.microsoft.com/office/drawing/2014/main" id="{520EC369-3E19-49EF-AE5B-B14EA5C8A1E9}"/>
                </a:ext>
              </a:extLst>
            </p:cNvPr>
            <p:cNvCxnSpPr/>
            <p:nvPr/>
          </p:nvCxnSpPr>
          <p:spPr>
            <a:xfrm>
              <a:off x="8847719" y="1702428"/>
              <a:ext cx="7721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1EBBBC19-F690-4A58-80E2-BCE29742CBE6}"/>
                </a:ext>
              </a:extLst>
            </p:cNvPr>
            <p:cNvSpPr txBox="1"/>
            <p:nvPr/>
          </p:nvSpPr>
          <p:spPr>
            <a:xfrm>
              <a:off x="2393158" y="1744858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40A76A1C-8D4A-42FB-B460-1FEE369C05FD}"/>
                </a:ext>
              </a:extLst>
            </p:cNvPr>
            <p:cNvSpPr txBox="1"/>
            <p:nvPr/>
          </p:nvSpPr>
          <p:spPr>
            <a:xfrm>
              <a:off x="9067200" y="1775279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BA5B0238-A291-4BF7-B6F0-554B94C2A170}"/>
                </a:ext>
              </a:extLst>
            </p:cNvPr>
            <p:cNvCxnSpPr/>
            <p:nvPr/>
          </p:nvCxnSpPr>
          <p:spPr>
            <a:xfrm>
              <a:off x="2880678" y="1083076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FAF7D546-DA09-4820-A870-7939B8343EE1}"/>
                </a:ext>
              </a:extLst>
            </p:cNvPr>
            <p:cNvSpPr txBox="1"/>
            <p:nvPr/>
          </p:nvSpPr>
          <p:spPr>
            <a:xfrm>
              <a:off x="2263806" y="795410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7E042962-E582-4B64-B6E7-8A7E2E00C6A3}"/>
                </a:ext>
              </a:extLst>
            </p:cNvPr>
            <p:cNvCxnSpPr/>
            <p:nvPr/>
          </p:nvCxnSpPr>
          <p:spPr>
            <a:xfrm>
              <a:off x="9230687" y="1096090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CCAFE799-B09D-4E7C-AF4D-AF49C2B6609B}"/>
                </a:ext>
              </a:extLst>
            </p:cNvPr>
            <p:cNvSpPr txBox="1"/>
            <p:nvPr/>
          </p:nvSpPr>
          <p:spPr>
            <a:xfrm>
              <a:off x="8468747" y="768196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sp>
          <p:nvSpPr>
            <p:cNvPr id="74" name="Seta: para Cima 73">
              <a:extLst>
                <a:ext uri="{FF2B5EF4-FFF2-40B4-BE49-F238E27FC236}">
                  <a16:creationId xmlns:a16="http://schemas.microsoft.com/office/drawing/2014/main" id="{FF8CD7CB-B319-43A1-9DD5-B13010619DF7}"/>
                </a:ext>
              </a:extLst>
            </p:cNvPr>
            <p:cNvSpPr/>
            <p:nvPr/>
          </p:nvSpPr>
          <p:spPr>
            <a:xfrm>
              <a:off x="2718355" y="2128313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Seta: para Cima 74">
              <a:extLst>
                <a:ext uri="{FF2B5EF4-FFF2-40B4-BE49-F238E27FC236}">
                  <a16:creationId xmlns:a16="http://schemas.microsoft.com/office/drawing/2014/main" id="{470D0345-F514-41A1-B900-88F0666EC85F}"/>
                </a:ext>
              </a:extLst>
            </p:cNvPr>
            <p:cNvSpPr/>
            <p:nvPr/>
          </p:nvSpPr>
          <p:spPr>
            <a:xfrm flipV="1">
              <a:off x="9185318" y="2167845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4E1423F-59A0-41B5-BE7D-7AADACC926C6}"/>
                </a:ext>
              </a:extLst>
            </p:cNvPr>
            <p:cNvSpPr txBox="1"/>
            <p:nvPr/>
          </p:nvSpPr>
          <p:spPr>
            <a:xfrm>
              <a:off x="5778829" y="1323639"/>
              <a:ext cx="634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Reator </a:t>
              </a:r>
            </a:p>
          </p:txBody>
        </p: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00428652-C859-47FD-8576-950E4192357D}"/>
                </a:ext>
              </a:extLst>
            </p:cNvPr>
            <p:cNvCxnSpPr/>
            <p:nvPr/>
          </p:nvCxnSpPr>
          <p:spPr>
            <a:xfrm>
              <a:off x="2235797" y="3717235"/>
              <a:ext cx="26443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DC14252D-6619-4532-A970-E4CD8031A64E}"/>
                </a:ext>
              </a:extLst>
            </p:cNvPr>
            <p:cNvSpPr txBox="1"/>
            <p:nvPr/>
          </p:nvSpPr>
          <p:spPr>
            <a:xfrm>
              <a:off x="1946090" y="3578735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9ABB7CD0-C459-4CE3-90CB-709CD4DB1035}"/>
                </a:ext>
              </a:extLst>
            </p:cNvPr>
            <p:cNvSpPr txBox="1"/>
            <p:nvPr/>
          </p:nvSpPr>
          <p:spPr>
            <a:xfrm>
              <a:off x="9703522" y="5086550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/>
                <a:t>θ</a:t>
              </a:r>
              <a:endParaRPr lang="pt-BR" sz="1200" dirty="0"/>
            </a:p>
          </p:txBody>
        </p: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120330FC-ECB3-4D96-A469-D51DA3BE3E13}"/>
                </a:ext>
              </a:extLst>
            </p:cNvPr>
            <p:cNvCxnSpPr>
              <a:cxnSpLocks/>
            </p:cNvCxnSpPr>
            <p:nvPr/>
          </p:nvCxnSpPr>
          <p:spPr>
            <a:xfrm>
              <a:off x="9836732" y="3693182"/>
              <a:ext cx="10466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2B0CF631-D815-48A3-883D-6A966FA14F24}"/>
                </a:ext>
              </a:extLst>
            </p:cNvPr>
            <p:cNvCxnSpPr>
              <a:stCxn id="79" idx="0"/>
            </p:cNvCxnSpPr>
            <p:nvPr/>
          </p:nvCxnSpPr>
          <p:spPr>
            <a:xfrm flipV="1">
              <a:off x="9836732" y="3697356"/>
              <a:ext cx="0" cy="1389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64247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4C18591A-3A00-4C37-9B0F-3BC953AB4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3E87606-0696-461F-8027-54586070ABDA}"/>
              </a:ext>
            </a:extLst>
          </p:cNvPr>
          <p:cNvGrpSpPr>
            <a:grpSpLocks noChangeAspect="1"/>
          </p:cNvGrpSpPr>
          <p:nvPr/>
        </p:nvGrpSpPr>
        <p:grpSpPr>
          <a:xfrm>
            <a:off x="860410" y="1844824"/>
            <a:ext cx="7619480" cy="4299751"/>
            <a:chOff x="1607892" y="433209"/>
            <a:chExt cx="9350087" cy="5276351"/>
          </a:xfrm>
        </p:grpSpPr>
        <p:cxnSp>
          <p:nvCxnSpPr>
            <p:cNvPr id="41" name="Conector de Seta Reta 40">
              <a:extLst>
                <a:ext uri="{FF2B5EF4-FFF2-40B4-BE49-F238E27FC236}">
                  <a16:creationId xmlns:a16="http://schemas.microsoft.com/office/drawing/2014/main" id="{039772E4-B921-4CD9-B57E-AE15A47500B4}"/>
                </a:ext>
              </a:extLst>
            </p:cNvPr>
            <p:cNvCxnSpPr/>
            <p:nvPr/>
          </p:nvCxnSpPr>
          <p:spPr>
            <a:xfrm flipV="1">
              <a:off x="2057792" y="3548419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3">
              <a:extLst>
                <a:ext uri="{FF2B5EF4-FFF2-40B4-BE49-F238E27FC236}">
                  <a16:creationId xmlns:a16="http://schemas.microsoft.com/office/drawing/2014/main" id="{45A3B994-0C4C-471D-8419-AA10076132D0}"/>
                </a:ext>
              </a:extLst>
            </p:cNvPr>
            <p:cNvCxnSpPr>
              <a:cxnSpLocks/>
            </p:cNvCxnSpPr>
            <p:nvPr/>
          </p:nvCxnSpPr>
          <p:spPr>
            <a:xfrm>
              <a:off x="1649419" y="5394974"/>
              <a:ext cx="315627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79E931C-E43C-4592-8A56-E33AFDFA4BBD}"/>
                </a:ext>
              </a:extLst>
            </p:cNvPr>
            <p:cNvSpPr txBox="1"/>
            <p:nvPr/>
          </p:nvSpPr>
          <p:spPr>
            <a:xfrm>
              <a:off x="2997940" y="5432561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3A3A3192-E0B9-4894-9005-8EE203249FC9}"/>
                </a:ext>
              </a:extLst>
            </p:cNvPr>
            <p:cNvSpPr txBox="1"/>
            <p:nvPr/>
          </p:nvSpPr>
          <p:spPr>
            <a:xfrm>
              <a:off x="1607892" y="3289176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AF30230-54B4-4732-B544-418692653A43}"/>
                </a:ext>
              </a:extLst>
            </p:cNvPr>
            <p:cNvSpPr txBox="1"/>
            <p:nvPr/>
          </p:nvSpPr>
          <p:spPr>
            <a:xfrm>
              <a:off x="3362630" y="107269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11C4BBA-A3FB-4C2D-835C-D6DADD538848}"/>
                </a:ext>
              </a:extLst>
            </p:cNvPr>
            <p:cNvSpPr txBox="1"/>
            <p:nvPr/>
          </p:nvSpPr>
          <p:spPr>
            <a:xfrm>
              <a:off x="7505417" y="1071363"/>
              <a:ext cx="553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49" name="Conector de Seta Reta 48">
              <a:extLst>
                <a:ext uri="{FF2B5EF4-FFF2-40B4-BE49-F238E27FC236}">
                  <a16:creationId xmlns:a16="http://schemas.microsoft.com/office/drawing/2014/main" id="{8B86BAEC-D9AF-4CE6-98D4-8855DA2A103F}"/>
                </a:ext>
              </a:extLst>
            </p:cNvPr>
            <p:cNvCxnSpPr/>
            <p:nvPr/>
          </p:nvCxnSpPr>
          <p:spPr>
            <a:xfrm>
              <a:off x="4332979" y="768196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F8EC23D-A490-4C35-8A1D-DF41A2D333A9}"/>
                </a:ext>
              </a:extLst>
            </p:cNvPr>
            <p:cNvSpPr txBox="1"/>
            <p:nvPr/>
          </p:nvSpPr>
          <p:spPr>
            <a:xfrm>
              <a:off x="3638751" y="457094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51" name="Conector de Seta Reta 50">
              <a:extLst>
                <a:ext uri="{FF2B5EF4-FFF2-40B4-BE49-F238E27FC236}">
                  <a16:creationId xmlns:a16="http://schemas.microsoft.com/office/drawing/2014/main" id="{0F7C59B7-0077-474F-8390-DC991222AE19}"/>
                </a:ext>
              </a:extLst>
            </p:cNvPr>
            <p:cNvCxnSpPr/>
            <p:nvPr/>
          </p:nvCxnSpPr>
          <p:spPr>
            <a:xfrm>
              <a:off x="7371054" y="76819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59D0253A-CDB8-4881-9494-4343FE6A535D}"/>
                </a:ext>
              </a:extLst>
            </p:cNvPr>
            <p:cNvSpPr txBox="1"/>
            <p:nvPr/>
          </p:nvSpPr>
          <p:spPr>
            <a:xfrm>
              <a:off x="6538918" y="459622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sp>
          <p:nvSpPr>
            <p:cNvPr id="53" name="Seta: para Cima 52">
              <a:extLst>
                <a:ext uri="{FF2B5EF4-FFF2-40B4-BE49-F238E27FC236}">
                  <a16:creationId xmlns:a16="http://schemas.microsoft.com/office/drawing/2014/main" id="{388F5932-A570-4521-8493-34AF4679F174}"/>
                </a:ext>
              </a:extLst>
            </p:cNvPr>
            <p:cNvSpPr/>
            <p:nvPr/>
          </p:nvSpPr>
          <p:spPr>
            <a:xfrm>
              <a:off x="3414762" y="2675129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Seta: para Cima 53">
              <a:extLst>
                <a:ext uri="{FF2B5EF4-FFF2-40B4-BE49-F238E27FC236}">
                  <a16:creationId xmlns:a16="http://schemas.microsoft.com/office/drawing/2014/main" id="{A0BB4564-90C8-427E-B70F-EA6FA5190DA4}"/>
                </a:ext>
              </a:extLst>
            </p:cNvPr>
            <p:cNvSpPr/>
            <p:nvPr/>
          </p:nvSpPr>
          <p:spPr>
            <a:xfrm flipV="1">
              <a:off x="9247567" y="2675130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C7F0397F-1ACB-4822-88AB-F5A01BD5C062}"/>
                </a:ext>
              </a:extLst>
            </p:cNvPr>
            <p:cNvSpPr txBox="1"/>
            <p:nvPr/>
          </p:nvSpPr>
          <p:spPr>
            <a:xfrm>
              <a:off x="5346187" y="3235731"/>
              <a:ext cx="634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Reator </a:t>
              </a:r>
            </a:p>
          </p:txBody>
        </p: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DAFDCAAF-83AA-407D-AB41-0E40730F91E6}"/>
                </a:ext>
              </a:extLst>
            </p:cNvPr>
            <p:cNvGrpSpPr/>
            <p:nvPr/>
          </p:nvGrpSpPr>
          <p:grpSpPr>
            <a:xfrm>
              <a:off x="3478696" y="433209"/>
              <a:ext cx="4760843" cy="3135615"/>
              <a:chOff x="3009025" y="1121753"/>
              <a:chExt cx="4760843" cy="3135615"/>
            </a:xfrm>
          </p:grpSpPr>
          <p:cxnSp>
            <p:nvCxnSpPr>
              <p:cNvPr id="91" name="Conector reto 90">
                <a:extLst>
                  <a:ext uri="{FF2B5EF4-FFF2-40B4-BE49-F238E27FC236}">
                    <a16:creationId xmlns:a16="http://schemas.microsoft.com/office/drawing/2014/main" id="{F91EC104-3284-4A62-BBCD-F730FA83E035}"/>
                  </a:ext>
                </a:extLst>
              </p:cNvPr>
              <p:cNvCxnSpPr/>
              <p:nvPr/>
            </p:nvCxnSpPr>
            <p:spPr>
              <a:xfrm>
                <a:off x="4178710" y="2477729"/>
                <a:ext cx="0" cy="177963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>
                <a:extLst>
                  <a:ext uri="{FF2B5EF4-FFF2-40B4-BE49-F238E27FC236}">
                    <a16:creationId xmlns:a16="http://schemas.microsoft.com/office/drawing/2014/main" id="{510F49CA-DC80-4C09-9C4F-E4BB07DA22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8710" y="4257368"/>
                <a:ext cx="212868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>
                <a:extLst>
                  <a:ext uri="{FF2B5EF4-FFF2-40B4-BE49-F238E27FC236}">
                    <a16:creationId xmlns:a16="http://schemas.microsoft.com/office/drawing/2014/main" id="{1AAF7F17-8C40-4FFE-AADD-E236B793658C}"/>
                  </a:ext>
                </a:extLst>
              </p:cNvPr>
              <p:cNvCxnSpPr/>
              <p:nvPr/>
            </p:nvCxnSpPr>
            <p:spPr>
              <a:xfrm>
                <a:off x="6292646" y="2477729"/>
                <a:ext cx="0" cy="177963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>
                <a:extLst>
                  <a:ext uri="{FF2B5EF4-FFF2-40B4-BE49-F238E27FC236}">
                    <a16:creationId xmlns:a16="http://schemas.microsoft.com/office/drawing/2014/main" id="{47539843-C36D-45DB-9C00-A8AFA77E2FC6}"/>
                  </a:ext>
                </a:extLst>
              </p:cNvPr>
              <p:cNvCxnSpPr/>
              <p:nvPr/>
            </p:nvCxnSpPr>
            <p:spPr>
              <a:xfrm>
                <a:off x="4193458" y="2890683"/>
                <a:ext cx="2113936" cy="0"/>
              </a:xfrm>
              <a:prstGeom prst="line">
                <a:avLst/>
              </a:prstGeom>
              <a:ln w="9525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to 94">
                <a:extLst>
                  <a:ext uri="{FF2B5EF4-FFF2-40B4-BE49-F238E27FC236}">
                    <a16:creationId xmlns:a16="http://schemas.microsoft.com/office/drawing/2014/main" id="{6AD4AE4A-699C-4571-9BC0-19D4DDD56FB5}"/>
                  </a:ext>
                </a:extLst>
              </p:cNvPr>
              <p:cNvCxnSpPr/>
              <p:nvPr/>
            </p:nvCxnSpPr>
            <p:spPr>
              <a:xfrm>
                <a:off x="5235678" y="1720645"/>
                <a:ext cx="0" cy="19271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Seta: Curva para Baixo 95">
                <a:extLst>
                  <a:ext uri="{FF2B5EF4-FFF2-40B4-BE49-F238E27FC236}">
                    <a16:creationId xmlns:a16="http://schemas.microsoft.com/office/drawing/2014/main" id="{4C7731A1-3ABC-4CA0-B1D7-4AA27F041175}"/>
                  </a:ext>
                </a:extLst>
              </p:cNvPr>
              <p:cNvSpPr/>
              <p:nvPr/>
            </p:nvSpPr>
            <p:spPr>
              <a:xfrm>
                <a:off x="4847302" y="1490641"/>
                <a:ext cx="816075" cy="416793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7" name="Agrupar 96">
                <a:extLst>
                  <a:ext uri="{FF2B5EF4-FFF2-40B4-BE49-F238E27FC236}">
                    <a16:creationId xmlns:a16="http://schemas.microsoft.com/office/drawing/2014/main" id="{3A19F3CE-7040-4C96-AE12-7944E8B704A8}"/>
                  </a:ext>
                </a:extLst>
              </p:cNvPr>
              <p:cNvGrpSpPr/>
              <p:nvPr/>
            </p:nvGrpSpPr>
            <p:grpSpPr>
              <a:xfrm>
                <a:off x="4669845" y="3522910"/>
                <a:ext cx="1131666" cy="190674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05" name="Elipse 104">
                  <a:extLst>
                    <a:ext uri="{FF2B5EF4-FFF2-40B4-BE49-F238E27FC236}">
                      <a16:creationId xmlns:a16="http://schemas.microsoft.com/office/drawing/2014/main" id="{EE1C145C-FAB2-4D74-A2B7-FB7ED2727DE7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06" name="Elipse 105">
                  <a:extLst>
                    <a:ext uri="{FF2B5EF4-FFF2-40B4-BE49-F238E27FC236}">
                      <a16:creationId xmlns:a16="http://schemas.microsoft.com/office/drawing/2014/main" id="{5E19943D-FCAE-4CDB-952A-B49D729BE996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98" name="CaixaDeTexto 97">
                <a:extLst>
                  <a:ext uri="{FF2B5EF4-FFF2-40B4-BE49-F238E27FC236}">
                    <a16:creationId xmlns:a16="http://schemas.microsoft.com/office/drawing/2014/main" id="{70B37869-CA9F-42DB-A3AF-9B6A3C978A3F}"/>
                  </a:ext>
                </a:extLst>
              </p:cNvPr>
              <p:cNvSpPr txBox="1"/>
              <p:nvPr/>
            </p:nvSpPr>
            <p:spPr>
              <a:xfrm>
                <a:off x="4831881" y="1121753"/>
                <a:ext cx="83708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pt-BR"/>
                </a:defPPr>
                <a:lvl1pPr>
                  <a:defRPr sz="1100">
                    <a:latin typeface="Century Gothic" panose="020B0502020202020204" pitchFamily="34" charset="0"/>
                  </a:defRPr>
                </a:lvl1pPr>
              </a:lstStyle>
              <a:p>
                <a:r>
                  <a:rPr lang="pt-BR" dirty="0"/>
                  <a:t>Agitação</a:t>
                </a:r>
              </a:p>
            </p:txBody>
          </p:sp>
          <p:cxnSp>
            <p:nvCxnSpPr>
              <p:cNvPr id="99" name="Conector reto 98">
                <a:extLst>
                  <a:ext uri="{FF2B5EF4-FFF2-40B4-BE49-F238E27FC236}">
                    <a16:creationId xmlns:a16="http://schemas.microsoft.com/office/drawing/2014/main" id="{418899DA-B634-4BFB-BCDF-A894D0D44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9025" y="2063077"/>
                <a:ext cx="1476287" cy="16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de Seta Reta 99">
                <a:extLst>
                  <a:ext uri="{FF2B5EF4-FFF2-40B4-BE49-F238E27FC236}">
                    <a16:creationId xmlns:a16="http://schemas.microsoft.com/office/drawing/2014/main" id="{C2169AB5-735F-4062-ABDB-7CCB66F1F8E5}"/>
                  </a:ext>
                </a:extLst>
              </p:cNvPr>
              <p:cNvCxnSpPr/>
              <p:nvPr/>
            </p:nvCxnSpPr>
            <p:spPr>
              <a:xfrm>
                <a:off x="4485312" y="2064774"/>
                <a:ext cx="0" cy="6096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>
                <a:extLst>
                  <a:ext uri="{FF2B5EF4-FFF2-40B4-BE49-F238E27FC236}">
                    <a16:creationId xmlns:a16="http://schemas.microsoft.com/office/drawing/2014/main" id="{B99C8698-6389-4F74-8723-38129785A858}"/>
                  </a:ext>
                </a:extLst>
              </p:cNvPr>
              <p:cNvCxnSpPr/>
              <p:nvPr/>
            </p:nvCxnSpPr>
            <p:spPr>
              <a:xfrm>
                <a:off x="4336026" y="2979174"/>
                <a:ext cx="4958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>
                <a:extLst>
                  <a:ext uri="{FF2B5EF4-FFF2-40B4-BE49-F238E27FC236}">
                    <a16:creationId xmlns:a16="http://schemas.microsoft.com/office/drawing/2014/main" id="{E0527A70-D7C4-4A70-AA37-A42F93CCD545}"/>
                  </a:ext>
                </a:extLst>
              </p:cNvPr>
              <p:cNvCxnSpPr/>
              <p:nvPr/>
            </p:nvCxnSpPr>
            <p:spPr>
              <a:xfrm>
                <a:off x="4485312" y="3067665"/>
                <a:ext cx="18453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>
                <a:extLst>
                  <a:ext uri="{FF2B5EF4-FFF2-40B4-BE49-F238E27FC236}">
                    <a16:creationId xmlns:a16="http://schemas.microsoft.com/office/drawing/2014/main" id="{0A501D8D-8682-4245-A716-B95BDBDC139A}"/>
                  </a:ext>
                </a:extLst>
              </p:cNvPr>
              <p:cNvCxnSpPr/>
              <p:nvPr/>
            </p:nvCxnSpPr>
            <p:spPr>
              <a:xfrm flipV="1">
                <a:off x="6010864" y="2064774"/>
                <a:ext cx="0" cy="6194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de Seta Reta 103">
                <a:extLst>
                  <a:ext uri="{FF2B5EF4-FFF2-40B4-BE49-F238E27FC236}">
                    <a16:creationId xmlns:a16="http://schemas.microsoft.com/office/drawing/2014/main" id="{654BA905-A877-4E88-8A9E-015DB6B9BB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0864" y="2064750"/>
                <a:ext cx="175900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Conector de Seta Reta 56">
              <a:extLst>
                <a:ext uri="{FF2B5EF4-FFF2-40B4-BE49-F238E27FC236}">
                  <a16:creationId xmlns:a16="http://schemas.microsoft.com/office/drawing/2014/main" id="{502B3F49-AFC0-48FF-B04D-B7F335A93551}"/>
                </a:ext>
              </a:extLst>
            </p:cNvPr>
            <p:cNvCxnSpPr/>
            <p:nvPr/>
          </p:nvCxnSpPr>
          <p:spPr>
            <a:xfrm flipV="1">
              <a:off x="8072736" y="3494974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de Seta Reta 57">
              <a:extLst>
                <a:ext uri="{FF2B5EF4-FFF2-40B4-BE49-F238E27FC236}">
                  <a16:creationId xmlns:a16="http://schemas.microsoft.com/office/drawing/2014/main" id="{695C84EF-5EC3-4E16-B41E-F9681D7A65B0}"/>
                </a:ext>
              </a:extLst>
            </p:cNvPr>
            <p:cNvCxnSpPr>
              <a:cxnSpLocks/>
            </p:cNvCxnSpPr>
            <p:nvPr/>
          </p:nvCxnSpPr>
          <p:spPr>
            <a:xfrm>
              <a:off x="7664363" y="5341529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989C4B9D-BA4D-4181-BB31-41C40A7EC571}"/>
                </a:ext>
              </a:extLst>
            </p:cNvPr>
            <p:cNvSpPr txBox="1"/>
            <p:nvPr/>
          </p:nvSpPr>
          <p:spPr>
            <a:xfrm>
              <a:off x="8969782" y="5390920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0BABEBD-C350-4577-8D8F-100ED7745D85}"/>
                </a:ext>
              </a:extLst>
            </p:cNvPr>
            <p:cNvSpPr txBox="1"/>
            <p:nvPr/>
          </p:nvSpPr>
          <p:spPr>
            <a:xfrm>
              <a:off x="7622836" y="3235731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206CCA9B-7351-4C0F-8C3B-5D01170DD286}"/>
                </a:ext>
              </a:extLst>
            </p:cNvPr>
            <p:cNvSpPr txBox="1"/>
            <p:nvPr/>
          </p:nvSpPr>
          <p:spPr>
            <a:xfrm>
              <a:off x="7805938" y="3634173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EEF8A5F9-854C-41B1-A69B-2D5E848F1709}"/>
                </a:ext>
              </a:extLst>
            </p:cNvPr>
            <p:cNvCxnSpPr/>
            <p:nvPr/>
          </p:nvCxnSpPr>
          <p:spPr>
            <a:xfrm>
              <a:off x="2057792" y="4144617"/>
              <a:ext cx="24645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C7172DE6-5982-4BAA-BDB0-DD61092E6097}"/>
                </a:ext>
              </a:extLst>
            </p:cNvPr>
            <p:cNvSpPr txBox="1"/>
            <p:nvPr/>
          </p:nvSpPr>
          <p:spPr>
            <a:xfrm>
              <a:off x="1768919" y="400611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8816D3E5-398E-4AF6-921E-A9B1E9E26C57}"/>
                </a:ext>
              </a:extLst>
            </p:cNvPr>
            <p:cNvCxnSpPr/>
            <p:nvPr/>
          </p:nvCxnSpPr>
          <p:spPr>
            <a:xfrm>
              <a:off x="8062797" y="4108172"/>
              <a:ext cx="246451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88B2906-7BCA-4649-9157-0F481B0790FA}"/>
                </a:ext>
              </a:extLst>
            </p:cNvPr>
            <p:cNvSpPr/>
            <p:nvPr/>
          </p:nvSpPr>
          <p:spPr>
            <a:xfrm>
              <a:off x="8090452" y="4121870"/>
              <a:ext cx="2425148" cy="1215443"/>
            </a:xfrm>
            <a:custGeom>
              <a:avLst/>
              <a:gdLst>
                <a:gd name="connsiteX0" fmla="*/ 0 w 2425148"/>
                <a:gd name="connsiteY0" fmla="*/ 1215443 h 1215443"/>
                <a:gd name="connsiteX1" fmla="*/ 139148 w 2425148"/>
                <a:gd name="connsiteY1" fmla="*/ 857634 h 1215443"/>
                <a:gd name="connsiteX2" fmla="*/ 467139 w 2425148"/>
                <a:gd name="connsiteY2" fmla="*/ 489887 h 1215443"/>
                <a:gd name="connsiteX3" fmla="*/ 983974 w 2425148"/>
                <a:gd name="connsiteY3" fmla="*/ 211591 h 1215443"/>
                <a:gd name="connsiteX4" fmla="*/ 1490870 w 2425148"/>
                <a:gd name="connsiteY4" fmla="*/ 82382 h 1215443"/>
                <a:gd name="connsiteX5" fmla="*/ 1938131 w 2425148"/>
                <a:gd name="connsiteY5" fmla="*/ 32687 h 1215443"/>
                <a:gd name="connsiteX6" fmla="*/ 2196548 w 2425148"/>
                <a:gd name="connsiteY6" fmla="*/ 2869 h 1215443"/>
                <a:gd name="connsiteX7" fmla="*/ 2425148 w 2425148"/>
                <a:gd name="connsiteY7" fmla="*/ 2869 h 121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148" h="1215443">
                  <a:moveTo>
                    <a:pt x="0" y="1215443"/>
                  </a:moveTo>
                  <a:cubicBezTo>
                    <a:pt x="30646" y="1097001"/>
                    <a:pt x="61292" y="978560"/>
                    <a:pt x="139148" y="857634"/>
                  </a:cubicBezTo>
                  <a:cubicBezTo>
                    <a:pt x="217004" y="736708"/>
                    <a:pt x="326335" y="597561"/>
                    <a:pt x="467139" y="489887"/>
                  </a:cubicBezTo>
                  <a:cubicBezTo>
                    <a:pt x="607943" y="382213"/>
                    <a:pt x="813352" y="279508"/>
                    <a:pt x="983974" y="211591"/>
                  </a:cubicBezTo>
                  <a:cubicBezTo>
                    <a:pt x="1154596" y="143674"/>
                    <a:pt x="1331844" y="112199"/>
                    <a:pt x="1490870" y="82382"/>
                  </a:cubicBezTo>
                  <a:cubicBezTo>
                    <a:pt x="1649896" y="52565"/>
                    <a:pt x="1938131" y="32687"/>
                    <a:pt x="1938131" y="32687"/>
                  </a:cubicBezTo>
                  <a:cubicBezTo>
                    <a:pt x="2055744" y="19435"/>
                    <a:pt x="2115379" y="7839"/>
                    <a:pt x="2196548" y="2869"/>
                  </a:cubicBezTo>
                  <a:cubicBezTo>
                    <a:pt x="2277717" y="-2101"/>
                    <a:pt x="2351432" y="384"/>
                    <a:pt x="2425148" y="286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9148517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636912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E86A9F8C-EF7A-421E-B047-E9C04019E2DF}"/>
                  </a:ext>
                </a:extLst>
              </p:cNvPr>
              <p:cNvSpPr txBox="1"/>
              <p:nvPr/>
            </p:nvSpPr>
            <p:spPr>
              <a:xfrm>
                <a:off x="4501662" y="2302671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CaixaDeTexto 92">
                <a:extLst>
                  <a:ext uri="{FF2B5EF4-FFF2-40B4-BE49-F238E27FC236}">
                    <a16:creationId xmlns:a16="http://schemas.microsoft.com/office/drawing/2014/main" id="{E86A9F8C-EF7A-421E-B047-E9C04019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2" y="2302671"/>
                <a:ext cx="3979202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/>
              <p:nvPr/>
            </p:nvSpPr>
            <p:spPr>
              <a:xfrm>
                <a:off x="4487717" y="4201859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717" y="4201859"/>
                <a:ext cx="3979202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F236A7C-5FE3-4E7E-999F-C54026C0DFAB}"/>
              </a:ext>
            </a:extLst>
          </p:cNvPr>
          <p:cNvCxnSpPr/>
          <p:nvPr/>
        </p:nvCxnSpPr>
        <p:spPr>
          <a:xfrm flipV="1">
            <a:off x="7145342" y="3968331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53627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636912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/>
              <p:nvPr/>
            </p:nvSpPr>
            <p:spPr>
              <a:xfrm>
                <a:off x="4607097" y="2257916"/>
                <a:ext cx="397920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CaixaDeTexto 93">
                <a:extLst>
                  <a:ext uri="{FF2B5EF4-FFF2-40B4-BE49-F238E27FC236}">
                    <a16:creationId xmlns:a16="http://schemas.microsoft.com/office/drawing/2014/main" id="{AD5DDD3D-13CA-4CAC-8C70-2AF52233C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097" y="2257916"/>
                <a:ext cx="3979202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F236A7C-5FE3-4E7E-999F-C54026C0DFAB}"/>
              </a:ext>
            </a:extLst>
          </p:cNvPr>
          <p:cNvCxnSpPr/>
          <p:nvPr/>
        </p:nvCxnSpPr>
        <p:spPr>
          <a:xfrm flipV="1">
            <a:off x="7353836" y="2015513"/>
            <a:ext cx="360040" cy="143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6D99031F-A24B-424F-9F6F-5C8380AD1749}"/>
                  </a:ext>
                </a:extLst>
              </p:cNvPr>
              <p:cNvSpPr txBox="1"/>
              <p:nvPr/>
            </p:nvSpPr>
            <p:spPr>
              <a:xfrm>
                <a:off x="4233550" y="3667035"/>
                <a:ext cx="4572000" cy="79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6D99031F-A24B-424F-9F6F-5C8380AD1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550" y="3667035"/>
                <a:ext cx="4572000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856AC855-8269-4AFA-BDBE-C560D2374EE8}"/>
                  </a:ext>
                </a:extLst>
              </p:cNvPr>
              <p:cNvSpPr txBox="1"/>
              <p:nvPr/>
            </p:nvSpPr>
            <p:spPr>
              <a:xfrm>
                <a:off x="4209797" y="4836029"/>
                <a:ext cx="4572000" cy="1207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856AC855-8269-4AFA-BDBE-C560D2374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797" y="4836029"/>
                <a:ext cx="4572000" cy="12076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1043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F027D8E-8AAC-40C3-808C-C54409944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COMPORTAMENTO HIDRÁULICO DE REATORES IDEAIS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0FAF6A-F416-455E-9E43-78F299B117D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370526"/>
            <a:ext cx="3816166" cy="2460493"/>
            <a:chOff x="1373235" y="2168158"/>
            <a:chExt cx="4863264" cy="3135615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4B9BCBC9-C857-45C7-8218-41B646D1D993}"/>
                </a:ext>
              </a:extLst>
            </p:cNvPr>
            <p:cNvSpPr txBox="1"/>
            <p:nvPr/>
          </p:nvSpPr>
          <p:spPr>
            <a:xfrm>
              <a:off x="1373235" y="2772272"/>
              <a:ext cx="702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Entrada 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B43F839-E1B6-4BCE-A2F0-BF7691A717E8}"/>
                </a:ext>
              </a:extLst>
            </p:cNvPr>
            <p:cNvSpPr txBox="1"/>
            <p:nvPr/>
          </p:nvSpPr>
          <p:spPr>
            <a:xfrm>
              <a:off x="5525578" y="2788921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Saída </a:t>
              </a:r>
            </a:p>
          </p:txBody>
        </p:sp>
        <p:cxnSp>
          <p:nvCxnSpPr>
            <p:cNvPr id="70" name="Conector de Seta Reta 69">
              <a:extLst>
                <a:ext uri="{FF2B5EF4-FFF2-40B4-BE49-F238E27FC236}">
                  <a16:creationId xmlns:a16="http://schemas.microsoft.com/office/drawing/2014/main" id="{62DDBB42-06FB-4DCD-B9FD-2E5769A866CD}"/>
                </a:ext>
              </a:extLst>
            </p:cNvPr>
            <p:cNvCxnSpPr/>
            <p:nvPr/>
          </p:nvCxnSpPr>
          <p:spPr>
            <a:xfrm>
              <a:off x="2329939" y="2503145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C1BE5C7B-3E2D-4930-BDC3-E8E88A999224}"/>
                </a:ext>
              </a:extLst>
            </p:cNvPr>
            <p:cNvSpPr txBox="1"/>
            <p:nvPr/>
          </p:nvSpPr>
          <p:spPr>
            <a:xfrm>
              <a:off x="1635711" y="2192043"/>
              <a:ext cx="1405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Adição do traçador </a:t>
              </a:r>
            </a:p>
          </p:txBody>
        </p: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89310D7E-5189-43AC-AFBD-BDCFCCDADA7B}"/>
                </a:ext>
              </a:extLst>
            </p:cNvPr>
            <p:cNvCxnSpPr/>
            <p:nvPr/>
          </p:nvCxnSpPr>
          <p:spPr>
            <a:xfrm>
              <a:off x="5368014" y="2503144"/>
              <a:ext cx="0" cy="606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15C86E8B-C299-4347-A808-586B645C2504}"/>
                </a:ext>
              </a:extLst>
            </p:cNvPr>
            <p:cNvSpPr txBox="1"/>
            <p:nvPr/>
          </p:nvSpPr>
          <p:spPr>
            <a:xfrm>
              <a:off x="4535878" y="2194571"/>
              <a:ext cx="15238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Medição do traçador </a:t>
              </a: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6748F285-6733-497F-ADB6-F09C2DC5CAB9}"/>
                </a:ext>
              </a:extLst>
            </p:cNvPr>
            <p:cNvGrpSpPr/>
            <p:nvPr/>
          </p:nvGrpSpPr>
          <p:grpSpPr>
            <a:xfrm>
              <a:off x="1475656" y="2168158"/>
              <a:ext cx="4760843" cy="3135615"/>
              <a:chOff x="3558573" y="484470"/>
              <a:chExt cx="4760843" cy="3135615"/>
            </a:xfrm>
          </p:grpSpPr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86B44C34-1B30-43D9-B230-FE6A0FEC9A43}"/>
                  </a:ext>
                </a:extLst>
              </p:cNvPr>
              <p:cNvSpPr txBox="1"/>
              <p:nvPr/>
            </p:nvSpPr>
            <p:spPr>
              <a:xfrm>
                <a:off x="5426064" y="3286992"/>
                <a:ext cx="6343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Reator </a:t>
                </a:r>
              </a:p>
            </p:txBody>
          </p:sp>
          <p:grpSp>
            <p:nvGrpSpPr>
              <p:cNvPr id="76" name="Agrupar 75">
                <a:extLst>
                  <a:ext uri="{FF2B5EF4-FFF2-40B4-BE49-F238E27FC236}">
                    <a16:creationId xmlns:a16="http://schemas.microsoft.com/office/drawing/2014/main" id="{A7406A62-360A-437F-A838-6CB6E81D04DC}"/>
                  </a:ext>
                </a:extLst>
              </p:cNvPr>
              <p:cNvGrpSpPr/>
              <p:nvPr/>
            </p:nvGrpSpPr>
            <p:grpSpPr>
              <a:xfrm>
                <a:off x="3558573" y="484470"/>
                <a:ext cx="4760843" cy="3135615"/>
                <a:chOff x="3009025" y="1121753"/>
                <a:chExt cx="4760843" cy="3135615"/>
              </a:xfrm>
            </p:grpSpPr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EF2D08D4-25ED-4E32-9AA7-4126E35E7282}"/>
                    </a:ext>
                  </a:extLst>
                </p:cNvPr>
                <p:cNvCxnSpPr/>
                <p:nvPr/>
              </p:nvCxnSpPr>
              <p:spPr>
                <a:xfrm>
                  <a:off x="4178710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77">
                  <a:extLst>
                    <a:ext uri="{FF2B5EF4-FFF2-40B4-BE49-F238E27FC236}">
                      <a16:creationId xmlns:a16="http://schemas.microsoft.com/office/drawing/2014/main" id="{D8C0D662-6E54-49E3-990E-5B6A1DD4F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710" y="4257368"/>
                  <a:ext cx="21286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78">
                  <a:extLst>
                    <a:ext uri="{FF2B5EF4-FFF2-40B4-BE49-F238E27FC236}">
                      <a16:creationId xmlns:a16="http://schemas.microsoft.com/office/drawing/2014/main" id="{4C1E5EE3-2482-465D-8E8B-AD1391EFF8C8}"/>
                    </a:ext>
                  </a:extLst>
                </p:cNvPr>
                <p:cNvCxnSpPr/>
                <p:nvPr/>
              </p:nvCxnSpPr>
              <p:spPr>
                <a:xfrm>
                  <a:off x="6292646" y="2477729"/>
                  <a:ext cx="0" cy="17796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4A937213-6EE8-4E1F-8E06-910EDE69D428}"/>
                    </a:ext>
                  </a:extLst>
                </p:cNvPr>
                <p:cNvCxnSpPr/>
                <p:nvPr/>
              </p:nvCxnSpPr>
              <p:spPr>
                <a:xfrm>
                  <a:off x="4193458" y="2890683"/>
                  <a:ext cx="2113936" cy="0"/>
                </a:xfrm>
                <a:prstGeom prst="line">
                  <a:avLst/>
                </a:prstGeom>
                <a:ln w="9525"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B6786CCE-BF51-4E8E-B43A-C6C04E46AAE8}"/>
                    </a:ext>
                  </a:extLst>
                </p:cNvPr>
                <p:cNvCxnSpPr/>
                <p:nvPr/>
              </p:nvCxnSpPr>
              <p:spPr>
                <a:xfrm>
                  <a:off x="5235678" y="1720645"/>
                  <a:ext cx="0" cy="1927123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Seta: Curva para Baixo 81">
                  <a:extLst>
                    <a:ext uri="{FF2B5EF4-FFF2-40B4-BE49-F238E27FC236}">
                      <a16:creationId xmlns:a16="http://schemas.microsoft.com/office/drawing/2014/main" id="{53151C52-5FBF-484D-9EFE-07483234BB13}"/>
                    </a:ext>
                  </a:extLst>
                </p:cNvPr>
                <p:cNvSpPr/>
                <p:nvPr/>
              </p:nvSpPr>
              <p:spPr>
                <a:xfrm>
                  <a:off x="4847302" y="1490641"/>
                  <a:ext cx="816075" cy="416793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13380CC9-D985-4BD6-9B63-3CDF68D07E07}"/>
                    </a:ext>
                  </a:extLst>
                </p:cNvPr>
                <p:cNvGrpSpPr/>
                <p:nvPr/>
              </p:nvGrpSpPr>
              <p:grpSpPr>
                <a:xfrm>
                  <a:off x="4669845" y="3522910"/>
                  <a:ext cx="1131666" cy="190674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91" name="Elipse 90">
                    <a:extLst>
                      <a:ext uri="{FF2B5EF4-FFF2-40B4-BE49-F238E27FC236}">
                        <a16:creationId xmlns:a16="http://schemas.microsoft.com/office/drawing/2014/main" id="{15FC7D09-8313-470F-8A89-7D16431C571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92" name="Elipse 91">
                    <a:extLst>
                      <a:ext uri="{FF2B5EF4-FFF2-40B4-BE49-F238E27FC236}">
                        <a16:creationId xmlns:a16="http://schemas.microsoft.com/office/drawing/2014/main" id="{FD739831-B1B4-43F7-8FA2-98BF2C723D2F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84" name="CaixaDeTexto 83">
                  <a:extLst>
                    <a:ext uri="{FF2B5EF4-FFF2-40B4-BE49-F238E27FC236}">
                      <a16:creationId xmlns:a16="http://schemas.microsoft.com/office/drawing/2014/main" id="{A3680353-41BA-437A-BACA-5B003B3281D3}"/>
                    </a:ext>
                  </a:extLst>
                </p:cNvPr>
                <p:cNvSpPr txBox="1"/>
                <p:nvPr/>
              </p:nvSpPr>
              <p:spPr>
                <a:xfrm>
                  <a:off x="4831881" y="1121753"/>
                  <a:ext cx="83708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pt-BR"/>
                  </a:defPPr>
                  <a:lvl1pPr>
                    <a:defRPr sz="1100">
                      <a:latin typeface="Century Gothic" panose="020B0502020202020204" pitchFamily="34" charset="0"/>
                    </a:defRPr>
                  </a:lvl1pPr>
                </a:lstStyle>
                <a:p>
                  <a:r>
                    <a:rPr lang="pt-BR" dirty="0"/>
                    <a:t>Agitação</a:t>
                  </a:r>
                </a:p>
              </p:txBody>
            </p: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E0077DEA-3714-45BB-A830-26BBAB32D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9025" y="2063077"/>
                  <a:ext cx="1476287" cy="169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45365551-B06B-4705-A32D-80CF73A0DB1C}"/>
                    </a:ext>
                  </a:extLst>
                </p:cNvPr>
                <p:cNvCxnSpPr/>
                <p:nvPr/>
              </p:nvCxnSpPr>
              <p:spPr>
                <a:xfrm>
                  <a:off x="4485312" y="2064774"/>
                  <a:ext cx="0" cy="6096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86">
                  <a:extLst>
                    <a:ext uri="{FF2B5EF4-FFF2-40B4-BE49-F238E27FC236}">
                      <a16:creationId xmlns:a16="http://schemas.microsoft.com/office/drawing/2014/main" id="{E667F324-C609-48FA-B9A2-6A2CD658CE2D}"/>
                    </a:ext>
                  </a:extLst>
                </p:cNvPr>
                <p:cNvCxnSpPr/>
                <p:nvPr/>
              </p:nvCxnSpPr>
              <p:spPr>
                <a:xfrm>
                  <a:off x="4336026" y="2979174"/>
                  <a:ext cx="4958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87">
                  <a:extLst>
                    <a:ext uri="{FF2B5EF4-FFF2-40B4-BE49-F238E27FC236}">
                      <a16:creationId xmlns:a16="http://schemas.microsoft.com/office/drawing/2014/main" id="{C0A5E9E2-2611-4B08-9F9E-D73D1C53364F}"/>
                    </a:ext>
                  </a:extLst>
                </p:cNvPr>
                <p:cNvCxnSpPr/>
                <p:nvPr/>
              </p:nvCxnSpPr>
              <p:spPr>
                <a:xfrm>
                  <a:off x="4485312" y="3067665"/>
                  <a:ext cx="18453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F1B8B25F-6DBE-4E4B-A2B4-3898B1B1D68C}"/>
                    </a:ext>
                  </a:extLst>
                </p:cNvPr>
                <p:cNvCxnSpPr/>
                <p:nvPr/>
              </p:nvCxnSpPr>
              <p:spPr>
                <a:xfrm flipV="1">
                  <a:off x="6010864" y="2064774"/>
                  <a:ext cx="0" cy="61943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de Seta Reta 89">
                  <a:extLst>
                    <a:ext uri="{FF2B5EF4-FFF2-40B4-BE49-F238E27FC236}">
                      <a16:creationId xmlns:a16="http://schemas.microsoft.com/office/drawing/2014/main" id="{2F491245-134F-49CC-9500-5C6EAA7C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10864" y="2064750"/>
                  <a:ext cx="175900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856AC855-8269-4AFA-BDBE-C560D2374EE8}"/>
                  </a:ext>
                </a:extLst>
              </p:cNvPr>
              <p:cNvSpPr txBox="1"/>
              <p:nvPr/>
            </p:nvSpPr>
            <p:spPr>
              <a:xfrm>
                <a:off x="3775431" y="2164891"/>
                <a:ext cx="4572000" cy="1207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856AC855-8269-4AFA-BDBE-C560D2374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431" y="2164891"/>
                <a:ext cx="4572000" cy="12076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eta: para Baixo 34">
            <a:extLst>
              <a:ext uri="{FF2B5EF4-FFF2-40B4-BE49-F238E27FC236}">
                <a16:creationId xmlns:a16="http://schemas.microsoft.com/office/drawing/2014/main" id="{99EEAC4C-637D-46E0-A6B8-13973A4D5666}"/>
              </a:ext>
            </a:extLst>
          </p:cNvPr>
          <p:cNvSpPr/>
          <p:nvPr/>
        </p:nvSpPr>
        <p:spPr>
          <a:xfrm>
            <a:off x="5804131" y="3646279"/>
            <a:ext cx="304430" cy="922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D62DA77D-8D83-4A6C-89B6-432ADD5701C3}"/>
                  </a:ext>
                </a:extLst>
              </p:cNvPr>
              <p:cNvSpPr txBox="1"/>
              <p:nvPr/>
            </p:nvSpPr>
            <p:spPr>
              <a:xfrm>
                <a:off x="2771801" y="4842205"/>
                <a:ext cx="6372199" cy="871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𝑙𝑛</m:t>
                          </m:r>
                        </m:fName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func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⟹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D62DA77D-8D83-4A6C-89B6-432ADD570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1" y="4842205"/>
                <a:ext cx="6372199" cy="8718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779345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20888"/>
            <a:ext cx="8496300" cy="331236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4000" dirty="0"/>
              <a:t>Solução de um dilema !!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3400" dirty="0"/>
              <a:t>Ensaio 1: Reator com tempo de detenção igual a 30 min 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3400" dirty="0"/>
              <a:t>Ensaio 2: Reator com tempo de detenção igual a 30 dias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</p:spTree>
    <p:extLst>
      <p:ext uri="{BB962C8B-B14F-4D97-AF65-F5344CB8AC3E}">
        <p14:creationId xmlns:p14="http://schemas.microsoft.com/office/powerpoint/2010/main" val="334771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311014"/>
            <a:ext cx="7848872" cy="1368152"/>
          </a:xfrm>
        </p:spPr>
        <p:txBody>
          <a:bodyPr vert="horz" lIns="0" tIns="45720" rIns="0" bIns="45720" rtlCol="0">
            <a:noAutofit/>
          </a:bodyPr>
          <a:lstStyle/>
          <a:p>
            <a:pPr marL="91440" lvl="3" indent="-9144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Ensaio 1: Reator com tempo de detenção igual a 30 min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pic>
        <p:nvPicPr>
          <p:cNvPr id="3" name="Imagem 2" descr="Uma imagem contendo cadeira, mesa, de madeira, edifício&#10;&#10;Descrição gerada automaticamente">
            <a:extLst>
              <a:ext uri="{FF2B5EF4-FFF2-40B4-BE49-F238E27FC236}">
                <a16:creationId xmlns:a16="http://schemas.microsoft.com/office/drawing/2014/main" id="{2DAC3022-4533-4301-899B-76EEDF682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17" y="4667084"/>
            <a:ext cx="2493878" cy="1662585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C2A3D2E-A29D-4342-BC0D-00AD5C708578}"/>
              </a:ext>
            </a:extLst>
          </p:cNvPr>
          <p:cNvGrpSpPr/>
          <p:nvPr/>
        </p:nvGrpSpPr>
        <p:grpSpPr>
          <a:xfrm>
            <a:off x="1390105" y="3697484"/>
            <a:ext cx="3168352" cy="2325499"/>
            <a:chOff x="6776624" y="743934"/>
            <a:chExt cx="3335143" cy="2499972"/>
          </a:xfrm>
        </p:grpSpPr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F07CA3A9-2C59-4FF5-9F61-658277D7D0F6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BB6F3578-0B95-45C1-A4FB-F159641E28CA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FD402D3-66C0-4BDD-BFE5-176E95B804B4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BF316B3-A801-44BA-B13C-6424C9533BD9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5E9941F-EC27-4700-BF76-DE64F5613B59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57524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311014"/>
            <a:ext cx="7848872" cy="1368152"/>
          </a:xfrm>
        </p:spPr>
        <p:txBody>
          <a:bodyPr vert="horz" lIns="0" tIns="45720" rIns="0" bIns="45720" rtlCol="0">
            <a:noAutofit/>
          </a:bodyPr>
          <a:lstStyle/>
          <a:p>
            <a:pPr marL="91440" lvl="3" indent="-9144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Ensaio 2: Reator com tempo de detenção igual a 30 dias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C2A3D2E-A29D-4342-BC0D-00AD5C708578}"/>
              </a:ext>
            </a:extLst>
          </p:cNvPr>
          <p:cNvGrpSpPr/>
          <p:nvPr/>
        </p:nvGrpSpPr>
        <p:grpSpPr>
          <a:xfrm>
            <a:off x="1390105" y="3697484"/>
            <a:ext cx="3168352" cy="2325499"/>
            <a:chOff x="6776624" y="743934"/>
            <a:chExt cx="3335143" cy="2499972"/>
          </a:xfrm>
        </p:grpSpPr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F07CA3A9-2C59-4FF5-9F61-658277D7D0F6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BB6F3578-0B95-45C1-A4FB-F159641E28CA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FD402D3-66C0-4BDD-BFE5-176E95B804B4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BF316B3-A801-44BA-B13C-6424C9533BD9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5E9941F-EC27-4700-BF76-DE64F5613B59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 descr="Caminho de terra do lado de água&#10;&#10;Descrição gerada automaticamente">
            <a:extLst>
              <a:ext uri="{FF2B5EF4-FFF2-40B4-BE49-F238E27FC236}">
                <a16:creationId xmlns:a16="http://schemas.microsoft.com/office/drawing/2014/main" id="{F05DECBC-520D-452C-AEF9-C10EC3A1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93" y="4455966"/>
            <a:ext cx="2809547" cy="18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496300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Modelação hidráulica de reatores não ideais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 Reatores de mistura completa em série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Reatores de fluxo disperso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Comentários finais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486520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311014"/>
            <a:ext cx="7848872" cy="3638266"/>
          </a:xfrm>
        </p:spPr>
        <p:txBody>
          <a:bodyPr vert="horz" lIns="0" tIns="45720" rIns="0" bIns="45720" rtlCol="0">
            <a:noAutofit/>
          </a:bodyPr>
          <a:lstStyle/>
          <a:p>
            <a:pPr marL="91440" lvl="3" indent="-9144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Curva E(t)</a:t>
            </a:r>
          </a:p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Características análogas a uma função densidade de probabilidade</a:t>
            </a:r>
          </a:p>
          <a:p>
            <a:pPr marL="91440" lvl="3" indent="-9144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Deverá ser obtida por meio de ensaios com traçadores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</p:spTree>
    <p:extLst>
      <p:ext uri="{BB962C8B-B14F-4D97-AF65-F5344CB8AC3E}">
        <p14:creationId xmlns:p14="http://schemas.microsoft.com/office/powerpoint/2010/main" val="3902331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3" y="2165825"/>
            <a:ext cx="8424935" cy="2133599"/>
          </a:xfrm>
        </p:spPr>
        <p:txBody>
          <a:bodyPr vert="horz" lIns="0" tIns="45720" rIns="0" bIns="45720" rtlCol="0">
            <a:noAutofit/>
          </a:bodyPr>
          <a:lstStyle/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Poderá ser analisada empregando-se técnicas de estatística e teoria das probabilidades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004048" y="3789040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4562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683568" y="2266250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16C6B4AB-20AB-4C16-8397-483DAA00FF63}"/>
                  </a:ext>
                </a:extLst>
              </p:cNvPr>
              <p:cNvSpPr txBox="1"/>
              <p:nvPr/>
            </p:nvSpPr>
            <p:spPr>
              <a:xfrm>
                <a:off x="4907281" y="1936897"/>
                <a:ext cx="3528392" cy="1174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16C6B4AB-20AB-4C16-8397-483DAA00F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281" y="1936897"/>
                <a:ext cx="3528392" cy="1174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1830E395-A62E-424B-9795-421DDD4400C0}"/>
                  </a:ext>
                </a:extLst>
              </p:cNvPr>
              <p:cNvSpPr txBox="1"/>
              <p:nvPr/>
            </p:nvSpPr>
            <p:spPr>
              <a:xfrm>
                <a:off x="4907281" y="3390907"/>
                <a:ext cx="3582144" cy="1200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1830E395-A62E-424B-9795-421DDD440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281" y="3390907"/>
                <a:ext cx="3582144" cy="12008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D443547E-1A69-4144-ADDB-82E12EBFB0A1}"/>
                  </a:ext>
                </a:extLst>
              </p:cNvPr>
              <p:cNvSpPr txBox="1"/>
              <p:nvPr/>
            </p:nvSpPr>
            <p:spPr>
              <a:xfrm>
                <a:off x="2933700" y="4806677"/>
                <a:ext cx="4572000" cy="124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D443547E-1A69-4144-ADDB-82E12EBFB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4806677"/>
                <a:ext cx="4572000" cy="1244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167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2266250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39A927C-2582-4E23-B93A-4682D356C543}"/>
                  </a:ext>
                </a:extLst>
              </p:cNvPr>
              <p:cNvSpPr txBox="1"/>
              <p:nvPr/>
            </p:nvSpPr>
            <p:spPr>
              <a:xfrm>
                <a:off x="4594904" y="2096128"/>
                <a:ext cx="3582144" cy="1200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39A927C-2582-4E23-B93A-4682D356C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904" y="2096128"/>
                <a:ext cx="3582144" cy="1200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4">
            <a:extLst>
              <a:ext uri="{FF2B5EF4-FFF2-40B4-BE49-F238E27FC236}">
                <a16:creationId xmlns:a16="http://schemas.microsoft.com/office/drawing/2014/main" id="{A736B552-BE7D-4DC8-BC09-85FE94B767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708" y="4965890"/>
            <a:ext cx="846064" cy="580060"/>
          </a:xfrm>
        </p:spPr>
        <p:txBody>
          <a:bodyPr vert="horz" lIns="0" tIns="45720" rIns="0" bIns="45720" rtlCol="0">
            <a:noAutofit/>
          </a:bodyPr>
          <a:lstStyle/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/>
              <a:t>E(t)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5A9ADFCF-2717-443D-9839-0DEAF444FD39}"/>
              </a:ext>
            </a:extLst>
          </p:cNvPr>
          <p:cNvSpPr/>
          <p:nvPr/>
        </p:nvSpPr>
        <p:spPr>
          <a:xfrm>
            <a:off x="1693773" y="5147908"/>
            <a:ext cx="846064" cy="257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2664558-C905-4C83-8AE3-670330F1A206}"/>
              </a:ext>
            </a:extLst>
          </p:cNvPr>
          <p:cNvSpPr txBox="1">
            <a:spLocks noChangeArrowheads="1"/>
          </p:cNvSpPr>
          <p:nvPr/>
        </p:nvSpPr>
        <p:spPr>
          <a:xfrm>
            <a:off x="2915816" y="4929156"/>
            <a:ext cx="6120680" cy="10921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pt-BR" altLang="pt-BR" sz="3200" dirty="0"/>
              <a:t>Função densidade de probabilidade relativa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48053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DAS </a:t>
            </a:r>
            <a:br>
              <a:rPr lang="pt-BR" altLang="pt-BR" sz="4000" dirty="0"/>
            </a:br>
            <a:r>
              <a:rPr lang="pt-BR" altLang="pt-BR" sz="4000" dirty="0"/>
              <a:t>CURVAS E(t) E F(t)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2266250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39A927C-2582-4E23-B93A-4682D356C543}"/>
                  </a:ext>
                </a:extLst>
              </p:cNvPr>
              <p:cNvSpPr txBox="1"/>
              <p:nvPr/>
            </p:nvSpPr>
            <p:spPr>
              <a:xfrm>
                <a:off x="4594904" y="2096128"/>
                <a:ext cx="3582144" cy="1200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439A927C-2582-4E23-B93A-4682D356C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904" y="2096128"/>
                <a:ext cx="3582144" cy="1200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4">
            <a:extLst>
              <a:ext uri="{FF2B5EF4-FFF2-40B4-BE49-F238E27FC236}">
                <a16:creationId xmlns:a16="http://schemas.microsoft.com/office/drawing/2014/main" id="{A736B552-BE7D-4DC8-BC09-85FE94B767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708" y="4965890"/>
            <a:ext cx="846064" cy="580060"/>
          </a:xfrm>
        </p:spPr>
        <p:txBody>
          <a:bodyPr vert="horz" lIns="0" tIns="45720" rIns="0" bIns="45720" rtlCol="0">
            <a:noAutofit/>
          </a:bodyPr>
          <a:lstStyle/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3200" dirty="0"/>
              <a:t>F(t)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5A9ADFCF-2717-443D-9839-0DEAF444FD39}"/>
              </a:ext>
            </a:extLst>
          </p:cNvPr>
          <p:cNvSpPr/>
          <p:nvPr/>
        </p:nvSpPr>
        <p:spPr>
          <a:xfrm>
            <a:off x="1693773" y="5147908"/>
            <a:ext cx="846064" cy="257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2664558-C905-4C83-8AE3-670330F1A206}"/>
              </a:ext>
            </a:extLst>
          </p:cNvPr>
          <p:cNvSpPr txBox="1">
            <a:spLocks noChangeArrowheads="1"/>
          </p:cNvSpPr>
          <p:nvPr/>
        </p:nvSpPr>
        <p:spPr>
          <a:xfrm>
            <a:off x="2915816" y="4929156"/>
            <a:ext cx="6120680" cy="10921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pt-BR" altLang="pt-BR" sz="3200" dirty="0"/>
              <a:t>Função densidade de probabilidade acumulada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1526690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ENSAIOS DE TRAÇADORES NA FORMA DE PULSO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AA2A7C3-8AFA-40D2-9C0D-797369857A00}"/>
              </a:ext>
            </a:extLst>
          </p:cNvPr>
          <p:cNvGrpSpPr>
            <a:grpSpLocks noChangeAspect="1"/>
          </p:cNvGrpSpPr>
          <p:nvPr/>
        </p:nvGrpSpPr>
        <p:grpSpPr>
          <a:xfrm>
            <a:off x="198668" y="2382093"/>
            <a:ext cx="8746663" cy="2355955"/>
            <a:chOff x="1692032" y="475816"/>
            <a:chExt cx="9281338" cy="2499972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E5EE6DA9-AC97-4431-8320-3AD6F6A50839}"/>
                </a:ext>
              </a:extLst>
            </p:cNvPr>
            <p:cNvGrpSpPr/>
            <p:nvPr/>
          </p:nvGrpSpPr>
          <p:grpSpPr>
            <a:xfrm>
              <a:off x="1692032" y="475816"/>
              <a:ext cx="3335143" cy="2499972"/>
              <a:chOff x="2062481" y="743934"/>
              <a:chExt cx="3335143" cy="2499972"/>
            </a:xfrm>
          </p:grpSpPr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04A8365D-90EC-44D6-BAC9-87478F2365DF}"/>
                  </a:ext>
                </a:extLst>
              </p:cNvPr>
              <p:cNvCxnSpPr/>
              <p:nvPr/>
            </p:nvCxnSpPr>
            <p:spPr>
              <a:xfrm flipV="1">
                <a:off x="2512381" y="1003177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de Seta Reta 27">
                <a:extLst>
                  <a:ext uri="{FF2B5EF4-FFF2-40B4-BE49-F238E27FC236}">
                    <a16:creationId xmlns:a16="http://schemas.microsoft.com/office/drawing/2014/main" id="{8EAD03E7-438B-46E0-9DC7-432C3666F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4008" y="2849732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1522A434-1616-4CC5-89BC-26123F75DE82}"/>
                  </a:ext>
                </a:extLst>
              </p:cNvPr>
              <p:cNvSpPr txBox="1"/>
              <p:nvPr/>
            </p:nvSpPr>
            <p:spPr>
              <a:xfrm>
                <a:off x="3571493" y="2966907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E716D6ED-123E-4A2C-9C70-E1A3B2A6966F}"/>
                  </a:ext>
                </a:extLst>
              </p:cNvPr>
              <p:cNvSpPr txBox="1"/>
              <p:nvPr/>
            </p:nvSpPr>
            <p:spPr>
              <a:xfrm>
                <a:off x="2062481" y="743934"/>
                <a:ext cx="10444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Concentração</a:t>
                </a:r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DFFFD259-65CD-4A8A-91F6-727978A1659F}"/>
                  </a:ext>
                </a:extLst>
              </p:cNvPr>
              <p:cNvSpPr/>
              <p:nvPr/>
            </p:nvSpPr>
            <p:spPr>
              <a:xfrm>
                <a:off x="3027286" y="1162976"/>
                <a:ext cx="121160" cy="16867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B8AEDB9B-A24E-4D27-BC40-175FB5E89127}"/>
                  </a:ext>
                </a:extLst>
              </p:cNvPr>
              <p:cNvSpPr txBox="1"/>
              <p:nvPr/>
            </p:nvSpPr>
            <p:spPr>
              <a:xfrm>
                <a:off x="2963305" y="2849732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</a:t>
                </a:r>
                <a:r>
                  <a:rPr lang="pt-BR" sz="1200" baseline="-25000" dirty="0"/>
                  <a:t>0</a:t>
                </a: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9977D78-087B-4E7F-88E9-B4A77DC556DE}"/>
                </a:ext>
              </a:extLst>
            </p:cNvPr>
            <p:cNvGrpSpPr/>
            <p:nvPr/>
          </p:nvGrpSpPr>
          <p:grpSpPr>
            <a:xfrm>
              <a:off x="6818436" y="475816"/>
              <a:ext cx="3335143" cy="2499972"/>
              <a:chOff x="6776624" y="743934"/>
              <a:chExt cx="3335143" cy="2499972"/>
            </a:xfrm>
          </p:grpSpPr>
          <p:cxnSp>
            <p:nvCxnSpPr>
              <p:cNvPr id="22" name="Conector de Seta Reta 21">
                <a:extLst>
                  <a:ext uri="{FF2B5EF4-FFF2-40B4-BE49-F238E27FC236}">
                    <a16:creationId xmlns:a16="http://schemas.microsoft.com/office/drawing/2014/main" id="{FBF86B26-D6B7-4FEC-A204-077341F05C3C}"/>
                  </a:ext>
                </a:extLst>
              </p:cNvPr>
              <p:cNvCxnSpPr/>
              <p:nvPr/>
            </p:nvCxnSpPr>
            <p:spPr>
              <a:xfrm flipV="1">
                <a:off x="7226524" y="1003177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5768A292-614D-4AB0-98CB-FC04A3A54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8151" y="2849732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EC20BAC-0371-42DF-BD09-6D60872EC8ED}"/>
                  </a:ext>
                </a:extLst>
              </p:cNvPr>
              <p:cNvSpPr txBox="1"/>
              <p:nvPr/>
            </p:nvSpPr>
            <p:spPr>
              <a:xfrm>
                <a:off x="8285636" y="2966907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7CA5181B-1C16-46EE-B400-2430DFDB689C}"/>
                  </a:ext>
                </a:extLst>
              </p:cNvPr>
              <p:cNvSpPr txBox="1"/>
              <p:nvPr/>
            </p:nvSpPr>
            <p:spPr>
              <a:xfrm>
                <a:off x="6776624" y="743934"/>
                <a:ext cx="10444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Concentração</a:t>
                </a: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1CF208B6-DF3B-4E9A-890E-D6BD80FB760A}"/>
                  </a:ext>
                </a:extLst>
              </p:cNvPr>
              <p:cNvSpPr/>
              <p:nvPr/>
            </p:nvSpPr>
            <p:spPr>
              <a:xfrm>
                <a:off x="7554898" y="1206517"/>
                <a:ext cx="2379216" cy="1643216"/>
              </a:xfrm>
              <a:custGeom>
                <a:avLst/>
                <a:gdLst>
                  <a:gd name="connsiteX0" fmla="*/ 0 w 2379216"/>
                  <a:gd name="connsiteY0" fmla="*/ 1625461 h 1643216"/>
                  <a:gd name="connsiteX1" fmla="*/ 213064 w 2379216"/>
                  <a:gd name="connsiteY1" fmla="*/ 1430152 h 1643216"/>
                  <a:gd name="connsiteX2" fmla="*/ 479394 w 2379216"/>
                  <a:gd name="connsiteY2" fmla="*/ 861981 h 1643216"/>
                  <a:gd name="connsiteX3" fmla="*/ 585926 w 2379216"/>
                  <a:gd name="connsiteY3" fmla="*/ 160645 h 1643216"/>
                  <a:gd name="connsiteX4" fmla="*/ 674703 w 2379216"/>
                  <a:gd name="connsiteY4" fmla="*/ 847 h 1643216"/>
                  <a:gd name="connsiteX5" fmla="*/ 941033 w 2379216"/>
                  <a:gd name="connsiteY5" fmla="*/ 196156 h 1643216"/>
                  <a:gd name="connsiteX6" fmla="*/ 1225119 w 2379216"/>
                  <a:gd name="connsiteY6" fmla="*/ 773204 h 1643216"/>
                  <a:gd name="connsiteX7" fmla="*/ 1491449 w 2379216"/>
                  <a:gd name="connsiteY7" fmla="*/ 1261476 h 1643216"/>
                  <a:gd name="connsiteX8" fmla="*/ 1864311 w 2379216"/>
                  <a:gd name="connsiteY8" fmla="*/ 1465663 h 1643216"/>
                  <a:gd name="connsiteX9" fmla="*/ 2228295 w 2379216"/>
                  <a:gd name="connsiteY9" fmla="*/ 1572195 h 1643216"/>
                  <a:gd name="connsiteX10" fmla="*/ 2379216 w 2379216"/>
                  <a:gd name="connsiteY10" fmla="*/ 1643216 h 1643216"/>
                  <a:gd name="connsiteX11" fmla="*/ 2379216 w 2379216"/>
                  <a:gd name="connsiteY11" fmla="*/ 1643216 h 164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9216" h="1643216">
                    <a:moveTo>
                      <a:pt x="0" y="1625461"/>
                    </a:moveTo>
                    <a:cubicBezTo>
                      <a:pt x="66582" y="1591430"/>
                      <a:pt x="133165" y="1557399"/>
                      <a:pt x="213064" y="1430152"/>
                    </a:cubicBezTo>
                    <a:cubicBezTo>
                      <a:pt x="292963" y="1302905"/>
                      <a:pt x="417250" y="1073566"/>
                      <a:pt x="479394" y="861981"/>
                    </a:cubicBezTo>
                    <a:cubicBezTo>
                      <a:pt x="541538" y="650396"/>
                      <a:pt x="553375" y="304167"/>
                      <a:pt x="585926" y="160645"/>
                    </a:cubicBezTo>
                    <a:cubicBezTo>
                      <a:pt x="618477" y="17123"/>
                      <a:pt x="615519" y="-5071"/>
                      <a:pt x="674703" y="847"/>
                    </a:cubicBezTo>
                    <a:cubicBezTo>
                      <a:pt x="733887" y="6765"/>
                      <a:pt x="849297" y="67430"/>
                      <a:pt x="941033" y="196156"/>
                    </a:cubicBezTo>
                    <a:cubicBezTo>
                      <a:pt x="1032769" y="324882"/>
                      <a:pt x="1133383" y="595651"/>
                      <a:pt x="1225119" y="773204"/>
                    </a:cubicBezTo>
                    <a:cubicBezTo>
                      <a:pt x="1316855" y="950757"/>
                      <a:pt x="1384917" y="1146066"/>
                      <a:pt x="1491449" y="1261476"/>
                    </a:cubicBezTo>
                    <a:cubicBezTo>
                      <a:pt x="1597981" y="1376886"/>
                      <a:pt x="1741503" y="1413877"/>
                      <a:pt x="1864311" y="1465663"/>
                    </a:cubicBezTo>
                    <a:cubicBezTo>
                      <a:pt x="1987119" y="1517449"/>
                      <a:pt x="2142478" y="1542603"/>
                      <a:pt x="2228295" y="1572195"/>
                    </a:cubicBezTo>
                    <a:cubicBezTo>
                      <a:pt x="2314113" y="1601787"/>
                      <a:pt x="2379216" y="1643216"/>
                      <a:pt x="2379216" y="1643216"/>
                    </a:cubicBezTo>
                    <a:lnTo>
                      <a:pt x="2379216" y="16432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" name="Seta: para Cima 19">
              <a:extLst>
                <a:ext uri="{FF2B5EF4-FFF2-40B4-BE49-F238E27FC236}">
                  <a16:creationId xmlns:a16="http://schemas.microsoft.com/office/drawing/2014/main" id="{DC48953D-FE1E-4D65-BA57-6A6D75297CC4}"/>
                </a:ext>
              </a:extLst>
            </p:cNvPr>
            <p:cNvSpPr/>
            <p:nvPr/>
          </p:nvSpPr>
          <p:spPr>
            <a:xfrm rot="5400000">
              <a:off x="5580034" y="1293291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C1E0AB8D-76CF-4634-A256-EA0886026D0B}"/>
                    </a:ext>
                  </a:extLst>
                </p:cNvPr>
                <p:cNvSpPr/>
                <p:nvPr/>
              </p:nvSpPr>
              <p:spPr>
                <a:xfrm>
                  <a:off x="9226545" y="1043167"/>
                  <a:ext cx="1746825" cy="9036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nary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AFB068D6-9B47-4150-A75C-0B576E4D0C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545" y="1043167"/>
                  <a:ext cx="1746825" cy="90364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6E6C1985-F0A1-4B46-A002-2A38162370F0}"/>
                  </a:ext>
                </a:extLst>
              </p:cNvPr>
              <p:cNvSpPr txBox="1"/>
              <p:nvPr/>
            </p:nvSpPr>
            <p:spPr>
              <a:xfrm>
                <a:off x="229" y="5009976"/>
                <a:ext cx="3241042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6E6C1985-F0A1-4B46-A002-2A3816237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" y="5009976"/>
                <a:ext cx="3241042" cy="9871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7AD66558-3990-481F-8CB1-71CD58AB9490}"/>
                  </a:ext>
                </a:extLst>
              </p:cNvPr>
              <p:cNvSpPr txBox="1"/>
              <p:nvPr/>
            </p:nvSpPr>
            <p:spPr>
              <a:xfrm>
                <a:off x="3340243" y="4895343"/>
                <a:ext cx="5768265" cy="1174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7AD66558-3990-481F-8CB1-71CD58AB9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43" y="4895343"/>
                <a:ext cx="5768265" cy="1174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274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ENSAIOS DE TRAÇADORES NA FORMA DE PULSO 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C40D9C1-4DBB-4811-BDB3-CA9D07437715}"/>
              </a:ext>
            </a:extLst>
          </p:cNvPr>
          <p:cNvGrpSpPr>
            <a:grpSpLocks noChangeAspect="1"/>
          </p:cNvGrpSpPr>
          <p:nvPr/>
        </p:nvGrpSpPr>
        <p:grpSpPr>
          <a:xfrm>
            <a:off x="714400" y="1849166"/>
            <a:ext cx="7715200" cy="4368157"/>
            <a:chOff x="710869" y="803211"/>
            <a:chExt cx="9904200" cy="5607516"/>
          </a:xfrm>
        </p:grpSpPr>
        <p:sp>
          <p:nvSpPr>
            <p:cNvPr id="36" name="Seta: para Cima 35">
              <a:extLst>
                <a:ext uri="{FF2B5EF4-FFF2-40B4-BE49-F238E27FC236}">
                  <a16:creationId xmlns:a16="http://schemas.microsoft.com/office/drawing/2014/main" id="{C963D7AE-7FC3-449C-9BE9-A4C9DF055AAC}"/>
                </a:ext>
              </a:extLst>
            </p:cNvPr>
            <p:cNvSpPr/>
            <p:nvPr/>
          </p:nvSpPr>
          <p:spPr>
            <a:xfrm rot="5400000">
              <a:off x="5939925" y="1510923"/>
              <a:ext cx="224965" cy="11218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A9665FD2-C648-41E5-BCBD-F4F6E690AB1C}"/>
                </a:ext>
              </a:extLst>
            </p:cNvPr>
            <p:cNvGrpSpPr/>
            <p:nvPr/>
          </p:nvGrpSpPr>
          <p:grpSpPr>
            <a:xfrm>
              <a:off x="7262921" y="1184951"/>
              <a:ext cx="3352148" cy="2240729"/>
              <a:chOff x="7262921" y="1184951"/>
              <a:chExt cx="3352148" cy="2240729"/>
            </a:xfrm>
          </p:grpSpPr>
          <p:cxnSp>
            <p:nvCxnSpPr>
              <p:cNvPr id="62" name="Conector de Seta Reta 61">
                <a:extLst>
                  <a:ext uri="{FF2B5EF4-FFF2-40B4-BE49-F238E27FC236}">
                    <a16:creationId xmlns:a16="http://schemas.microsoft.com/office/drawing/2014/main" id="{27D73F28-2418-45DB-BBCF-22B6AE2E8344}"/>
                  </a:ext>
                </a:extLst>
              </p:cNvPr>
              <p:cNvCxnSpPr/>
              <p:nvPr/>
            </p:nvCxnSpPr>
            <p:spPr>
              <a:xfrm flipV="1">
                <a:off x="7729826" y="1184951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de Seta Reta 62">
                <a:extLst>
                  <a:ext uri="{FF2B5EF4-FFF2-40B4-BE49-F238E27FC236}">
                    <a16:creationId xmlns:a16="http://schemas.microsoft.com/office/drawing/2014/main" id="{1272B720-4155-48DE-A940-6CAA67085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1453" y="3031506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B83FD7C0-A3E3-49C9-B803-C0C12EEA1D2F}"/>
                  </a:ext>
                </a:extLst>
              </p:cNvPr>
              <p:cNvSpPr txBox="1"/>
              <p:nvPr/>
            </p:nvSpPr>
            <p:spPr>
              <a:xfrm>
                <a:off x="8788938" y="3148681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618F1ADC-B0CA-4095-B877-F9634F15C6B8}"/>
                  </a:ext>
                </a:extLst>
              </p:cNvPr>
              <p:cNvSpPr txBox="1"/>
              <p:nvPr/>
            </p:nvSpPr>
            <p:spPr>
              <a:xfrm>
                <a:off x="7262921" y="1224702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E(t)</a:t>
                </a:r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057EC19B-D5B8-470B-8E49-7373233115F9}"/>
                  </a:ext>
                </a:extLst>
              </p:cNvPr>
              <p:cNvSpPr/>
              <p:nvPr/>
            </p:nvSpPr>
            <p:spPr>
              <a:xfrm>
                <a:off x="8058200" y="1388291"/>
                <a:ext cx="2379216" cy="1643216"/>
              </a:xfrm>
              <a:custGeom>
                <a:avLst/>
                <a:gdLst>
                  <a:gd name="connsiteX0" fmla="*/ 0 w 2379216"/>
                  <a:gd name="connsiteY0" fmla="*/ 1625461 h 1643216"/>
                  <a:gd name="connsiteX1" fmla="*/ 213064 w 2379216"/>
                  <a:gd name="connsiteY1" fmla="*/ 1430152 h 1643216"/>
                  <a:gd name="connsiteX2" fmla="*/ 479394 w 2379216"/>
                  <a:gd name="connsiteY2" fmla="*/ 861981 h 1643216"/>
                  <a:gd name="connsiteX3" fmla="*/ 585926 w 2379216"/>
                  <a:gd name="connsiteY3" fmla="*/ 160645 h 1643216"/>
                  <a:gd name="connsiteX4" fmla="*/ 674703 w 2379216"/>
                  <a:gd name="connsiteY4" fmla="*/ 847 h 1643216"/>
                  <a:gd name="connsiteX5" fmla="*/ 941033 w 2379216"/>
                  <a:gd name="connsiteY5" fmla="*/ 196156 h 1643216"/>
                  <a:gd name="connsiteX6" fmla="*/ 1225119 w 2379216"/>
                  <a:gd name="connsiteY6" fmla="*/ 773204 h 1643216"/>
                  <a:gd name="connsiteX7" fmla="*/ 1491449 w 2379216"/>
                  <a:gd name="connsiteY7" fmla="*/ 1261476 h 1643216"/>
                  <a:gd name="connsiteX8" fmla="*/ 1864311 w 2379216"/>
                  <a:gd name="connsiteY8" fmla="*/ 1465663 h 1643216"/>
                  <a:gd name="connsiteX9" fmla="*/ 2228295 w 2379216"/>
                  <a:gd name="connsiteY9" fmla="*/ 1572195 h 1643216"/>
                  <a:gd name="connsiteX10" fmla="*/ 2379216 w 2379216"/>
                  <a:gd name="connsiteY10" fmla="*/ 1643216 h 1643216"/>
                  <a:gd name="connsiteX11" fmla="*/ 2379216 w 2379216"/>
                  <a:gd name="connsiteY11" fmla="*/ 1643216 h 164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9216" h="1643216">
                    <a:moveTo>
                      <a:pt x="0" y="1625461"/>
                    </a:moveTo>
                    <a:cubicBezTo>
                      <a:pt x="66582" y="1591430"/>
                      <a:pt x="133165" y="1557399"/>
                      <a:pt x="213064" y="1430152"/>
                    </a:cubicBezTo>
                    <a:cubicBezTo>
                      <a:pt x="292963" y="1302905"/>
                      <a:pt x="417250" y="1073566"/>
                      <a:pt x="479394" y="861981"/>
                    </a:cubicBezTo>
                    <a:cubicBezTo>
                      <a:pt x="541538" y="650396"/>
                      <a:pt x="553375" y="304167"/>
                      <a:pt x="585926" y="160645"/>
                    </a:cubicBezTo>
                    <a:cubicBezTo>
                      <a:pt x="618477" y="17123"/>
                      <a:pt x="615519" y="-5071"/>
                      <a:pt x="674703" y="847"/>
                    </a:cubicBezTo>
                    <a:cubicBezTo>
                      <a:pt x="733887" y="6765"/>
                      <a:pt x="849297" y="67430"/>
                      <a:pt x="941033" y="196156"/>
                    </a:cubicBezTo>
                    <a:cubicBezTo>
                      <a:pt x="1032769" y="324882"/>
                      <a:pt x="1133383" y="595651"/>
                      <a:pt x="1225119" y="773204"/>
                    </a:cubicBezTo>
                    <a:cubicBezTo>
                      <a:pt x="1316855" y="950757"/>
                      <a:pt x="1384917" y="1146066"/>
                      <a:pt x="1491449" y="1261476"/>
                    </a:cubicBezTo>
                    <a:cubicBezTo>
                      <a:pt x="1597981" y="1376886"/>
                      <a:pt x="1741503" y="1413877"/>
                      <a:pt x="1864311" y="1465663"/>
                    </a:cubicBezTo>
                    <a:cubicBezTo>
                      <a:pt x="1987119" y="1517449"/>
                      <a:pt x="2142478" y="1542603"/>
                      <a:pt x="2228295" y="1572195"/>
                    </a:cubicBezTo>
                    <a:cubicBezTo>
                      <a:pt x="2314113" y="1601787"/>
                      <a:pt x="2379216" y="1643216"/>
                      <a:pt x="2379216" y="1643216"/>
                    </a:cubicBezTo>
                    <a:lnTo>
                      <a:pt x="2379216" y="16432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9646645B-6891-4229-BB5C-FBE7991C1201}"/>
                </a:ext>
              </a:extLst>
            </p:cNvPr>
            <p:cNvGrpSpPr/>
            <p:nvPr/>
          </p:nvGrpSpPr>
          <p:grpSpPr>
            <a:xfrm>
              <a:off x="710869" y="1193593"/>
              <a:ext cx="4201205" cy="2240729"/>
              <a:chOff x="710869" y="1193593"/>
              <a:chExt cx="4201205" cy="2240729"/>
            </a:xfrm>
          </p:grpSpPr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8B3E1B5-A12B-4B05-A37B-B3552A3C16DE}"/>
                  </a:ext>
                </a:extLst>
              </p:cNvPr>
              <p:cNvSpPr/>
              <p:nvPr/>
            </p:nvSpPr>
            <p:spPr>
              <a:xfrm>
                <a:off x="1146460" y="1340958"/>
                <a:ext cx="121160" cy="1686756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6" name="Conector de Seta Reta 55">
                <a:extLst>
                  <a:ext uri="{FF2B5EF4-FFF2-40B4-BE49-F238E27FC236}">
                    <a16:creationId xmlns:a16="http://schemas.microsoft.com/office/drawing/2014/main" id="{665A737F-BCAE-4AE7-86FD-1063B4DC6FE0}"/>
                  </a:ext>
                </a:extLst>
              </p:cNvPr>
              <p:cNvCxnSpPr/>
              <p:nvPr/>
            </p:nvCxnSpPr>
            <p:spPr>
              <a:xfrm flipV="1">
                <a:off x="1207040" y="1193593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de Seta Reta 56">
                <a:extLst>
                  <a:ext uri="{FF2B5EF4-FFF2-40B4-BE49-F238E27FC236}">
                    <a16:creationId xmlns:a16="http://schemas.microsoft.com/office/drawing/2014/main" id="{FEB19A92-B465-4B2F-A726-DD76AB0D5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667" y="3040148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5C01FC16-1D5A-41BE-9F55-D5435E1A5A11}"/>
                  </a:ext>
                </a:extLst>
              </p:cNvPr>
              <p:cNvSpPr txBox="1"/>
              <p:nvPr/>
            </p:nvSpPr>
            <p:spPr>
              <a:xfrm>
                <a:off x="2266152" y="3157323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3F1C8F64-5067-432F-B437-0B54E556A79E}"/>
                  </a:ext>
                </a:extLst>
              </p:cNvPr>
              <p:cNvSpPr/>
              <p:nvPr/>
            </p:nvSpPr>
            <p:spPr>
              <a:xfrm>
                <a:off x="1535414" y="1396933"/>
                <a:ext cx="2379216" cy="1643216"/>
              </a:xfrm>
              <a:custGeom>
                <a:avLst/>
                <a:gdLst>
                  <a:gd name="connsiteX0" fmla="*/ 0 w 2379216"/>
                  <a:gd name="connsiteY0" fmla="*/ 1625461 h 1643216"/>
                  <a:gd name="connsiteX1" fmla="*/ 213064 w 2379216"/>
                  <a:gd name="connsiteY1" fmla="*/ 1430152 h 1643216"/>
                  <a:gd name="connsiteX2" fmla="*/ 479394 w 2379216"/>
                  <a:gd name="connsiteY2" fmla="*/ 861981 h 1643216"/>
                  <a:gd name="connsiteX3" fmla="*/ 585926 w 2379216"/>
                  <a:gd name="connsiteY3" fmla="*/ 160645 h 1643216"/>
                  <a:gd name="connsiteX4" fmla="*/ 674703 w 2379216"/>
                  <a:gd name="connsiteY4" fmla="*/ 847 h 1643216"/>
                  <a:gd name="connsiteX5" fmla="*/ 941033 w 2379216"/>
                  <a:gd name="connsiteY5" fmla="*/ 196156 h 1643216"/>
                  <a:gd name="connsiteX6" fmla="*/ 1225119 w 2379216"/>
                  <a:gd name="connsiteY6" fmla="*/ 773204 h 1643216"/>
                  <a:gd name="connsiteX7" fmla="*/ 1491449 w 2379216"/>
                  <a:gd name="connsiteY7" fmla="*/ 1261476 h 1643216"/>
                  <a:gd name="connsiteX8" fmla="*/ 1864311 w 2379216"/>
                  <a:gd name="connsiteY8" fmla="*/ 1465663 h 1643216"/>
                  <a:gd name="connsiteX9" fmla="*/ 2228295 w 2379216"/>
                  <a:gd name="connsiteY9" fmla="*/ 1572195 h 1643216"/>
                  <a:gd name="connsiteX10" fmla="*/ 2379216 w 2379216"/>
                  <a:gd name="connsiteY10" fmla="*/ 1643216 h 1643216"/>
                  <a:gd name="connsiteX11" fmla="*/ 2379216 w 2379216"/>
                  <a:gd name="connsiteY11" fmla="*/ 1643216 h 164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9216" h="1643216">
                    <a:moveTo>
                      <a:pt x="0" y="1625461"/>
                    </a:moveTo>
                    <a:cubicBezTo>
                      <a:pt x="66582" y="1591430"/>
                      <a:pt x="133165" y="1557399"/>
                      <a:pt x="213064" y="1430152"/>
                    </a:cubicBezTo>
                    <a:cubicBezTo>
                      <a:pt x="292963" y="1302905"/>
                      <a:pt x="417250" y="1073566"/>
                      <a:pt x="479394" y="861981"/>
                    </a:cubicBezTo>
                    <a:cubicBezTo>
                      <a:pt x="541538" y="650396"/>
                      <a:pt x="553375" y="304167"/>
                      <a:pt x="585926" y="160645"/>
                    </a:cubicBezTo>
                    <a:cubicBezTo>
                      <a:pt x="618477" y="17123"/>
                      <a:pt x="615519" y="-5071"/>
                      <a:pt x="674703" y="847"/>
                    </a:cubicBezTo>
                    <a:cubicBezTo>
                      <a:pt x="733887" y="6765"/>
                      <a:pt x="849297" y="67430"/>
                      <a:pt x="941033" y="196156"/>
                    </a:cubicBezTo>
                    <a:cubicBezTo>
                      <a:pt x="1032769" y="324882"/>
                      <a:pt x="1133383" y="595651"/>
                      <a:pt x="1225119" y="773204"/>
                    </a:cubicBezTo>
                    <a:cubicBezTo>
                      <a:pt x="1316855" y="950757"/>
                      <a:pt x="1384917" y="1146066"/>
                      <a:pt x="1491449" y="1261476"/>
                    </a:cubicBezTo>
                    <a:cubicBezTo>
                      <a:pt x="1597981" y="1376886"/>
                      <a:pt x="1741503" y="1413877"/>
                      <a:pt x="1864311" y="1465663"/>
                    </a:cubicBezTo>
                    <a:cubicBezTo>
                      <a:pt x="1987119" y="1517449"/>
                      <a:pt x="2142478" y="1542603"/>
                      <a:pt x="2228295" y="1572195"/>
                    </a:cubicBezTo>
                    <a:cubicBezTo>
                      <a:pt x="2314113" y="1601787"/>
                      <a:pt x="2379216" y="1643216"/>
                      <a:pt x="2379216" y="1643216"/>
                    </a:cubicBezTo>
                    <a:lnTo>
                      <a:pt x="2379216" y="16432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tângulo 59">
                    <a:extLst>
                      <a:ext uri="{FF2B5EF4-FFF2-40B4-BE49-F238E27FC236}">
                        <a16:creationId xmlns:a16="http://schemas.microsoft.com/office/drawing/2014/main" id="{DAF00E47-0F30-4485-9996-441A9936EEA1}"/>
                      </a:ext>
                    </a:extLst>
                  </p:cNvPr>
                  <p:cNvSpPr/>
                  <p:nvPr/>
                </p:nvSpPr>
                <p:spPr>
                  <a:xfrm>
                    <a:off x="3165249" y="1501701"/>
                    <a:ext cx="1746825" cy="9036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limLoc m:val="undOvr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pt-BR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nary>
                        </m:oMath>
                      </m:oMathPara>
                    </a14:m>
                    <a:endParaRPr lang="pt-BR" dirty="0"/>
                  </a:p>
                </p:txBody>
              </p:sp>
            </mc:Choice>
            <mc:Fallback xmlns="">
              <p:sp>
                <p:nvSpPr>
                  <p:cNvPr id="15" name="Retângulo 14">
                    <a:extLst>
                      <a:ext uri="{FF2B5EF4-FFF2-40B4-BE49-F238E27FC236}">
                        <a16:creationId xmlns:a16="http://schemas.microsoft.com/office/drawing/2014/main" id="{AFB068D6-9B47-4150-A75C-0B576E4D0C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5249" y="1501701"/>
                    <a:ext cx="1746825" cy="90364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CaixaDeTexto 60">
                <a:extLst>
                  <a:ext uri="{FF2B5EF4-FFF2-40B4-BE49-F238E27FC236}">
                    <a16:creationId xmlns:a16="http://schemas.microsoft.com/office/drawing/2014/main" id="{EB0CE65E-DD6F-4743-A101-B191BCDB6AF8}"/>
                  </a:ext>
                </a:extLst>
              </p:cNvPr>
              <p:cNvSpPr txBox="1"/>
              <p:nvPr/>
            </p:nvSpPr>
            <p:spPr>
              <a:xfrm>
                <a:off x="710869" y="1258433"/>
                <a:ext cx="4106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C(t)</a:t>
                </a:r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B348CF97-EA28-4BA1-A5A4-846AE343E0E1}"/>
                </a:ext>
              </a:extLst>
            </p:cNvPr>
            <p:cNvGrpSpPr/>
            <p:nvPr/>
          </p:nvGrpSpPr>
          <p:grpSpPr>
            <a:xfrm>
              <a:off x="916214" y="4130247"/>
              <a:ext cx="3352148" cy="2240729"/>
              <a:chOff x="916214" y="4130247"/>
              <a:chExt cx="3352148" cy="2240729"/>
            </a:xfrm>
          </p:grpSpPr>
          <p:cxnSp>
            <p:nvCxnSpPr>
              <p:cNvPr id="50" name="Conector de Seta Reta 49">
                <a:extLst>
                  <a:ext uri="{FF2B5EF4-FFF2-40B4-BE49-F238E27FC236}">
                    <a16:creationId xmlns:a16="http://schemas.microsoft.com/office/drawing/2014/main" id="{1D7FA731-B850-4518-AB4D-F0CCDED4A24A}"/>
                  </a:ext>
                </a:extLst>
              </p:cNvPr>
              <p:cNvCxnSpPr/>
              <p:nvPr/>
            </p:nvCxnSpPr>
            <p:spPr>
              <a:xfrm flipV="1">
                <a:off x="1383119" y="4130247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de Seta Reta 50">
                <a:extLst>
                  <a:ext uri="{FF2B5EF4-FFF2-40B4-BE49-F238E27FC236}">
                    <a16:creationId xmlns:a16="http://schemas.microsoft.com/office/drawing/2014/main" id="{BDB9A3FA-CF42-40F7-943F-92AA57515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4746" y="5976802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CBBDA3D3-5839-419B-B146-AE64E4C46F5F}"/>
                  </a:ext>
                </a:extLst>
              </p:cNvPr>
              <p:cNvSpPr txBox="1"/>
              <p:nvPr/>
            </p:nvSpPr>
            <p:spPr>
              <a:xfrm>
                <a:off x="2442231" y="6093977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47BD95A1-C4D6-4EE7-A67D-FDBB765D2707}"/>
                  </a:ext>
                </a:extLst>
              </p:cNvPr>
              <p:cNvSpPr txBox="1"/>
              <p:nvPr/>
            </p:nvSpPr>
            <p:spPr>
              <a:xfrm>
                <a:off x="916214" y="4169998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E(t)</a:t>
                </a:r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424B5542-FDB1-4EA2-9DB0-6432876791AC}"/>
                  </a:ext>
                </a:extLst>
              </p:cNvPr>
              <p:cNvSpPr/>
              <p:nvPr/>
            </p:nvSpPr>
            <p:spPr>
              <a:xfrm>
                <a:off x="1711493" y="4333587"/>
                <a:ext cx="2379216" cy="1643216"/>
              </a:xfrm>
              <a:custGeom>
                <a:avLst/>
                <a:gdLst>
                  <a:gd name="connsiteX0" fmla="*/ 0 w 2379216"/>
                  <a:gd name="connsiteY0" fmla="*/ 1625461 h 1643216"/>
                  <a:gd name="connsiteX1" fmla="*/ 213064 w 2379216"/>
                  <a:gd name="connsiteY1" fmla="*/ 1430152 h 1643216"/>
                  <a:gd name="connsiteX2" fmla="*/ 479394 w 2379216"/>
                  <a:gd name="connsiteY2" fmla="*/ 861981 h 1643216"/>
                  <a:gd name="connsiteX3" fmla="*/ 585926 w 2379216"/>
                  <a:gd name="connsiteY3" fmla="*/ 160645 h 1643216"/>
                  <a:gd name="connsiteX4" fmla="*/ 674703 w 2379216"/>
                  <a:gd name="connsiteY4" fmla="*/ 847 h 1643216"/>
                  <a:gd name="connsiteX5" fmla="*/ 941033 w 2379216"/>
                  <a:gd name="connsiteY5" fmla="*/ 196156 h 1643216"/>
                  <a:gd name="connsiteX6" fmla="*/ 1225119 w 2379216"/>
                  <a:gd name="connsiteY6" fmla="*/ 773204 h 1643216"/>
                  <a:gd name="connsiteX7" fmla="*/ 1491449 w 2379216"/>
                  <a:gd name="connsiteY7" fmla="*/ 1261476 h 1643216"/>
                  <a:gd name="connsiteX8" fmla="*/ 1864311 w 2379216"/>
                  <a:gd name="connsiteY8" fmla="*/ 1465663 h 1643216"/>
                  <a:gd name="connsiteX9" fmla="*/ 2228295 w 2379216"/>
                  <a:gd name="connsiteY9" fmla="*/ 1572195 h 1643216"/>
                  <a:gd name="connsiteX10" fmla="*/ 2379216 w 2379216"/>
                  <a:gd name="connsiteY10" fmla="*/ 1643216 h 1643216"/>
                  <a:gd name="connsiteX11" fmla="*/ 2379216 w 2379216"/>
                  <a:gd name="connsiteY11" fmla="*/ 1643216 h 164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9216" h="1643216">
                    <a:moveTo>
                      <a:pt x="0" y="1625461"/>
                    </a:moveTo>
                    <a:cubicBezTo>
                      <a:pt x="66582" y="1591430"/>
                      <a:pt x="133165" y="1557399"/>
                      <a:pt x="213064" y="1430152"/>
                    </a:cubicBezTo>
                    <a:cubicBezTo>
                      <a:pt x="292963" y="1302905"/>
                      <a:pt x="417250" y="1073566"/>
                      <a:pt x="479394" y="861981"/>
                    </a:cubicBezTo>
                    <a:cubicBezTo>
                      <a:pt x="541538" y="650396"/>
                      <a:pt x="553375" y="304167"/>
                      <a:pt x="585926" y="160645"/>
                    </a:cubicBezTo>
                    <a:cubicBezTo>
                      <a:pt x="618477" y="17123"/>
                      <a:pt x="615519" y="-5071"/>
                      <a:pt x="674703" y="847"/>
                    </a:cubicBezTo>
                    <a:cubicBezTo>
                      <a:pt x="733887" y="6765"/>
                      <a:pt x="849297" y="67430"/>
                      <a:pt x="941033" y="196156"/>
                    </a:cubicBezTo>
                    <a:cubicBezTo>
                      <a:pt x="1032769" y="324882"/>
                      <a:pt x="1133383" y="595651"/>
                      <a:pt x="1225119" y="773204"/>
                    </a:cubicBezTo>
                    <a:cubicBezTo>
                      <a:pt x="1316855" y="950757"/>
                      <a:pt x="1384917" y="1146066"/>
                      <a:pt x="1491449" y="1261476"/>
                    </a:cubicBezTo>
                    <a:cubicBezTo>
                      <a:pt x="1597981" y="1376886"/>
                      <a:pt x="1741503" y="1413877"/>
                      <a:pt x="1864311" y="1465663"/>
                    </a:cubicBezTo>
                    <a:cubicBezTo>
                      <a:pt x="1987119" y="1517449"/>
                      <a:pt x="2142478" y="1542603"/>
                      <a:pt x="2228295" y="1572195"/>
                    </a:cubicBezTo>
                    <a:cubicBezTo>
                      <a:pt x="2314113" y="1601787"/>
                      <a:pt x="2379216" y="1643216"/>
                      <a:pt x="2379216" y="1643216"/>
                    </a:cubicBezTo>
                    <a:lnTo>
                      <a:pt x="2379216" y="16432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0" name="Seta: para Cima 39">
              <a:extLst>
                <a:ext uri="{FF2B5EF4-FFF2-40B4-BE49-F238E27FC236}">
                  <a16:creationId xmlns:a16="http://schemas.microsoft.com/office/drawing/2014/main" id="{6D06335D-0307-4D6B-A8BF-4CE2070D79A2}"/>
                </a:ext>
              </a:extLst>
            </p:cNvPr>
            <p:cNvSpPr/>
            <p:nvPr/>
          </p:nvSpPr>
          <p:spPr>
            <a:xfrm rot="5400000">
              <a:off x="5550485" y="4971115"/>
              <a:ext cx="224965" cy="11218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B25D33E-BE3A-4DF5-8FDD-A3AFF6780F69}"/>
                </a:ext>
              </a:extLst>
            </p:cNvPr>
            <p:cNvGrpSpPr/>
            <p:nvPr/>
          </p:nvGrpSpPr>
          <p:grpSpPr>
            <a:xfrm>
              <a:off x="7262921" y="4169998"/>
              <a:ext cx="3352148" cy="2240729"/>
              <a:chOff x="7262921" y="4169998"/>
              <a:chExt cx="3352148" cy="2240729"/>
            </a:xfrm>
          </p:grpSpPr>
          <p:cxnSp>
            <p:nvCxnSpPr>
              <p:cNvPr id="44" name="Conector de Seta Reta 43">
                <a:extLst>
                  <a:ext uri="{FF2B5EF4-FFF2-40B4-BE49-F238E27FC236}">
                    <a16:creationId xmlns:a16="http://schemas.microsoft.com/office/drawing/2014/main" id="{246C1F40-DDF6-4790-AB63-0CC7A6C0140D}"/>
                  </a:ext>
                </a:extLst>
              </p:cNvPr>
              <p:cNvCxnSpPr/>
              <p:nvPr/>
            </p:nvCxnSpPr>
            <p:spPr>
              <a:xfrm flipV="1">
                <a:off x="7729826" y="4169998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de Seta Reta 44">
                <a:extLst>
                  <a:ext uri="{FF2B5EF4-FFF2-40B4-BE49-F238E27FC236}">
                    <a16:creationId xmlns:a16="http://schemas.microsoft.com/office/drawing/2014/main" id="{D1A03271-EC8C-4A51-B280-C7EED45E3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1453" y="6016553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2ECF56AE-3F92-470E-B184-A9A6F08B6197}"/>
                  </a:ext>
                </a:extLst>
              </p:cNvPr>
              <p:cNvSpPr txBox="1"/>
              <p:nvPr/>
            </p:nvSpPr>
            <p:spPr>
              <a:xfrm>
                <a:off x="8788938" y="6133728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24211467-D45C-4FA6-BFD5-48CE10607FD1}"/>
                  </a:ext>
                </a:extLst>
              </p:cNvPr>
              <p:cNvSpPr txBox="1"/>
              <p:nvPr/>
            </p:nvSpPr>
            <p:spPr>
              <a:xfrm>
                <a:off x="7262921" y="4209749"/>
                <a:ext cx="3994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F(t)</a:t>
                </a:r>
              </a:p>
            </p:txBody>
          </p:sp>
          <p:cxnSp>
            <p:nvCxnSpPr>
              <p:cNvPr id="48" name="Conector reto 47">
                <a:extLst>
                  <a:ext uri="{FF2B5EF4-FFF2-40B4-BE49-F238E27FC236}">
                    <a16:creationId xmlns:a16="http://schemas.microsoft.com/office/drawing/2014/main" id="{82F340E4-D7D1-4D24-9196-9C5DED1A1D1F}"/>
                  </a:ext>
                </a:extLst>
              </p:cNvPr>
              <p:cNvCxnSpPr/>
              <p:nvPr/>
            </p:nvCxnSpPr>
            <p:spPr>
              <a:xfrm>
                <a:off x="7729826" y="4486748"/>
                <a:ext cx="2885243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DF8786D6-37FE-4D25-918A-18AA076BA7D1}"/>
                  </a:ext>
                </a:extLst>
              </p:cNvPr>
              <p:cNvSpPr/>
              <p:nvPr/>
            </p:nvSpPr>
            <p:spPr>
              <a:xfrm>
                <a:off x="7802217" y="4472609"/>
                <a:ext cx="2554357" cy="1530626"/>
              </a:xfrm>
              <a:custGeom>
                <a:avLst/>
                <a:gdLst>
                  <a:gd name="connsiteX0" fmla="*/ 0 w 2554357"/>
                  <a:gd name="connsiteY0" fmla="*/ 1530626 h 1530626"/>
                  <a:gd name="connsiteX1" fmla="*/ 447261 w 2554357"/>
                  <a:gd name="connsiteY1" fmla="*/ 1421295 h 1530626"/>
                  <a:gd name="connsiteX2" fmla="*/ 1003853 w 2554357"/>
                  <a:gd name="connsiteY2" fmla="*/ 944217 h 1530626"/>
                  <a:gd name="connsiteX3" fmla="*/ 1331844 w 2554357"/>
                  <a:gd name="connsiteY3" fmla="*/ 427382 h 1530626"/>
                  <a:gd name="connsiteX4" fmla="*/ 1739348 w 2554357"/>
                  <a:gd name="connsiteY4" fmla="*/ 109330 h 1530626"/>
                  <a:gd name="connsiteX5" fmla="*/ 2554357 w 2554357"/>
                  <a:gd name="connsiteY5" fmla="*/ 0 h 1530626"/>
                  <a:gd name="connsiteX6" fmla="*/ 2554357 w 2554357"/>
                  <a:gd name="connsiteY6" fmla="*/ 0 h 153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357" h="1530626">
                    <a:moveTo>
                      <a:pt x="0" y="1530626"/>
                    </a:moveTo>
                    <a:cubicBezTo>
                      <a:pt x="139976" y="1524828"/>
                      <a:pt x="279952" y="1519030"/>
                      <a:pt x="447261" y="1421295"/>
                    </a:cubicBezTo>
                    <a:cubicBezTo>
                      <a:pt x="614570" y="1323560"/>
                      <a:pt x="856423" y="1109869"/>
                      <a:pt x="1003853" y="944217"/>
                    </a:cubicBezTo>
                    <a:cubicBezTo>
                      <a:pt x="1151283" y="778565"/>
                      <a:pt x="1209262" y="566530"/>
                      <a:pt x="1331844" y="427382"/>
                    </a:cubicBezTo>
                    <a:cubicBezTo>
                      <a:pt x="1454427" y="288234"/>
                      <a:pt x="1535596" y="180560"/>
                      <a:pt x="1739348" y="109330"/>
                    </a:cubicBezTo>
                    <a:cubicBezTo>
                      <a:pt x="1943100" y="38100"/>
                      <a:pt x="2554357" y="0"/>
                      <a:pt x="2554357" y="0"/>
                    </a:cubicBezTo>
                    <a:lnTo>
                      <a:pt x="2554357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A6BD8F05-FF6B-4A14-AC83-5E801DBAB596}"/>
                    </a:ext>
                  </a:extLst>
                </p:cNvPr>
                <p:cNvSpPr/>
                <p:nvPr/>
              </p:nvSpPr>
              <p:spPr>
                <a:xfrm>
                  <a:off x="4532812" y="4010752"/>
                  <a:ext cx="1961626" cy="9237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pt-BR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pt-BR" i="0">
                            <a:latin typeface="Cambria Math" panose="02040503050406030204" pitchFamily="18" charset="0"/>
                          </a:rPr>
                          <m:t>)=</m:t>
                        </m:r>
                        <m:nary>
                          <m:naryPr>
                            <m:limLoc m:val="undOvr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pt-BR" i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A6BD8F05-FF6B-4A14-AC83-5E801DBAB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2812" y="4010752"/>
                  <a:ext cx="1961626" cy="923714"/>
                </a:xfrm>
                <a:prstGeom prst="rect">
                  <a:avLst/>
                </a:prstGeom>
                <a:blipFill>
                  <a:blip r:embed="rId4"/>
                  <a:stretch>
                    <a:fillRect r="-18000" b="-2203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tângulo 42">
                  <a:extLst>
                    <a:ext uri="{FF2B5EF4-FFF2-40B4-BE49-F238E27FC236}">
                      <a16:creationId xmlns:a16="http://schemas.microsoft.com/office/drawing/2014/main" id="{D9E97C11-B28E-4521-AB2C-3BB0764835E6}"/>
                    </a:ext>
                  </a:extLst>
                </p:cNvPr>
                <p:cNvSpPr/>
                <p:nvPr/>
              </p:nvSpPr>
              <p:spPr>
                <a:xfrm>
                  <a:off x="4555333" y="803211"/>
                  <a:ext cx="2063385" cy="76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nary>
                              <m:naryPr>
                                <m:limLoc m:val="undOvr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43" name="Retângulo 42">
                  <a:extLst>
                    <a:ext uri="{FF2B5EF4-FFF2-40B4-BE49-F238E27FC236}">
                      <a16:creationId xmlns:a16="http://schemas.microsoft.com/office/drawing/2014/main" id="{D9E97C11-B28E-4521-AB2C-3BB0764835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5333" y="803211"/>
                  <a:ext cx="2063385" cy="763479"/>
                </a:xfrm>
                <a:prstGeom prst="rect">
                  <a:avLst/>
                </a:prstGeom>
                <a:blipFill>
                  <a:blip r:embed="rId5"/>
                  <a:stretch>
                    <a:fillRect r="-18561" b="-2040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5266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ENSAIOS DE TRAÇADORES NA FORMA CONTÍNUA 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5857A1A-024B-4E30-8491-E50EBA37F3F6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2322241"/>
            <a:ext cx="8686800" cy="2440244"/>
            <a:chOff x="1455331" y="2125431"/>
            <a:chExt cx="9090165" cy="2553555"/>
          </a:xfrm>
        </p:grpSpPr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ABE9826D-3427-4486-9AEB-D3F805E94BF0}"/>
                </a:ext>
              </a:extLst>
            </p:cNvPr>
            <p:cNvCxnSpPr/>
            <p:nvPr/>
          </p:nvCxnSpPr>
          <p:spPr>
            <a:xfrm flipV="1">
              <a:off x="1905231" y="243825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309A4F57-5E17-46FA-855F-23642904475F}"/>
                </a:ext>
              </a:extLst>
            </p:cNvPr>
            <p:cNvCxnSpPr>
              <a:cxnSpLocks/>
            </p:cNvCxnSpPr>
            <p:nvPr/>
          </p:nvCxnSpPr>
          <p:spPr>
            <a:xfrm>
              <a:off x="1496858" y="428481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B0CD23D3-15B9-4434-9191-0396CCB28CCC}"/>
                </a:ext>
              </a:extLst>
            </p:cNvPr>
            <p:cNvSpPr txBox="1"/>
            <p:nvPr/>
          </p:nvSpPr>
          <p:spPr>
            <a:xfrm>
              <a:off x="2964343" y="440198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F30E7A87-A40B-4073-8C7E-24DF958FD60E}"/>
                </a:ext>
              </a:extLst>
            </p:cNvPr>
            <p:cNvSpPr txBox="1"/>
            <p:nvPr/>
          </p:nvSpPr>
          <p:spPr>
            <a:xfrm>
              <a:off x="1455331" y="217901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40" name="Seta: para Cima 39">
              <a:extLst>
                <a:ext uri="{FF2B5EF4-FFF2-40B4-BE49-F238E27FC236}">
                  <a16:creationId xmlns:a16="http://schemas.microsoft.com/office/drawing/2014/main" id="{2578C0EE-9F63-450D-A5B5-69A1442AEDB1}"/>
                </a:ext>
              </a:extLst>
            </p:cNvPr>
            <p:cNvSpPr/>
            <p:nvPr/>
          </p:nvSpPr>
          <p:spPr>
            <a:xfrm rot="5400000">
              <a:off x="5984005" y="3025028"/>
              <a:ext cx="223989" cy="80794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1" name="Conector de Seta Reta 40">
              <a:extLst>
                <a:ext uri="{FF2B5EF4-FFF2-40B4-BE49-F238E27FC236}">
                  <a16:creationId xmlns:a16="http://schemas.microsoft.com/office/drawing/2014/main" id="{6F291100-88FF-4240-9C1D-F3F7E73508F8}"/>
                </a:ext>
              </a:extLst>
            </p:cNvPr>
            <p:cNvCxnSpPr/>
            <p:nvPr/>
          </p:nvCxnSpPr>
          <p:spPr>
            <a:xfrm flipV="1">
              <a:off x="7660253" y="243825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>
              <a:extLst>
                <a:ext uri="{FF2B5EF4-FFF2-40B4-BE49-F238E27FC236}">
                  <a16:creationId xmlns:a16="http://schemas.microsoft.com/office/drawing/2014/main" id="{CDC46C23-FCEF-45E9-8B6F-DDFF40C473EC}"/>
                </a:ext>
              </a:extLst>
            </p:cNvPr>
            <p:cNvCxnSpPr>
              <a:cxnSpLocks/>
            </p:cNvCxnSpPr>
            <p:nvPr/>
          </p:nvCxnSpPr>
          <p:spPr>
            <a:xfrm>
              <a:off x="7251880" y="428481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6A864D63-6013-4609-BF7C-FD3783A05441}"/>
                </a:ext>
              </a:extLst>
            </p:cNvPr>
            <p:cNvSpPr txBox="1"/>
            <p:nvPr/>
          </p:nvSpPr>
          <p:spPr>
            <a:xfrm>
              <a:off x="8719365" y="440198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8263595A-74E8-4E03-AFA7-6FDAAE488EF4}"/>
                </a:ext>
              </a:extLst>
            </p:cNvPr>
            <p:cNvCxnSpPr/>
            <p:nvPr/>
          </p:nvCxnSpPr>
          <p:spPr>
            <a:xfrm>
              <a:off x="7660253" y="2755007"/>
              <a:ext cx="2885243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C1106DE1-C2F9-43A6-8ED1-124405A7BB1E}"/>
                </a:ext>
              </a:extLst>
            </p:cNvPr>
            <p:cNvSpPr/>
            <p:nvPr/>
          </p:nvSpPr>
          <p:spPr>
            <a:xfrm>
              <a:off x="7732644" y="2740868"/>
              <a:ext cx="2554357" cy="1530626"/>
            </a:xfrm>
            <a:custGeom>
              <a:avLst/>
              <a:gdLst>
                <a:gd name="connsiteX0" fmla="*/ 0 w 2554357"/>
                <a:gd name="connsiteY0" fmla="*/ 1530626 h 1530626"/>
                <a:gd name="connsiteX1" fmla="*/ 447261 w 2554357"/>
                <a:gd name="connsiteY1" fmla="*/ 1421295 h 1530626"/>
                <a:gd name="connsiteX2" fmla="*/ 1003853 w 2554357"/>
                <a:gd name="connsiteY2" fmla="*/ 944217 h 1530626"/>
                <a:gd name="connsiteX3" fmla="*/ 1331844 w 2554357"/>
                <a:gd name="connsiteY3" fmla="*/ 427382 h 1530626"/>
                <a:gd name="connsiteX4" fmla="*/ 1739348 w 2554357"/>
                <a:gd name="connsiteY4" fmla="*/ 109330 h 1530626"/>
                <a:gd name="connsiteX5" fmla="*/ 2554357 w 2554357"/>
                <a:gd name="connsiteY5" fmla="*/ 0 h 1530626"/>
                <a:gd name="connsiteX6" fmla="*/ 2554357 w 2554357"/>
                <a:gd name="connsiteY6" fmla="*/ 0 h 153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357" h="1530626">
                  <a:moveTo>
                    <a:pt x="0" y="1530626"/>
                  </a:moveTo>
                  <a:cubicBezTo>
                    <a:pt x="139976" y="1524828"/>
                    <a:pt x="279952" y="1519030"/>
                    <a:pt x="447261" y="1421295"/>
                  </a:cubicBezTo>
                  <a:cubicBezTo>
                    <a:pt x="614570" y="1323560"/>
                    <a:pt x="856423" y="1109869"/>
                    <a:pt x="1003853" y="944217"/>
                  </a:cubicBezTo>
                  <a:cubicBezTo>
                    <a:pt x="1151283" y="778565"/>
                    <a:pt x="1209262" y="566530"/>
                    <a:pt x="1331844" y="427382"/>
                  </a:cubicBezTo>
                  <a:cubicBezTo>
                    <a:pt x="1454427" y="288234"/>
                    <a:pt x="1535596" y="180560"/>
                    <a:pt x="1739348" y="109330"/>
                  </a:cubicBezTo>
                  <a:cubicBezTo>
                    <a:pt x="1943100" y="38100"/>
                    <a:pt x="2554357" y="0"/>
                    <a:pt x="2554357" y="0"/>
                  </a:cubicBezTo>
                  <a:lnTo>
                    <a:pt x="25543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BC0A51BC-2F93-4F21-8E27-C1F872CF2A7E}"/>
                </a:ext>
              </a:extLst>
            </p:cNvPr>
            <p:cNvCxnSpPr>
              <a:cxnSpLocks/>
            </p:cNvCxnSpPr>
            <p:nvPr/>
          </p:nvCxnSpPr>
          <p:spPr>
            <a:xfrm>
              <a:off x="1905231" y="2755007"/>
              <a:ext cx="2716465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3454393C-1749-4237-A1FE-1AB180E04F08}"/>
                </a:ext>
              </a:extLst>
            </p:cNvPr>
            <p:cNvSpPr txBox="1"/>
            <p:nvPr/>
          </p:nvSpPr>
          <p:spPr>
            <a:xfrm>
              <a:off x="1587283" y="261650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9389913-23B8-475C-94B1-450FD60681E5}"/>
                </a:ext>
              </a:extLst>
            </p:cNvPr>
            <p:cNvSpPr txBox="1"/>
            <p:nvPr/>
          </p:nvSpPr>
          <p:spPr>
            <a:xfrm>
              <a:off x="7138026" y="2125431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154B1B67-BC49-485A-A57E-B6F8B25BFCAD}"/>
                </a:ext>
              </a:extLst>
            </p:cNvPr>
            <p:cNvSpPr txBox="1"/>
            <p:nvPr/>
          </p:nvSpPr>
          <p:spPr>
            <a:xfrm>
              <a:off x="7342539" y="2602368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F73C1C76-4A94-4E03-B3D9-5A1DCD08D891}"/>
                  </a:ext>
                </a:extLst>
              </p:cNvPr>
              <p:cNvSpPr txBox="1"/>
              <p:nvPr/>
            </p:nvSpPr>
            <p:spPr>
              <a:xfrm>
                <a:off x="1954432" y="5091244"/>
                <a:ext cx="4572000" cy="871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F73C1C76-4A94-4E03-B3D9-5A1DCD08D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32" y="5091244"/>
                <a:ext cx="4572000" cy="871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422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ENSAIOS DE TRAÇADORES NA FORMA CONTÍNUA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E9F1AC1-0247-458D-BD06-FBDD96E7FD26}"/>
              </a:ext>
            </a:extLst>
          </p:cNvPr>
          <p:cNvGrpSpPr>
            <a:grpSpLocks noChangeAspect="1"/>
          </p:cNvGrpSpPr>
          <p:nvPr/>
        </p:nvGrpSpPr>
        <p:grpSpPr>
          <a:xfrm>
            <a:off x="827584" y="2035975"/>
            <a:ext cx="7632848" cy="4282399"/>
            <a:chOff x="529176" y="827926"/>
            <a:chExt cx="10085893" cy="5658676"/>
          </a:xfrm>
        </p:grpSpPr>
        <p:sp>
          <p:nvSpPr>
            <p:cNvPr id="21" name="Seta: para Cima 20">
              <a:extLst>
                <a:ext uri="{FF2B5EF4-FFF2-40B4-BE49-F238E27FC236}">
                  <a16:creationId xmlns:a16="http://schemas.microsoft.com/office/drawing/2014/main" id="{800E52AD-2892-4350-849A-5876CB922633}"/>
                </a:ext>
              </a:extLst>
            </p:cNvPr>
            <p:cNvSpPr/>
            <p:nvPr/>
          </p:nvSpPr>
          <p:spPr>
            <a:xfrm rot="5400000">
              <a:off x="5755395" y="1696143"/>
              <a:ext cx="224965" cy="11218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Seta: para Cima 21">
              <a:extLst>
                <a:ext uri="{FF2B5EF4-FFF2-40B4-BE49-F238E27FC236}">
                  <a16:creationId xmlns:a16="http://schemas.microsoft.com/office/drawing/2014/main" id="{6441508B-3DD0-4B13-BE2E-C8B18F8489DE}"/>
                </a:ext>
              </a:extLst>
            </p:cNvPr>
            <p:cNvSpPr/>
            <p:nvPr/>
          </p:nvSpPr>
          <p:spPr>
            <a:xfrm rot="5400000">
              <a:off x="5777608" y="4829668"/>
              <a:ext cx="224965" cy="112186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304842CA-909E-47A9-93FF-06A0CC7BCEAD}"/>
                </a:ext>
              </a:extLst>
            </p:cNvPr>
            <p:cNvCxnSpPr/>
            <p:nvPr/>
          </p:nvCxnSpPr>
          <p:spPr>
            <a:xfrm flipV="1">
              <a:off x="1051403" y="1140752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>
              <a:extLst>
                <a:ext uri="{FF2B5EF4-FFF2-40B4-BE49-F238E27FC236}">
                  <a16:creationId xmlns:a16="http://schemas.microsoft.com/office/drawing/2014/main" id="{1B13BFDA-7A3D-4E35-B77B-A41B92D585EB}"/>
                </a:ext>
              </a:extLst>
            </p:cNvPr>
            <p:cNvCxnSpPr>
              <a:cxnSpLocks/>
            </p:cNvCxnSpPr>
            <p:nvPr/>
          </p:nvCxnSpPr>
          <p:spPr>
            <a:xfrm>
              <a:off x="643030" y="2987307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FE7DC50-3594-4057-A888-01954337CE68}"/>
                </a:ext>
              </a:extLst>
            </p:cNvPr>
            <p:cNvSpPr txBox="1"/>
            <p:nvPr/>
          </p:nvSpPr>
          <p:spPr>
            <a:xfrm>
              <a:off x="2110515" y="3104482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C3592EDE-841D-4E8A-9E22-13CFDB45E52E}"/>
                </a:ext>
              </a:extLst>
            </p:cNvPr>
            <p:cNvCxnSpPr/>
            <p:nvPr/>
          </p:nvCxnSpPr>
          <p:spPr>
            <a:xfrm>
              <a:off x="1051403" y="1437624"/>
              <a:ext cx="2885243" cy="0"/>
            </a:xfrm>
            <a:prstGeom prst="line">
              <a:avLst/>
            </a:prstGeom>
            <a:ln w="635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4F6F94D-D5A9-42BB-A6FA-EC6EB1935A86}"/>
                </a:ext>
              </a:extLst>
            </p:cNvPr>
            <p:cNvSpPr/>
            <p:nvPr/>
          </p:nvSpPr>
          <p:spPr>
            <a:xfrm>
              <a:off x="1123794" y="1443363"/>
              <a:ext cx="2554357" cy="1530626"/>
            </a:xfrm>
            <a:custGeom>
              <a:avLst/>
              <a:gdLst>
                <a:gd name="connsiteX0" fmla="*/ 0 w 2554357"/>
                <a:gd name="connsiteY0" fmla="*/ 1530626 h 1530626"/>
                <a:gd name="connsiteX1" fmla="*/ 447261 w 2554357"/>
                <a:gd name="connsiteY1" fmla="*/ 1421295 h 1530626"/>
                <a:gd name="connsiteX2" fmla="*/ 1003853 w 2554357"/>
                <a:gd name="connsiteY2" fmla="*/ 944217 h 1530626"/>
                <a:gd name="connsiteX3" fmla="*/ 1331844 w 2554357"/>
                <a:gd name="connsiteY3" fmla="*/ 427382 h 1530626"/>
                <a:gd name="connsiteX4" fmla="*/ 1739348 w 2554357"/>
                <a:gd name="connsiteY4" fmla="*/ 109330 h 1530626"/>
                <a:gd name="connsiteX5" fmla="*/ 2554357 w 2554357"/>
                <a:gd name="connsiteY5" fmla="*/ 0 h 1530626"/>
                <a:gd name="connsiteX6" fmla="*/ 2554357 w 2554357"/>
                <a:gd name="connsiteY6" fmla="*/ 0 h 153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357" h="1530626">
                  <a:moveTo>
                    <a:pt x="0" y="1530626"/>
                  </a:moveTo>
                  <a:cubicBezTo>
                    <a:pt x="139976" y="1524828"/>
                    <a:pt x="279952" y="1519030"/>
                    <a:pt x="447261" y="1421295"/>
                  </a:cubicBezTo>
                  <a:cubicBezTo>
                    <a:pt x="614570" y="1323560"/>
                    <a:pt x="856423" y="1109869"/>
                    <a:pt x="1003853" y="944217"/>
                  </a:cubicBezTo>
                  <a:cubicBezTo>
                    <a:pt x="1151283" y="778565"/>
                    <a:pt x="1209262" y="566530"/>
                    <a:pt x="1331844" y="427382"/>
                  </a:cubicBezTo>
                  <a:cubicBezTo>
                    <a:pt x="1454427" y="288234"/>
                    <a:pt x="1535596" y="180560"/>
                    <a:pt x="1739348" y="109330"/>
                  </a:cubicBezTo>
                  <a:cubicBezTo>
                    <a:pt x="1943100" y="38100"/>
                    <a:pt x="2554357" y="0"/>
                    <a:pt x="2554357" y="0"/>
                  </a:cubicBezTo>
                  <a:lnTo>
                    <a:pt x="255435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7841BB7-5F3B-483C-AF01-181A58261865}"/>
                </a:ext>
              </a:extLst>
            </p:cNvPr>
            <p:cNvSpPr txBox="1"/>
            <p:nvPr/>
          </p:nvSpPr>
          <p:spPr>
            <a:xfrm>
              <a:off x="529176" y="827926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C76C04E-7B06-4816-83D8-91E436094222}"/>
                </a:ext>
              </a:extLst>
            </p:cNvPr>
            <p:cNvSpPr txBox="1"/>
            <p:nvPr/>
          </p:nvSpPr>
          <p:spPr>
            <a:xfrm>
              <a:off x="733689" y="1304863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</a:t>
              </a:r>
              <a:r>
                <a:rPr lang="pt-BR" sz="1200" baseline="-25000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1349C303-5D75-4EFC-B4EE-B23E1E0D3742}"/>
                    </a:ext>
                  </a:extLst>
                </p:cNvPr>
                <p:cNvSpPr/>
                <p:nvPr/>
              </p:nvSpPr>
              <p:spPr>
                <a:xfrm>
                  <a:off x="5036405" y="1153304"/>
                  <a:ext cx="1414618" cy="676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1349C303-5D75-4EFC-B4EE-B23E1E0D37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405" y="1153304"/>
                  <a:ext cx="1414618" cy="676916"/>
                </a:xfrm>
                <a:prstGeom prst="rect">
                  <a:avLst/>
                </a:prstGeom>
                <a:blipFill>
                  <a:blip r:embed="rId3"/>
                  <a:stretch>
                    <a:fillRect r="-17614" b="-2381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0C27A86A-5EEB-4C2B-81D2-90CF8B3A6F48}"/>
                </a:ext>
              </a:extLst>
            </p:cNvPr>
            <p:cNvGrpSpPr/>
            <p:nvPr/>
          </p:nvGrpSpPr>
          <p:grpSpPr>
            <a:xfrm>
              <a:off x="7262921" y="1184951"/>
              <a:ext cx="3352148" cy="2240729"/>
              <a:chOff x="7262921" y="1184951"/>
              <a:chExt cx="3352148" cy="2240729"/>
            </a:xfrm>
          </p:grpSpPr>
          <p:cxnSp>
            <p:nvCxnSpPr>
              <p:cNvPr id="62" name="Conector de Seta Reta 61">
                <a:extLst>
                  <a:ext uri="{FF2B5EF4-FFF2-40B4-BE49-F238E27FC236}">
                    <a16:creationId xmlns:a16="http://schemas.microsoft.com/office/drawing/2014/main" id="{FCA69434-96D2-419E-A026-F1349166E889}"/>
                  </a:ext>
                </a:extLst>
              </p:cNvPr>
              <p:cNvCxnSpPr/>
              <p:nvPr/>
            </p:nvCxnSpPr>
            <p:spPr>
              <a:xfrm flipV="1">
                <a:off x="7729826" y="1184951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de Seta Reta 62">
                <a:extLst>
                  <a:ext uri="{FF2B5EF4-FFF2-40B4-BE49-F238E27FC236}">
                    <a16:creationId xmlns:a16="http://schemas.microsoft.com/office/drawing/2014/main" id="{E6769155-5BEF-4575-969C-25EBF08C4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1453" y="3031506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5B3D1D93-F9B9-4876-89D1-5914C2EBCF30}"/>
                  </a:ext>
                </a:extLst>
              </p:cNvPr>
              <p:cNvSpPr txBox="1"/>
              <p:nvPr/>
            </p:nvSpPr>
            <p:spPr>
              <a:xfrm>
                <a:off x="8788938" y="3148681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235E4F90-14F0-422E-924A-7D043EAB4B2A}"/>
                  </a:ext>
                </a:extLst>
              </p:cNvPr>
              <p:cNvSpPr txBox="1"/>
              <p:nvPr/>
            </p:nvSpPr>
            <p:spPr>
              <a:xfrm>
                <a:off x="7262921" y="1224702"/>
                <a:ext cx="3994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F(t)</a:t>
                </a:r>
              </a:p>
            </p:txBody>
          </p: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0F04D832-6189-44A8-A76C-0EE5138039B1}"/>
                  </a:ext>
                </a:extLst>
              </p:cNvPr>
              <p:cNvCxnSpPr/>
              <p:nvPr/>
            </p:nvCxnSpPr>
            <p:spPr>
              <a:xfrm>
                <a:off x="7729826" y="1471647"/>
                <a:ext cx="2885243" cy="0"/>
              </a:xfrm>
              <a:prstGeom prst="line">
                <a:avLst/>
              </a:prstGeom>
              <a:ln w="63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679972F5-DD27-4CF8-A347-A2786DF9ECA4}"/>
                  </a:ext>
                </a:extLst>
              </p:cNvPr>
              <p:cNvSpPr/>
              <p:nvPr/>
            </p:nvSpPr>
            <p:spPr>
              <a:xfrm>
                <a:off x="7846959" y="1491762"/>
                <a:ext cx="2554357" cy="1530626"/>
              </a:xfrm>
              <a:custGeom>
                <a:avLst/>
                <a:gdLst>
                  <a:gd name="connsiteX0" fmla="*/ 0 w 2554357"/>
                  <a:gd name="connsiteY0" fmla="*/ 1530626 h 1530626"/>
                  <a:gd name="connsiteX1" fmla="*/ 447261 w 2554357"/>
                  <a:gd name="connsiteY1" fmla="*/ 1421295 h 1530626"/>
                  <a:gd name="connsiteX2" fmla="*/ 1003853 w 2554357"/>
                  <a:gd name="connsiteY2" fmla="*/ 944217 h 1530626"/>
                  <a:gd name="connsiteX3" fmla="*/ 1331844 w 2554357"/>
                  <a:gd name="connsiteY3" fmla="*/ 427382 h 1530626"/>
                  <a:gd name="connsiteX4" fmla="*/ 1739348 w 2554357"/>
                  <a:gd name="connsiteY4" fmla="*/ 109330 h 1530626"/>
                  <a:gd name="connsiteX5" fmla="*/ 2554357 w 2554357"/>
                  <a:gd name="connsiteY5" fmla="*/ 0 h 1530626"/>
                  <a:gd name="connsiteX6" fmla="*/ 2554357 w 2554357"/>
                  <a:gd name="connsiteY6" fmla="*/ 0 h 153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357" h="1530626">
                    <a:moveTo>
                      <a:pt x="0" y="1530626"/>
                    </a:moveTo>
                    <a:cubicBezTo>
                      <a:pt x="139976" y="1524828"/>
                      <a:pt x="279952" y="1519030"/>
                      <a:pt x="447261" y="1421295"/>
                    </a:cubicBezTo>
                    <a:cubicBezTo>
                      <a:pt x="614570" y="1323560"/>
                      <a:pt x="856423" y="1109869"/>
                      <a:pt x="1003853" y="944217"/>
                    </a:cubicBezTo>
                    <a:cubicBezTo>
                      <a:pt x="1151283" y="778565"/>
                      <a:pt x="1209262" y="566530"/>
                      <a:pt x="1331844" y="427382"/>
                    </a:cubicBezTo>
                    <a:cubicBezTo>
                      <a:pt x="1454427" y="288234"/>
                      <a:pt x="1535596" y="180560"/>
                      <a:pt x="1739348" y="109330"/>
                    </a:cubicBezTo>
                    <a:cubicBezTo>
                      <a:pt x="1943100" y="38100"/>
                      <a:pt x="2554357" y="0"/>
                      <a:pt x="2554357" y="0"/>
                    </a:cubicBezTo>
                    <a:lnTo>
                      <a:pt x="2554357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9CD8E27B-9CD9-4B06-A15C-65F0CC91CE81}"/>
                </a:ext>
              </a:extLst>
            </p:cNvPr>
            <p:cNvGrpSpPr/>
            <p:nvPr/>
          </p:nvGrpSpPr>
          <p:grpSpPr>
            <a:xfrm>
              <a:off x="529176" y="4070162"/>
              <a:ext cx="3352148" cy="2240729"/>
              <a:chOff x="7262921" y="1184951"/>
              <a:chExt cx="3352148" cy="2240729"/>
            </a:xfrm>
          </p:grpSpPr>
          <p:cxnSp>
            <p:nvCxnSpPr>
              <p:cNvPr id="56" name="Conector de Seta Reta 55">
                <a:extLst>
                  <a:ext uri="{FF2B5EF4-FFF2-40B4-BE49-F238E27FC236}">
                    <a16:creationId xmlns:a16="http://schemas.microsoft.com/office/drawing/2014/main" id="{9F5AA2DF-1E15-4B84-BD74-6F483D7DB3F9}"/>
                  </a:ext>
                </a:extLst>
              </p:cNvPr>
              <p:cNvCxnSpPr/>
              <p:nvPr/>
            </p:nvCxnSpPr>
            <p:spPr>
              <a:xfrm flipV="1">
                <a:off x="7729826" y="1184951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de Seta Reta 56">
                <a:extLst>
                  <a:ext uri="{FF2B5EF4-FFF2-40B4-BE49-F238E27FC236}">
                    <a16:creationId xmlns:a16="http://schemas.microsoft.com/office/drawing/2014/main" id="{CCD0CD85-9D9B-47AD-A41F-BAEC05FAE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1453" y="3031506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F4E27CB9-A221-49CE-98D6-6FDE899A777A}"/>
                  </a:ext>
                </a:extLst>
              </p:cNvPr>
              <p:cNvSpPr txBox="1"/>
              <p:nvPr/>
            </p:nvSpPr>
            <p:spPr>
              <a:xfrm>
                <a:off x="8788938" y="3148681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026A01D4-A81E-4465-A52B-C23D111F3597}"/>
                  </a:ext>
                </a:extLst>
              </p:cNvPr>
              <p:cNvSpPr txBox="1"/>
              <p:nvPr/>
            </p:nvSpPr>
            <p:spPr>
              <a:xfrm>
                <a:off x="7262921" y="1224702"/>
                <a:ext cx="3994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F(t)</a:t>
                </a:r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44329E04-D19C-4FD4-9476-6CD9E89CB937}"/>
                  </a:ext>
                </a:extLst>
              </p:cNvPr>
              <p:cNvCxnSpPr/>
              <p:nvPr/>
            </p:nvCxnSpPr>
            <p:spPr>
              <a:xfrm>
                <a:off x="7729826" y="1471647"/>
                <a:ext cx="2885243" cy="0"/>
              </a:xfrm>
              <a:prstGeom prst="line">
                <a:avLst/>
              </a:prstGeom>
              <a:ln w="6350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0D5B0104-92FB-4EB2-A41D-378B1F86A4B1}"/>
                  </a:ext>
                </a:extLst>
              </p:cNvPr>
              <p:cNvSpPr/>
              <p:nvPr/>
            </p:nvSpPr>
            <p:spPr>
              <a:xfrm>
                <a:off x="7846959" y="1491762"/>
                <a:ext cx="2554357" cy="1530626"/>
              </a:xfrm>
              <a:custGeom>
                <a:avLst/>
                <a:gdLst>
                  <a:gd name="connsiteX0" fmla="*/ 0 w 2554357"/>
                  <a:gd name="connsiteY0" fmla="*/ 1530626 h 1530626"/>
                  <a:gd name="connsiteX1" fmla="*/ 447261 w 2554357"/>
                  <a:gd name="connsiteY1" fmla="*/ 1421295 h 1530626"/>
                  <a:gd name="connsiteX2" fmla="*/ 1003853 w 2554357"/>
                  <a:gd name="connsiteY2" fmla="*/ 944217 h 1530626"/>
                  <a:gd name="connsiteX3" fmla="*/ 1331844 w 2554357"/>
                  <a:gd name="connsiteY3" fmla="*/ 427382 h 1530626"/>
                  <a:gd name="connsiteX4" fmla="*/ 1739348 w 2554357"/>
                  <a:gd name="connsiteY4" fmla="*/ 109330 h 1530626"/>
                  <a:gd name="connsiteX5" fmla="*/ 2554357 w 2554357"/>
                  <a:gd name="connsiteY5" fmla="*/ 0 h 1530626"/>
                  <a:gd name="connsiteX6" fmla="*/ 2554357 w 2554357"/>
                  <a:gd name="connsiteY6" fmla="*/ 0 h 153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357" h="1530626">
                    <a:moveTo>
                      <a:pt x="0" y="1530626"/>
                    </a:moveTo>
                    <a:cubicBezTo>
                      <a:pt x="139976" y="1524828"/>
                      <a:pt x="279952" y="1519030"/>
                      <a:pt x="447261" y="1421295"/>
                    </a:cubicBezTo>
                    <a:cubicBezTo>
                      <a:pt x="614570" y="1323560"/>
                      <a:pt x="856423" y="1109869"/>
                      <a:pt x="1003853" y="944217"/>
                    </a:cubicBezTo>
                    <a:cubicBezTo>
                      <a:pt x="1151283" y="778565"/>
                      <a:pt x="1209262" y="566530"/>
                      <a:pt x="1331844" y="427382"/>
                    </a:cubicBezTo>
                    <a:cubicBezTo>
                      <a:pt x="1454427" y="288234"/>
                      <a:pt x="1535596" y="180560"/>
                      <a:pt x="1739348" y="109330"/>
                    </a:cubicBezTo>
                    <a:cubicBezTo>
                      <a:pt x="1943100" y="38100"/>
                      <a:pt x="2554357" y="0"/>
                      <a:pt x="2554357" y="0"/>
                    </a:cubicBezTo>
                    <a:lnTo>
                      <a:pt x="2554357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5FE281D8-9669-45C9-96A2-B194533A7A55}"/>
                    </a:ext>
                  </a:extLst>
                </p:cNvPr>
                <p:cNvSpPr/>
                <p:nvPr/>
              </p:nvSpPr>
              <p:spPr>
                <a:xfrm>
                  <a:off x="4800460" y="4245873"/>
                  <a:ext cx="1759777" cy="6639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pt-BR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"/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pt-BR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d>
                                  <m:d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5FE281D8-9669-45C9-96A2-B194533A7A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460" y="4245873"/>
                  <a:ext cx="1759777" cy="663900"/>
                </a:xfrm>
                <a:prstGeom prst="rect">
                  <a:avLst/>
                </a:prstGeom>
                <a:blipFill>
                  <a:blip r:embed="rId4"/>
                  <a:stretch>
                    <a:fillRect r="-21101" b="-216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D2E9CA4-F5E9-4EB6-A8F6-390BCFD663AE}"/>
                </a:ext>
              </a:extLst>
            </p:cNvPr>
            <p:cNvGrpSpPr/>
            <p:nvPr/>
          </p:nvGrpSpPr>
          <p:grpSpPr>
            <a:xfrm>
              <a:off x="7262921" y="4245873"/>
              <a:ext cx="3352148" cy="2240729"/>
              <a:chOff x="916214" y="4130247"/>
              <a:chExt cx="3352148" cy="2240729"/>
            </a:xfrm>
          </p:grpSpPr>
          <p:cxnSp>
            <p:nvCxnSpPr>
              <p:cNvPr id="51" name="Conector de Seta Reta 50">
                <a:extLst>
                  <a:ext uri="{FF2B5EF4-FFF2-40B4-BE49-F238E27FC236}">
                    <a16:creationId xmlns:a16="http://schemas.microsoft.com/office/drawing/2014/main" id="{ED39D69E-2C59-45DF-B69F-FF96119B4CE0}"/>
                  </a:ext>
                </a:extLst>
              </p:cNvPr>
              <p:cNvCxnSpPr/>
              <p:nvPr/>
            </p:nvCxnSpPr>
            <p:spPr>
              <a:xfrm flipV="1">
                <a:off x="1383119" y="4130247"/>
                <a:ext cx="0" cy="214839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de Seta Reta 51">
                <a:extLst>
                  <a:ext uri="{FF2B5EF4-FFF2-40B4-BE49-F238E27FC236}">
                    <a16:creationId xmlns:a16="http://schemas.microsoft.com/office/drawing/2014/main" id="{D2F7E930-BA4B-47C8-9232-4796DC50B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4746" y="5976802"/>
                <a:ext cx="329361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518787F4-9B65-4F68-8FF4-614DC2115FC5}"/>
                  </a:ext>
                </a:extLst>
              </p:cNvPr>
              <p:cNvSpPr txBox="1"/>
              <p:nvPr/>
            </p:nvSpPr>
            <p:spPr>
              <a:xfrm>
                <a:off x="2442231" y="6093977"/>
                <a:ext cx="5965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tempo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9AA9208A-DA82-4619-ACDB-1693F39EB6E8}"/>
                  </a:ext>
                </a:extLst>
              </p:cNvPr>
              <p:cNvSpPr txBox="1"/>
              <p:nvPr/>
            </p:nvSpPr>
            <p:spPr>
              <a:xfrm>
                <a:off x="916214" y="4169998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/>
                  <a:t>E(t)</a:t>
                </a:r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87615349-A6F8-4240-8BB0-BEC1690514CD}"/>
                  </a:ext>
                </a:extLst>
              </p:cNvPr>
              <p:cNvSpPr/>
              <p:nvPr/>
            </p:nvSpPr>
            <p:spPr>
              <a:xfrm>
                <a:off x="1711493" y="4333587"/>
                <a:ext cx="2379216" cy="1643216"/>
              </a:xfrm>
              <a:custGeom>
                <a:avLst/>
                <a:gdLst>
                  <a:gd name="connsiteX0" fmla="*/ 0 w 2379216"/>
                  <a:gd name="connsiteY0" fmla="*/ 1625461 h 1643216"/>
                  <a:gd name="connsiteX1" fmla="*/ 213064 w 2379216"/>
                  <a:gd name="connsiteY1" fmla="*/ 1430152 h 1643216"/>
                  <a:gd name="connsiteX2" fmla="*/ 479394 w 2379216"/>
                  <a:gd name="connsiteY2" fmla="*/ 861981 h 1643216"/>
                  <a:gd name="connsiteX3" fmla="*/ 585926 w 2379216"/>
                  <a:gd name="connsiteY3" fmla="*/ 160645 h 1643216"/>
                  <a:gd name="connsiteX4" fmla="*/ 674703 w 2379216"/>
                  <a:gd name="connsiteY4" fmla="*/ 847 h 1643216"/>
                  <a:gd name="connsiteX5" fmla="*/ 941033 w 2379216"/>
                  <a:gd name="connsiteY5" fmla="*/ 196156 h 1643216"/>
                  <a:gd name="connsiteX6" fmla="*/ 1225119 w 2379216"/>
                  <a:gd name="connsiteY6" fmla="*/ 773204 h 1643216"/>
                  <a:gd name="connsiteX7" fmla="*/ 1491449 w 2379216"/>
                  <a:gd name="connsiteY7" fmla="*/ 1261476 h 1643216"/>
                  <a:gd name="connsiteX8" fmla="*/ 1864311 w 2379216"/>
                  <a:gd name="connsiteY8" fmla="*/ 1465663 h 1643216"/>
                  <a:gd name="connsiteX9" fmla="*/ 2228295 w 2379216"/>
                  <a:gd name="connsiteY9" fmla="*/ 1572195 h 1643216"/>
                  <a:gd name="connsiteX10" fmla="*/ 2379216 w 2379216"/>
                  <a:gd name="connsiteY10" fmla="*/ 1643216 h 1643216"/>
                  <a:gd name="connsiteX11" fmla="*/ 2379216 w 2379216"/>
                  <a:gd name="connsiteY11" fmla="*/ 1643216 h 164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9216" h="1643216">
                    <a:moveTo>
                      <a:pt x="0" y="1625461"/>
                    </a:moveTo>
                    <a:cubicBezTo>
                      <a:pt x="66582" y="1591430"/>
                      <a:pt x="133165" y="1557399"/>
                      <a:pt x="213064" y="1430152"/>
                    </a:cubicBezTo>
                    <a:cubicBezTo>
                      <a:pt x="292963" y="1302905"/>
                      <a:pt x="417250" y="1073566"/>
                      <a:pt x="479394" y="861981"/>
                    </a:cubicBezTo>
                    <a:cubicBezTo>
                      <a:pt x="541538" y="650396"/>
                      <a:pt x="553375" y="304167"/>
                      <a:pt x="585926" y="160645"/>
                    </a:cubicBezTo>
                    <a:cubicBezTo>
                      <a:pt x="618477" y="17123"/>
                      <a:pt x="615519" y="-5071"/>
                      <a:pt x="674703" y="847"/>
                    </a:cubicBezTo>
                    <a:cubicBezTo>
                      <a:pt x="733887" y="6765"/>
                      <a:pt x="849297" y="67430"/>
                      <a:pt x="941033" y="196156"/>
                    </a:cubicBezTo>
                    <a:cubicBezTo>
                      <a:pt x="1032769" y="324882"/>
                      <a:pt x="1133383" y="595651"/>
                      <a:pt x="1225119" y="773204"/>
                    </a:cubicBezTo>
                    <a:cubicBezTo>
                      <a:pt x="1316855" y="950757"/>
                      <a:pt x="1384917" y="1146066"/>
                      <a:pt x="1491449" y="1261476"/>
                    </a:cubicBezTo>
                    <a:cubicBezTo>
                      <a:pt x="1597981" y="1376886"/>
                      <a:pt x="1741503" y="1413877"/>
                      <a:pt x="1864311" y="1465663"/>
                    </a:cubicBezTo>
                    <a:cubicBezTo>
                      <a:pt x="1987119" y="1517449"/>
                      <a:pt x="2142478" y="1542603"/>
                      <a:pt x="2228295" y="1572195"/>
                    </a:cubicBezTo>
                    <a:cubicBezTo>
                      <a:pt x="2314113" y="1601787"/>
                      <a:pt x="2379216" y="1643216"/>
                      <a:pt x="2379216" y="1643216"/>
                    </a:cubicBezTo>
                    <a:lnTo>
                      <a:pt x="2379216" y="16432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286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9602" y="433486"/>
            <a:ext cx="6347792" cy="791729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PROPRIEDADE DA CURVA E(t) 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3" y="2165826"/>
            <a:ext cx="8424935" cy="791728"/>
          </a:xfrm>
        </p:spPr>
        <p:txBody>
          <a:bodyPr vert="horz" lIns="0" tIns="45720" rIns="0" bIns="45720" rtlCol="0">
            <a:noAutofit/>
          </a:bodyPr>
          <a:lstStyle/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Obtenção de média e desvio padrão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3284984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425560" cy="297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E(t)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2B50FA72-5150-498C-9733-9ED3F4F8A5D7}"/>
                  </a:ext>
                </a:extLst>
              </p:cNvPr>
              <p:cNvSpPr txBox="1"/>
              <p:nvPr/>
            </p:nvSpPr>
            <p:spPr>
              <a:xfrm>
                <a:off x="4496394" y="3284984"/>
                <a:ext cx="3528389" cy="1086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2B50FA72-5150-498C-9733-9ED3F4F8A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94" y="3284984"/>
                <a:ext cx="3528389" cy="10860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E1ACBFF0-F91B-4BC3-885E-7145D654D847}"/>
                  </a:ext>
                </a:extLst>
              </p:cNvPr>
              <p:cNvSpPr txBox="1"/>
              <p:nvPr/>
            </p:nvSpPr>
            <p:spPr>
              <a:xfrm>
                <a:off x="4458064" y="4907085"/>
                <a:ext cx="3605047" cy="891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E1ACBFF0-F91B-4BC3-885E-7145D654D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064" y="4907085"/>
                <a:ext cx="3605047" cy="8914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41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 descr="Trem passando em trilho perto de montanha&#10;&#10;Descrição gerada automaticamente">
            <a:extLst>
              <a:ext uri="{FF2B5EF4-FFF2-40B4-BE49-F238E27FC236}">
                <a16:creationId xmlns:a16="http://schemas.microsoft.com/office/drawing/2014/main" id="{2070788A-4C64-4C5E-B16F-E7E58C844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5077013" cy="3372842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Decantadores convencionais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stCxn id="14" idx="2"/>
            <a:endCxn id="5" idx="1"/>
          </p:cNvCxnSpPr>
          <p:nvPr/>
        </p:nvCxnSpPr>
        <p:spPr>
          <a:xfrm rot="16200000" flipH="1">
            <a:off x="2269586" y="3029030"/>
            <a:ext cx="561293" cy="15952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84D42584-EFA2-4DCB-91A1-B7CD3BE6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</p:spTree>
    <p:extLst>
      <p:ext uri="{BB962C8B-B14F-4D97-AF65-F5344CB8AC3E}">
        <p14:creationId xmlns:p14="http://schemas.microsoft.com/office/powerpoint/2010/main" val="16921622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9602" y="433486"/>
            <a:ext cx="6347792" cy="791729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PROPRIEDADE DA CURVA E(t) 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3" y="2165826"/>
            <a:ext cx="8424935" cy="791728"/>
          </a:xfrm>
        </p:spPr>
        <p:txBody>
          <a:bodyPr vert="horz" lIns="0" tIns="45720" rIns="0" bIns="45720" rtlCol="0">
            <a:noAutofit/>
          </a:bodyPr>
          <a:lstStyle/>
          <a:p>
            <a:pPr marL="0"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pt-BR" altLang="pt-BR" sz="4000" dirty="0"/>
              <a:t>Obtenção de média e desvio padrão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3284984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425560" cy="297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E(t)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F5B0B2F6-500E-476D-8210-C04E0A712E4E}"/>
                  </a:ext>
                </a:extLst>
              </p:cNvPr>
              <p:cNvSpPr txBox="1"/>
              <p:nvPr/>
            </p:nvSpPr>
            <p:spPr>
              <a:xfrm>
                <a:off x="4019855" y="2880481"/>
                <a:ext cx="4572000" cy="1086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F5B0B2F6-500E-476D-8210-C04E0A71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55" y="2880481"/>
                <a:ext cx="4572000" cy="10860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55476CC6-BF61-4315-9226-A0FB34F8928F}"/>
                  </a:ext>
                </a:extLst>
              </p:cNvPr>
              <p:cNvSpPr txBox="1"/>
              <p:nvPr/>
            </p:nvSpPr>
            <p:spPr>
              <a:xfrm>
                <a:off x="4019855" y="4079632"/>
                <a:ext cx="4572000" cy="891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55476CC6-BF61-4315-9226-A0FB34F89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55" y="4079632"/>
                <a:ext cx="4572000" cy="8914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35217B4C-BA0F-4AE3-9DBF-F0B8834F292D}"/>
                  </a:ext>
                </a:extLst>
              </p:cNvPr>
              <p:cNvSpPr txBox="1"/>
              <p:nvPr/>
            </p:nvSpPr>
            <p:spPr>
              <a:xfrm>
                <a:off x="4019855" y="5248494"/>
                <a:ext cx="4572000" cy="891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35217B4C-BA0F-4AE3-9DBF-F0B8834F2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55" y="5248494"/>
                <a:ext cx="4572000" cy="8914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932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 </a:t>
            </a:r>
            <a:br>
              <a:rPr lang="pt-BR" altLang="pt-BR" sz="4000" dirty="0"/>
            </a:br>
            <a:r>
              <a:rPr lang="pt-BR" altLang="pt-BR" sz="4000" dirty="0"/>
              <a:t>CURVA E(</a:t>
            </a:r>
            <a:r>
              <a:rPr lang="el-GR" altLang="pt-BR" sz="4000" dirty="0"/>
              <a:t>θ</a:t>
            </a:r>
            <a:r>
              <a:rPr lang="pt-BR" altLang="pt-BR" sz="4000" dirty="0"/>
              <a:t>) 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2322241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D6E1069D-D408-4B82-AB01-4D3DAED8192C}"/>
              </a:ext>
            </a:extLst>
          </p:cNvPr>
          <p:cNvSpPr txBox="1">
            <a:spLocks noChangeArrowheads="1"/>
          </p:cNvSpPr>
          <p:nvPr/>
        </p:nvSpPr>
        <p:spPr>
          <a:xfrm>
            <a:off x="3922568" y="2322241"/>
            <a:ext cx="4733255" cy="15285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lvl="2"/>
            <a:r>
              <a:rPr lang="pt-BR" altLang="pt-BR" sz="3200" dirty="0"/>
              <a:t>Podemos parametrizar o eixo das abcissas (tempo) !! </a:t>
            </a:r>
          </a:p>
          <a:p>
            <a:endParaRPr lang="pt-BR" altLang="pt-BR" sz="3200" dirty="0"/>
          </a:p>
          <a:p>
            <a:endParaRPr lang="pt-BR" altLang="pt-BR" sz="3200" dirty="0"/>
          </a:p>
          <a:p>
            <a:endParaRPr lang="pt-BR" alt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A24F7E5-C58E-459E-A2D4-633E30D88AB1}"/>
                  </a:ext>
                </a:extLst>
              </p:cNvPr>
              <p:cNvSpPr txBox="1"/>
              <p:nvPr/>
            </p:nvSpPr>
            <p:spPr>
              <a:xfrm>
                <a:off x="3545982" y="4090182"/>
                <a:ext cx="4572000" cy="943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A24F7E5-C58E-459E-A2D4-633E30D88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982" y="4090182"/>
                <a:ext cx="4572000" cy="9433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307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 </a:t>
            </a:r>
            <a:br>
              <a:rPr lang="pt-BR" altLang="pt-BR" sz="4000" dirty="0"/>
            </a:br>
            <a:r>
              <a:rPr lang="pt-BR" altLang="pt-BR" sz="4000" dirty="0"/>
              <a:t>CURVA E(</a:t>
            </a:r>
            <a:r>
              <a:rPr lang="el-GR" altLang="pt-BR" sz="4000" dirty="0"/>
              <a:t>θ</a:t>
            </a:r>
            <a:r>
              <a:rPr lang="pt-BR" altLang="pt-BR" sz="4000" dirty="0"/>
              <a:t>) 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2322241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A24F7E5-C58E-459E-A2D4-633E30D88AB1}"/>
                  </a:ext>
                </a:extLst>
              </p:cNvPr>
              <p:cNvSpPr txBox="1"/>
              <p:nvPr/>
            </p:nvSpPr>
            <p:spPr>
              <a:xfrm>
                <a:off x="2700250" y="2119060"/>
                <a:ext cx="1841092" cy="821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A24F7E5-C58E-459E-A2D4-633E30D88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250" y="2119060"/>
                <a:ext cx="1841092" cy="8218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092CC2B-393D-4F87-B905-0F6B962DE011}"/>
                  </a:ext>
                </a:extLst>
              </p:cNvPr>
              <p:cNvSpPr txBox="1"/>
              <p:nvPr/>
            </p:nvSpPr>
            <p:spPr>
              <a:xfrm>
                <a:off x="4283968" y="2036409"/>
                <a:ext cx="4572000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092CC2B-393D-4F87-B905-0F6B962DE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2036409"/>
                <a:ext cx="4572000" cy="9871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5503A0D1-2017-40C8-8261-446B7D9F6DBF}"/>
              </a:ext>
            </a:extLst>
          </p:cNvPr>
          <p:cNvSpPr/>
          <p:nvPr/>
        </p:nvSpPr>
        <p:spPr>
          <a:xfrm>
            <a:off x="4452297" y="2377412"/>
            <a:ext cx="604505" cy="222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1BA8191-8131-4B2F-A50E-844662DF6CEE}"/>
                  </a:ext>
                </a:extLst>
              </p:cNvPr>
              <p:cNvSpPr txBox="1"/>
              <p:nvPr/>
            </p:nvSpPr>
            <p:spPr>
              <a:xfrm>
                <a:off x="3851086" y="3580750"/>
                <a:ext cx="4572000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1BA8191-8131-4B2F-A50E-844662DF6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086" y="3580750"/>
                <a:ext cx="4572000" cy="9871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9F51693-E108-4D62-ADC4-5B7F087FA459}"/>
                  </a:ext>
                </a:extLst>
              </p:cNvPr>
              <p:cNvSpPr txBox="1"/>
              <p:nvPr/>
            </p:nvSpPr>
            <p:spPr>
              <a:xfrm>
                <a:off x="2514424" y="5010218"/>
                <a:ext cx="4115152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9F51693-E108-4D62-ADC4-5B7F087FA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424" y="5010218"/>
                <a:ext cx="4115152" cy="9871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093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1"/>
            <a:ext cx="6934200" cy="1223776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APRESENTAÇÃO DA </a:t>
            </a:r>
            <a:br>
              <a:rPr lang="pt-BR" altLang="pt-BR" sz="4000" dirty="0"/>
            </a:br>
            <a:r>
              <a:rPr lang="pt-BR" altLang="pt-BR" sz="4000" dirty="0"/>
              <a:t>CURVA E(</a:t>
            </a:r>
            <a:r>
              <a:rPr lang="el-GR" altLang="pt-BR" sz="4000" dirty="0"/>
              <a:t>θ</a:t>
            </a:r>
            <a:r>
              <a:rPr lang="pt-BR" altLang="pt-BR" sz="4000" dirty="0"/>
              <a:t>) 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0C0DC2-9002-4D68-8A2D-5BE3B6010F5C}"/>
              </a:ext>
            </a:extLst>
          </p:cNvPr>
          <p:cNvGrpSpPr/>
          <p:nvPr/>
        </p:nvGrpSpPr>
        <p:grpSpPr>
          <a:xfrm>
            <a:off x="539552" y="2322241"/>
            <a:ext cx="3168352" cy="2325499"/>
            <a:chOff x="6776624" y="743934"/>
            <a:chExt cx="3335143" cy="2499972"/>
          </a:xfrm>
        </p:grpSpPr>
        <p:cxnSp>
          <p:nvCxnSpPr>
            <p:cNvPr id="6" name="Conector de Seta Reta 5">
              <a:extLst>
                <a:ext uri="{FF2B5EF4-FFF2-40B4-BE49-F238E27FC236}">
                  <a16:creationId xmlns:a16="http://schemas.microsoft.com/office/drawing/2014/main" id="{57898928-C916-4C0A-9774-E380285744B2}"/>
                </a:ext>
              </a:extLst>
            </p:cNvPr>
            <p:cNvCxnSpPr/>
            <p:nvPr/>
          </p:nvCxnSpPr>
          <p:spPr>
            <a:xfrm flipV="1">
              <a:off x="7226524" y="1003177"/>
              <a:ext cx="0" cy="2148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BA5AC2EE-26A3-4468-957F-9211D9E38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51" y="2849732"/>
              <a:ext cx="329361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C81310A-CE63-439F-B994-9E4F0D8F57BA}"/>
                </a:ext>
              </a:extLst>
            </p:cNvPr>
            <p:cNvSpPr txBox="1"/>
            <p:nvPr/>
          </p:nvSpPr>
          <p:spPr>
            <a:xfrm>
              <a:off x="8285636" y="2966907"/>
              <a:ext cx="5965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tempo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DDF6655-61D1-4B4D-82A7-617F55165FA5}"/>
                </a:ext>
              </a:extLst>
            </p:cNvPr>
            <p:cNvSpPr txBox="1"/>
            <p:nvPr/>
          </p:nvSpPr>
          <p:spPr>
            <a:xfrm>
              <a:off x="6776624" y="743934"/>
              <a:ext cx="1044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Concentração</a:t>
              </a: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A3006711-5635-435A-AA35-AAC3F884E1F5}"/>
                </a:ext>
              </a:extLst>
            </p:cNvPr>
            <p:cNvSpPr/>
            <p:nvPr/>
          </p:nvSpPr>
          <p:spPr>
            <a:xfrm>
              <a:off x="7554898" y="1206517"/>
              <a:ext cx="2379216" cy="1643216"/>
            </a:xfrm>
            <a:custGeom>
              <a:avLst/>
              <a:gdLst>
                <a:gd name="connsiteX0" fmla="*/ 0 w 2379216"/>
                <a:gd name="connsiteY0" fmla="*/ 1625461 h 1643216"/>
                <a:gd name="connsiteX1" fmla="*/ 213064 w 2379216"/>
                <a:gd name="connsiteY1" fmla="*/ 1430152 h 1643216"/>
                <a:gd name="connsiteX2" fmla="*/ 479394 w 2379216"/>
                <a:gd name="connsiteY2" fmla="*/ 861981 h 1643216"/>
                <a:gd name="connsiteX3" fmla="*/ 585926 w 2379216"/>
                <a:gd name="connsiteY3" fmla="*/ 160645 h 1643216"/>
                <a:gd name="connsiteX4" fmla="*/ 674703 w 2379216"/>
                <a:gd name="connsiteY4" fmla="*/ 847 h 1643216"/>
                <a:gd name="connsiteX5" fmla="*/ 941033 w 2379216"/>
                <a:gd name="connsiteY5" fmla="*/ 196156 h 1643216"/>
                <a:gd name="connsiteX6" fmla="*/ 1225119 w 2379216"/>
                <a:gd name="connsiteY6" fmla="*/ 773204 h 1643216"/>
                <a:gd name="connsiteX7" fmla="*/ 1491449 w 2379216"/>
                <a:gd name="connsiteY7" fmla="*/ 1261476 h 1643216"/>
                <a:gd name="connsiteX8" fmla="*/ 1864311 w 2379216"/>
                <a:gd name="connsiteY8" fmla="*/ 1465663 h 1643216"/>
                <a:gd name="connsiteX9" fmla="*/ 2228295 w 2379216"/>
                <a:gd name="connsiteY9" fmla="*/ 1572195 h 1643216"/>
                <a:gd name="connsiteX10" fmla="*/ 2379216 w 2379216"/>
                <a:gd name="connsiteY10" fmla="*/ 1643216 h 1643216"/>
                <a:gd name="connsiteX11" fmla="*/ 2379216 w 2379216"/>
                <a:gd name="connsiteY11" fmla="*/ 1643216 h 16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9216" h="1643216">
                  <a:moveTo>
                    <a:pt x="0" y="1625461"/>
                  </a:moveTo>
                  <a:cubicBezTo>
                    <a:pt x="66582" y="1591430"/>
                    <a:pt x="133165" y="1557399"/>
                    <a:pt x="213064" y="1430152"/>
                  </a:cubicBezTo>
                  <a:cubicBezTo>
                    <a:pt x="292963" y="1302905"/>
                    <a:pt x="417250" y="1073566"/>
                    <a:pt x="479394" y="861981"/>
                  </a:cubicBezTo>
                  <a:cubicBezTo>
                    <a:pt x="541538" y="650396"/>
                    <a:pt x="553375" y="304167"/>
                    <a:pt x="585926" y="160645"/>
                  </a:cubicBezTo>
                  <a:cubicBezTo>
                    <a:pt x="618477" y="17123"/>
                    <a:pt x="615519" y="-5071"/>
                    <a:pt x="674703" y="847"/>
                  </a:cubicBezTo>
                  <a:cubicBezTo>
                    <a:pt x="733887" y="6765"/>
                    <a:pt x="849297" y="67430"/>
                    <a:pt x="941033" y="196156"/>
                  </a:cubicBezTo>
                  <a:cubicBezTo>
                    <a:pt x="1032769" y="324882"/>
                    <a:pt x="1133383" y="595651"/>
                    <a:pt x="1225119" y="773204"/>
                  </a:cubicBezTo>
                  <a:cubicBezTo>
                    <a:pt x="1316855" y="950757"/>
                    <a:pt x="1384917" y="1146066"/>
                    <a:pt x="1491449" y="1261476"/>
                  </a:cubicBezTo>
                  <a:cubicBezTo>
                    <a:pt x="1597981" y="1376886"/>
                    <a:pt x="1741503" y="1413877"/>
                    <a:pt x="1864311" y="1465663"/>
                  </a:cubicBezTo>
                  <a:cubicBezTo>
                    <a:pt x="1987119" y="1517449"/>
                    <a:pt x="2142478" y="1542603"/>
                    <a:pt x="2228295" y="1572195"/>
                  </a:cubicBezTo>
                  <a:cubicBezTo>
                    <a:pt x="2314113" y="1601787"/>
                    <a:pt x="2379216" y="1643216"/>
                    <a:pt x="2379216" y="1643216"/>
                  </a:cubicBezTo>
                  <a:lnTo>
                    <a:pt x="2379216" y="16432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9F51693-E108-4D62-ADC4-5B7F087FA459}"/>
                  </a:ext>
                </a:extLst>
              </p:cNvPr>
              <p:cNvSpPr txBox="1"/>
              <p:nvPr/>
            </p:nvSpPr>
            <p:spPr>
              <a:xfrm>
                <a:off x="3707904" y="1957477"/>
                <a:ext cx="4115152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9F51693-E108-4D62-ADC4-5B7F087FA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957477"/>
                <a:ext cx="4115152" cy="987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19E68D9C-F357-4FF3-8630-01AFF7E06E4E}"/>
                  </a:ext>
                </a:extLst>
              </p:cNvPr>
              <p:cNvSpPr txBox="1"/>
              <p:nvPr/>
            </p:nvSpPr>
            <p:spPr>
              <a:xfrm>
                <a:off x="3539135" y="3419734"/>
                <a:ext cx="4572000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19E68D9C-F357-4FF3-8630-01AFF7E06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35" y="3419734"/>
                <a:ext cx="4572000" cy="9871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94AC40B1-CB58-43EE-8866-161F6D82F6AC}"/>
                  </a:ext>
                </a:extLst>
              </p:cNvPr>
              <p:cNvSpPr txBox="1"/>
              <p:nvPr/>
            </p:nvSpPr>
            <p:spPr>
              <a:xfrm>
                <a:off x="-33272" y="4929853"/>
                <a:ext cx="4572000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94AC40B1-CB58-43EE-8866-161F6D82F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272" y="4929853"/>
                <a:ext cx="4572000" cy="9871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6B52866-7F35-401E-9FFD-7CB83BA018F2}"/>
                  </a:ext>
                </a:extLst>
              </p:cNvPr>
              <p:cNvSpPr txBox="1"/>
              <p:nvPr/>
            </p:nvSpPr>
            <p:spPr>
              <a:xfrm>
                <a:off x="4355976" y="5423449"/>
                <a:ext cx="32947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06B52866-7F35-401E-9FFD-7CB83BA01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5423449"/>
                <a:ext cx="329470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60AFE5FA-F83E-4B24-9C5D-99774FACC0E3}"/>
              </a:ext>
            </a:extLst>
          </p:cNvPr>
          <p:cNvSpPr/>
          <p:nvPr/>
        </p:nvSpPr>
        <p:spPr>
          <a:xfrm>
            <a:off x="5940152" y="4647740"/>
            <a:ext cx="216024" cy="6520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527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600" dirty="0"/>
              <a:t>Reatores não ideais modelados como um conjunto de reatores de mistura completa em série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600" dirty="0"/>
              <a:t>Reatores não ideais modelados como um reator pistonado com fluxo disperso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179512" y="2276488"/>
            <a:ext cx="8615528" cy="1872592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</p:spTree>
    <p:extLst>
      <p:ext uri="{BB962C8B-B14F-4D97-AF65-F5344CB8AC3E}">
        <p14:creationId xmlns:p14="http://schemas.microsoft.com/office/powerpoint/2010/main" val="3086400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6EFE659-8093-43BE-85CE-A13E9BF61337}"/>
              </a:ext>
            </a:extLst>
          </p:cNvPr>
          <p:cNvGrpSpPr>
            <a:grpSpLocks noChangeAspect="1"/>
          </p:cNvGrpSpPr>
          <p:nvPr/>
        </p:nvGrpSpPr>
        <p:grpSpPr>
          <a:xfrm>
            <a:off x="1712735" y="1782180"/>
            <a:ext cx="5718529" cy="4392488"/>
            <a:chOff x="2434353" y="618356"/>
            <a:chExt cx="7241502" cy="5562306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CF9EA1AA-FA88-4074-A317-86771AD46232}"/>
                </a:ext>
              </a:extLst>
            </p:cNvPr>
            <p:cNvGrpSpPr/>
            <p:nvPr/>
          </p:nvGrpSpPr>
          <p:grpSpPr>
            <a:xfrm>
              <a:off x="3495295" y="618356"/>
              <a:ext cx="5223921" cy="1592028"/>
              <a:chOff x="3495295" y="618356"/>
              <a:chExt cx="5223921" cy="1592028"/>
            </a:xfrm>
          </p:grpSpPr>
          <p:cxnSp>
            <p:nvCxnSpPr>
              <p:cNvPr id="82" name="Conector reto 81">
                <a:extLst>
                  <a:ext uri="{FF2B5EF4-FFF2-40B4-BE49-F238E27FC236}">
                    <a16:creationId xmlns:a16="http://schemas.microsoft.com/office/drawing/2014/main" id="{5D6C184E-8BBA-4E12-9E79-02AACF5988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5642" y="2194499"/>
                <a:ext cx="412930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>
                <a:extLst>
                  <a:ext uri="{FF2B5EF4-FFF2-40B4-BE49-F238E27FC236}">
                    <a16:creationId xmlns:a16="http://schemas.microsoft.com/office/drawing/2014/main" id="{BA8E0ABA-1377-44CF-AA00-C5698ED39B80}"/>
                  </a:ext>
                </a:extLst>
              </p:cNvPr>
              <p:cNvCxnSpPr/>
              <p:nvPr/>
            </p:nvCxnSpPr>
            <p:spPr>
              <a:xfrm>
                <a:off x="8156360" y="1053731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id="{0C99C9D8-34BD-4C2F-B484-426161CEBB32}"/>
                  </a:ext>
                </a:extLst>
              </p:cNvPr>
              <p:cNvCxnSpPr/>
              <p:nvPr/>
            </p:nvCxnSpPr>
            <p:spPr>
              <a:xfrm>
                <a:off x="4035641" y="1287005"/>
                <a:ext cx="41207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Agrupar 84">
                <a:extLst>
                  <a:ext uri="{FF2B5EF4-FFF2-40B4-BE49-F238E27FC236}">
                    <a16:creationId xmlns:a16="http://schemas.microsoft.com/office/drawing/2014/main" id="{50637E82-302E-43CC-B4FE-6F226D4AC313}"/>
                  </a:ext>
                </a:extLst>
              </p:cNvPr>
              <p:cNvGrpSpPr/>
              <p:nvPr/>
            </p:nvGrpSpPr>
            <p:grpSpPr>
              <a:xfrm>
                <a:off x="3495295" y="1053731"/>
                <a:ext cx="540348" cy="1156653"/>
                <a:chOff x="4998127" y="1635509"/>
                <a:chExt cx="540348" cy="1156653"/>
              </a:xfrm>
            </p:grpSpPr>
            <p:cxnSp>
              <p:nvCxnSpPr>
                <p:cNvPr id="108" name="Conector reto 107">
                  <a:extLst>
                    <a:ext uri="{FF2B5EF4-FFF2-40B4-BE49-F238E27FC236}">
                      <a16:creationId xmlns:a16="http://schemas.microsoft.com/office/drawing/2014/main" id="{9F58934A-2E93-459E-AE86-CCB634021C80}"/>
                    </a:ext>
                  </a:extLst>
                </p:cNvPr>
                <p:cNvCxnSpPr/>
                <p:nvPr/>
              </p:nvCxnSpPr>
              <p:spPr>
                <a:xfrm>
                  <a:off x="5538473" y="1635509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ector de Seta Reta 108">
                  <a:extLst>
                    <a:ext uri="{FF2B5EF4-FFF2-40B4-BE49-F238E27FC236}">
                      <a16:creationId xmlns:a16="http://schemas.microsoft.com/office/drawing/2014/main" id="{F839C04E-581E-4CFD-AD1F-FE57F86110DF}"/>
                    </a:ext>
                  </a:extLst>
                </p:cNvPr>
                <p:cNvCxnSpPr/>
                <p:nvPr/>
              </p:nvCxnSpPr>
              <p:spPr>
                <a:xfrm>
                  <a:off x="4998127" y="1879649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de Seta Reta 109">
                  <a:extLst>
                    <a:ext uri="{FF2B5EF4-FFF2-40B4-BE49-F238E27FC236}">
                      <a16:creationId xmlns:a16="http://schemas.microsoft.com/office/drawing/2014/main" id="{6F853899-05BB-439C-B588-515B8D5840E7}"/>
                    </a:ext>
                  </a:extLst>
                </p:cNvPr>
                <p:cNvCxnSpPr/>
                <p:nvPr/>
              </p:nvCxnSpPr>
              <p:spPr>
                <a:xfrm>
                  <a:off x="4998127" y="2054533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ector de Seta Reta 110">
                  <a:extLst>
                    <a:ext uri="{FF2B5EF4-FFF2-40B4-BE49-F238E27FC236}">
                      <a16:creationId xmlns:a16="http://schemas.microsoft.com/office/drawing/2014/main" id="{154754C4-5FD2-4B9D-B96D-D96E637939FA}"/>
                    </a:ext>
                  </a:extLst>
                </p:cNvPr>
                <p:cNvCxnSpPr/>
                <p:nvPr/>
              </p:nvCxnSpPr>
              <p:spPr>
                <a:xfrm>
                  <a:off x="4998130" y="222941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ector de Seta Reta 111">
                  <a:extLst>
                    <a:ext uri="{FF2B5EF4-FFF2-40B4-BE49-F238E27FC236}">
                      <a16:creationId xmlns:a16="http://schemas.microsoft.com/office/drawing/2014/main" id="{ECC0197C-00AE-4F51-8AD1-AFE04001B69F}"/>
                    </a:ext>
                  </a:extLst>
                </p:cNvPr>
                <p:cNvCxnSpPr/>
                <p:nvPr/>
              </p:nvCxnSpPr>
              <p:spPr>
                <a:xfrm>
                  <a:off x="4998130" y="2404301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de Seta Reta 112">
                  <a:extLst>
                    <a:ext uri="{FF2B5EF4-FFF2-40B4-BE49-F238E27FC236}">
                      <a16:creationId xmlns:a16="http://schemas.microsoft.com/office/drawing/2014/main" id="{D25687F5-5A36-4C8A-87CD-C728E821942E}"/>
                    </a:ext>
                  </a:extLst>
                </p:cNvPr>
                <p:cNvCxnSpPr/>
                <p:nvPr/>
              </p:nvCxnSpPr>
              <p:spPr>
                <a:xfrm>
                  <a:off x="4998129" y="2579185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ector de Seta Reta 113">
                  <a:extLst>
                    <a:ext uri="{FF2B5EF4-FFF2-40B4-BE49-F238E27FC236}">
                      <a16:creationId xmlns:a16="http://schemas.microsoft.com/office/drawing/2014/main" id="{7E760B15-375F-4244-80EE-C64904FB1027}"/>
                    </a:ext>
                  </a:extLst>
                </p:cNvPr>
                <p:cNvCxnSpPr/>
                <p:nvPr/>
              </p:nvCxnSpPr>
              <p:spPr>
                <a:xfrm>
                  <a:off x="4998128" y="275406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5996AD2F-3730-4EDB-BB43-B9D614AE1557}"/>
                  </a:ext>
                </a:extLst>
              </p:cNvPr>
              <p:cNvSpPr/>
              <p:nvPr/>
            </p:nvSpPr>
            <p:spPr>
              <a:xfrm>
                <a:off x="4063467" y="1326921"/>
                <a:ext cx="390618" cy="150920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872845D7-CC48-4D53-A17E-5A83E86FB623}"/>
                  </a:ext>
                </a:extLst>
              </p:cNvPr>
              <p:cNvSpPr/>
              <p:nvPr/>
            </p:nvSpPr>
            <p:spPr>
              <a:xfrm>
                <a:off x="4510300" y="1509953"/>
                <a:ext cx="640387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A691B6D9-CF5E-429D-BC93-23AA25B66F57}"/>
                  </a:ext>
                </a:extLst>
              </p:cNvPr>
              <p:cNvSpPr/>
              <p:nvPr/>
            </p:nvSpPr>
            <p:spPr>
              <a:xfrm>
                <a:off x="5218285" y="1555672"/>
                <a:ext cx="931432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239C5E8F-AFF9-481E-88B0-F3FF385B90F4}"/>
                  </a:ext>
                </a:extLst>
              </p:cNvPr>
              <p:cNvSpPr/>
              <p:nvPr/>
            </p:nvSpPr>
            <p:spPr>
              <a:xfrm>
                <a:off x="6108980" y="1593482"/>
                <a:ext cx="1123809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038EF2EF-DC5C-4583-806A-DC5883227065}"/>
                  </a:ext>
                </a:extLst>
              </p:cNvPr>
              <p:cNvSpPr/>
              <p:nvPr/>
            </p:nvSpPr>
            <p:spPr>
              <a:xfrm>
                <a:off x="7294939" y="1326921"/>
                <a:ext cx="847654" cy="292963"/>
              </a:xfrm>
              <a:custGeom>
                <a:avLst/>
                <a:gdLst>
                  <a:gd name="connsiteX0" fmla="*/ 0 w 825623"/>
                  <a:gd name="connsiteY0" fmla="*/ 168676 h 168676"/>
                  <a:gd name="connsiteX1" fmla="*/ 355107 w 825623"/>
                  <a:gd name="connsiteY1" fmla="*/ 124288 h 168676"/>
                  <a:gd name="connsiteX2" fmla="*/ 497149 w 825623"/>
                  <a:gd name="connsiteY2" fmla="*/ 79899 h 168676"/>
                  <a:gd name="connsiteX3" fmla="*/ 612559 w 825623"/>
                  <a:gd name="connsiteY3" fmla="*/ 53266 h 168676"/>
                  <a:gd name="connsiteX4" fmla="*/ 825623 w 825623"/>
                  <a:gd name="connsiteY4" fmla="*/ 0 h 168676"/>
                  <a:gd name="connsiteX5" fmla="*/ 825623 w 825623"/>
                  <a:gd name="connsiteY5" fmla="*/ 0 h 168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623" h="168676">
                    <a:moveTo>
                      <a:pt x="0" y="168676"/>
                    </a:moveTo>
                    <a:cubicBezTo>
                      <a:pt x="136124" y="153880"/>
                      <a:pt x="272249" y="139084"/>
                      <a:pt x="355107" y="124288"/>
                    </a:cubicBezTo>
                    <a:cubicBezTo>
                      <a:pt x="437965" y="109492"/>
                      <a:pt x="454240" y="91736"/>
                      <a:pt x="497149" y="79899"/>
                    </a:cubicBezTo>
                    <a:cubicBezTo>
                      <a:pt x="540058" y="68062"/>
                      <a:pt x="612559" y="53266"/>
                      <a:pt x="612559" y="53266"/>
                    </a:cubicBezTo>
                    <a:lnTo>
                      <a:pt x="825623" y="0"/>
                    </a:lnTo>
                    <a:lnTo>
                      <a:pt x="825623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664C224D-EBFF-409C-B84F-23431083483B}"/>
                  </a:ext>
                </a:extLst>
              </p:cNvPr>
              <p:cNvSpPr/>
              <p:nvPr/>
            </p:nvSpPr>
            <p:spPr>
              <a:xfrm>
                <a:off x="4049700" y="1548655"/>
                <a:ext cx="390618" cy="150920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D5CD311B-C3DB-41E6-8B3E-83EB30A6CA7C}"/>
                  </a:ext>
                </a:extLst>
              </p:cNvPr>
              <p:cNvSpPr/>
              <p:nvPr/>
            </p:nvSpPr>
            <p:spPr>
              <a:xfrm>
                <a:off x="4477238" y="1714578"/>
                <a:ext cx="931432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D8697915-E88B-4905-B290-F6FF5E1DD611}"/>
                  </a:ext>
                </a:extLst>
              </p:cNvPr>
              <p:cNvSpPr/>
              <p:nvPr/>
            </p:nvSpPr>
            <p:spPr>
              <a:xfrm>
                <a:off x="5510527" y="1770805"/>
                <a:ext cx="923278" cy="0"/>
              </a:xfrm>
              <a:custGeom>
                <a:avLst/>
                <a:gdLst>
                  <a:gd name="connsiteX0" fmla="*/ 0 w 923278"/>
                  <a:gd name="connsiteY0" fmla="*/ 0 h 0"/>
                  <a:gd name="connsiteX1" fmla="*/ 550416 w 923278"/>
                  <a:gd name="connsiteY1" fmla="*/ 0 h 0"/>
                  <a:gd name="connsiteX2" fmla="*/ 923278 w 923278"/>
                  <a:gd name="connsiteY2" fmla="*/ 0 h 0"/>
                  <a:gd name="connsiteX3" fmla="*/ 923278 w 923278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278">
                    <a:moveTo>
                      <a:pt x="0" y="0"/>
                    </a:moveTo>
                    <a:lnTo>
                      <a:pt x="550416" y="0"/>
                    </a:lnTo>
                    <a:lnTo>
                      <a:pt x="923278" y="0"/>
                    </a:lnTo>
                    <a:lnTo>
                      <a:pt x="923278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187CD960-AEAC-4D43-9A6F-E6ADA145737B}"/>
                  </a:ext>
                </a:extLst>
              </p:cNvPr>
              <p:cNvSpPr/>
              <p:nvPr/>
            </p:nvSpPr>
            <p:spPr>
              <a:xfrm>
                <a:off x="6487071" y="1699783"/>
                <a:ext cx="1029810" cy="81336"/>
              </a:xfrm>
              <a:custGeom>
                <a:avLst/>
                <a:gdLst>
                  <a:gd name="connsiteX0" fmla="*/ 0 w 1029810"/>
                  <a:gd name="connsiteY0" fmla="*/ 71022 h 81336"/>
                  <a:gd name="connsiteX1" fmla="*/ 443883 w 1029810"/>
                  <a:gd name="connsiteY1" fmla="*/ 79899 h 81336"/>
                  <a:gd name="connsiteX2" fmla="*/ 772357 w 1029810"/>
                  <a:gd name="connsiteY2" fmla="*/ 44389 h 81336"/>
                  <a:gd name="connsiteX3" fmla="*/ 1029810 w 1029810"/>
                  <a:gd name="connsiteY3" fmla="*/ 0 h 81336"/>
                  <a:gd name="connsiteX4" fmla="*/ 1029810 w 1029810"/>
                  <a:gd name="connsiteY4" fmla="*/ 0 h 8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810" h="81336">
                    <a:moveTo>
                      <a:pt x="0" y="71022"/>
                    </a:moveTo>
                    <a:cubicBezTo>
                      <a:pt x="157578" y="77680"/>
                      <a:pt x="315157" y="84338"/>
                      <a:pt x="443883" y="79899"/>
                    </a:cubicBezTo>
                    <a:cubicBezTo>
                      <a:pt x="572609" y="75460"/>
                      <a:pt x="674703" y="57705"/>
                      <a:pt x="772357" y="44389"/>
                    </a:cubicBezTo>
                    <a:cubicBezTo>
                      <a:pt x="870011" y="31073"/>
                      <a:pt x="1029810" y="0"/>
                      <a:pt x="1029810" y="0"/>
                    </a:cubicBezTo>
                    <a:lnTo>
                      <a:pt x="102981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EBF481C4-DED0-4780-A6B3-69D8F6CD0A0D}"/>
                  </a:ext>
                </a:extLst>
              </p:cNvPr>
              <p:cNvSpPr/>
              <p:nvPr/>
            </p:nvSpPr>
            <p:spPr>
              <a:xfrm>
                <a:off x="4045712" y="1886214"/>
                <a:ext cx="816745" cy="85817"/>
              </a:xfrm>
              <a:custGeom>
                <a:avLst/>
                <a:gdLst>
                  <a:gd name="connsiteX0" fmla="*/ 0 w 816745"/>
                  <a:gd name="connsiteY0" fmla="*/ 0 h 85817"/>
                  <a:gd name="connsiteX1" fmla="*/ 523782 w 816745"/>
                  <a:gd name="connsiteY1" fmla="*/ 79899 h 85817"/>
                  <a:gd name="connsiteX2" fmla="*/ 816745 w 816745"/>
                  <a:gd name="connsiteY2" fmla="*/ 79899 h 85817"/>
                  <a:gd name="connsiteX3" fmla="*/ 816745 w 816745"/>
                  <a:gd name="connsiteY3" fmla="*/ 79899 h 8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745" h="85817">
                    <a:moveTo>
                      <a:pt x="0" y="0"/>
                    </a:moveTo>
                    <a:cubicBezTo>
                      <a:pt x="193829" y="33291"/>
                      <a:pt x="387658" y="66583"/>
                      <a:pt x="523782" y="79899"/>
                    </a:cubicBezTo>
                    <a:cubicBezTo>
                      <a:pt x="659906" y="93215"/>
                      <a:pt x="816745" y="79899"/>
                      <a:pt x="816745" y="79899"/>
                    </a:cubicBezTo>
                    <a:lnTo>
                      <a:pt x="816745" y="79899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07A3B40F-CB89-44D7-AA88-69EF937BF368}"/>
                  </a:ext>
                </a:extLst>
              </p:cNvPr>
              <p:cNvSpPr/>
              <p:nvPr/>
            </p:nvSpPr>
            <p:spPr>
              <a:xfrm>
                <a:off x="7561269" y="1371309"/>
                <a:ext cx="559293" cy="319596"/>
              </a:xfrm>
              <a:custGeom>
                <a:avLst/>
                <a:gdLst>
                  <a:gd name="connsiteX0" fmla="*/ 0 w 559293"/>
                  <a:gd name="connsiteY0" fmla="*/ 319596 h 319596"/>
                  <a:gd name="connsiteX1" fmla="*/ 284085 w 559293"/>
                  <a:gd name="connsiteY1" fmla="*/ 230820 h 319596"/>
                  <a:gd name="connsiteX2" fmla="*/ 443883 w 559293"/>
                  <a:gd name="connsiteY2" fmla="*/ 124288 h 319596"/>
                  <a:gd name="connsiteX3" fmla="*/ 559293 w 559293"/>
                  <a:gd name="connsiteY3" fmla="*/ 0 h 3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9293" h="319596">
                    <a:moveTo>
                      <a:pt x="0" y="319596"/>
                    </a:moveTo>
                    <a:cubicBezTo>
                      <a:pt x="105052" y="291483"/>
                      <a:pt x="210105" y="263371"/>
                      <a:pt x="284085" y="230820"/>
                    </a:cubicBezTo>
                    <a:cubicBezTo>
                      <a:pt x="358065" y="198269"/>
                      <a:pt x="398015" y="162758"/>
                      <a:pt x="443883" y="124288"/>
                    </a:cubicBezTo>
                    <a:cubicBezTo>
                      <a:pt x="489751" y="85818"/>
                      <a:pt x="524522" y="42909"/>
                      <a:pt x="559293" y="0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6377A943-0B9A-4612-8CCE-15C89C59B6D8}"/>
                  </a:ext>
                </a:extLst>
              </p:cNvPr>
              <p:cNvSpPr/>
              <p:nvPr/>
            </p:nvSpPr>
            <p:spPr>
              <a:xfrm>
                <a:off x="4906846" y="1966113"/>
                <a:ext cx="1261862" cy="35577"/>
              </a:xfrm>
              <a:custGeom>
                <a:avLst/>
                <a:gdLst>
                  <a:gd name="connsiteX0" fmla="*/ 0 w 1261862"/>
                  <a:gd name="connsiteY0" fmla="*/ 0 h 35577"/>
                  <a:gd name="connsiteX1" fmla="*/ 443883 w 1261862"/>
                  <a:gd name="connsiteY1" fmla="*/ 35511 h 35577"/>
                  <a:gd name="connsiteX2" fmla="*/ 1171852 w 1261862"/>
                  <a:gd name="connsiteY2" fmla="*/ 8878 h 35577"/>
                  <a:gd name="connsiteX3" fmla="*/ 1225118 w 1261862"/>
                  <a:gd name="connsiteY3" fmla="*/ 8878 h 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862" h="35577">
                    <a:moveTo>
                      <a:pt x="0" y="0"/>
                    </a:moveTo>
                    <a:cubicBezTo>
                      <a:pt x="124287" y="17015"/>
                      <a:pt x="248574" y="34031"/>
                      <a:pt x="443883" y="35511"/>
                    </a:cubicBezTo>
                    <a:cubicBezTo>
                      <a:pt x="639192" y="36991"/>
                      <a:pt x="1041646" y="13317"/>
                      <a:pt x="1171852" y="8878"/>
                    </a:cubicBezTo>
                    <a:cubicBezTo>
                      <a:pt x="1302058" y="4439"/>
                      <a:pt x="1263588" y="6658"/>
                      <a:pt x="1225118" y="8878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8D100231-4BE6-4D75-9A16-470F28E91F0A}"/>
                  </a:ext>
                </a:extLst>
              </p:cNvPr>
              <p:cNvSpPr/>
              <p:nvPr/>
            </p:nvSpPr>
            <p:spPr>
              <a:xfrm>
                <a:off x="6158597" y="1859581"/>
                <a:ext cx="1447060" cy="143480"/>
              </a:xfrm>
              <a:custGeom>
                <a:avLst/>
                <a:gdLst>
                  <a:gd name="connsiteX0" fmla="*/ 0 w 1447060"/>
                  <a:gd name="connsiteY0" fmla="*/ 133165 h 143480"/>
                  <a:gd name="connsiteX1" fmla="*/ 550416 w 1447060"/>
                  <a:gd name="connsiteY1" fmla="*/ 142043 h 143480"/>
                  <a:gd name="connsiteX2" fmla="*/ 1047565 w 1447060"/>
                  <a:gd name="connsiteY2" fmla="*/ 106532 h 143480"/>
                  <a:gd name="connsiteX3" fmla="*/ 1447060 w 1447060"/>
                  <a:gd name="connsiteY3" fmla="*/ 0 h 143480"/>
                  <a:gd name="connsiteX4" fmla="*/ 1447060 w 1447060"/>
                  <a:gd name="connsiteY4" fmla="*/ 0 h 14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060" h="143480">
                    <a:moveTo>
                      <a:pt x="0" y="133165"/>
                    </a:moveTo>
                    <a:cubicBezTo>
                      <a:pt x="187911" y="139823"/>
                      <a:pt x="375822" y="146482"/>
                      <a:pt x="550416" y="142043"/>
                    </a:cubicBezTo>
                    <a:cubicBezTo>
                      <a:pt x="725010" y="137604"/>
                      <a:pt x="898124" y="130206"/>
                      <a:pt x="1047565" y="106532"/>
                    </a:cubicBezTo>
                    <a:cubicBezTo>
                      <a:pt x="1197006" y="82858"/>
                      <a:pt x="1447060" y="0"/>
                      <a:pt x="1447060" y="0"/>
                    </a:cubicBezTo>
                    <a:lnTo>
                      <a:pt x="144706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21A56B14-2231-4A63-BE1A-B0073E15FD86}"/>
                  </a:ext>
                </a:extLst>
              </p:cNvPr>
              <p:cNvSpPr/>
              <p:nvPr/>
            </p:nvSpPr>
            <p:spPr>
              <a:xfrm>
                <a:off x="7641168" y="1433453"/>
                <a:ext cx="479394" cy="408373"/>
              </a:xfrm>
              <a:custGeom>
                <a:avLst/>
                <a:gdLst>
                  <a:gd name="connsiteX0" fmla="*/ 0 w 479394"/>
                  <a:gd name="connsiteY0" fmla="*/ 408373 h 408373"/>
                  <a:gd name="connsiteX1" fmla="*/ 230819 w 479394"/>
                  <a:gd name="connsiteY1" fmla="*/ 328474 h 408373"/>
                  <a:gd name="connsiteX2" fmla="*/ 426128 w 479394"/>
                  <a:gd name="connsiteY2" fmla="*/ 168676 h 408373"/>
                  <a:gd name="connsiteX3" fmla="*/ 479394 w 479394"/>
                  <a:gd name="connsiteY3" fmla="*/ 0 h 408373"/>
                  <a:gd name="connsiteX4" fmla="*/ 479394 w 479394"/>
                  <a:gd name="connsiteY4" fmla="*/ 0 h 40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394" h="408373">
                    <a:moveTo>
                      <a:pt x="0" y="408373"/>
                    </a:moveTo>
                    <a:cubicBezTo>
                      <a:pt x="79899" y="388398"/>
                      <a:pt x="159798" y="368423"/>
                      <a:pt x="230819" y="328474"/>
                    </a:cubicBezTo>
                    <a:cubicBezTo>
                      <a:pt x="301840" y="288525"/>
                      <a:pt x="384699" y="223422"/>
                      <a:pt x="426128" y="168676"/>
                    </a:cubicBezTo>
                    <a:cubicBezTo>
                      <a:pt x="467557" y="113930"/>
                      <a:pt x="479394" y="0"/>
                      <a:pt x="479394" y="0"/>
                    </a:cubicBezTo>
                    <a:lnTo>
                      <a:pt x="479394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100" name="CaixaDeTexto 99">
                <a:extLst>
                  <a:ext uri="{FF2B5EF4-FFF2-40B4-BE49-F238E27FC236}">
                    <a16:creationId xmlns:a16="http://schemas.microsoft.com/office/drawing/2014/main" id="{E3180D9B-1C15-4313-9C01-3CBCAB7EA4D9}"/>
                  </a:ext>
                </a:extLst>
              </p:cNvPr>
              <p:cNvSpPr txBox="1"/>
              <p:nvPr/>
            </p:nvSpPr>
            <p:spPr>
              <a:xfrm>
                <a:off x="5385773" y="618356"/>
                <a:ext cx="14204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Reator não ideal </a:t>
                </a: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C0DF50F3-5D09-48E7-8B6E-050B288FBA09}"/>
                  </a:ext>
                </a:extLst>
              </p:cNvPr>
              <p:cNvSpPr/>
              <p:nvPr/>
            </p:nvSpPr>
            <p:spPr>
              <a:xfrm>
                <a:off x="4416023" y="1328406"/>
                <a:ext cx="3278163" cy="215549"/>
              </a:xfrm>
              <a:custGeom>
                <a:avLst/>
                <a:gdLst>
                  <a:gd name="connsiteX0" fmla="*/ 114913 w 3278163"/>
                  <a:gd name="connsiteY0" fmla="*/ 26633 h 215549"/>
                  <a:gd name="connsiteX1" fmla="*/ 1100334 w 3278163"/>
                  <a:gd name="connsiteY1" fmla="*/ 8877 h 215549"/>
                  <a:gd name="connsiteX2" fmla="*/ 1863814 w 3278163"/>
                  <a:gd name="connsiteY2" fmla="*/ 8877 h 215549"/>
                  <a:gd name="connsiteX3" fmla="*/ 2458618 w 3278163"/>
                  <a:gd name="connsiteY3" fmla="*/ 0 h 215549"/>
                  <a:gd name="connsiteX4" fmla="*/ 3035666 w 3278163"/>
                  <a:gd name="connsiteY4" fmla="*/ 8877 h 215549"/>
                  <a:gd name="connsiteX5" fmla="*/ 3266485 w 3278163"/>
                  <a:gd name="connsiteY5" fmla="*/ 44388 h 215549"/>
                  <a:gd name="connsiteX6" fmla="*/ 3177709 w 3278163"/>
                  <a:gd name="connsiteY6" fmla="*/ 150920 h 215549"/>
                  <a:gd name="connsiteX7" fmla="*/ 2618416 w 3278163"/>
                  <a:gd name="connsiteY7" fmla="*/ 213064 h 215549"/>
                  <a:gd name="connsiteX8" fmla="*/ 1934835 w 3278163"/>
                  <a:gd name="connsiteY8" fmla="*/ 204186 h 215549"/>
                  <a:gd name="connsiteX9" fmla="*/ 1304520 w 3278163"/>
                  <a:gd name="connsiteY9" fmla="*/ 195308 h 215549"/>
                  <a:gd name="connsiteX10" fmla="*/ 727472 w 3278163"/>
                  <a:gd name="connsiteY10" fmla="*/ 159798 h 215549"/>
                  <a:gd name="connsiteX11" fmla="*/ 301344 w 3278163"/>
                  <a:gd name="connsiteY11" fmla="*/ 142042 h 215549"/>
                  <a:gd name="connsiteX12" fmla="*/ 70524 w 3278163"/>
                  <a:gd name="connsiteY12" fmla="*/ 124287 h 215549"/>
                  <a:gd name="connsiteX13" fmla="*/ 17258 w 3278163"/>
                  <a:gd name="connsiteY13" fmla="*/ 53266 h 215549"/>
                  <a:gd name="connsiteX14" fmla="*/ 114913 w 3278163"/>
                  <a:gd name="connsiteY14" fmla="*/ 26633 h 21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78163" h="215549">
                    <a:moveTo>
                      <a:pt x="114913" y="26633"/>
                    </a:moveTo>
                    <a:cubicBezTo>
                      <a:pt x="295426" y="19235"/>
                      <a:pt x="808851" y="11836"/>
                      <a:pt x="1100334" y="8877"/>
                    </a:cubicBezTo>
                    <a:cubicBezTo>
                      <a:pt x="1391817" y="5918"/>
                      <a:pt x="1863814" y="8877"/>
                      <a:pt x="1863814" y="8877"/>
                    </a:cubicBezTo>
                    <a:lnTo>
                      <a:pt x="2458618" y="0"/>
                    </a:lnTo>
                    <a:cubicBezTo>
                      <a:pt x="2653927" y="0"/>
                      <a:pt x="2901022" y="1479"/>
                      <a:pt x="3035666" y="8877"/>
                    </a:cubicBezTo>
                    <a:cubicBezTo>
                      <a:pt x="3170310" y="16275"/>
                      <a:pt x="3242811" y="20714"/>
                      <a:pt x="3266485" y="44388"/>
                    </a:cubicBezTo>
                    <a:cubicBezTo>
                      <a:pt x="3290159" y="68062"/>
                      <a:pt x="3285720" y="122807"/>
                      <a:pt x="3177709" y="150920"/>
                    </a:cubicBezTo>
                    <a:cubicBezTo>
                      <a:pt x="3069698" y="179033"/>
                      <a:pt x="2825562" y="204186"/>
                      <a:pt x="2618416" y="213064"/>
                    </a:cubicBezTo>
                    <a:cubicBezTo>
                      <a:pt x="2411270" y="221942"/>
                      <a:pt x="1934835" y="204186"/>
                      <a:pt x="1934835" y="204186"/>
                    </a:cubicBezTo>
                    <a:cubicBezTo>
                      <a:pt x="1715852" y="201227"/>
                      <a:pt x="1505747" y="202706"/>
                      <a:pt x="1304520" y="195308"/>
                    </a:cubicBezTo>
                    <a:cubicBezTo>
                      <a:pt x="1103293" y="187910"/>
                      <a:pt x="894668" y="168676"/>
                      <a:pt x="727472" y="159798"/>
                    </a:cubicBezTo>
                    <a:cubicBezTo>
                      <a:pt x="560276" y="150920"/>
                      <a:pt x="410835" y="147960"/>
                      <a:pt x="301344" y="142042"/>
                    </a:cubicBezTo>
                    <a:cubicBezTo>
                      <a:pt x="191853" y="136124"/>
                      <a:pt x="117872" y="139083"/>
                      <a:pt x="70524" y="124287"/>
                    </a:cubicBezTo>
                    <a:cubicBezTo>
                      <a:pt x="23176" y="109491"/>
                      <a:pt x="12819" y="68062"/>
                      <a:pt x="17258" y="53266"/>
                    </a:cubicBezTo>
                    <a:cubicBezTo>
                      <a:pt x="21697" y="38470"/>
                      <a:pt x="-65600" y="34031"/>
                      <a:pt x="114913" y="26633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dirty="0"/>
                  <a:t>zona morta</a:t>
                </a:r>
              </a:p>
            </p:txBody>
          </p:sp>
          <p:cxnSp>
            <p:nvCxnSpPr>
              <p:cNvPr id="102" name="Conector de Seta Reta 101">
                <a:extLst>
                  <a:ext uri="{FF2B5EF4-FFF2-40B4-BE49-F238E27FC236}">
                    <a16:creationId xmlns:a16="http://schemas.microsoft.com/office/drawing/2014/main" id="{6F94EE1E-F2B7-474A-9040-294AE5F83AFC}"/>
                  </a:ext>
                </a:extLst>
              </p:cNvPr>
              <p:cNvCxnSpPr/>
              <p:nvPr/>
            </p:nvCxnSpPr>
            <p:spPr>
              <a:xfrm>
                <a:off x="8178868" y="1313452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de Seta Reta 102">
                <a:extLst>
                  <a:ext uri="{FF2B5EF4-FFF2-40B4-BE49-F238E27FC236}">
                    <a16:creationId xmlns:a16="http://schemas.microsoft.com/office/drawing/2014/main" id="{2858D65E-DD8D-417D-BA7C-A61A9F8B716A}"/>
                  </a:ext>
                </a:extLst>
              </p:cNvPr>
              <p:cNvCxnSpPr/>
              <p:nvPr/>
            </p:nvCxnSpPr>
            <p:spPr>
              <a:xfrm>
                <a:off x="8178868" y="1488336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de Seta Reta 103">
                <a:extLst>
                  <a:ext uri="{FF2B5EF4-FFF2-40B4-BE49-F238E27FC236}">
                    <a16:creationId xmlns:a16="http://schemas.microsoft.com/office/drawing/2014/main" id="{F6F3338D-5FA6-405A-979B-AF00DAFBAFA0}"/>
                  </a:ext>
                </a:extLst>
              </p:cNvPr>
              <p:cNvCxnSpPr/>
              <p:nvPr/>
            </p:nvCxnSpPr>
            <p:spPr>
              <a:xfrm>
                <a:off x="8178871" y="1663220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de Seta Reta 104">
                <a:extLst>
                  <a:ext uri="{FF2B5EF4-FFF2-40B4-BE49-F238E27FC236}">
                    <a16:creationId xmlns:a16="http://schemas.microsoft.com/office/drawing/2014/main" id="{5A7D4227-4EDD-4B24-A695-0A4B8F5AD8CB}"/>
                  </a:ext>
                </a:extLst>
              </p:cNvPr>
              <p:cNvCxnSpPr/>
              <p:nvPr/>
            </p:nvCxnSpPr>
            <p:spPr>
              <a:xfrm>
                <a:off x="8178871" y="1838104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de Seta Reta 105">
                <a:extLst>
                  <a:ext uri="{FF2B5EF4-FFF2-40B4-BE49-F238E27FC236}">
                    <a16:creationId xmlns:a16="http://schemas.microsoft.com/office/drawing/2014/main" id="{5C4ECCE2-5B44-4D62-B92D-10DA83E87206}"/>
                  </a:ext>
                </a:extLst>
              </p:cNvPr>
              <p:cNvCxnSpPr/>
              <p:nvPr/>
            </p:nvCxnSpPr>
            <p:spPr>
              <a:xfrm>
                <a:off x="8178870" y="2012988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de Seta Reta 106">
                <a:extLst>
                  <a:ext uri="{FF2B5EF4-FFF2-40B4-BE49-F238E27FC236}">
                    <a16:creationId xmlns:a16="http://schemas.microsoft.com/office/drawing/2014/main" id="{998BD126-3E05-4808-A624-F6BF8E33A5B1}"/>
                  </a:ext>
                </a:extLst>
              </p:cNvPr>
              <p:cNvCxnSpPr/>
              <p:nvPr/>
            </p:nvCxnSpPr>
            <p:spPr>
              <a:xfrm>
                <a:off x="8178869" y="2187870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ED43FDE-C3A0-422C-AB93-CDBC775497AF}"/>
                </a:ext>
              </a:extLst>
            </p:cNvPr>
            <p:cNvSpPr txBox="1"/>
            <p:nvPr/>
          </p:nvSpPr>
          <p:spPr>
            <a:xfrm>
              <a:off x="4121577" y="5872885"/>
              <a:ext cx="3974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Conjunto de reatores de mistura completa em série </a:t>
              </a: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F9F52F7-CF08-468C-B419-F199BE01E929}"/>
                </a:ext>
              </a:extLst>
            </p:cNvPr>
            <p:cNvGrpSpPr/>
            <p:nvPr/>
          </p:nvGrpSpPr>
          <p:grpSpPr>
            <a:xfrm>
              <a:off x="2434353" y="3745345"/>
              <a:ext cx="7241502" cy="1800210"/>
              <a:chOff x="2434353" y="3745345"/>
              <a:chExt cx="7241502" cy="1800210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80A96C27-A620-4BFD-8D7E-9C52F4E3167D}"/>
                  </a:ext>
                </a:extLst>
              </p:cNvPr>
              <p:cNvGrpSpPr/>
              <p:nvPr/>
            </p:nvGrpSpPr>
            <p:grpSpPr>
              <a:xfrm>
                <a:off x="3095316" y="3746351"/>
                <a:ext cx="1236669" cy="1798197"/>
                <a:chOff x="1880163" y="3669963"/>
                <a:chExt cx="1236669" cy="1798197"/>
              </a:xfrm>
            </p:grpSpPr>
            <p:cxnSp>
              <p:nvCxnSpPr>
                <p:cNvPr id="73" name="Conector reto 72">
                  <a:extLst>
                    <a:ext uri="{FF2B5EF4-FFF2-40B4-BE49-F238E27FC236}">
                      <a16:creationId xmlns:a16="http://schemas.microsoft.com/office/drawing/2014/main" id="{1A146C22-E41E-41D0-919A-42AA85285F0E}"/>
                    </a:ext>
                  </a:extLst>
                </p:cNvPr>
                <p:cNvCxnSpPr/>
                <p:nvPr/>
              </p:nvCxnSpPr>
              <p:spPr>
                <a:xfrm>
                  <a:off x="1880163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73">
                  <a:extLst>
                    <a:ext uri="{FF2B5EF4-FFF2-40B4-BE49-F238E27FC236}">
                      <a16:creationId xmlns:a16="http://schemas.microsoft.com/office/drawing/2014/main" id="{6CBACE66-3864-44B2-AECF-14642DB2F7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0163" y="5468160"/>
                  <a:ext cx="12366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74">
                  <a:extLst>
                    <a:ext uri="{FF2B5EF4-FFF2-40B4-BE49-F238E27FC236}">
                      <a16:creationId xmlns:a16="http://schemas.microsoft.com/office/drawing/2014/main" id="{4E357828-800C-44F2-A1D2-51A9FF2593FA}"/>
                    </a:ext>
                  </a:extLst>
                </p:cNvPr>
                <p:cNvCxnSpPr/>
                <p:nvPr/>
              </p:nvCxnSpPr>
              <p:spPr>
                <a:xfrm>
                  <a:off x="3108264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>
                  <a:extLst>
                    <a:ext uri="{FF2B5EF4-FFF2-40B4-BE49-F238E27FC236}">
                      <a16:creationId xmlns:a16="http://schemas.microsoft.com/office/drawing/2014/main" id="{33E3F884-2A45-40CA-9B28-E1D6B7A65F7E}"/>
                    </a:ext>
                  </a:extLst>
                </p:cNvPr>
                <p:cNvCxnSpPr/>
                <p:nvPr/>
              </p:nvCxnSpPr>
              <p:spPr>
                <a:xfrm>
                  <a:off x="1888731" y="4579901"/>
                  <a:ext cx="12281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76">
                  <a:extLst>
                    <a:ext uri="{FF2B5EF4-FFF2-40B4-BE49-F238E27FC236}">
                      <a16:creationId xmlns:a16="http://schemas.microsoft.com/office/drawing/2014/main" id="{AF263690-BADD-4C38-B01F-E44A111786D4}"/>
                    </a:ext>
                  </a:extLst>
                </p:cNvPr>
                <p:cNvCxnSpPr/>
                <p:nvPr/>
              </p:nvCxnSpPr>
              <p:spPr>
                <a:xfrm>
                  <a:off x="2494214" y="3819451"/>
                  <a:ext cx="0" cy="125250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Seta: Curva para Baixo 77">
                  <a:extLst>
                    <a:ext uri="{FF2B5EF4-FFF2-40B4-BE49-F238E27FC236}">
                      <a16:creationId xmlns:a16="http://schemas.microsoft.com/office/drawing/2014/main" id="{7FD93C51-9CC5-4D23-B94A-112E6F39627C}"/>
                    </a:ext>
                  </a:extLst>
                </p:cNvPr>
                <p:cNvSpPr/>
                <p:nvPr/>
              </p:nvSpPr>
              <p:spPr>
                <a:xfrm>
                  <a:off x="2268585" y="3669963"/>
                  <a:ext cx="474103" cy="270889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9" name="Agrupar 78">
                  <a:extLst>
                    <a:ext uri="{FF2B5EF4-FFF2-40B4-BE49-F238E27FC236}">
                      <a16:creationId xmlns:a16="http://schemas.microsoft.com/office/drawing/2014/main" id="{43F563EF-B79D-4025-99B8-E4EAE21A100C}"/>
                    </a:ext>
                  </a:extLst>
                </p:cNvPr>
                <p:cNvGrpSpPr/>
                <p:nvPr/>
              </p:nvGrpSpPr>
              <p:grpSpPr>
                <a:xfrm>
                  <a:off x="2165490" y="4990809"/>
                  <a:ext cx="657447" cy="123926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80" name="Elipse 79">
                    <a:extLst>
                      <a:ext uri="{FF2B5EF4-FFF2-40B4-BE49-F238E27FC236}">
                        <a16:creationId xmlns:a16="http://schemas.microsoft.com/office/drawing/2014/main" id="{1631E8BA-F097-46E5-B871-E6BE76803CD2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81" name="Elipse 80">
                    <a:extLst>
                      <a:ext uri="{FF2B5EF4-FFF2-40B4-BE49-F238E27FC236}">
                        <a16:creationId xmlns:a16="http://schemas.microsoft.com/office/drawing/2014/main" id="{9C0E8525-8DB6-413A-8FB6-878782DC7EC2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id="{9619C528-6CA0-4A70-ACEA-5615FCE0F7CA}"/>
                  </a:ext>
                </a:extLst>
              </p:cNvPr>
              <p:cNvCxnSpPr/>
              <p:nvPr/>
            </p:nvCxnSpPr>
            <p:spPr>
              <a:xfrm>
                <a:off x="2434353" y="4146943"/>
                <a:ext cx="94629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id="{DF0CBBC1-BC31-43F2-B6BB-0DB00AB8363C}"/>
                  </a:ext>
                </a:extLst>
              </p:cNvPr>
              <p:cNvCxnSpPr/>
              <p:nvPr/>
            </p:nvCxnSpPr>
            <p:spPr>
              <a:xfrm>
                <a:off x="3380643" y="4146943"/>
                <a:ext cx="0" cy="375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de Seta Reta 16">
                <a:extLst>
                  <a:ext uri="{FF2B5EF4-FFF2-40B4-BE49-F238E27FC236}">
                    <a16:creationId xmlns:a16="http://schemas.microsoft.com/office/drawing/2014/main" id="{54C4EEC3-2950-40F2-BE13-9F58DF939C23}"/>
                  </a:ext>
                </a:extLst>
              </p:cNvPr>
              <p:cNvCxnSpPr/>
              <p:nvPr/>
            </p:nvCxnSpPr>
            <p:spPr>
              <a:xfrm>
                <a:off x="4141723" y="4146943"/>
                <a:ext cx="0" cy="37515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593FB1D7-A0FF-4FFC-9663-E99D69737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1723" y="4146943"/>
                <a:ext cx="3805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de Seta Reta 18">
                <a:extLst>
                  <a:ext uri="{FF2B5EF4-FFF2-40B4-BE49-F238E27FC236}">
                    <a16:creationId xmlns:a16="http://schemas.microsoft.com/office/drawing/2014/main" id="{3734E733-31EF-47C6-89BC-9AF6B3BC75D4}"/>
                  </a:ext>
                </a:extLst>
              </p:cNvPr>
              <p:cNvCxnSpPr/>
              <p:nvPr/>
            </p:nvCxnSpPr>
            <p:spPr>
              <a:xfrm>
                <a:off x="4522245" y="4146943"/>
                <a:ext cx="0" cy="375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id="{A00BF0B0-FF90-4EB0-AD45-6A0BF33B108F}"/>
                  </a:ext>
                </a:extLst>
              </p:cNvPr>
              <p:cNvGrpSpPr/>
              <p:nvPr/>
            </p:nvGrpSpPr>
            <p:grpSpPr>
              <a:xfrm>
                <a:off x="4323416" y="3747358"/>
                <a:ext cx="1236669" cy="1798197"/>
                <a:chOff x="1880163" y="3669963"/>
                <a:chExt cx="1236669" cy="1798197"/>
              </a:xfrm>
            </p:grpSpPr>
            <p:cxnSp>
              <p:nvCxnSpPr>
                <p:cNvPr id="64" name="Conector reto 63">
                  <a:extLst>
                    <a:ext uri="{FF2B5EF4-FFF2-40B4-BE49-F238E27FC236}">
                      <a16:creationId xmlns:a16="http://schemas.microsoft.com/office/drawing/2014/main" id="{168C0984-9DAC-464C-AD90-53C0FA59DEB3}"/>
                    </a:ext>
                  </a:extLst>
                </p:cNvPr>
                <p:cNvCxnSpPr/>
                <p:nvPr/>
              </p:nvCxnSpPr>
              <p:spPr>
                <a:xfrm>
                  <a:off x="1880163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64">
                  <a:extLst>
                    <a:ext uri="{FF2B5EF4-FFF2-40B4-BE49-F238E27FC236}">
                      <a16:creationId xmlns:a16="http://schemas.microsoft.com/office/drawing/2014/main" id="{96CA2ACB-4097-47CE-BB1E-D24D0E3E84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0163" y="5468160"/>
                  <a:ext cx="12366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65">
                  <a:extLst>
                    <a:ext uri="{FF2B5EF4-FFF2-40B4-BE49-F238E27FC236}">
                      <a16:creationId xmlns:a16="http://schemas.microsoft.com/office/drawing/2014/main" id="{B5668DDF-9684-4004-B31F-83A566E430D2}"/>
                    </a:ext>
                  </a:extLst>
                </p:cNvPr>
                <p:cNvCxnSpPr/>
                <p:nvPr/>
              </p:nvCxnSpPr>
              <p:spPr>
                <a:xfrm>
                  <a:off x="3108264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66">
                  <a:extLst>
                    <a:ext uri="{FF2B5EF4-FFF2-40B4-BE49-F238E27FC236}">
                      <a16:creationId xmlns:a16="http://schemas.microsoft.com/office/drawing/2014/main" id="{BF7DCFAE-8EE1-4EEE-B25C-6D45E27ADE29}"/>
                    </a:ext>
                  </a:extLst>
                </p:cNvPr>
                <p:cNvCxnSpPr/>
                <p:nvPr/>
              </p:nvCxnSpPr>
              <p:spPr>
                <a:xfrm>
                  <a:off x="1888731" y="4579901"/>
                  <a:ext cx="12281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67">
                  <a:extLst>
                    <a:ext uri="{FF2B5EF4-FFF2-40B4-BE49-F238E27FC236}">
                      <a16:creationId xmlns:a16="http://schemas.microsoft.com/office/drawing/2014/main" id="{BE0A78F0-F179-4C73-9D30-8AB8D47C4AB3}"/>
                    </a:ext>
                  </a:extLst>
                </p:cNvPr>
                <p:cNvCxnSpPr/>
                <p:nvPr/>
              </p:nvCxnSpPr>
              <p:spPr>
                <a:xfrm>
                  <a:off x="2494214" y="3819451"/>
                  <a:ext cx="0" cy="125250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Seta: Curva para Baixo 68">
                  <a:extLst>
                    <a:ext uri="{FF2B5EF4-FFF2-40B4-BE49-F238E27FC236}">
                      <a16:creationId xmlns:a16="http://schemas.microsoft.com/office/drawing/2014/main" id="{41D0CAD3-1E6E-4D26-B986-DEC37E0C1B50}"/>
                    </a:ext>
                  </a:extLst>
                </p:cNvPr>
                <p:cNvSpPr/>
                <p:nvPr/>
              </p:nvSpPr>
              <p:spPr>
                <a:xfrm>
                  <a:off x="2268585" y="3669963"/>
                  <a:ext cx="474103" cy="270889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0" name="Agrupar 69">
                  <a:extLst>
                    <a:ext uri="{FF2B5EF4-FFF2-40B4-BE49-F238E27FC236}">
                      <a16:creationId xmlns:a16="http://schemas.microsoft.com/office/drawing/2014/main" id="{7981ECBE-1E31-4221-8814-F06E3063F0FD}"/>
                    </a:ext>
                  </a:extLst>
                </p:cNvPr>
                <p:cNvGrpSpPr/>
                <p:nvPr/>
              </p:nvGrpSpPr>
              <p:grpSpPr>
                <a:xfrm>
                  <a:off x="2165490" y="4990809"/>
                  <a:ext cx="657447" cy="123926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71" name="Elipse 70">
                    <a:extLst>
                      <a:ext uri="{FF2B5EF4-FFF2-40B4-BE49-F238E27FC236}">
                        <a16:creationId xmlns:a16="http://schemas.microsoft.com/office/drawing/2014/main" id="{3B3BB1D6-74F4-4140-B794-976782384E6F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72" name="Elipse 71">
                    <a:extLst>
                      <a:ext uri="{FF2B5EF4-FFF2-40B4-BE49-F238E27FC236}">
                        <a16:creationId xmlns:a16="http://schemas.microsoft.com/office/drawing/2014/main" id="{5F7278F7-39B2-4414-AE05-29EAD735A399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cxnSp>
            <p:nvCxnSpPr>
              <p:cNvPr id="21" name="Conector de Seta Reta 20">
                <a:extLst>
                  <a:ext uri="{FF2B5EF4-FFF2-40B4-BE49-F238E27FC236}">
                    <a16:creationId xmlns:a16="http://schemas.microsoft.com/office/drawing/2014/main" id="{EC439542-B5E7-4161-B2FC-69F2732D698F}"/>
                  </a:ext>
                </a:extLst>
              </p:cNvPr>
              <p:cNvCxnSpPr/>
              <p:nvPr/>
            </p:nvCxnSpPr>
            <p:spPr>
              <a:xfrm>
                <a:off x="5361256" y="4145936"/>
                <a:ext cx="0" cy="37515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32A5F7F8-7CA9-4A30-9ACD-E55C2B746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1256" y="4145936"/>
                <a:ext cx="3805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de Seta Reta 22">
                <a:extLst>
                  <a:ext uri="{FF2B5EF4-FFF2-40B4-BE49-F238E27FC236}">
                    <a16:creationId xmlns:a16="http://schemas.microsoft.com/office/drawing/2014/main" id="{21696912-9273-4AE7-90C1-3CA74FBFA4F8}"/>
                  </a:ext>
                </a:extLst>
              </p:cNvPr>
              <p:cNvCxnSpPr/>
              <p:nvPr/>
            </p:nvCxnSpPr>
            <p:spPr>
              <a:xfrm>
                <a:off x="5741778" y="4145936"/>
                <a:ext cx="0" cy="375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Agrupar 23">
                <a:extLst>
                  <a:ext uri="{FF2B5EF4-FFF2-40B4-BE49-F238E27FC236}">
                    <a16:creationId xmlns:a16="http://schemas.microsoft.com/office/drawing/2014/main" id="{11F8E8ED-9FF0-41EC-8CE5-3C3C29C61745}"/>
                  </a:ext>
                </a:extLst>
              </p:cNvPr>
              <p:cNvGrpSpPr/>
              <p:nvPr/>
            </p:nvGrpSpPr>
            <p:grpSpPr>
              <a:xfrm>
                <a:off x="5542949" y="3746351"/>
                <a:ext cx="1236669" cy="1798197"/>
                <a:chOff x="1880163" y="3669963"/>
                <a:chExt cx="1236669" cy="1798197"/>
              </a:xfrm>
            </p:grpSpPr>
            <p:cxnSp>
              <p:nvCxnSpPr>
                <p:cNvPr id="55" name="Conector reto 54">
                  <a:extLst>
                    <a:ext uri="{FF2B5EF4-FFF2-40B4-BE49-F238E27FC236}">
                      <a16:creationId xmlns:a16="http://schemas.microsoft.com/office/drawing/2014/main" id="{970F44DA-F83B-48F8-AFD5-88FD093BE68B}"/>
                    </a:ext>
                  </a:extLst>
                </p:cNvPr>
                <p:cNvCxnSpPr/>
                <p:nvPr/>
              </p:nvCxnSpPr>
              <p:spPr>
                <a:xfrm>
                  <a:off x="1880163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55">
                  <a:extLst>
                    <a:ext uri="{FF2B5EF4-FFF2-40B4-BE49-F238E27FC236}">
                      <a16:creationId xmlns:a16="http://schemas.microsoft.com/office/drawing/2014/main" id="{56EFD546-B5A2-4A96-AA33-54CADA67C2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0163" y="5468160"/>
                  <a:ext cx="12366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56">
                  <a:extLst>
                    <a:ext uri="{FF2B5EF4-FFF2-40B4-BE49-F238E27FC236}">
                      <a16:creationId xmlns:a16="http://schemas.microsoft.com/office/drawing/2014/main" id="{6985BE94-C76E-40D5-B925-4B4409248A64}"/>
                    </a:ext>
                  </a:extLst>
                </p:cNvPr>
                <p:cNvCxnSpPr/>
                <p:nvPr/>
              </p:nvCxnSpPr>
              <p:spPr>
                <a:xfrm>
                  <a:off x="3108264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57">
                  <a:extLst>
                    <a:ext uri="{FF2B5EF4-FFF2-40B4-BE49-F238E27FC236}">
                      <a16:creationId xmlns:a16="http://schemas.microsoft.com/office/drawing/2014/main" id="{0E36EE26-5AB2-4B5E-A927-59295BF6EF25}"/>
                    </a:ext>
                  </a:extLst>
                </p:cNvPr>
                <p:cNvCxnSpPr/>
                <p:nvPr/>
              </p:nvCxnSpPr>
              <p:spPr>
                <a:xfrm>
                  <a:off x="1888731" y="4579901"/>
                  <a:ext cx="12281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58">
                  <a:extLst>
                    <a:ext uri="{FF2B5EF4-FFF2-40B4-BE49-F238E27FC236}">
                      <a16:creationId xmlns:a16="http://schemas.microsoft.com/office/drawing/2014/main" id="{0E4F178A-9447-4CEE-967B-55D6E5FF3A6B}"/>
                    </a:ext>
                  </a:extLst>
                </p:cNvPr>
                <p:cNvCxnSpPr/>
                <p:nvPr/>
              </p:nvCxnSpPr>
              <p:spPr>
                <a:xfrm>
                  <a:off x="2494214" y="3819451"/>
                  <a:ext cx="0" cy="125250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Seta: Curva para Baixo 59">
                  <a:extLst>
                    <a:ext uri="{FF2B5EF4-FFF2-40B4-BE49-F238E27FC236}">
                      <a16:creationId xmlns:a16="http://schemas.microsoft.com/office/drawing/2014/main" id="{9905BDC9-14FF-45F4-A8AB-0177BB7E86DB}"/>
                    </a:ext>
                  </a:extLst>
                </p:cNvPr>
                <p:cNvSpPr/>
                <p:nvPr/>
              </p:nvSpPr>
              <p:spPr>
                <a:xfrm>
                  <a:off x="2268585" y="3669963"/>
                  <a:ext cx="474103" cy="270889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1" name="Agrupar 60">
                  <a:extLst>
                    <a:ext uri="{FF2B5EF4-FFF2-40B4-BE49-F238E27FC236}">
                      <a16:creationId xmlns:a16="http://schemas.microsoft.com/office/drawing/2014/main" id="{213B7D9D-B50F-4F06-B4D8-347B9AC6A906}"/>
                    </a:ext>
                  </a:extLst>
                </p:cNvPr>
                <p:cNvGrpSpPr/>
                <p:nvPr/>
              </p:nvGrpSpPr>
              <p:grpSpPr>
                <a:xfrm>
                  <a:off x="2165490" y="4990809"/>
                  <a:ext cx="657447" cy="123926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62" name="Elipse 61">
                    <a:extLst>
                      <a:ext uri="{FF2B5EF4-FFF2-40B4-BE49-F238E27FC236}">
                        <a16:creationId xmlns:a16="http://schemas.microsoft.com/office/drawing/2014/main" id="{CE9221C3-5CB8-4CB8-96A3-939C2FF78F6B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63" name="Elipse 62">
                    <a:extLst>
                      <a:ext uri="{FF2B5EF4-FFF2-40B4-BE49-F238E27FC236}">
                        <a16:creationId xmlns:a16="http://schemas.microsoft.com/office/drawing/2014/main" id="{C7DFEE1A-8EB5-4D3D-8D84-59F7F7770682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cxnSp>
            <p:nvCxnSpPr>
              <p:cNvPr id="25" name="Conector de Seta Reta 24">
                <a:extLst>
                  <a:ext uri="{FF2B5EF4-FFF2-40B4-BE49-F238E27FC236}">
                    <a16:creationId xmlns:a16="http://schemas.microsoft.com/office/drawing/2014/main" id="{7F76A6B4-C22E-49D8-97CC-910D76A47B2B}"/>
                  </a:ext>
                </a:extLst>
              </p:cNvPr>
              <p:cNvCxnSpPr/>
              <p:nvPr/>
            </p:nvCxnSpPr>
            <p:spPr>
              <a:xfrm>
                <a:off x="6573722" y="4143047"/>
                <a:ext cx="0" cy="37515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id="{7018F721-8A25-4CEC-9179-93062B794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3722" y="4143047"/>
                <a:ext cx="3805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AA0865DB-A494-44AD-801C-32BF83BB68C3}"/>
                  </a:ext>
                </a:extLst>
              </p:cNvPr>
              <p:cNvCxnSpPr/>
              <p:nvPr/>
            </p:nvCxnSpPr>
            <p:spPr>
              <a:xfrm>
                <a:off x="6954244" y="4143047"/>
                <a:ext cx="0" cy="375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AA292BD2-F9E3-4C31-B6D1-E56ECE481ABD}"/>
                  </a:ext>
                </a:extLst>
              </p:cNvPr>
              <p:cNvGrpSpPr/>
              <p:nvPr/>
            </p:nvGrpSpPr>
            <p:grpSpPr>
              <a:xfrm>
                <a:off x="6776364" y="3745345"/>
                <a:ext cx="1236669" cy="1798197"/>
                <a:chOff x="1880163" y="3669963"/>
                <a:chExt cx="1236669" cy="1798197"/>
              </a:xfrm>
            </p:grpSpPr>
            <p:cxnSp>
              <p:nvCxnSpPr>
                <p:cNvPr id="46" name="Conector reto 45">
                  <a:extLst>
                    <a:ext uri="{FF2B5EF4-FFF2-40B4-BE49-F238E27FC236}">
                      <a16:creationId xmlns:a16="http://schemas.microsoft.com/office/drawing/2014/main" id="{C9F8D644-C72F-451C-B4BB-792C4B6F6793}"/>
                    </a:ext>
                  </a:extLst>
                </p:cNvPr>
                <p:cNvCxnSpPr/>
                <p:nvPr/>
              </p:nvCxnSpPr>
              <p:spPr>
                <a:xfrm>
                  <a:off x="1880163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46">
                  <a:extLst>
                    <a:ext uri="{FF2B5EF4-FFF2-40B4-BE49-F238E27FC236}">
                      <a16:creationId xmlns:a16="http://schemas.microsoft.com/office/drawing/2014/main" id="{8D85A0B7-31A5-4F3D-AD46-FCE76A319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0163" y="5468160"/>
                  <a:ext cx="12366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47">
                  <a:extLst>
                    <a:ext uri="{FF2B5EF4-FFF2-40B4-BE49-F238E27FC236}">
                      <a16:creationId xmlns:a16="http://schemas.microsoft.com/office/drawing/2014/main" id="{EF3B02A7-6EE6-46D5-9411-4BA9586BBECA}"/>
                    </a:ext>
                  </a:extLst>
                </p:cNvPr>
                <p:cNvCxnSpPr/>
                <p:nvPr/>
              </p:nvCxnSpPr>
              <p:spPr>
                <a:xfrm>
                  <a:off x="3108264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48">
                  <a:extLst>
                    <a:ext uri="{FF2B5EF4-FFF2-40B4-BE49-F238E27FC236}">
                      <a16:creationId xmlns:a16="http://schemas.microsoft.com/office/drawing/2014/main" id="{DE112C92-84A3-4C3F-A2D0-6D7EFF4D6A49}"/>
                    </a:ext>
                  </a:extLst>
                </p:cNvPr>
                <p:cNvCxnSpPr/>
                <p:nvPr/>
              </p:nvCxnSpPr>
              <p:spPr>
                <a:xfrm>
                  <a:off x="1888731" y="4579901"/>
                  <a:ext cx="12281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49">
                  <a:extLst>
                    <a:ext uri="{FF2B5EF4-FFF2-40B4-BE49-F238E27FC236}">
                      <a16:creationId xmlns:a16="http://schemas.microsoft.com/office/drawing/2014/main" id="{92F7E05D-DCA6-4F66-9E4F-C92B563007DF}"/>
                    </a:ext>
                  </a:extLst>
                </p:cNvPr>
                <p:cNvCxnSpPr/>
                <p:nvPr/>
              </p:nvCxnSpPr>
              <p:spPr>
                <a:xfrm>
                  <a:off x="2494214" y="3819451"/>
                  <a:ext cx="0" cy="125250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Seta: Curva para Baixo 50">
                  <a:extLst>
                    <a:ext uri="{FF2B5EF4-FFF2-40B4-BE49-F238E27FC236}">
                      <a16:creationId xmlns:a16="http://schemas.microsoft.com/office/drawing/2014/main" id="{3689AE2A-D998-4E3F-89F6-F4876C552E0F}"/>
                    </a:ext>
                  </a:extLst>
                </p:cNvPr>
                <p:cNvSpPr/>
                <p:nvPr/>
              </p:nvSpPr>
              <p:spPr>
                <a:xfrm>
                  <a:off x="2268585" y="3669963"/>
                  <a:ext cx="474103" cy="270889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2" name="Agrupar 51">
                  <a:extLst>
                    <a:ext uri="{FF2B5EF4-FFF2-40B4-BE49-F238E27FC236}">
                      <a16:creationId xmlns:a16="http://schemas.microsoft.com/office/drawing/2014/main" id="{F5215B28-1C51-4DC3-9934-BF4E584F4263}"/>
                    </a:ext>
                  </a:extLst>
                </p:cNvPr>
                <p:cNvGrpSpPr/>
                <p:nvPr/>
              </p:nvGrpSpPr>
              <p:grpSpPr>
                <a:xfrm>
                  <a:off x="2165490" y="4990809"/>
                  <a:ext cx="657447" cy="123926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53" name="Elipse 52">
                    <a:extLst>
                      <a:ext uri="{FF2B5EF4-FFF2-40B4-BE49-F238E27FC236}">
                        <a16:creationId xmlns:a16="http://schemas.microsoft.com/office/drawing/2014/main" id="{49919B33-C5A1-4374-A469-7AFA71C0F4D9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54" name="Elipse 53">
                    <a:extLst>
                      <a:ext uri="{FF2B5EF4-FFF2-40B4-BE49-F238E27FC236}">
                        <a16:creationId xmlns:a16="http://schemas.microsoft.com/office/drawing/2014/main" id="{83D44E17-8E01-4AD6-B7C7-749258F11EA3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cxnSp>
            <p:nvCxnSpPr>
              <p:cNvPr id="29" name="Conector de Seta Reta 28">
                <a:extLst>
                  <a:ext uri="{FF2B5EF4-FFF2-40B4-BE49-F238E27FC236}">
                    <a16:creationId xmlns:a16="http://schemas.microsoft.com/office/drawing/2014/main" id="{6B6FAA05-FC97-414B-BD83-BACB42864F87}"/>
                  </a:ext>
                </a:extLst>
              </p:cNvPr>
              <p:cNvCxnSpPr/>
              <p:nvPr/>
            </p:nvCxnSpPr>
            <p:spPr>
              <a:xfrm>
                <a:off x="7823801" y="4144930"/>
                <a:ext cx="0" cy="37515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06614C4B-DE43-4826-90AA-627C2FF4F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3801" y="4144930"/>
                <a:ext cx="38052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de Seta Reta 30">
                <a:extLst>
                  <a:ext uri="{FF2B5EF4-FFF2-40B4-BE49-F238E27FC236}">
                    <a16:creationId xmlns:a16="http://schemas.microsoft.com/office/drawing/2014/main" id="{2910DE80-376A-46D3-B058-234637BF2713}"/>
                  </a:ext>
                </a:extLst>
              </p:cNvPr>
              <p:cNvCxnSpPr/>
              <p:nvPr/>
            </p:nvCxnSpPr>
            <p:spPr>
              <a:xfrm>
                <a:off x="8204323" y="4144930"/>
                <a:ext cx="0" cy="375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DF10DAA9-9A08-47BD-8A47-C901FDB8EB46}"/>
                  </a:ext>
                </a:extLst>
              </p:cNvPr>
              <p:cNvGrpSpPr/>
              <p:nvPr/>
            </p:nvGrpSpPr>
            <p:grpSpPr>
              <a:xfrm>
                <a:off x="8005494" y="3745345"/>
                <a:ext cx="1236669" cy="1798197"/>
                <a:chOff x="1880163" y="3669963"/>
                <a:chExt cx="1236669" cy="1798197"/>
              </a:xfrm>
            </p:grpSpPr>
            <p:cxnSp>
              <p:nvCxnSpPr>
                <p:cNvPr id="37" name="Conector reto 36">
                  <a:extLst>
                    <a:ext uri="{FF2B5EF4-FFF2-40B4-BE49-F238E27FC236}">
                      <a16:creationId xmlns:a16="http://schemas.microsoft.com/office/drawing/2014/main" id="{270E7BBF-3F3B-46FA-A977-4D2453ABA1BD}"/>
                    </a:ext>
                  </a:extLst>
                </p:cNvPr>
                <p:cNvCxnSpPr/>
                <p:nvPr/>
              </p:nvCxnSpPr>
              <p:spPr>
                <a:xfrm>
                  <a:off x="1880163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37">
                  <a:extLst>
                    <a:ext uri="{FF2B5EF4-FFF2-40B4-BE49-F238E27FC236}">
                      <a16:creationId xmlns:a16="http://schemas.microsoft.com/office/drawing/2014/main" id="{BC58C08A-0C9D-4D3F-A9E9-4CF6F275DD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80163" y="5468160"/>
                  <a:ext cx="1236669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38">
                  <a:extLst>
                    <a:ext uri="{FF2B5EF4-FFF2-40B4-BE49-F238E27FC236}">
                      <a16:creationId xmlns:a16="http://schemas.microsoft.com/office/drawing/2014/main" id="{17BE9580-3A80-4292-980A-3915EDCA9D36}"/>
                    </a:ext>
                  </a:extLst>
                </p:cNvPr>
                <p:cNvCxnSpPr/>
                <p:nvPr/>
              </p:nvCxnSpPr>
              <p:spPr>
                <a:xfrm>
                  <a:off x="3108264" y="4311507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39">
                  <a:extLst>
                    <a:ext uri="{FF2B5EF4-FFF2-40B4-BE49-F238E27FC236}">
                      <a16:creationId xmlns:a16="http://schemas.microsoft.com/office/drawing/2014/main" id="{AEBB89C1-129D-44C7-BF98-49843D69619F}"/>
                    </a:ext>
                  </a:extLst>
                </p:cNvPr>
                <p:cNvCxnSpPr/>
                <p:nvPr/>
              </p:nvCxnSpPr>
              <p:spPr>
                <a:xfrm>
                  <a:off x="1888731" y="4579901"/>
                  <a:ext cx="122810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40">
                  <a:extLst>
                    <a:ext uri="{FF2B5EF4-FFF2-40B4-BE49-F238E27FC236}">
                      <a16:creationId xmlns:a16="http://schemas.microsoft.com/office/drawing/2014/main" id="{C62B60E5-DC3F-4982-BD7F-2AD44F700257}"/>
                    </a:ext>
                  </a:extLst>
                </p:cNvPr>
                <p:cNvCxnSpPr/>
                <p:nvPr/>
              </p:nvCxnSpPr>
              <p:spPr>
                <a:xfrm>
                  <a:off x="2494214" y="3819451"/>
                  <a:ext cx="0" cy="125250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Seta: Curva para Baixo 41">
                  <a:extLst>
                    <a:ext uri="{FF2B5EF4-FFF2-40B4-BE49-F238E27FC236}">
                      <a16:creationId xmlns:a16="http://schemas.microsoft.com/office/drawing/2014/main" id="{30DD9523-84DC-46D8-8AB3-1EBEC64A7F2B}"/>
                    </a:ext>
                  </a:extLst>
                </p:cNvPr>
                <p:cNvSpPr/>
                <p:nvPr/>
              </p:nvSpPr>
              <p:spPr>
                <a:xfrm>
                  <a:off x="2268585" y="3669963"/>
                  <a:ext cx="474103" cy="270889"/>
                </a:xfrm>
                <a:prstGeom prst="curvedDownArrow">
                  <a:avLst>
                    <a:gd name="adj1" fmla="val 25000"/>
                    <a:gd name="adj2" fmla="val 57958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3" name="Agrupar 42">
                  <a:extLst>
                    <a:ext uri="{FF2B5EF4-FFF2-40B4-BE49-F238E27FC236}">
                      <a16:creationId xmlns:a16="http://schemas.microsoft.com/office/drawing/2014/main" id="{E40DE7D6-16B2-4B51-A027-0C6E35FCDE74}"/>
                    </a:ext>
                  </a:extLst>
                </p:cNvPr>
                <p:cNvGrpSpPr/>
                <p:nvPr/>
              </p:nvGrpSpPr>
              <p:grpSpPr>
                <a:xfrm>
                  <a:off x="2165490" y="4990809"/>
                  <a:ext cx="657447" cy="123926"/>
                  <a:chOff x="7105130" y="1244836"/>
                  <a:chExt cx="1131666" cy="190674"/>
                </a:xfrm>
                <a:solidFill>
                  <a:srgbClr val="0070C0"/>
                </a:solidFill>
              </p:grpSpPr>
              <p:sp>
                <p:nvSpPr>
                  <p:cNvPr id="44" name="Elipse 43">
                    <a:extLst>
                      <a:ext uri="{FF2B5EF4-FFF2-40B4-BE49-F238E27FC236}">
                        <a16:creationId xmlns:a16="http://schemas.microsoft.com/office/drawing/2014/main" id="{D10A9118-ED5A-4E32-AD7F-CCC6E34089FE}"/>
                      </a:ext>
                    </a:extLst>
                  </p:cNvPr>
                  <p:cNvSpPr/>
                  <p:nvPr/>
                </p:nvSpPr>
                <p:spPr>
                  <a:xfrm>
                    <a:off x="7105130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/>
                  </a:p>
                </p:txBody>
              </p:sp>
              <p:sp>
                <p:nvSpPr>
                  <p:cNvPr id="45" name="Elipse 44">
                    <a:extLst>
                      <a:ext uri="{FF2B5EF4-FFF2-40B4-BE49-F238E27FC236}">
                        <a16:creationId xmlns:a16="http://schemas.microsoft.com/office/drawing/2014/main" id="{257784F4-C4C4-4D06-8312-6848BD4946AB}"/>
                      </a:ext>
                    </a:extLst>
                  </p:cNvPr>
                  <p:cNvSpPr/>
                  <p:nvPr/>
                </p:nvSpPr>
                <p:spPr>
                  <a:xfrm>
                    <a:off x="7670963" y="1244836"/>
                    <a:ext cx="565833" cy="190674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cxnSp>
            <p:nvCxnSpPr>
              <p:cNvPr id="33" name="Conector de Seta Reta 32">
                <a:extLst>
                  <a:ext uri="{FF2B5EF4-FFF2-40B4-BE49-F238E27FC236}">
                    <a16:creationId xmlns:a16="http://schemas.microsoft.com/office/drawing/2014/main" id="{0783C767-B5AD-41AE-98FA-E9A28DCD7337}"/>
                  </a:ext>
                </a:extLst>
              </p:cNvPr>
              <p:cNvCxnSpPr/>
              <p:nvPr/>
            </p:nvCxnSpPr>
            <p:spPr>
              <a:xfrm>
                <a:off x="8974218" y="4183315"/>
                <a:ext cx="0" cy="37515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de Seta Reta 33">
                <a:extLst>
                  <a:ext uri="{FF2B5EF4-FFF2-40B4-BE49-F238E27FC236}">
                    <a16:creationId xmlns:a16="http://schemas.microsoft.com/office/drawing/2014/main" id="{0F81974E-3A7E-486E-8D38-8117ABA3AE52}"/>
                  </a:ext>
                </a:extLst>
              </p:cNvPr>
              <p:cNvCxnSpPr/>
              <p:nvPr/>
            </p:nvCxnSpPr>
            <p:spPr>
              <a:xfrm>
                <a:off x="8974218" y="4183315"/>
                <a:ext cx="70163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787D45ED-0171-414C-92CC-DFDD039FBEAC}"/>
                  </a:ext>
                </a:extLst>
              </p:cNvPr>
              <p:cNvSpPr txBox="1"/>
              <p:nvPr/>
            </p:nvSpPr>
            <p:spPr>
              <a:xfrm>
                <a:off x="2669831" y="3824005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Q</a:t>
                </a:r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B809CDE2-76EB-4DF4-9540-BFECE0F27A67}"/>
                  </a:ext>
                </a:extLst>
              </p:cNvPr>
              <p:cNvSpPr txBox="1"/>
              <p:nvPr/>
            </p:nvSpPr>
            <p:spPr>
              <a:xfrm>
                <a:off x="9295310" y="3881797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Q</a:t>
                </a:r>
              </a:p>
            </p:txBody>
          </p:sp>
        </p:grpSp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D29A8E29-C683-4B57-89C9-0B7F616C4907}"/>
                </a:ext>
              </a:extLst>
            </p:cNvPr>
            <p:cNvSpPr/>
            <p:nvPr/>
          </p:nvSpPr>
          <p:spPr>
            <a:xfrm>
              <a:off x="5883479" y="2408904"/>
              <a:ext cx="425040" cy="979018"/>
            </a:xfrm>
            <a:prstGeom prst="downArrow">
              <a:avLst>
                <a:gd name="adj1" fmla="val 3612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21491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4CD25F80-F844-4815-9767-9E7DB44090D4}"/>
              </a:ext>
            </a:extLst>
          </p:cNvPr>
          <p:cNvGrpSpPr/>
          <p:nvPr/>
        </p:nvGrpSpPr>
        <p:grpSpPr>
          <a:xfrm>
            <a:off x="251520" y="2420888"/>
            <a:ext cx="8353976" cy="1808477"/>
            <a:chOff x="2306533" y="1711074"/>
            <a:chExt cx="8353976" cy="1808477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0B34AE28-4DFD-4218-AA26-1D8513B2846A}"/>
                </a:ext>
              </a:extLst>
            </p:cNvPr>
            <p:cNvGrpSpPr/>
            <p:nvPr/>
          </p:nvGrpSpPr>
          <p:grpSpPr>
            <a:xfrm>
              <a:off x="2967496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87" name="Conector reto 186">
                <a:extLst>
                  <a:ext uri="{FF2B5EF4-FFF2-40B4-BE49-F238E27FC236}">
                    <a16:creationId xmlns:a16="http://schemas.microsoft.com/office/drawing/2014/main" id="{1033E947-9BE8-461E-B15D-8F692BF48D2C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2F8DF518-2B44-4F95-94B3-FE4219DA8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>
                <a:extLst>
                  <a:ext uri="{FF2B5EF4-FFF2-40B4-BE49-F238E27FC236}">
                    <a16:creationId xmlns:a16="http://schemas.microsoft.com/office/drawing/2014/main" id="{5EB75E56-6EDF-4238-AA51-42157A87BC58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54F9118E-B1A8-4629-BEE0-F6A56412A4B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>
                <a:extLst>
                  <a:ext uri="{FF2B5EF4-FFF2-40B4-BE49-F238E27FC236}">
                    <a16:creationId xmlns:a16="http://schemas.microsoft.com/office/drawing/2014/main" id="{0C5DD449-C4A0-49BD-860A-7C059D82B1CD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Seta: Curva para Baixo 191">
                <a:extLst>
                  <a:ext uri="{FF2B5EF4-FFF2-40B4-BE49-F238E27FC236}">
                    <a16:creationId xmlns:a16="http://schemas.microsoft.com/office/drawing/2014/main" id="{3773BA4C-04E5-4749-A872-01FBC8689FBC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51292F35-87D3-41FE-AF30-07445FEEC91C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D1E22B1A-4EF9-4059-8EBF-A68CF823BC05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E7C21509-8243-4AD6-9719-5D75FA7BD1C7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27E796D3-6763-4C5E-B971-8DA7261D299D}"/>
                </a:ext>
              </a:extLst>
            </p:cNvPr>
            <p:cNvCxnSpPr/>
            <p:nvPr/>
          </p:nvCxnSpPr>
          <p:spPr>
            <a:xfrm>
              <a:off x="2306533" y="2111666"/>
              <a:ext cx="9462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>
              <a:extLst>
                <a:ext uri="{FF2B5EF4-FFF2-40B4-BE49-F238E27FC236}">
                  <a16:creationId xmlns:a16="http://schemas.microsoft.com/office/drawing/2014/main" id="{87A84FDF-CC83-453B-AEE0-5C565E5B3A96}"/>
                </a:ext>
              </a:extLst>
            </p:cNvPr>
            <p:cNvCxnSpPr/>
            <p:nvPr/>
          </p:nvCxnSpPr>
          <p:spPr>
            <a:xfrm>
              <a:off x="3252823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C8278B30-0763-4A18-8CC9-2B158D05B34C}"/>
                </a:ext>
              </a:extLst>
            </p:cNvPr>
            <p:cNvCxnSpPr/>
            <p:nvPr/>
          </p:nvCxnSpPr>
          <p:spPr>
            <a:xfrm>
              <a:off x="4013903" y="211166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083D609E-95E3-4DCD-B834-8777035C743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03" y="211166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704ECBEE-00C4-464D-9749-732852D9880C}"/>
                </a:ext>
              </a:extLst>
            </p:cNvPr>
            <p:cNvCxnSpPr/>
            <p:nvPr/>
          </p:nvCxnSpPr>
          <p:spPr>
            <a:xfrm>
              <a:off x="4394425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8F533A73-53A1-4EB1-8E66-22EBBD433549}"/>
                </a:ext>
              </a:extLst>
            </p:cNvPr>
            <p:cNvGrpSpPr/>
            <p:nvPr/>
          </p:nvGrpSpPr>
          <p:grpSpPr>
            <a:xfrm>
              <a:off x="4195596" y="1712081"/>
              <a:ext cx="1236669" cy="1798197"/>
              <a:chOff x="1880163" y="3669963"/>
              <a:chExt cx="1236669" cy="1798197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:a16="http://schemas.microsoft.com/office/drawing/2014/main" id="{606F2FA2-B921-4E47-A413-EBFD51445E8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:a16="http://schemas.microsoft.com/office/drawing/2014/main" id="{4FA28D9F-5E0C-4A93-9A72-179DB94DBA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>
                <a:extLst>
                  <a:ext uri="{FF2B5EF4-FFF2-40B4-BE49-F238E27FC236}">
                    <a16:creationId xmlns:a16="http://schemas.microsoft.com/office/drawing/2014/main" id="{DEC33EF6-84FA-46D7-90D6-E3E1EB58C3B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1FEF576C-2FFB-4A35-8269-C11ADBA74E7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:a16="http://schemas.microsoft.com/office/drawing/2014/main" id="{94620873-C9F3-42EF-A0F8-9A6453C2D5FB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eta: Curva para Baixo 182">
                <a:extLst>
                  <a:ext uri="{FF2B5EF4-FFF2-40B4-BE49-F238E27FC236}">
                    <a16:creationId xmlns:a16="http://schemas.microsoft.com/office/drawing/2014/main" id="{9077DF09-66C1-44C9-A222-9799C026001B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" name="Agrupar 183">
                <a:extLst>
                  <a:ext uri="{FF2B5EF4-FFF2-40B4-BE49-F238E27FC236}">
                    <a16:creationId xmlns:a16="http://schemas.microsoft.com/office/drawing/2014/main" id="{63902B4E-AFB3-4CCD-93EF-1F16F5A1B0C2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3F7AD3-7665-46BF-9AA9-F6C1A4300F69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896EF885-5403-45C3-B468-3507261E7433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39CEBC86-4639-43F1-AA49-5451534895A9}"/>
                </a:ext>
              </a:extLst>
            </p:cNvPr>
            <p:cNvCxnSpPr/>
            <p:nvPr/>
          </p:nvCxnSpPr>
          <p:spPr>
            <a:xfrm>
              <a:off x="523343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B4C63902-084F-49A0-88B9-979E734A256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43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580EA9C7-6BE3-4CC7-AC71-43060389AE32}"/>
                </a:ext>
              </a:extLst>
            </p:cNvPr>
            <p:cNvCxnSpPr/>
            <p:nvPr/>
          </p:nvCxnSpPr>
          <p:spPr>
            <a:xfrm>
              <a:off x="561395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7B830AB0-7F4F-4761-9535-3E3355733B4E}"/>
                </a:ext>
              </a:extLst>
            </p:cNvPr>
            <p:cNvGrpSpPr/>
            <p:nvPr/>
          </p:nvGrpSpPr>
          <p:grpSpPr>
            <a:xfrm>
              <a:off x="541512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9" name="Conector reto 168">
                <a:extLst>
                  <a:ext uri="{FF2B5EF4-FFF2-40B4-BE49-F238E27FC236}">
                    <a16:creationId xmlns:a16="http://schemas.microsoft.com/office/drawing/2014/main" id="{8D0B4DA7-3766-45F8-A155-A9496E0BF16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>
                <a:extLst>
                  <a:ext uri="{FF2B5EF4-FFF2-40B4-BE49-F238E27FC236}">
                    <a16:creationId xmlns:a16="http://schemas.microsoft.com/office/drawing/2014/main" id="{B972B6B1-AFAB-4815-AC0E-4780D576E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>
                <a:extLst>
                  <a:ext uri="{FF2B5EF4-FFF2-40B4-BE49-F238E27FC236}">
                    <a16:creationId xmlns:a16="http://schemas.microsoft.com/office/drawing/2014/main" id="{142F21FC-158D-44F1-9423-2C0DEF02028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id="{A2589C9E-28A0-43F3-A7C7-1DED44B46CC0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>
                <a:extLst>
                  <a:ext uri="{FF2B5EF4-FFF2-40B4-BE49-F238E27FC236}">
                    <a16:creationId xmlns:a16="http://schemas.microsoft.com/office/drawing/2014/main" id="{2B614717-8CBB-4D0B-88A5-E45E7DC380CF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Seta: Curva para Baixo 173">
                <a:extLst>
                  <a:ext uri="{FF2B5EF4-FFF2-40B4-BE49-F238E27FC236}">
                    <a16:creationId xmlns:a16="http://schemas.microsoft.com/office/drawing/2014/main" id="{53E608A7-069C-4ECF-A861-C748D781FF00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5" name="Agrupar 174">
                <a:extLst>
                  <a:ext uri="{FF2B5EF4-FFF2-40B4-BE49-F238E27FC236}">
                    <a16:creationId xmlns:a16="http://schemas.microsoft.com/office/drawing/2014/main" id="{8C301384-8629-4E83-B41F-16AF6CB12011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D634C7ED-7BE6-4C33-A077-757A41EE584E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5F0E2D8E-B399-46A4-B781-0F9875026411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78E7F8E-F8FD-49E9-A529-76411A1830C1}"/>
                </a:ext>
              </a:extLst>
            </p:cNvPr>
            <p:cNvCxnSpPr/>
            <p:nvPr/>
          </p:nvCxnSpPr>
          <p:spPr>
            <a:xfrm>
              <a:off x="7417307" y="210877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EAE841F5-9CCD-49B3-8CC0-97B27CBAFE3E}"/>
                </a:ext>
              </a:extLst>
            </p:cNvPr>
            <p:cNvCxnSpPr>
              <a:cxnSpLocks/>
            </p:cNvCxnSpPr>
            <p:nvPr/>
          </p:nvCxnSpPr>
          <p:spPr>
            <a:xfrm>
              <a:off x="7417307" y="210877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B3F7F1CF-94DD-432D-9A64-BB11EB9B08BC}"/>
                </a:ext>
              </a:extLst>
            </p:cNvPr>
            <p:cNvCxnSpPr/>
            <p:nvPr/>
          </p:nvCxnSpPr>
          <p:spPr>
            <a:xfrm>
              <a:off x="7797829" y="210877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C8EDC8BD-8652-4626-BC9E-32223352A476}"/>
                </a:ext>
              </a:extLst>
            </p:cNvPr>
            <p:cNvGrpSpPr/>
            <p:nvPr/>
          </p:nvGrpSpPr>
          <p:grpSpPr>
            <a:xfrm>
              <a:off x="761994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0" name="Conector reto 159">
                <a:extLst>
                  <a:ext uri="{FF2B5EF4-FFF2-40B4-BE49-F238E27FC236}">
                    <a16:creationId xmlns:a16="http://schemas.microsoft.com/office/drawing/2014/main" id="{224AB6AD-A9F8-466E-A0AB-852157CB3C3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>
                <a:extLst>
                  <a:ext uri="{FF2B5EF4-FFF2-40B4-BE49-F238E27FC236}">
                    <a16:creationId xmlns:a16="http://schemas.microsoft.com/office/drawing/2014/main" id="{4AFFE3BD-B4BC-4A65-A935-B00E23904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>
                <a:extLst>
                  <a:ext uri="{FF2B5EF4-FFF2-40B4-BE49-F238E27FC236}">
                    <a16:creationId xmlns:a16="http://schemas.microsoft.com/office/drawing/2014/main" id="{F98A7263-AF4E-4FC4-AA5F-FCA1133FDF3B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>
                <a:extLst>
                  <a:ext uri="{FF2B5EF4-FFF2-40B4-BE49-F238E27FC236}">
                    <a16:creationId xmlns:a16="http://schemas.microsoft.com/office/drawing/2014/main" id="{8DEC3DFF-9A8A-4365-8928-D543E2FAFDA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>
                <a:extLst>
                  <a:ext uri="{FF2B5EF4-FFF2-40B4-BE49-F238E27FC236}">
                    <a16:creationId xmlns:a16="http://schemas.microsoft.com/office/drawing/2014/main" id="{91A58DF0-00FC-408E-BF85-92DB3A3ED680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Seta: Curva para Baixo 164">
                <a:extLst>
                  <a:ext uri="{FF2B5EF4-FFF2-40B4-BE49-F238E27FC236}">
                    <a16:creationId xmlns:a16="http://schemas.microsoft.com/office/drawing/2014/main" id="{C33B2430-676C-4287-90E5-EFCFF37D2FDF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2428082A-77D1-4973-814C-C23DB3824FC8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B6CA7A2A-C855-4A8B-B934-E47E34123C61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D36ADCAF-74B8-44C1-8790-8A62C09964F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08CCE387-CEAC-4047-AE85-3288FE64DC3F}"/>
                </a:ext>
              </a:extLst>
            </p:cNvPr>
            <p:cNvCxnSpPr/>
            <p:nvPr/>
          </p:nvCxnSpPr>
          <p:spPr>
            <a:xfrm>
              <a:off x="866738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23772F43-2700-4161-B786-CCE07EA671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8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0FB3E0BA-4E0D-4FB4-B486-7A3480B05817}"/>
                </a:ext>
              </a:extLst>
            </p:cNvPr>
            <p:cNvCxnSpPr/>
            <p:nvPr/>
          </p:nvCxnSpPr>
          <p:spPr>
            <a:xfrm>
              <a:off x="904790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70F465DF-4A8F-41C4-8246-E7CED8512F19}"/>
                </a:ext>
              </a:extLst>
            </p:cNvPr>
            <p:cNvGrpSpPr/>
            <p:nvPr/>
          </p:nvGrpSpPr>
          <p:grpSpPr>
            <a:xfrm>
              <a:off x="884907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5788A4F0-F81C-4A8F-8C78-3CF3C573D65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>
                <a:extLst>
                  <a:ext uri="{FF2B5EF4-FFF2-40B4-BE49-F238E27FC236}">
                    <a16:creationId xmlns:a16="http://schemas.microsoft.com/office/drawing/2014/main" id="{86446FD1-963A-4CB7-A040-4D1CA5406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>
                <a:extLst>
                  <a:ext uri="{FF2B5EF4-FFF2-40B4-BE49-F238E27FC236}">
                    <a16:creationId xmlns:a16="http://schemas.microsoft.com/office/drawing/2014/main" id="{DAD7B46C-32B5-470A-9C87-EC80190CC44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>
                <a:extLst>
                  <a:ext uri="{FF2B5EF4-FFF2-40B4-BE49-F238E27FC236}">
                    <a16:creationId xmlns:a16="http://schemas.microsoft.com/office/drawing/2014/main" id="{8C43ADC3-C3A1-413A-8EE9-83C2F15AC8CF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FA6DA0ED-CC6C-4590-B205-0B4BCC40DAF5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Seta: Curva para Baixo 155">
                <a:extLst>
                  <a:ext uri="{FF2B5EF4-FFF2-40B4-BE49-F238E27FC236}">
                    <a16:creationId xmlns:a16="http://schemas.microsoft.com/office/drawing/2014/main" id="{DAA22153-EA1B-48CA-9E5D-62FF82F62CC1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7" name="Agrupar 156">
                <a:extLst>
                  <a:ext uri="{FF2B5EF4-FFF2-40B4-BE49-F238E27FC236}">
                    <a16:creationId xmlns:a16="http://schemas.microsoft.com/office/drawing/2014/main" id="{4803F046-7A3A-44A9-9B47-105A4AECCCDA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FC0CD041-826D-4664-B3B6-31194B2BEE1A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5BD6CB6F-A261-480C-8E4C-41B914CE477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E8894841-C0D0-4D24-A6D2-15F8DF6533B3}"/>
                </a:ext>
              </a:extLst>
            </p:cNvPr>
            <p:cNvCxnSpPr/>
            <p:nvPr/>
          </p:nvCxnSpPr>
          <p:spPr>
            <a:xfrm>
              <a:off x="9817803" y="2149044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E983F71-F59B-419E-A90F-C5D1EF8A44FB}"/>
                </a:ext>
              </a:extLst>
            </p:cNvPr>
            <p:cNvCxnSpPr/>
            <p:nvPr/>
          </p:nvCxnSpPr>
          <p:spPr>
            <a:xfrm>
              <a:off x="9817803" y="2149044"/>
              <a:ext cx="701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65A9C2EE-7557-4550-B676-E6D4617D80E8}"/>
                </a:ext>
              </a:extLst>
            </p:cNvPr>
            <p:cNvSpPr txBox="1"/>
            <p:nvPr/>
          </p:nvSpPr>
          <p:spPr>
            <a:xfrm>
              <a:off x="2542011" y="178872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FD1D208E-A0C6-437D-BE30-D6EE45A1C53E}"/>
                </a:ext>
              </a:extLst>
            </p:cNvPr>
            <p:cNvSpPr txBox="1"/>
            <p:nvPr/>
          </p:nvSpPr>
          <p:spPr>
            <a:xfrm>
              <a:off x="10110447" y="1860561"/>
              <a:ext cx="35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Q,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F097EFD0-7B59-4008-B5DE-95BF41E7C5B3}"/>
                </a:ext>
              </a:extLst>
            </p:cNvPr>
            <p:cNvSpPr txBox="1"/>
            <p:nvPr/>
          </p:nvSpPr>
          <p:spPr>
            <a:xfrm>
              <a:off x="2976785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1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A143CF44-C608-4D35-985B-B7532571400D}"/>
                </a:ext>
              </a:extLst>
            </p:cNvPr>
            <p:cNvSpPr txBox="1"/>
            <p:nvPr/>
          </p:nvSpPr>
          <p:spPr>
            <a:xfrm>
              <a:off x="4198270" y="32014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2</a:t>
              </a: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CDF36BF-DC46-4CF5-B088-BEF46FBF6D24}"/>
                </a:ext>
              </a:extLst>
            </p:cNvPr>
            <p:cNvSpPr txBox="1"/>
            <p:nvPr/>
          </p:nvSpPr>
          <p:spPr>
            <a:xfrm>
              <a:off x="5457774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3</a:t>
              </a:r>
            </a:p>
          </p:txBody>
        </p: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99E1C163-708E-49A0-AC76-4447088C1E29}"/>
                </a:ext>
              </a:extLst>
            </p:cNvPr>
            <p:cNvSpPr txBox="1"/>
            <p:nvPr/>
          </p:nvSpPr>
          <p:spPr>
            <a:xfrm>
              <a:off x="7629238" y="3211774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n-1</a:t>
              </a:r>
            </a:p>
          </p:txBody>
        </p:sp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F7A71100-7371-4AF1-ADF1-9E4A60A60D9E}"/>
                </a:ext>
              </a:extLst>
            </p:cNvPr>
            <p:cNvSpPr txBox="1"/>
            <p:nvPr/>
          </p:nvSpPr>
          <p:spPr>
            <a:xfrm>
              <a:off x="8853724" y="319484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/>
                <a:t>n</a:t>
              </a:r>
              <a:endParaRPr lang="pt-BR" sz="1400" dirty="0"/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2E94F3BD-84AE-40F1-99E9-1C9531269471}"/>
                </a:ext>
              </a:extLst>
            </p:cNvPr>
            <p:cNvSpPr txBox="1"/>
            <p:nvPr/>
          </p:nvSpPr>
          <p:spPr>
            <a:xfrm>
              <a:off x="3997917" y="182307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1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33406557-5CF1-44EF-BD89-FE6493E9A63D}"/>
                </a:ext>
              </a:extLst>
            </p:cNvPr>
            <p:cNvSpPr txBox="1"/>
            <p:nvPr/>
          </p:nvSpPr>
          <p:spPr>
            <a:xfrm>
              <a:off x="5248146" y="180099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9CD5CA43-4618-45EC-BABA-53732530940A}"/>
                </a:ext>
              </a:extLst>
            </p:cNvPr>
            <p:cNvSpPr txBox="1"/>
            <p:nvPr/>
          </p:nvSpPr>
          <p:spPr>
            <a:xfrm>
              <a:off x="8632200" y="1802881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N-1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3AB87C5F-92BC-41C6-BBD6-2A2B553DB4EF}"/>
                </a:ext>
              </a:extLst>
            </p:cNvPr>
            <p:cNvSpPr txBox="1"/>
            <p:nvPr/>
          </p:nvSpPr>
          <p:spPr>
            <a:xfrm>
              <a:off x="10302719" y="1860562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</a:t>
              </a:r>
            </a:p>
          </p:txBody>
        </p: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3FA3AE70-2C3E-486C-81A6-250F556D5E59}"/>
                </a:ext>
              </a:extLst>
            </p:cNvPr>
            <p:cNvCxnSpPr/>
            <p:nvPr/>
          </p:nvCxnSpPr>
          <p:spPr>
            <a:xfrm>
              <a:off x="6467384" y="212194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>
              <a:extLst>
                <a:ext uri="{FF2B5EF4-FFF2-40B4-BE49-F238E27FC236}">
                  <a16:creationId xmlns:a16="http://schemas.microsoft.com/office/drawing/2014/main" id="{5567E43F-2863-4F02-8766-CE2F31B9C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67384" y="212194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7C40B2F9-E5AD-4921-A7E2-ED181D06713B}"/>
                </a:ext>
              </a:extLst>
            </p:cNvPr>
            <p:cNvSpPr txBox="1"/>
            <p:nvPr/>
          </p:nvSpPr>
          <p:spPr>
            <a:xfrm>
              <a:off x="6875370" y="282550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......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CaixaDeTexto 195">
                <a:extLst>
                  <a:ext uri="{FF2B5EF4-FFF2-40B4-BE49-F238E27FC236}">
                    <a16:creationId xmlns:a16="http://schemas.microsoft.com/office/drawing/2014/main" id="{2E9FA5DA-7245-460D-AB46-46A74C76106D}"/>
                  </a:ext>
                </a:extLst>
              </p:cNvPr>
              <p:cNvSpPr txBox="1"/>
              <p:nvPr/>
            </p:nvSpPr>
            <p:spPr>
              <a:xfrm>
                <a:off x="6577187" y="4968941"/>
                <a:ext cx="2562759" cy="484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6" name="CaixaDeTexto 195">
                <a:extLst>
                  <a:ext uri="{FF2B5EF4-FFF2-40B4-BE49-F238E27FC236}">
                    <a16:creationId xmlns:a16="http://schemas.microsoft.com/office/drawing/2014/main" id="{2E9FA5DA-7245-460D-AB46-46A74C761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187" y="4968941"/>
                <a:ext cx="2562759" cy="484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CaixaDeTexto 196">
                <a:extLst>
                  <a:ext uri="{FF2B5EF4-FFF2-40B4-BE49-F238E27FC236}">
                    <a16:creationId xmlns:a16="http://schemas.microsoft.com/office/drawing/2014/main" id="{B3334809-8A51-4540-91E7-D8FE720BD6C5}"/>
                  </a:ext>
                </a:extLst>
              </p:cNvPr>
              <p:cNvSpPr txBox="1"/>
              <p:nvPr/>
            </p:nvSpPr>
            <p:spPr>
              <a:xfrm>
                <a:off x="348438" y="4801110"/>
                <a:ext cx="1832474" cy="838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7" name="CaixaDeTexto 196">
                <a:extLst>
                  <a:ext uri="{FF2B5EF4-FFF2-40B4-BE49-F238E27FC236}">
                    <a16:creationId xmlns:a16="http://schemas.microsoft.com/office/drawing/2014/main" id="{B3334809-8A51-4540-91E7-D8FE720BD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8" y="4801110"/>
                <a:ext cx="1832474" cy="8387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CaixaDeTexto 197">
                <a:extLst>
                  <a:ext uri="{FF2B5EF4-FFF2-40B4-BE49-F238E27FC236}">
                    <a16:creationId xmlns:a16="http://schemas.microsoft.com/office/drawing/2014/main" id="{1FF9745B-A1A7-420C-BF22-2C323A0A655D}"/>
                  </a:ext>
                </a:extLst>
              </p:cNvPr>
              <p:cNvSpPr txBox="1"/>
              <p:nvPr/>
            </p:nvSpPr>
            <p:spPr>
              <a:xfrm>
                <a:off x="2879614" y="4791905"/>
                <a:ext cx="3539449" cy="838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𝑚𝑖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CaixaDeTexto 197">
                <a:extLst>
                  <a:ext uri="{FF2B5EF4-FFF2-40B4-BE49-F238E27FC236}">
                    <a16:creationId xmlns:a16="http://schemas.microsoft.com/office/drawing/2014/main" id="{1FF9745B-A1A7-420C-BF22-2C323A0A6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14" y="4791905"/>
                <a:ext cx="3539449" cy="8387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A7B6EC9D-B5FE-45F6-85DE-E82C5B9E5FEC}"/>
              </a:ext>
            </a:extLst>
          </p:cNvPr>
          <p:cNvSpPr/>
          <p:nvPr/>
        </p:nvSpPr>
        <p:spPr>
          <a:xfrm>
            <a:off x="2115349" y="5137497"/>
            <a:ext cx="764265" cy="238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75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4CD25F80-F844-4815-9767-9E7DB44090D4}"/>
              </a:ext>
            </a:extLst>
          </p:cNvPr>
          <p:cNvGrpSpPr/>
          <p:nvPr/>
        </p:nvGrpSpPr>
        <p:grpSpPr>
          <a:xfrm>
            <a:off x="251520" y="2420888"/>
            <a:ext cx="8353976" cy="1808477"/>
            <a:chOff x="2306533" y="1711074"/>
            <a:chExt cx="8353976" cy="1808477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0B34AE28-4DFD-4218-AA26-1D8513B2846A}"/>
                </a:ext>
              </a:extLst>
            </p:cNvPr>
            <p:cNvGrpSpPr/>
            <p:nvPr/>
          </p:nvGrpSpPr>
          <p:grpSpPr>
            <a:xfrm>
              <a:off x="2967496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87" name="Conector reto 186">
                <a:extLst>
                  <a:ext uri="{FF2B5EF4-FFF2-40B4-BE49-F238E27FC236}">
                    <a16:creationId xmlns:a16="http://schemas.microsoft.com/office/drawing/2014/main" id="{1033E947-9BE8-461E-B15D-8F692BF48D2C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2F8DF518-2B44-4F95-94B3-FE4219DA8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>
                <a:extLst>
                  <a:ext uri="{FF2B5EF4-FFF2-40B4-BE49-F238E27FC236}">
                    <a16:creationId xmlns:a16="http://schemas.microsoft.com/office/drawing/2014/main" id="{5EB75E56-6EDF-4238-AA51-42157A87BC58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54F9118E-B1A8-4629-BEE0-F6A56412A4B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>
                <a:extLst>
                  <a:ext uri="{FF2B5EF4-FFF2-40B4-BE49-F238E27FC236}">
                    <a16:creationId xmlns:a16="http://schemas.microsoft.com/office/drawing/2014/main" id="{0C5DD449-C4A0-49BD-860A-7C059D82B1CD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Seta: Curva para Baixo 191">
                <a:extLst>
                  <a:ext uri="{FF2B5EF4-FFF2-40B4-BE49-F238E27FC236}">
                    <a16:creationId xmlns:a16="http://schemas.microsoft.com/office/drawing/2014/main" id="{3773BA4C-04E5-4749-A872-01FBC8689FBC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51292F35-87D3-41FE-AF30-07445FEEC91C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D1E22B1A-4EF9-4059-8EBF-A68CF823BC05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E7C21509-8243-4AD6-9719-5D75FA7BD1C7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27E796D3-6763-4C5E-B971-8DA7261D299D}"/>
                </a:ext>
              </a:extLst>
            </p:cNvPr>
            <p:cNvCxnSpPr/>
            <p:nvPr/>
          </p:nvCxnSpPr>
          <p:spPr>
            <a:xfrm>
              <a:off x="2306533" y="2111666"/>
              <a:ext cx="9462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>
              <a:extLst>
                <a:ext uri="{FF2B5EF4-FFF2-40B4-BE49-F238E27FC236}">
                  <a16:creationId xmlns:a16="http://schemas.microsoft.com/office/drawing/2014/main" id="{87A84FDF-CC83-453B-AEE0-5C565E5B3A96}"/>
                </a:ext>
              </a:extLst>
            </p:cNvPr>
            <p:cNvCxnSpPr/>
            <p:nvPr/>
          </p:nvCxnSpPr>
          <p:spPr>
            <a:xfrm>
              <a:off x="3252823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C8278B30-0763-4A18-8CC9-2B158D05B34C}"/>
                </a:ext>
              </a:extLst>
            </p:cNvPr>
            <p:cNvCxnSpPr/>
            <p:nvPr/>
          </p:nvCxnSpPr>
          <p:spPr>
            <a:xfrm>
              <a:off x="4013903" y="211166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083D609E-95E3-4DCD-B834-8777035C743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03" y="211166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704ECBEE-00C4-464D-9749-732852D9880C}"/>
                </a:ext>
              </a:extLst>
            </p:cNvPr>
            <p:cNvCxnSpPr/>
            <p:nvPr/>
          </p:nvCxnSpPr>
          <p:spPr>
            <a:xfrm>
              <a:off x="4394425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8F533A73-53A1-4EB1-8E66-22EBBD433549}"/>
                </a:ext>
              </a:extLst>
            </p:cNvPr>
            <p:cNvGrpSpPr/>
            <p:nvPr/>
          </p:nvGrpSpPr>
          <p:grpSpPr>
            <a:xfrm>
              <a:off x="4195596" y="1712081"/>
              <a:ext cx="1236669" cy="1798197"/>
              <a:chOff x="1880163" y="3669963"/>
              <a:chExt cx="1236669" cy="1798197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:a16="http://schemas.microsoft.com/office/drawing/2014/main" id="{606F2FA2-B921-4E47-A413-EBFD51445E8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:a16="http://schemas.microsoft.com/office/drawing/2014/main" id="{4FA28D9F-5E0C-4A93-9A72-179DB94DBA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>
                <a:extLst>
                  <a:ext uri="{FF2B5EF4-FFF2-40B4-BE49-F238E27FC236}">
                    <a16:creationId xmlns:a16="http://schemas.microsoft.com/office/drawing/2014/main" id="{DEC33EF6-84FA-46D7-90D6-E3E1EB58C3B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1FEF576C-2FFB-4A35-8269-C11ADBA74E7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:a16="http://schemas.microsoft.com/office/drawing/2014/main" id="{94620873-C9F3-42EF-A0F8-9A6453C2D5FB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eta: Curva para Baixo 182">
                <a:extLst>
                  <a:ext uri="{FF2B5EF4-FFF2-40B4-BE49-F238E27FC236}">
                    <a16:creationId xmlns:a16="http://schemas.microsoft.com/office/drawing/2014/main" id="{9077DF09-66C1-44C9-A222-9799C026001B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" name="Agrupar 183">
                <a:extLst>
                  <a:ext uri="{FF2B5EF4-FFF2-40B4-BE49-F238E27FC236}">
                    <a16:creationId xmlns:a16="http://schemas.microsoft.com/office/drawing/2014/main" id="{63902B4E-AFB3-4CCD-93EF-1F16F5A1B0C2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3F7AD3-7665-46BF-9AA9-F6C1A4300F69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896EF885-5403-45C3-B468-3507261E7433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39CEBC86-4639-43F1-AA49-5451534895A9}"/>
                </a:ext>
              </a:extLst>
            </p:cNvPr>
            <p:cNvCxnSpPr/>
            <p:nvPr/>
          </p:nvCxnSpPr>
          <p:spPr>
            <a:xfrm>
              <a:off x="523343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B4C63902-084F-49A0-88B9-979E734A256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43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580EA9C7-6BE3-4CC7-AC71-43060389AE32}"/>
                </a:ext>
              </a:extLst>
            </p:cNvPr>
            <p:cNvCxnSpPr/>
            <p:nvPr/>
          </p:nvCxnSpPr>
          <p:spPr>
            <a:xfrm>
              <a:off x="561395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7B830AB0-7F4F-4761-9535-3E3355733B4E}"/>
                </a:ext>
              </a:extLst>
            </p:cNvPr>
            <p:cNvGrpSpPr/>
            <p:nvPr/>
          </p:nvGrpSpPr>
          <p:grpSpPr>
            <a:xfrm>
              <a:off x="541512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9" name="Conector reto 168">
                <a:extLst>
                  <a:ext uri="{FF2B5EF4-FFF2-40B4-BE49-F238E27FC236}">
                    <a16:creationId xmlns:a16="http://schemas.microsoft.com/office/drawing/2014/main" id="{8D0B4DA7-3766-45F8-A155-A9496E0BF16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>
                <a:extLst>
                  <a:ext uri="{FF2B5EF4-FFF2-40B4-BE49-F238E27FC236}">
                    <a16:creationId xmlns:a16="http://schemas.microsoft.com/office/drawing/2014/main" id="{B972B6B1-AFAB-4815-AC0E-4780D576E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>
                <a:extLst>
                  <a:ext uri="{FF2B5EF4-FFF2-40B4-BE49-F238E27FC236}">
                    <a16:creationId xmlns:a16="http://schemas.microsoft.com/office/drawing/2014/main" id="{142F21FC-158D-44F1-9423-2C0DEF02028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id="{A2589C9E-28A0-43F3-A7C7-1DED44B46CC0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>
                <a:extLst>
                  <a:ext uri="{FF2B5EF4-FFF2-40B4-BE49-F238E27FC236}">
                    <a16:creationId xmlns:a16="http://schemas.microsoft.com/office/drawing/2014/main" id="{2B614717-8CBB-4D0B-88A5-E45E7DC380CF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Seta: Curva para Baixo 173">
                <a:extLst>
                  <a:ext uri="{FF2B5EF4-FFF2-40B4-BE49-F238E27FC236}">
                    <a16:creationId xmlns:a16="http://schemas.microsoft.com/office/drawing/2014/main" id="{53E608A7-069C-4ECF-A861-C748D781FF00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5" name="Agrupar 174">
                <a:extLst>
                  <a:ext uri="{FF2B5EF4-FFF2-40B4-BE49-F238E27FC236}">
                    <a16:creationId xmlns:a16="http://schemas.microsoft.com/office/drawing/2014/main" id="{8C301384-8629-4E83-B41F-16AF6CB12011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D634C7ED-7BE6-4C33-A077-757A41EE584E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5F0E2D8E-B399-46A4-B781-0F9875026411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78E7F8E-F8FD-49E9-A529-76411A1830C1}"/>
                </a:ext>
              </a:extLst>
            </p:cNvPr>
            <p:cNvCxnSpPr/>
            <p:nvPr/>
          </p:nvCxnSpPr>
          <p:spPr>
            <a:xfrm>
              <a:off x="7417307" y="210877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EAE841F5-9CCD-49B3-8CC0-97B27CBAFE3E}"/>
                </a:ext>
              </a:extLst>
            </p:cNvPr>
            <p:cNvCxnSpPr>
              <a:cxnSpLocks/>
            </p:cNvCxnSpPr>
            <p:nvPr/>
          </p:nvCxnSpPr>
          <p:spPr>
            <a:xfrm>
              <a:off x="7417307" y="210877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B3F7F1CF-94DD-432D-9A64-BB11EB9B08BC}"/>
                </a:ext>
              </a:extLst>
            </p:cNvPr>
            <p:cNvCxnSpPr/>
            <p:nvPr/>
          </p:nvCxnSpPr>
          <p:spPr>
            <a:xfrm>
              <a:off x="7797829" y="210877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C8EDC8BD-8652-4626-BC9E-32223352A476}"/>
                </a:ext>
              </a:extLst>
            </p:cNvPr>
            <p:cNvGrpSpPr/>
            <p:nvPr/>
          </p:nvGrpSpPr>
          <p:grpSpPr>
            <a:xfrm>
              <a:off x="761994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0" name="Conector reto 159">
                <a:extLst>
                  <a:ext uri="{FF2B5EF4-FFF2-40B4-BE49-F238E27FC236}">
                    <a16:creationId xmlns:a16="http://schemas.microsoft.com/office/drawing/2014/main" id="{224AB6AD-A9F8-466E-A0AB-852157CB3C3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>
                <a:extLst>
                  <a:ext uri="{FF2B5EF4-FFF2-40B4-BE49-F238E27FC236}">
                    <a16:creationId xmlns:a16="http://schemas.microsoft.com/office/drawing/2014/main" id="{4AFFE3BD-B4BC-4A65-A935-B00E23904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>
                <a:extLst>
                  <a:ext uri="{FF2B5EF4-FFF2-40B4-BE49-F238E27FC236}">
                    <a16:creationId xmlns:a16="http://schemas.microsoft.com/office/drawing/2014/main" id="{F98A7263-AF4E-4FC4-AA5F-FCA1133FDF3B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>
                <a:extLst>
                  <a:ext uri="{FF2B5EF4-FFF2-40B4-BE49-F238E27FC236}">
                    <a16:creationId xmlns:a16="http://schemas.microsoft.com/office/drawing/2014/main" id="{8DEC3DFF-9A8A-4365-8928-D543E2FAFDA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>
                <a:extLst>
                  <a:ext uri="{FF2B5EF4-FFF2-40B4-BE49-F238E27FC236}">
                    <a16:creationId xmlns:a16="http://schemas.microsoft.com/office/drawing/2014/main" id="{91A58DF0-00FC-408E-BF85-92DB3A3ED680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Seta: Curva para Baixo 164">
                <a:extLst>
                  <a:ext uri="{FF2B5EF4-FFF2-40B4-BE49-F238E27FC236}">
                    <a16:creationId xmlns:a16="http://schemas.microsoft.com/office/drawing/2014/main" id="{C33B2430-676C-4287-90E5-EFCFF37D2FDF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2428082A-77D1-4973-814C-C23DB3824FC8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B6CA7A2A-C855-4A8B-B934-E47E34123C61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D36ADCAF-74B8-44C1-8790-8A62C09964F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08CCE387-CEAC-4047-AE85-3288FE64DC3F}"/>
                </a:ext>
              </a:extLst>
            </p:cNvPr>
            <p:cNvCxnSpPr/>
            <p:nvPr/>
          </p:nvCxnSpPr>
          <p:spPr>
            <a:xfrm>
              <a:off x="866738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23772F43-2700-4161-B786-CCE07EA671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8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0FB3E0BA-4E0D-4FB4-B486-7A3480B05817}"/>
                </a:ext>
              </a:extLst>
            </p:cNvPr>
            <p:cNvCxnSpPr/>
            <p:nvPr/>
          </p:nvCxnSpPr>
          <p:spPr>
            <a:xfrm>
              <a:off x="904790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70F465DF-4A8F-41C4-8246-E7CED8512F19}"/>
                </a:ext>
              </a:extLst>
            </p:cNvPr>
            <p:cNvGrpSpPr/>
            <p:nvPr/>
          </p:nvGrpSpPr>
          <p:grpSpPr>
            <a:xfrm>
              <a:off x="884907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5788A4F0-F81C-4A8F-8C78-3CF3C573D65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>
                <a:extLst>
                  <a:ext uri="{FF2B5EF4-FFF2-40B4-BE49-F238E27FC236}">
                    <a16:creationId xmlns:a16="http://schemas.microsoft.com/office/drawing/2014/main" id="{86446FD1-963A-4CB7-A040-4D1CA5406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>
                <a:extLst>
                  <a:ext uri="{FF2B5EF4-FFF2-40B4-BE49-F238E27FC236}">
                    <a16:creationId xmlns:a16="http://schemas.microsoft.com/office/drawing/2014/main" id="{DAD7B46C-32B5-470A-9C87-EC80190CC44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>
                <a:extLst>
                  <a:ext uri="{FF2B5EF4-FFF2-40B4-BE49-F238E27FC236}">
                    <a16:creationId xmlns:a16="http://schemas.microsoft.com/office/drawing/2014/main" id="{8C43ADC3-C3A1-413A-8EE9-83C2F15AC8CF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FA6DA0ED-CC6C-4590-B205-0B4BCC40DAF5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Seta: Curva para Baixo 155">
                <a:extLst>
                  <a:ext uri="{FF2B5EF4-FFF2-40B4-BE49-F238E27FC236}">
                    <a16:creationId xmlns:a16="http://schemas.microsoft.com/office/drawing/2014/main" id="{DAA22153-EA1B-48CA-9E5D-62FF82F62CC1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7" name="Agrupar 156">
                <a:extLst>
                  <a:ext uri="{FF2B5EF4-FFF2-40B4-BE49-F238E27FC236}">
                    <a16:creationId xmlns:a16="http://schemas.microsoft.com/office/drawing/2014/main" id="{4803F046-7A3A-44A9-9B47-105A4AECCCDA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FC0CD041-826D-4664-B3B6-31194B2BEE1A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5BD6CB6F-A261-480C-8E4C-41B914CE477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E8894841-C0D0-4D24-A6D2-15F8DF6533B3}"/>
                </a:ext>
              </a:extLst>
            </p:cNvPr>
            <p:cNvCxnSpPr/>
            <p:nvPr/>
          </p:nvCxnSpPr>
          <p:spPr>
            <a:xfrm>
              <a:off x="9817803" y="2149044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E983F71-F59B-419E-A90F-C5D1EF8A44FB}"/>
                </a:ext>
              </a:extLst>
            </p:cNvPr>
            <p:cNvCxnSpPr/>
            <p:nvPr/>
          </p:nvCxnSpPr>
          <p:spPr>
            <a:xfrm>
              <a:off x="9817803" y="2149044"/>
              <a:ext cx="701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65A9C2EE-7557-4550-B676-E6D4617D80E8}"/>
                </a:ext>
              </a:extLst>
            </p:cNvPr>
            <p:cNvSpPr txBox="1"/>
            <p:nvPr/>
          </p:nvSpPr>
          <p:spPr>
            <a:xfrm>
              <a:off x="2542011" y="178872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FD1D208E-A0C6-437D-BE30-D6EE45A1C53E}"/>
                </a:ext>
              </a:extLst>
            </p:cNvPr>
            <p:cNvSpPr txBox="1"/>
            <p:nvPr/>
          </p:nvSpPr>
          <p:spPr>
            <a:xfrm>
              <a:off x="10110447" y="1860561"/>
              <a:ext cx="35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Q,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F097EFD0-7B59-4008-B5DE-95BF41E7C5B3}"/>
                </a:ext>
              </a:extLst>
            </p:cNvPr>
            <p:cNvSpPr txBox="1"/>
            <p:nvPr/>
          </p:nvSpPr>
          <p:spPr>
            <a:xfrm>
              <a:off x="2976785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1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A143CF44-C608-4D35-985B-B7532571400D}"/>
                </a:ext>
              </a:extLst>
            </p:cNvPr>
            <p:cNvSpPr txBox="1"/>
            <p:nvPr/>
          </p:nvSpPr>
          <p:spPr>
            <a:xfrm>
              <a:off x="4198270" y="32014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2</a:t>
              </a: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CDF36BF-DC46-4CF5-B088-BEF46FBF6D24}"/>
                </a:ext>
              </a:extLst>
            </p:cNvPr>
            <p:cNvSpPr txBox="1"/>
            <p:nvPr/>
          </p:nvSpPr>
          <p:spPr>
            <a:xfrm>
              <a:off x="5457774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3</a:t>
              </a:r>
            </a:p>
          </p:txBody>
        </p: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99E1C163-708E-49A0-AC76-4447088C1E29}"/>
                </a:ext>
              </a:extLst>
            </p:cNvPr>
            <p:cNvSpPr txBox="1"/>
            <p:nvPr/>
          </p:nvSpPr>
          <p:spPr>
            <a:xfrm>
              <a:off x="7629238" y="3211774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n-1</a:t>
              </a:r>
            </a:p>
          </p:txBody>
        </p:sp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F7A71100-7371-4AF1-ADF1-9E4A60A60D9E}"/>
                </a:ext>
              </a:extLst>
            </p:cNvPr>
            <p:cNvSpPr txBox="1"/>
            <p:nvPr/>
          </p:nvSpPr>
          <p:spPr>
            <a:xfrm>
              <a:off x="8853724" y="319484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/>
                <a:t>n</a:t>
              </a:r>
              <a:endParaRPr lang="pt-BR" sz="1400" dirty="0"/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2E94F3BD-84AE-40F1-99E9-1C9531269471}"/>
                </a:ext>
              </a:extLst>
            </p:cNvPr>
            <p:cNvSpPr txBox="1"/>
            <p:nvPr/>
          </p:nvSpPr>
          <p:spPr>
            <a:xfrm>
              <a:off x="3997917" y="182307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1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33406557-5CF1-44EF-BD89-FE6493E9A63D}"/>
                </a:ext>
              </a:extLst>
            </p:cNvPr>
            <p:cNvSpPr txBox="1"/>
            <p:nvPr/>
          </p:nvSpPr>
          <p:spPr>
            <a:xfrm>
              <a:off x="5248146" y="180099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9CD5CA43-4618-45EC-BABA-53732530940A}"/>
                </a:ext>
              </a:extLst>
            </p:cNvPr>
            <p:cNvSpPr txBox="1"/>
            <p:nvPr/>
          </p:nvSpPr>
          <p:spPr>
            <a:xfrm>
              <a:off x="8632200" y="1802881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N-1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3AB87C5F-92BC-41C6-BBD6-2A2B553DB4EF}"/>
                </a:ext>
              </a:extLst>
            </p:cNvPr>
            <p:cNvSpPr txBox="1"/>
            <p:nvPr/>
          </p:nvSpPr>
          <p:spPr>
            <a:xfrm>
              <a:off x="10302719" y="1860562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</a:t>
              </a:r>
            </a:p>
          </p:txBody>
        </p: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3FA3AE70-2C3E-486C-81A6-250F556D5E59}"/>
                </a:ext>
              </a:extLst>
            </p:cNvPr>
            <p:cNvCxnSpPr/>
            <p:nvPr/>
          </p:nvCxnSpPr>
          <p:spPr>
            <a:xfrm>
              <a:off x="6467384" y="212194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>
              <a:extLst>
                <a:ext uri="{FF2B5EF4-FFF2-40B4-BE49-F238E27FC236}">
                  <a16:creationId xmlns:a16="http://schemas.microsoft.com/office/drawing/2014/main" id="{5567E43F-2863-4F02-8766-CE2F31B9C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67384" y="212194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7C40B2F9-E5AD-4921-A7E2-ED181D06713B}"/>
                </a:ext>
              </a:extLst>
            </p:cNvPr>
            <p:cNvSpPr txBox="1"/>
            <p:nvPr/>
          </p:nvSpPr>
          <p:spPr>
            <a:xfrm>
              <a:off x="6875370" y="282550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......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55D57936-35EC-495F-8828-DC9D4AAB1896}"/>
                  </a:ext>
                </a:extLst>
              </p:cNvPr>
              <p:cNvSpPr txBox="1"/>
              <p:nvPr/>
            </p:nvSpPr>
            <p:spPr>
              <a:xfrm>
                <a:off x="1488309" y="4926020"/>
                <a:ext cx="6609167" cy="9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⟹ 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55D57936-35EC-495F-8828-DC9D4AAB1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309" y="4926020"/>
                <a:ext cx="6609167" cy="919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525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4CD25F80-F844-4815-9767-9E7DB44090D4}"/>
              </a:ext>
            </a:extLst>
          </p:cNvPr>
          <p:cNvGrpSpPr/>
          <p:nvPr/>
        </p:nvGrpSpPr>
        <p:grpSpPr>
          <a:xfrm>
            <a:off x="251520" y="2420888"/>
            <a:ext cx="8353976" cy="1808477"/>
            <a:chOff x="2306533" y="1711074"/>
            <a:chExt cx="8353976" cy="1808477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0B34AE28-4DFD-4218-AA26-1D8513B2846A}"/>
                </a:ext>
              </a:extLst>
            </p:cNvPr>
            <p:cNvGrpSpPr/>
            <p:nvPr/>
          </p:nvGrpSpPr>
          <p:grpSpPr>
            <a:xfrm>
              <a:off x="2967496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87" name="Conector reto 186">
                <a:extLst>
                  <a:ext uri="{FF2B5EF4-FFF2-40B4-BE49-F238E27FC236}">
                    <a16:creationId xmlns:a16="http://schemas.microsoft.com/office/drawing/2014/main" id="{1033E947-9BE8-461E-B15D-8F692BF48D2C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2F8DF518-2B44-4F95-94B3-FE4219DA8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>
                <a:extLst>
                  <a:ext uri="{FF2B5EF4-FFF2-40B4-BE49-F238E27FC236}">
                    <a16:creationId xmlns:a16="http://schemas.microsoft.com/office/drawing/2014/main" id="{5EB75E56-6EDF-4238-AA51-42157A87BC58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54F9118E-B1A8-4629-BEE0-F6A56412A4B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>
                <a:extLst>
                  <a:ext uri="{FF2B5EF4-FFF2-40B4-BE49-F238E27FC236}">
                    <a16:creationId xmlns:a16="http://schemas.microsoft.com/office/drawing/2014/main" id="{0C5DD449-C4A0-49BD-860A-7C059D82B1CD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Seta: Curva para Baixo 191">
                <a:extLst>
                  <a:ext uri="{FF2B5EF4-FFF2-40B4-BE49-F238E27FC236}">
                    <a16:creationId xmlns:a16="http://schemas.microsoft.com/office/drawing/2014/main" id="{3773BA4C-04E5-4749-A872-01FBC8689FBC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51292F35-87D3-41FE-AF30-07445FEEC91C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D1E22B1A-4EF9-4059-8EBF-A68CF823BC05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E7C21509-8243-4AD6-9719-5D75FA7BD1C7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27E796D3-6763-4C5E-B971-8DA7261D299D}"/>
                </a:ext>
              </a:extLst>
            </p:cNvPr>
            <p:cNvCxnSpPr/>
            <p:nvPr/>
          </p:nvCxnSpPr>
          <p:spPr>
            <a:xfrm>
              <a:off x="2306533" y="2111666"/>
              <a:ext cx="9462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>
              <a:extLst>
                <a:ext uri="{FF2B5EF4-FFF2-40B4-BE49-F238E27FC236}">
                  <a16:creationId xmlns:a16="http://schemas.microsoft.com/office/drawing/2014/main" id="{87A84FDF-CC83-453B-AEE0-5C565E5B3A96}"/>
                </a:ext>
              </a:extLst>
            </p:cNvPr>
            <p:cNvCxnSpPr/>
            <p:nvPr/>
          </p:nvCxnSpPr>
          <p:spPr>
            <a:xfrm>
              <a:off x="3252823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C8278B30-0763-4A18-8CC9-2B158D05B34C}"/>
                </a:ext>
              </a:extLst>
            </p:cNvPr>
            <p:cNvCxnSpPr/>
            <p:nvPr/>
          </p:nvCxnSpPr>
          <p:spPr>
            <a:xfrm>
              <a:off x="4013903" y="211166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083D609E-95E3-4DCD-B834-8777035C743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03" y="211166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704ECBEE-00C4-464D-9749-732852D9880C}"/>
                </a:ext>
              </a:extLst>
            </p:cNvPr>
            <p:cNvCxnSpPr/>
            <p:nvPr/>
          </p:nvCxnSpPr>
          <p:spPr>
            <a:xfrm>
              <a:off x="4394425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8F533A73-53A1-4EB1-8E66-22EBBD433549}"/>
                </a:ext>
              </a:extLst>
            </p:cNvPr>
            <p:cNvGrpSpPr/>
            <p:nvPr/>
          </p:nvGrpSpPr>
          <p:grpSpPr>
            <a:xfrm>
              <a:off x="4195596" y="1712081"/>
              <a:ext cx="1236669" cy="1798197"/>
              <a:chOff x="1880163" y="3669963"/>
              <a:chExt cx="1236669" cy="1798197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:a16="http://schemas.microsoft.com/office/drawing/2014/main" id="{606F2FA2-B921-4E47-A413-EBFD51445E8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:a16="http://schemas.microsoft.com/office/drawing/2014/main" id="{4FA28D9F-5E0C-4A93-9A72-179DB94DBA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>
                <a:extLst>
                  <a:ext uri="{FF2B5EF4-FFF2-40B4-BE49-F238E27FC236}">
                    <a16:creationId xmlns:a16="http://schemas.microsoft.com/office/drawing/2014/main" id="{DEC33EF6-84FA-46D7-90D6-E3E1EB58C3B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1FEF576C-2FFB-4A35-8269-C11ADBA74E7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:a16="http://schemas.microsoft.com/office/drawing/2014/main" id="{94620873-C9F3-42EF-A0F8-9A6453C2D5FB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eta: Curva para Baixo 182">
                <a:extLst>
                  <a:ext uri="{FF2B5EF4-FFF2-40B4-BE49-F238E27FC236}">
                    <a16:creationId xmlns:a16="http://schemas.microsoft.com/office/drawing/2014/main" id="{9077DF09-66C1-44C9-A222-9799C026001B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" name="Agrupar 183">
                <a:extLst>
                  <a:ext uri="{FF2B5EF4-FFF2-40B4-BE49-F238E27FC236}">
                    <a16:creationId xmlns:a16="http://schemas.microsoft.com/office/drawing/2014/main" id="{63902B4E-AFB3-4CCD-93EF-1F16F5A1B0C2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3F7AD3-7665-46BF-9AA9-F6C1A4300F69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896EF885-5403-45C3-B468-3507261E7433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39CEBC86-4639-43F1-AA49-5451534895A9}"/>
                </a:ext>
              </a:extLst>
            </p:cNvPr>
            <p:cNvCxnSpPr/>
            <p:nvPr/>
          </p:nvCxnSpPr>
          <p:spPr>
            <a:xfrm>
              <a:off x="523343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B4C63902-084F-49A0-88B9-979E734A256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43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580EA9C7-6BE3-4CC7-AC71-43060389AE32}"/>
                </a:ext>
              </a:extLst>
            </p:cNvPr>
            <p:cNvCxnSpPr/>
            <p:nvPr/>
          </p:nvCxnSpPr>
          <p:spPr>
            <a:xfrm>
              <a:off x="561395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7B830AB0-7F4F-4761-9535-3E3355733B4E}"/>
                </a:ext>
              </a:extLst>
            </p:cNvPr>
            <p:cNvGrpSpPr/>
            <p:nvPr/>
          </p:nvGrpSpPr>
          <p:grpSpPr>
            <a:xfrm>
              <a:off x="541512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9" name="Conector reto 168">
                <a:extLst>
                  <a:ext uri="{FF2B5EF4-FFF2-40B4-BE49-F238E27FC236}">
                    <a16:creationId xmlns:a16="http://schemas.microsoft.com/office/drawing/2014/main" id="{8D0B4DA7-3766-45F8-A155-A9496E0BF16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>
                <a:extLst>
                  <a:ext uri="{FF2B5EF4-FFF2-40B4-BE49-F238E27FC236}">
                    <a16:creationId xmlns:a16="http://schemas.microsoft.com/office/drawing/2014/main" id="{B972B6B1-AFAB-4815-AC0E-4780D576E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>
                <a:extLst>
                  <a:ext uri="{FF2B5EF4-FFF2-40B4-BE49-F238E27FC236}">
                    <a16:creationId xmlns:a16="http://schemas.microsoft.com/office/drawing/2014/main" id="{142F21FC-158D-44F1-9423-2C0DEF02028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id="{A2589C9E-28A0-43F3-A7C7-1DED44B46CC0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>
                <a:extLst>
                  <a:ext uri="{FF2B5EF4-FFF2-40B4-BE49-F238E27FC236}">
                    <a16:creationId xmlns:a16="http://schemas.microsoft.com/office/drawing/2014/main" id="{2B614717-8CBB-4D0B-88A5-E45E7DC380CF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Seta: Curva para Baixo 173">
                <a:extLst>
                  <a:ext uri="{FF2B5EF4-FFF2-40B4-BE49-F238E27FC236}">
                    <a16:creationId xmlns:a16="http://schemas.microsoft.com/office/drawing/2014/main" id="{53E608A7-069C-4ECF-A861-C748D781FF00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5" name="Agrupar 174">
                <a:extLst>
                  <a:ext uri="{FF2B5EF4-FFF2-40B4-BE49-F238E27FC236}">
                    <a16:creationId xmlns:a16="http://schemas.microsoft.com/office/drawing/2014/main" id="{8C301384-8629-4E83-B41F-16AF6CB12011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D634C7ED-7BE6-4C33-A077-757A41EE584E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5F0E2D8E-B399-46A4-B781-0F9875026411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78E7F8E-F8FD-49E9-A529-76411A1830C1}"/>
                </a:ext>
              </a:extLst>
            </p:cNvPr>
            <p:cNvCxnSpPr/>
            <p:nvPr/>
          </p:nvCxnSpPr>
          <p:spPr>
            <a:xfrm>
              <a:off x="7417307" y="210877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EAE841F5-9CCD-49B3-8CC0-97B27CBAFE3E}"/>
                </a:ext>
              </a:extLst>
            </p:cNvPr>
            <p:cNvCxnSpPr>
              <a:cxnSpLocks/>
            </p:cNvCxnSpPr>
            <p:nvPr/>
          </p:nvCxnSpPr>
          <p:spPr>
            <a:xfrm>
              <a:off x="7417307" y="210877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B3F7F1CF-94DD-432D-9A64-BB11EB9B08BC}"/>
                </a:ext>
              </a:extLst>
            </p:cNvPr>
            <p:cNvCxnSpPr/>
            <p:nvPr/>
          </p:nvCxnSpPr>
          <p:spPr>
            <a:xfrm>
              <a:off x="7797829" y="210877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C8EDC8BD-8652-4626-BC9E-32223352A476}"/>
                </a:ext>
              </a:extLst>
            </p:cNvPr>
            <p:cNvGrpSpPr/>
            <p:nvPr/>
          </p:nvGrpSpPr>
          <p:grpSpPr>
            <a:xfrm>
              <a:off x="761994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0" name="Conector reto 159">
                <a:extLst>
                  <a:ext uri="{FF2B5EF4-FFF2-40B4-BE49-F238E27FC236}">
                    <a16:creationId xmlns:a16="http://schemas.microsoft.com/office/drawing/2014/main" id="{224AB6AD-A9F8-466E-A0AB-852157CB3C3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>
                <a:extLst>
                  <a:ext uri="{FF2B5EF4-FFF2-40B4-BE49-F238E27FC236}">
                    <a16:creationId xmlns:a16="http://schemas.microsoft.com/office/drawing/2014/main" id="{4AFFE3BD-B4BC-4A65-A935-B00E23904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>
                <a:extLst>
                  <a:ext uri="{FF2B5EF4-FFF2-40B4-BE49-F238E27FC236}">
                    <a16:creationId xmlns:a16="http://schemas.microsoft.com/office/drawing/2014/main" id="{F98A7263-AF4E-4FC4-AA5F-FCA1133FDF3B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>
                <a:extLst>
                  <a:ext uri="{FF2B5EF4-FFF2-40B4-BE49-F238E27FC236}">
                    <a16:creationId xmlns:a16="http://schemas.microsoft.com/office/drawing/2014/main" id="{8DEC3DFF-9A8A-4365-8928-D543E2FAFDA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>
                <a:extLst>
                  <a:ext uri="{FF2B5EF4-FFF2-40B4-BE49-F238E27FC236}">
                    <a16:creationId xmlns:a16="http://schemas.microsoft.com/office/drawing/2014/main" id="{91A58DF0-00FC-408E-BF85-92DB3A3ED680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Seta: Curva para Baixo 164">
                <a:extLst>
                  <a:ext uri="{FF2B5EF4-FFF2-40B4-BE49-F238E27FC236}">
                    <a16:creationId xmlns:a16="http://schemas.microsoft.com/office/drawing/2014/main" id="{C33B2430-676C-4287-90E5-EFCFF37D2FDF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2428082A-77D1-4973-814C-C23DB3824FC8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B6CA7A2A-C855-4A8B-B934-E47E34123C61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D36ADCAF-74B8-44C1-8790-8A62C09964F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08CCE387-CEAC-4047-AE85-3288FE64DC3F}"/>
                </a:ext>
              </a:extLst>
            </p:cNvPr>
            <p:cNvCxnSpPr/>
            <p:nvPr/>
          </p:nvCxnSpPr>
          <p:spPr>
            <a:xfrm>
              <a:off x="866738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23772F43-2700-4161-B786-CCE07EA671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8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0FB3E0BA-4E0D-4FB4-B486-7A3480B05817}"/>
                </a:ext>
              </a:extLst>
            </p:cNvPr>
            <p:cNvCxnSpPr/>
            <p:nvPr/>
          </p:nvCxnSpPr>
          <p:spPr>
            <a:xfrm>
              <a:off x="904790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70F465DF-4A8F-41C4-8246-E7CED8512F19}"/>
                </a:ext>
              </a:extLst>
            </p:cNvPr>
            <p:cNvGrpSpPr/>
            <p:nvPr/>
          </p:nvGrpSpPr>
          <p:grpSpPr>
            <a:xfrm>
              <a:off x="884907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5788A4F0-F81C-4A8F-8C78-3CF3C573D65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>
                <a:extLst>
                  <a:ext uri="{FF2B5EF4-FFF2-40B4-BE49-F238E27FC236}">
                    <a16:creationId xmlns:a16="http://schemas.microsoft.com/office/drawing/2014/main" id="{86446FD1-963A-4CB7-A040-4D1CA5406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>
                <a:extLst>
                  <a:ext uri="{FF2B5EF4-FFF2-40B4-BE49-F238E27FC236}">
                    <a16:creationId xmlns:a16="http://schemas.microsoft.com/office/drawing/2014/main" id="{DAD7B46C-32B5-470A-9C87-EC80190CC44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>
                <a:extLst>
                  <a:ext uri="{FF2B5EF4-FFF2-40B4-BE49-F238E27FC236}">
                    <a16:creationId xmlns:a16="http://schemas.microsoft.com/office/drawing/2014/main" id="{8C43ADC3-C3A1-413A-8EE9-83C2F15AC8CF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FA6DA0ED-CC6C-4590-B205-0B4BCC40DAF5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Seta: Curva para Baixo 155">
                <a:extLst>
                  <a:ext uri="{FF2B5EF4-FFF2-40B4-BE49-F238E27FC236}">
                    <a16:creationId xmlns:a16="http://schemas.microsoft.com/office/drawing/2014/main" id="{DAA22153-EA1B-48CA-9E5D-62FF82F62CC1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7" name="Agrupar 156">
                <a:extLst>
                  <a:ext uri="{FF2B5EF4-FFF2-40B4-BE49-F238E27FC236}">
                    <a16:creationId xmlns:a16="http://schemas.microsoft.com/office/drawing/2014/main" id="{4803F046-7A3A-44A9-9B47-105A4AECCCDA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FC0CD041-826D-4664-B3B6-31194B2BEE1A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5BD6CB6F-A261-480C-8E4C-41B914CE477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E8894841-C0D0-4D24-A6D2-15F8DF6533B3}"/>
                </a:ext>
              </a:extLst>
            </p:cNvPr>
            <p:cNvCxnSpPr/>
            <p:nvPr/>
          </p:nvCxnSpPr>
          <p:spPr>
            <a:xfrm>
              <a:off x="9817803" y="2149044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E983F71-F59B-419E-A90F-C5D1EF8A44FB}"/>
                </a:ext>
              </a:extLst>
            </p:cNvPr>
            <p:cNvCxnSpPr/>
            <p:nvPr/>
          </p:nvCxnSpPr>
          <p:spPr>
            <a:xfrm>
              <a:off x="9817803" y="2149044"/>
              <a:ext cx="701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65A9C2EE-7557-4550-B676-E6D4617D80E8}"/>
                </a:ext>
              </a:extLst>
            </p:cNvPr>
            <p:cNvSpPr txBox="1"/>
            <p:nvPr/>
          </p:nvSpPr>
          <p:spPr>
            <a:xfrm>
              <a:off x="2542011" y="178872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FD1D208E-A0C6-437D-BE30-D6EE45A1C53E}"/>
                </a:ext>
              </a:extLst>
            </p:cNvPr>
            <p:cNvSpPr txBox="1"/>
            <p:nvPr/>
          </p:nvSpPr>
          <p:spPr>
            <a:xfrm>
              <a:off x="10110447" y="1860561"/>
              <a:ext cx="35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Q,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F097EFD0-7B59-4008-B5DE-95BF41E7C5B3}"/>
                </a:ext>
              </a:extLst>
            </p:cNvPr>
            <p:cNvSpPr txBox="1"/>
            <p:nvPr/>
          </p:nvSpPr>
          <p:spPr>
            <a:xfrm>
              <a:off x="2976785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1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A143CF44-C608-4D35-985B-B7532571400D}"/>
                </a:ext>
              </a:extLst>
            </p:cNvPr>
            <p:cNvSpPr txBox="1"/>
            <p:nvPr/>
          </p:nvSpPr>
          <p:spPr>
            <a:xfrm>
              <a:off x="4198270" y="32014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2</a:t>
              </a: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CDF36BF-DC46-4CF5-B088-BEF46FBF6D24}"/>
                </a:ext>
              </a:extLst>
            </p:cNvPr>
            <p:cNvSpPr txBox="1"/>
            <p:nvPr/>
          </p:nvSpPr>
          <p:spPr>
            <a:xfrm>
              <a:off x="5457774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3</a:t>
              </a:r>
            </a:p>
          </p:txBody>
        </p: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99E1C163-708E-49A0-AC76-4447088C1E29}"/>
                </a:ext>
              </a:extLst>
            </p:cNvPr>
            <p:cNvSpPr txBox="1"/>
            <p:nvPr/>
          </p:nvSpPr>
          <p:spPr>
            <a:xfrm>
              <a:off x="7629238" y="3211774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n-1</a:t>
              </a:r>
            </a:p>
          </p:txBody>
        </p:sp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F7A71100-7371-4AF1-ADF1-9E4A60A60D9E}"/>
                </a:ext>
              </a:extLst>
            </p:cNvPr>
            <p:cNvSpPr txBox="1"/>
            <p:nvPr/>
          </p:nvSpPr>
          <p:spPr>
            <a:xfrm>
              <a:off x="8853724" y="319484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/>
                <a:t>n</a:t>
              </a:r>
              <a:endParaRPr lang="pt-BR" sz="1400" dirty="0"/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2E94F3BD-84AE-40F1-99E9-1C9531269471}"/>
                </a:ext>
              </a:extLst>
            </p:cNvPr>
            <p:cNvSpPr txBox="1"/>
            <p:nvPr/>
          </p:nvSpPr>
          <p:spPr>
            <a:xfrm>
              <a:off x="3997917" y="182307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1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33406557-5CF1-44EF-BD89-FE6493E9A63D}"/>
                </a:ext>
              </a:extLst>
            </p:cNvPr>
            <p:cNvSpPr txBox="1"/>
            <p:nvPr/>
          </p:nvSpPr>
          <p:spPr>
            <a:xfrm>
              <a:off x="5248146" y="180099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9CD5CA43-4618-45EC-BABA-53732530940A}"/>
                </a:ext>
              </a:extLst>
            </p:cNvPr>
            <p:cNvSpPr txBox="1"/>
            <p:nvPr/>
          </p:nvSpPr>
          <p:spPr>
            <a:xfrm>
              <a:off x="8632200" y="1802881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N-1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3AB87C5F-92BC-41C6-BBD6-2A2B553DB4EF}"/>
                </a:ext>
              </a:extLst>
            </p:cNvPr>
            <p:cNvSpPr txBox="1"/>
            <p:nvPr/>
          </p:nvSpPr>
          <p:spPr>
            <a:xfrm>
              <a:off x="10302719" y="1860562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</a:t>
              </a:r>
            </a:p>
          </p:txBody>
        </p: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3FA3AE70-2C3E-486C-81A6-250F556D5E59}"/>
                </a:ext>
              </a:extLst>
            </p:cNvPr>
            <p:cNvCxnSpPr/>
            <p:nvPr/>
          </p:nvCxnSpPr>
          <p:spPr>
            <a:xfrm>
              <a:off x="6467384" y="212194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>
              <a:extLst>
                <a:ext uri="{FF2B5EF4-FFF2-40B4-BE49-F238E27FC236}">
                  <a16:creationId xmlns:a16="http://schemas.microsoft.com/office/drawing/2014/main" id="{5567E43F-2863-4F02-8766-CE2F31B9C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67384" y="212194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7C40B2F9-E5AD-4921-A7E2-ED181D06713B}"/>
                </a:ext>
              </a:extLst>
            </p:cNvPr>
            <p:cNvSpPr txBox="1"/>
            <p:nvPr/>
          </p:nvSpPr>
          <p:spPr>
            <a:xfrm>
              <a:off x="6875370" y="282550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......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E6175D7A-8B01-41F9-972D-1089EF54726D}"/>
                  </a:ext>
                </a:extLst>
              </p:cNvPr>
              <p:cNvSpPr txBox="1"/>
              <p:nvPr/>
            </p:nvSpPr>
            <p:spPr>
              <a:xfrm>
                <a:off x="55602" y="4828886"/>
                <a:ext cx="3270586" cy="9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E6175D7A-8B01-41F9-972D-1089EF547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2" y="4828886"/>
                <a:ext cx="3270586" cy="919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ixaDeTexto 88">
                <a:extLst>
                  <a:ext uri="{FF2B5EF4-FFF2-40B4-BE49-F238E27FC236}">
                    <a16:creationId xmlns:a16="http://schemas.microsoft.com/office/drawing/2014/main" id="{8DF8529A-9945-48CE-A20B-5FD070BDE26F}"/>
                  </a:ext>
                </a:extLst>
              </p:cNvPr>
              <p:cNvSpPr txBox="1"/>
              <p:nvPr/>
            </p:nvSpPr>
            <p:spPr>
              <a:xfrm>
                <a:off x="4221710" y="4764435"/>
                <a:ext cx="4572000" cy="994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CaixaDeTexto 88">
                <a:extLst>
                  <a:ext uri="{FF2B5EF4-FFF2-40B4-BE49-F238E27FC236}">
                    <a16:creationId xmlns:a16="http://schemas.microsoft.com/office/drawing/2014/main" id="{8DF8529A-9945-48CE-A20B-5FD070BDE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710" y="4764435"/>
                <a:ext cx="4572000" cy="994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93E34F8E-17C4-40FB-B59C-002F8C398344}"/>
              </a:ext>
            </a:extLst>
          </p:cNvPr>
          <p:cNvSpPr/>
          <p:nvPr/>
        </p:nvSpPr>
        <p:spPr>
          <a:xfrm>
            <a:off x="3255306" y="5175624"/>
            <a:ext cx="889521" cy="252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000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4CD25F80-F844-4815-9767-9E7DB44090D4}"/>
              </a:ext>
            </a:extLst>
          </p:cNvPr>
          <p:cNvGrpSpPr/>
          <p:nvPr/>
        </p:nvGrpSpPr>
        <p:grpSpPr>
          <a:xfrm>
            <a:off x="251520" y="2420888"/>
            <a:ext cx="8353976" cy="1808477"/>
            <a:chOff x="2306533" y="1711074"/>
            <a:chExt cx="8353976" cy="1808477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0B34AE28-4DFD-4218-AA26-1D8513B2846A}"/>
                </a:ext>
              </a:extLst>
            </p:cNvPr>
            <p:cNvGrpSpPr/>
            <p:nvPr/>
          </p:nvGrpSpPr>
          <p:grpSpPr>
            <a:xfrm>
              <a:off x="2967496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87" name="Conector reto 186">
                <a:extLst>
                  <a:ext uri="{FF2B5EF4-FFF2-40B4-BE49-F238E27FC236}">
                    <a16:creationId xmlns:a16="http://schemas.microsoft.com/office/drawing/2014/main" id="{1033E947-9BE8-461E-B15D-8F692BF48D2C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2F8DF518-2B44-4F95-94B3-FE4219DA8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>
                <a:extLst>
                  <a:ext uri="{FF2B5EF4-FFF2-40B4-BE49-F238E27FC236}">
                    <a16:creationId xmlns:a16="http://schemas.microsoft.com/office/drawing/2014/main" id="{5EB75E56-6EDF-4238-AA51-42157A87BC58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54F9118E-B1A8-4629-BEE0-F6A56412A4B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>
                <a:extLst>
                  <a:ext uri="{FF2B5EF4-FFF2-40B4-BE49-F238E27FC236}">
                    <a16:creationId xmlns:a16="http://schemas.microsoft.com/office/drawing/2014/main" id="{0C5DD449-C4A0-49BD-860A-7C059D82B1CD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Seta: Curva para Baixo 191">
                <a:extLst>
                  <a:ext uri="{FF2B5EF4-FFF2-40B4-BE49-F238E27FC236}">
                    <a16:creationId xmlns:a16="http://schemas.microsoft.com/office/drawing/2014/main" id="{3773BA4C-04E5-4749-A872-01FBC8689FBC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51292F35-87D3-41FE-AF30-07445FEEC91C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D1E22B1A-4EF9-4059-8EBF-A68CF823BC05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E7C21509-8243-4AD6-9719-5D75FA7BD1C7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27E796D3-6763-4C5E-B971-8DA7261D299D}"/>
                </a:ext>
              </a:extLst>
            </p:cNvPr>
            <p:cNvCxnSpPr/>
            <p:nvPr/>
          </p:nvCxnSpPr>
          <p:spPr>
            <a:xfrm>
              <a:off x="2306533" y="2111666"/>
              <a:ext cx="9462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>
              <a:extLst>
                <a:ext uri="{FF2B5EF4-FFF2-40B4-BE49-F238E27FC236}">
                  <a16:creationId xmlns:a16="http://schemas.microsoft.com/office/drawing/2014/main" id="{87A84FDF-CC83-453B-AEE0-5C565E5B3A96}"/>
                </a:ext>
              </a:extLst>
            </p:cNvPr>
            <p:cNvCxnSpPr/>
            <p:nvPr/>
          </p:nvCxnSpPr>
          <p:spPr>
            <a:xfrm>
              <a:off x="3252823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C8278B30-0763-4A18-8CC9-2B158D05B34C}"/>
                </a:ext>
              </a:extLst>
            </p:cNvPr>
            <p:cNvCxnSpPr/>
            <p:nvPr/>
          </p:nvCxnSpPr>
          <p:spPr>
            <a:xfrm>
              <a:off x="4013903" y="211166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083D609E-95E3-4DCD-B834-8777035C743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03" y="211166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704ECBEE-00C4-464D-9749-732852D9880C}"/>
                </a:ext>
              </a:extLst>
            </p:cNvPr>
            <p:cNvCxnSpPr/>
            <p:nvPr/>
          </p:nvCxnSpPr>
          <p:spPr>
            <a:xfrm>
              <a:off x="4394425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8F533A73-53A1-4EB1-8E66-22EBBD433549}"/>
                </a:ext>
              </a:extLst>
            </p:cNvPr>
            <p:cNvGrpSpPr/>
            <p:nvPr/>
          </p:nvGrpSpPr>
          <p:grpSpPr>
            <a:xfrm>
              <a:off x="4195596" y="1712081"/>
              <a:ext cx="1236669" cy="1798197"/>
              <a:chOff x="1880163" y="3669963"/>
              <a:chExt cx="1236669" cy="1798197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:a16="http://schemas.microsoft.com/office/drawing/2014/main" id="{606F2FA2-B921-4E47-A413-EBFD51445E8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:a16="http://schemas.microsoft.com/office/drawing/2014/main" id="{4FA28D9F-5E0C-4A93-9A72-179DB94DBA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>
                <a:extLst>
                  <a:ext uri="{FF2B5EF4-FFF2-40B4-BE49-F238E27FC236}">
                    <a16:creationId xmlns:a16="http://schemas.microsoft.com/office/drawing/2014/main" id="{DEC33EF6-84FA-46D7-90D6-E3E1EB58C3B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1FEF576C-2FFB-4A35-8269-C11ADBA74E7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:a16="http://schemas.microsoft.com/office/drawing/2014/main" id="{94620873-C9F3-42EF-A0F8-9A6453C2D5FB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eta: Curva para Baixo 182">
                <a:extLst>
                  <a:ext uri="{FF2B5EF4-FFF2-40B4-BE49-F238E27FC236}">
                    <a16:creationId xmlns:a16="http://schemas.microsoft.com/office/drawing/2014/main" id="{9077DF09-66C1-44C9-A222-9799C026001B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" name="Agrupar 183">
                <a:extLst>
                  <a:ext uri="{FF2B5EF4-FFF2-40B4-BE49-F238E27FC236}">
                    <a16:creationId xmlns:a16="http://schemas.microsoft.com/office/drawing/2014/main" id="{63902B4E-AFB3-4CCD-93EF-1F16F5A1B0C2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3F7AD3-7665-46BF-9AA9-F6C1A4300F69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896EF885-5403-45C3-B468-3507261E7433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39CEBC86-4639-43F1-AA49-5451534895A9}"/>
                </a:ext>
              </a:extLst>
            </p:cNvPr>
            <p:cNvCxnSpPr/>
            <p:nvPr/>
          </p:nvCxnSpPr>
          <p:spPr>
            <a:xfrm>
              <a:off x="523343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B4C63902-084F-49A0-88B9-979E734A256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43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580EA9C7-6BE3-4CC7-AC71-43060389AE32}"/>
                </a:ext>
              </a:extLst>
            </p:cNvPr>
            <p:cNvCxnSpPr/>
            <p:nvPr/>
          </p:nvCxnSpPr>
          <p:spPr>
            <a:xfrm>
              <a:off x="561395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7B830AB0-7F4F-4761-9535-3E3355733B4E}"/>
                </a:ext>
              </a:extLst>
            </p:cNvPr>
            <p:cNvGrpSpPr/>
            <p:nvPr/>
          </p:nvGrpSpPr>
          <p:grpSpPr>
            <a:xfrm>
              <a:off x="541512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9" name="Conector reto 168">
                <a:extLst>
                  <a:ext uri="{FF2B5EF4-FFF2-40B4-BE49-F238E27FC236}">
                    <a16:creationId xmlns:a16="http://schemas.microsoft.com/office/drawing/2014/main" id="{8D0B4DA7-3766-45F8-A155-A9496E0BF16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>
                <a:extLst>
                  <a:ext uri="{FF2B5EF4-FFF2-40B4-BE49-F238E27FC236}">
                    <a16:creationId xmlns:a16="http://schemas.microsoft.com/office/drawing/2014/main" id="{B972B6B1-AFAB-4815-AC0E-4780D576E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>
                <a:extLst>
                  <a:ext uri="{FF2B5EF4-FFF2-40B4-BE49-F238E27FC236}">
                    <a16:creationId xmlns:a16="http://schemas.microsoft.com/office/drawing/2014/main" id="{142F21FC-158D-44F1-9423-2C0DEF02028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id="{A2589C9E-28A0-43F3-A7C7-1DED44B46CC0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>
                <a:extLst>
                  <a:ext uri="{FF2B5EF4-FFF2-40B4-BE49-F238E27FC236}">
                    <a16:creationId xmlns:a16="http://schemas.microsoft.com/office/drawing/2014/main" id="{2B614717-8CBB-4D0B-88A5-E45E7DC380CF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Seta: Curva para Baixo 173">
                <a:extLst>
                  <a:ext uri="{FF2B5EF4-FFF2-40B4-BE49-F238E27FC236}">
                    <a16:creationId xmlns:a16="http://schemas.microsoft.com/office/drawing/2014/main" id="{53E608A7-069C-4ECF-A861-C748D781FF00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5" name="Agrupar 174">
                <a:extLst>
                  <a:ext uri="{FF2B5EF4-FFF2-40B4-BE49-F238E27FC236}">
                    <a16:creationId xmlns:a16="http://schemas.microsoft.com/office/drawing/2014/main" id="{8C301384-8629-4E83-B41F-16AF6CB12011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D634C7ED-7BE6-4C33-A077-757A41EE584E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5F0E2D8E-B399-46A4-B781-0F9875026411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78E7F8E-F8FD-49E9-A529-76411A1830C1}"/>
                </a:ext>
              </a:extLst>
            </p:cNvPr>
            <p:cNvCxnSpPr/>
            <p:nvPr/>
          </p:nvCxnSpPr>
          <p:spPr>
            <a:xfrm>
              <a:off x="7417307" y="210877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EAE841F5-9CCD-49B3-8CC0-97B27CBAFE3E}"/>
                </a:ext>
              </a:extLst>
            </p:cNvPr>
            <p:cNvCxnSpPr>
              <a:cxnSpLocks/>
            </p:cNvCxnSpPr>
            <p:nvPr/>
          </p:nvCxnSpPr>
          <p:spPr>
            <a:xfrm>
              <a:off x="7417307" y="210877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B3F7F1CF-94DD-432D-9A64-BB11EB9B08BC}"/>
                </a:ext>
              </a:extLst>
            </p:cNvPr>
            <p:cNvCxnSpPr/>
            <p:nvPr/>
          </p:nvCxnSpPr>
          <p:spPr>
            <a:xfrm>
              <a:off x="7797829" y="210877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C8EDC8BD-8652-4626-BC9E-32223352A476}"/>
                </a:ext>
              </a:extLst>
            </p:cNvPr>
            <p:cNvGrpSpPr/>
            <p:nvPr/>
          </p:nvGrpSpPr>
          <p:grpSpPr>
            <a:xfrm>
              <a:off x="761994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0" name="Conector reto 159">
                <a:extLst>
                  <a:ext uri="{FF2B5EF4-FFF2-40B4-BE49-F238E27FC236}">
                    <a16:creationId xmlns:a16="http://schemas.microsoft.com/office/drawing/2014/main" id="{224AB6AD-A9F8-466E-A0AB-852157CB3C3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>
                <a:extLst>
                  <a:ext uri="{FF2B5EF4-FFF2-40B4-BE49-F238E27FC236}">
                    <a16:creationId xmlns:a16="http://schemas.microsoft.com/office/drawing/2014/main" id="{4AFFE3BD-B4BC-4A65-A935-B00E23904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>
                <a:extLst>
                  <a:ext uri="{FF2B5EF4-FFF2-40B4-BE49-F238E27FC236}">
                    <a16:creationId xmlns:a16="http://schemas.microsoft.com/office/drawing/2014/main" id="{F98A7263-AF4E-4FC4-AA5F-FCA1133FDF3B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>
                <a:extLst>
                  <a:ext uri="{FF2B5EF4-FFF2-40B4-BE49-F238E27FC236}">
                    <a16:creationId xmlns:a16="http://schemas.microsoft.com/office/drawing/2014/main" id="{8DEC3DFF-9A8A-4365-8928-D543E2FAFDA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>
                <a:extLst>
                  <a:ext uri="{FF2B5EF4-FFF2-40B4-BE49-F238E27FC236}">
                    <a16:creationId xmlns:a16="http://schemas.microsoft.com/office/drawing/2014/main" id="{91A58DF0-00FC-408E-BF85-92DB3A3ED680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Seta: Curva para Baixo 164">
                <a:extLst>
                  <a:ext uri="{FF2B5EF4-FFF2-40B4-BE49-F238E27FC236}">
                    <a16:creationId xmlns:a16="http://schemas.microsoft.com/office/drawing/2014/main" id="{C33B2430-676C-4287-90E5-EFCFF37D2FDF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2428082A-77D1-4973-814C-C23DB3824FC8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B6CA7A2A-C855-4A8B-B934-E47E34123C61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D36ADCAF-74B8-44C1-8790-8A62C09964F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08CCE387-CEAC-4047-AE85-3288FE64DC3F}"/>
                </a:ext>
              </a:extLst>
            </p:cNvPr>
            <p:cNvCxnSpPr/>
            <p:nvPr/>
          </p:nvCxnSpPr>
          <p:spPr>
            <a:xfrm>
              <a:off x="866738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23772F43-2700-4161-B786-CCE07EA671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8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0FB3E0BA-4E0D-4FB4-B486-7A3480B05817}"/>
                </a:ext>
              </a:extLst>
            </p:cNvPr>
            <p:cNvCxnSpPr/>
            <p:nvPr/>
          </p:nvCxnSpPr>
          <p:spPr>
            <a:xfrm>
              <a:off x="904790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70F465DF-4A8F-41C4-8246-E7CED8512F19}"/>
                </a:ext>
              </a:extLst>
            </p:cNvPr>
            <p:cNvGrpSpPr/>
            <p:nvPr/>
          </p:nvGrpSpPr>
          <p:grpSpPr>
            <a:xfrm>
              <a:off x="884907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5788A4F0-F81C-4A8F-8C78-3CF3C573D65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>
                <a:extLst>
                  <a:ext uri="{FF2B5EF4-FFF2-40B4-BE49-F238E27FC236}">
                    <a16:creationId xmlns:a16="http://schemas.microsoft.com/office/drawing/2014/main" id="{86446FD1-963A-4CB7-A040-4D1CA5406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>
                <a:extLst>
                  <a:ext uri="{FF2B5EF4-FFF2-40B4-BE49-F238E27FC236}">
                    <a16:creationId xmlns:a16="http://schemas.microsoft.com/office/drawing/2014/main" id="{DAD7B46C-32B5-470A-9C87-EC80190CC44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>
                <a:extLst>
                  <a:ext uri="{FF2B5EF4-FFF2-40B4-BE49-F238E27FC236}">
                    <a16:creationId xmlns:a16="http://schemas.microsoft.com/office/drawing/2014/main" id="{8C43ADC3-C3A1-413A-8EE9-83C2F15AC8CF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FA6DA0ED-CC6C-4590-B205-0B4BCC40DAF5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Seta: Curva para Baixo 155">
                <a:extLst>
                  <a:ext uri="{FF2B5EF4-FFF2-40B4-BE49-F238E27FC236}">
                    <a16:creationId xmlns:a16="http://schemas.microsoft.com/office/drawing/2014/main" id="{DAA22153-EA1B-48CA-9E5D-62FF82F62CC1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7" name="Agrupar 156">
                <a:extLst>
                  <a:ext uri="{FF2B5EF4-FFF2-40B4-BE49-F238E27FC236}">
                    <a16:creationId xmlns:a16="http://schemas.microsoft.com/office/drawing/2014/main" id="{4803F046-7A3A-44A9-9B47-105A4AECCCDA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FC0CD041-826D-4664-B3B6-31194B2BEE1A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5BD6CB6F-A261-480C-8E4C-41B914CE477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E8894841-C0D0-4D24-A6D2-15F8DF6533B3}"/>
                </a:ext>
              </a:extLst>
            </p:cNvPr>
            <p:cNvCxnSpPr/>
            <p:nvPr/>
          </p:nvCxnSpPr>
          <p:spPr>
            <a:xfrm>
              <a:off x="9817803" y="2149044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E983F71-F59B-419E-A90F-C5D1EF8A44FB}"/>
                </a:ext>
              </a:extLst>
            </p:cNvPr>
            <p:cNvCxnSpPr/>
            <p:nvPr/>
          </p:nvCxnSpPr>
          <p:spPr>
            <a:xfrm>
              <a:off x="9817803" y="2149044"/>
              <a:ext cx="701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65A9C2EE-7557-4550-B676-E6D4617D80E8}"/>
                </a:ext>
              </a:extLst>
            </p:cNvPr>
            <p:cNvSpPr txBox="1"/>
            <p:nvPr/>
          </p:nvSpPr>
          <p:spPr>
            <a:xfrm>
              <a:off x="2542011" y="178872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FD1D208E-A0C6-437D-BE30-D6EE45A1C53E}"/>
                </a:ext>
              </a:extLst>
            </p:cNvPr>
            <p:cNvSpPr txBox="1"/>
            <p:nvPr/>
          </p:nvSpPr>
          <p:spPr>
            <a:xfrm>
              <a:off x="10110447" y="1860561"/>
              <a:ext cx="35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Q,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F097EFD0-7B59-4008-B5DE-95BF41E7C5B3}"/>
                </a:ext>
              </a:extLst>
            </p:cNvPr>
            <p:cNvSpPr txBox="1"/>
            <p:nvPr/>
          </p:nvSpPr>
          <p:spPr>
            <a:xfrm>
              <a:off x="2976785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1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A143CF44-C608-4D35-985B-B7532571400D}"/>
                </a:ext>
              </a:extLst>
            </p:cNvPr>
            <p:cNvSpPr txBox="1"/>
            <p:nvPr/>
          </p:nvSpPr>
          <p:spPr>
            <a:xfrm>
              <a:off x="4198270" y="32014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2</a:t>
              </a: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CDF36BF-DC46-4CF5-B088-BEF46FBF6D24}"/>
                </a:ext>
              </a:extLst>
            </p:cNvPr>
            <p:cNvSpPr txBox="1"/>
            <p:nvPr/>
          </p:nvSpPr>
          <p:spPr>
            <a:xfrm>
              <a:off x="5457774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3</a:t>
              </a:r>
            </a:p>
          </p:txBody>
        </p: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99E1C163-708E-49A0-AC76-4447088C1E29}"/>
                </a:ext>
              </a:extLst>
            </p:cNvPr>
            <p:cNvSpPr txBox="1"/>
            <p:nvPr/>
          </p:nvSpPr>
          <p:spPr>
            <a:xfrm>
              <a:off x="7629238" y="3211774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n-1</a:t>
              </a:r>
            </a:p>
          </p:txBody>
        </p:sp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F7A71100-7371-4AF1-ADF1-9E4A60A60D9E}"/>
                </a:ext>
              </a:extLst>
            </p:cNvPr>
            <p:cNvSpPr txBox="1"/>
            <p:nvPr/>
          </p:nvSpPr>
          <p:spPr>
            <a:xfrm>
              <a:off x="8853724" y="319484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/>
                <a:t>n</a:t>
              </a:r>
              <a:endParaRPr lang="pt-BR" sz="1400" dirty="0"/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2E94F3BD-84AE-40F1-99E9-1C9531269471}"/>
                </a:ext>
              </a:extLst>
            </p:cNvPr>
            <p:cNvSpPr txBox="1"/>
            <p:nvPr/>
          </p:nvSpPr>
          <p:spPr>
            <a:xfrm>
              <a:off x="3997917" y="182307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1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33406557-5CF1-44EF-BD89-FE6493E9A63D}"/>
                </a:ext>
              </a:extLst>
            </p:cNvPr>
            <p:cNvSpPr txBox="1"/>
            <p:nvPr/>
          </p:nvSpPr>
          <p:spPr>
            <a:xfrm>
              <a:off x="5248146" y="180099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9CD5CA43-4618-45EC-BABA-53732530940A}"/>
                </a:ext>
              </a:extLst>
            </p:cNvPr>
            <p:cNvSpPr txBox="1"/>
            <p:nvPr/>
          </p:nvSpPr>
          <p:spPr>
            <a:xfrm>
              <a:off x="8632200" y="1802881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N-1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3AB87C5F-92BC-41C6-BBD6-2A2B553DB4EF}"/>
                </a:ext>
              </a:extLst>
            </p:cNvPr>
            <p:cNvSpPr txBox="1"/>
            <p:nvPr/>
          </p:nvSpPr>
          <p:spPr>
            <a:xfrm>
              <a:off x="10302719" y="1860562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</a:t>
              </a:r>
            </a:p>
          </p:txBody>
        </p: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3FA3AE70-2C3E-486C-81A6-250F556D5E59}"/>
                </a:ext>
              </a:extLst>
            </p:cNvPr>
            <p:cNvCxnSpPr/>
            <p:nvPr/>
          </p:nvCxnSpPr>
          <p:spPr>
            <a:xfrm>
              <a:off x="6467384" y="212194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>
              <a:extLst>
                <a:ext uri="{FF2B5EF4-FFF2-40B4-BE49-F238E27FC236}">
                  <a16:creationId xmlns:a16="http://schemas.microsoft.com/office/drawing/2014/main" id="{5567E43F-2863-4F02-8766-CE2F31B9C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67384" y="212194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7C40B2F9-E5AD-4921-A7E2-ED181D06713B}"/>
                </a:ext>
              </a:extLst>
            </p:cNvPr>
            <p:cNvSpPr txBox="1"/>
            <p:nvPr/>
          </p:nvSpPr>
          <p:spPr>
            <a:xfrm>
              <a:off x="6875370" y="282550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......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EEADCD8A-A26F-4E1D-8665-26172558578D}"/>
                  </a:ext>
                </a:extLst>
              </p:cNvPr>
              <p:cNvSpPr txBox="1"/>
              <p:nvPr/>
            </p:nvSpPr>
            <p:spPr>
              <a:xfrm>
                <a:off x="2559178" y="4884006"/>
                <a:ext cx="4572000" cy="965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EEADCD8A-A26F-4E1D-8665-261725585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178" y="4884006"/>
                <a:ext cx="4572000" cy="965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6023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 err="1"/>
              <a:t>Floculadores</a:t>
            </a:r>
            <a:r>
              <a:rPr lang="pt-BR" sz="3400" dirty="0"/>
              <a:t>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3" idx="1"/>
          </p:cNvCxnSpPr>
          <p:nvPr/>
        </p:nvCxnSpPr>
        <p:spPr>
          <a:xfrm rot="16200000" flipH="1">
            <a:off x="2054976" y="2838592"/>
            <a:ext cx="1026514" cy="16312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lhado de casas&#10;&#10;Descrição gerada automaticamente com confiança baixa">
            <a:extLst>
              <a:ext uri="{FF2B5EF4-FFF2-40B4-BE49-F238E27FC236}">
                <a16:creationId xmlns:a16="http://schemas.microsoft.com/office/drawing/2014/main" id="{81338387-8E1B-496A-A4A3-932BD39D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6" y="2523299"/>
            <a:ext cx="4932549" cy="328836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198FA41-40F6-4F4A-9161-04496E3A0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</p:spTree>
    <p:extLst>
      <p:ext uri="{BB962C8B-B14F-4D97-AF65-F5344CB8AC3E}">
        <p14:creationId xmlns:p14="http://schemas.microsoft.com/office/powerpoint/2010/main" val="299151858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4CD25F80-F844-4815-9767-9E7DB44090D4}"/>
              </a:ext>
            </a:extLst>
          </p:cNvPr>
          <p:cNvGrpSpPr/>
          <p:nvPr/>
        </p:nvGrpSpPr>
        <p:grpSpPr>
          <a:xfrm>
            <a:off x="251520" y="2420888"/>
            <a:ext cx="8353976" cy="1808477"/>
            <a:chOff x="2306533" y="1711074"/>
            <a:chExt cx="8353976" cy="1808477"/>
          </a:xfrm>
        </p:grpSpPr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0B34AE28-4DFD-4218-AA26-1D8513B2846A}"/>
                </a:ext>
              </a:extLst>
            </p:cNvPr>
            <p:cNvGrpSpPr/>
            <p:nvPr/>
          </p:nvGrpSpPr>
          <p:grpSpPr>
            <a:xfrm>
              <a:off x="2967496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87" name="Conector reto 186">
                <a:extLst>
                  <a:ext uri="{FF2B5EF4-FFF2-40B4-BE49-F238E27FC236}">
                    <a16:creationId xmlns:a16="http://schemas.microsoft.com/office/drawing/2014/main" id="{1033E947-9BE8-461E-B15D-8F692BF48D2C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87">
                <a:extLst>
                  <a:ext uri="{FF2B5EF4-FFF2-40B4-BE49-F238E27FC236}">
                    <a16:creationId xmlns:a16="http://schemas.microsoft.com/office/drawing/2014/main" id="{2F8DF518-2B44-4F95-94B3-FE4219DA81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88">
                <a:extLst>
                  <a:ext uri="{FF2B5EF4-FFF2-40B4-BE49-F238E27FC236}">
                    <a16:creationId xmlns:a16="http://schemas.microsoft.com/office/drawing/2014/main" id="{5EB75E56-6EDF-4238-AA51-42157A87BC58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54F9118E-B1A8-4629-BEE0-F6A56412A4B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90">
                <a:extLst>
                  <a:ext uri="{FF2B5EF4-FFF2-40B4-BE49-F238E27FC236}">
                    <a16:creationId xmlns:a16="http://schemas.microsoft.com/office/drawing/2014/main" id="{0C5DD449-C4A0-49BD-860A-7C059D82B1CD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Seta: Curva para Baixo 191">
                <a:extLst>
                  <a:ext uri="{FF2B5EF4-FFF2-40B4-BE49-F238E27FC236}">
                    <a16:creationId xmlns:a16="http://schemas.microsoft.com/office/drawing/2014/main" id="{3773BA4C-04E5-4749-A872-01FBC8689FBC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51292F35-87D3-41FE-AF30-07445FEEC91C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D1E22B1A-4EF9-4059-8EBF-A68CF823BC05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E7C21509-8243-4AD6-9719-5D75FA7BD1C7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27E796D3-6763-4C5E-B971-8DA7261D299D}"/>
                </a:ext>
              </a:extLst>
            </p:cNvPr>
            <p:cNvCxnSpPr/>
            <p:nvPr/>
          </p:nvCxnSpPr>
          <p:spPr>
            <a:xfrm>
              <a:off x="2306533" y="2111666"/>
              <a:ext cx="9462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de Seta Reta 117">
              <a:extLst>
                <a:ext uri="{FF2B5EF4-FFF2-40B4-BE49-F238E27FC236}">
                  <a16:creationId xmlns:a16="http://schemas.microsoft.com/office/drawing/2014/main" id="{87A84FDF-CC83-453B-AEE0-5C565E5B3A96}"/>
                </a:ext>
              </a:extLst>
            </p:cNvPr>
            <p:cNvCxnSpPr/>
            <p:nvPr/>
          </p:nvCxnSpPr>
          <p:spPr>
            <a:xfrm>
              <a:off x="3252823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C8278B30-0763-4A18-8CC9-2B158D05B34C}"/>
                </a:ext>
              </a:extLst>
            </p:cNvPr>
            <p:cNvCxnSpPr/>
            <p:nvPr/>
          </p:nvCxnSpPr>
          <p:spPr>
            <a:xfrm>
              <a:off x="4013903" y="211166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083D609E-95E3-4DCD-B834-8777035C7435}"/>
                </a:ext>
              </a:extLst>
            </p:cNvPr>
            <p:cNvCxnSpPr>
              <a:cxnSpLocks/>
            </p:cNvCxnSpPr>
            <p:nvPr/>
          </p:nvCxnSpPr>
          <p:spPr>
            <a:xfrm>
              <a:off x="4013903" y="211166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704ECBEE-00C4-464D-9749-732852D9880C}"/>
                </a:ext>
              </a:extLst>
            </p:cNvPr>
            <p:cNvCxnSpPr/>
            <p:nvPr/>
          </p:nvCxnSpPr>
          <p:spPr>
            <a:xfrm>
              <a:off x="4394425" y="211166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id="{8F533A73-53A1-4EB1-8E66-22EBBD433549}"/>
                </a:ext>
              </a:extLst>
            </p:cNvPr>
            <p:cNvGrpSpPr/>
            <p:nvPr/>
          </p:nvGrpSpPr>
          <p:grpSpPr>
            <a:xfrm>
              <a:off x="4195596" y="1712081"/>
              <a:ext cx="1236669" cy="1798197"/>
              <a:chOff x="1880163" y="3669963"/>
              <a:chExt cx="1236669" cy="1798197"/>
            </a:xfrm>
          </p:grpSpPr>
          <p:cxnSp>
            <p:nvCxnSpPr>
              <p:cNvPr id="178" name="Conector reto 177">
                <a:extLst>
                  <a:ext uri="{FF2B5EF4-FFF2-40B4-BE49-F238E27FC236}">
                    <a16:creationId xmlns:a16="http://schemas.microsoft.com/office/drawing/2014/main" id="{606F2FA2-B921-4E47-A413-EBFD51445E8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78">
                <a:extLst>
                  <a:ext uri="{FF2B5EF4-FFF2-40B4-BE49-F238E27FC236}">
                    <a16:creationId xmlns:a16="http://schemas.microsoft.com/office/drawing/2014/main" id="{4FA28D9F-5E0C-4A93-9A72-179DB94DBA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79">
                <a:extLst>
                  <a:ext uri="{FF2B5EF4-FFF2-40B4-BE49-F238E27FC236}">
                    <a16:creationId xmlns:a16="http://schemas.microsoft.com/office/drawing/2014/main" id="{DEC33EF6-84FA-46D7-90D6-E3E1EB58C3B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80">
                <a:extLst>
                  <a:ext uri="{FF2B5EF4-FFF2-40B4-BE49-F238E27FC236}">
                    <a16:creationId xmlns:a16="http://schemas.microsoft.com/office/drawing/2014/main" id="{1FEF576C-2FFB-4A35-8269-C11ADBA74E7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81">
                <a:extLst>
                  <a:ext uri="{FF2B5EF4-FFF2-40B4-BE49-F238E27FC236}">
                    <a16:creationId xmlns:a16="http://schemas.microsoft.com/office/drawing/2014/main" id="{94620873-C9F3-42EF-A0F8-9A6453C2D5FB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eta: Curva para Baixo 182">
                <a:extLst>
                  <a:ext uri="{FF2B5EF4-FFF2-40B4-BE49-F238E27FC236}">
                    <a16:creationId xmlns:a16="http://schemas.microsoft.com/office/drawing/2014/main" id="{9077DF09-66C1-44C9-A222-9799C026001B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" name="Agrupar 183">
                <a:extLst>
                  <a:ext uri="{FF2B5EF4-FFF2-40B4-BE49-F238E27FC236}">
                    <a16:creationId xmlns:a16="http://schemas.microsoft.com/office/drawing/2014/main" id="{63902B4E-AFB3-4CCD-93EF-1F16F5A1B0C2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3F7AD3-7665-46BF-9AA9-F6C1A4300F69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896EF885-5403-45C3-B468-3507261E7433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39CEBC86-4639-43F1-AA49-5451534895A9}"/>
                </a:ext>
              </a:extLst>
            </p:cNvPr>
            <p:cNvCxnSpPr/>
            <p:nvPr/>
          </p:nvCxnSpPr>
          <p:spPr>
            <a:xfrm>
              <a:off x="523343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B4C63902-084F-49A0-88B9-979E734A256A}"/>
                </a:ext>
              </a:extLst>
            </p:cNvPr>
            <p:cNvCxnSpPr>
              <a:cxnSpLocks/>
            </p:cNvCxnSpPr>
            <p:nvPr/>
          </p:nvCxnSpPr>
          <p:spPr>
            <a:xfrm>
              <a:off x="523343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580EA9C7-6BE3-4CC7-AC71-43060389AE32}"/>
                </a:ext>
              </a:extLst>
            </p:cNvPr>
            <p:cNvCxnSpPr/>
            <p:nvPr/>
          </p:nvCxnSpPr>
          <p:spPr>
            <a:xfrm>
              <a:off x="561395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7B830AB0-7F4F-4761-9535-3E3355733B4E}"/>
                </a:ext>
              </a:extLst>
            </p:cNvPr>
            <p:cNvGrpSpPr/>
            <p:nvPr/>
          </p:nvGrpSpPr>
          <p:grpSpPr>
            <a:xfrm>
              <a:off x="541512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9" name="Conector reto 168">
                <a:extLst>
                  <a:ext uri="{FF2B5EF4-FFF2-40B4-BE49-F238E27FC236}">
                    <a16:creationId xmlns:a16="http://schemas.microsoft.com/office/drawing/2014/main" id="{8D0B4DA7-3766-45F8-A155-A9496E0BF16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69">
                <a:extLst>
                  <a:ext uri="{FF2B5EF4-FFF2-40B4-BE49-F238E27FC236}">
                    <a16:creationId xmlns:a16="http://schemas.microsoft.com/office/drawing/2014/main" id="{B972B6B1-AFAB-4815-AC0E-4780D576E1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70">
                <a:extLst>
                  <a:ext uri="{FF2B5EF4-FFF2-40B4-BE49-F238E27FC236}">
                    <a16:creationId xmlns:a16="http://schemas.microsoft.com/office/drawing/2014/main" id="{142F21FC-158D-44F1-9423-2C0DEF02028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71">
                <a:extLst>
                  <a:ext uri="{FF2B5EF4-FFF2-40B4-BE49-F238E27FC236}">
                    <a16:creationId xmlns:a16="http://schemas.microsoft.com/office/drawing/2014/main" id="{A2589C9E-28A0-43F3-A7C7-1DED44B46CC0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72">
                <a:extLst>
                  <a:ext uri="{FF2B5EF4-FFF2-40B4-BE49-F238E27FC236}">
                    <a16:creationId xmlns:a16="http://schemas.microsoft.com/office/drawing/2014/main" id="{2B614717-8CBB-4D0B-88A5-E45E7DC380CF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Seta: Curva para Baixo 173">
                <a:extLst>
                  <a:ext uri="{FF2B5EF4-FFF2-40B4-BE49-F238E27FC236}">
                    <a16:creationId xmlns:a16="http://schemas.microsoft.com/office/drawing/2014/main" id="{53E608A7-069C-4ECF-A861-C748D781FF00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5" name="Agrupar 174">
                <a:extLst>
                  <a:ext uri="{FF2B5EF4-FFF2-40B4-BE49-F238E27FC236}">
                    <a16:creationId xmlns:a16="http://schemas.microsoft.com/office/drawing/2014/main" id="{8C301384-8629-4E83-B41F-16AF6CB12011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D634C7ED-7BE6-4C33-A077-757A41EE584E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5F0E2D8E-B399-46A4-B781-0F9875026411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78E7F8E-F8FD-49E9-A529-76411A1830C1}"/>
                </a:ext>
              </a:extLst>
            </p:cNvPr>
            <p:cNvCxnSpPr/>
            <p:nvPr/>
          </p:nvCxnSpPr>
          <p:spPr>
            <a:xfrm>
              <a:off x="7417307" y="2108776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EAE841F5-9CCD-49B3-8CC0-97B27CBAFE3E}"/>
                </a:ext>
              </a:extLst>
            </p:cNvPr>
            <p:cNvCxnSpPr>
              <a:cxnSpLocks/>
            </p:cNvCxnSpPr>
            <p:nvPr/>
          </p:nvCxnSpPr>
          <p:spPr>
            <a:xfrm>
              <a:off x="7417307" y="2108776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B3F7F1CF-94DD-432D-9A64-BB11EB9B08BC}"/>
                </a:ext>
              </a:extLst>
            </p:cNvPr>
            <p:cNvCxnSpPr/>
            <p:nvPr/>
          </p:nvCxnSpPr>
          <p:spPr>
            <a:xfrm>
              <a:off x="7797829" y="2108776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Agrupar 129">
              <a:extLst>
                <a:ext uri="{FF2B5EF4-FFF2-40B4-BE49-F238E27FC236}">
                  <a16:creationId xmlns:a16="http://schemas.microsoft.com/office/drawing/2014/main" id="{C8EDC8BD-8652-4626-BC9E-32223352A476}"/>
                </a:ext>
              </a:extLst>
            </p:cNvPr>
            <p:cNvGrpSpPr/>
            <p:nvPr/>
          </p:nvGrpSpPr>
          <p:grpSpPr>
            <a:xfrm>
              <a:off x="761994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60" name="Conector reto 159">
                <a:extLst>
                  <a:ext uri="{FF2B5EF4-FFF2-40B4-BE49-F238E27FC236}">
                    <a16:creationId xmlns:a16="http://schemas.microsoft.com/office/drawing/2014/main" id="{224AB6AD-A9F8-466E-A0AB-852157CB3C34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>
                <a:extLst>
                  <a:ext uri="{FF2B5EF4-FFF2-40B4-BE49-F238E27FC236}">
                    <a16:creationId xmlns:a16="http://schemas.microsoft.com/office/drawing/2014/main" id="{4AFFE3BD-B4BC-4A65-A935-B00E23904B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61">
                <a:extLst>
                  <a:ext uri="{FF2B5EF4-FFF2-40B4-BE49-F238E27FC236}">
                    <a16:creationId xmlns:a16="http://schemas.microsoft.com/office/drawing/2014/main" id="{F98A7263-AF4E-4FC4-AA5F-FCA1133FDF3B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62">
                <a:extLst>
                  <a:ext uri="{FF2B5EF4-FFF2-40B4-BE49-F238E27FC236}">
                    <a16:creationId xmlns:a16="http://schemas.microsoft.com/office/drawing/2014/main" id="{8DEC3DFF-9A8A-4365-8928-D543E2FAFDAB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63">
                <a:extLst>
                  <a:ext uri="{FF2B5EF4-FFF2-40B4-BE49-F238E27FC236}">
                    <a16:creationId xmlns:a16="http://schemas.microsoft.com/office/drawing/2014/main" id="{91A58DF0-00FC-408E-BF85-92DB3A3ED680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Seta: Curva para Baixo 164">
                <a:extLst>
                  <a:ext uri="{FF2B5EF4-FFF2-40B4-BE49-F238E27FC236}">
                    <a16:creationId xmlns:a16="http://schemas.microsoft.com/office/drawing/2014/main" id="{C33B2430-676C-4287-90E5-EFCFF37D2FDF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6" name="Agrupar 165">
                <a:extLst>
                  <a:ext uri="{FF2B5EF4-FFF2-40B4-BE49-F238E27FC236}">
                    <a16:creationId xmlns:a16="http://schemas.microsoft.com/office/drawing/2014/main" id="{2428082A-77D1-4973-814C-C23DB3824FC8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B6CA7A2A-C855-4A8B-B934-E47E34123C61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D36ADCAF-74B8-44C1-8790-8A62C09964F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08CCE387-CEAC-4047-AE85-3288FE64DC3F}"/>
                </a:ext>
              </a:extLst>
            </p:cNvPr>
            <p:cNvCxnSpPr/>
            <p:nvPr/>
          </p:nvCxnSpPr>
          <p:spPr>
            <a:xfrm>
              <a:off x="8667386" y="211065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23772F43-2700-4161-B786-CCE07EA671C6}"/>
                </a:ext>
              </a:extLst>
            </p:cNvPr>
            <p:cNvCxnSpPr>
              <a:cxnSpLocks/>
            </p:cNvCxnSpPr>
            <p:nvPr/>
          </p:nvCxnSpPr>
          <p:spPr>
            <a:xfrm>
              <a:off x="8667386" y="211065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0FB3E0BA-4E0D-4FB4-B486-7A3480B05817}"/>
                </a:ext>
              </a:extLst>
            </p:cNvPr>
            <p:cNvCxnSpPr/>
            <p:nvPr/>
          </p:nvCxnSpPr>
          <p:spPr>
            <a:xfrm>
              <a:off x="9047908" y="2110659"/>
              <a:ext cx="0" cy="3751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Agrupar 133">
              <a:extLst>
                <a:ext uri="{FF2B5EF4-FFF2-40B4-BE49-F238E27FC236}">
                  <a16:creationId xmlns:a16="http://schemas.microsoft.com/office/drawing/2014/main" id="{70F465DF-4A8F-41C4-8246-E7CED8512F19}"/>
                </a:ext>
              </a:extLst>
            </p:cNvPr>
            <p:cNvGrpSpPr/>
            <p:nvPr/>
          </p:nvGrpSpPr>
          <p:grpSpPr>
            <a:xfrm>
              <a:off x="8849079" y="1711074"/>
              <a:ext cx="1236669" cy="1798197"/>
              <a:chOff x="1880163" y="3669963"/>
              <a:chExt cx="1236669" cy="1798197"/>
            </a:xfrm>
          </p:grpSpPr>
          <p:cxnSp>
            <p:nvCxnSpPr>
              <p:cNvPr id="151" name="Conector reto 150">
                <a:extLst>
                  <a:ext uri="{FF2B5EF4-FFF2-40B4-BE49-F238E27FC236}">
                    <a16:creationId xmlns:a16="http://schemas.microsoft.com/office/drawing/2014/main" id="{5788A4F0-F81C-4A8F-8C78-3CF3C573D653}"/>
                  </a:ext>
                </a:extLst>
              </p:cNvPr>
              <p:cNvCxnSpPr/>
              <p:nvPr/>
            </p:nvCxnSpPr>
            <p:spPr>
              <a:xfrm>
                <a:off x="1880163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>
                <a:extLst>
                  <a:ext uri="{FF2B5EF4-FFF2-40B4-BE49-F238E27FC236}">
                    <a16:creationId xmlns:a16="http://schemas.microsoft.com/office/drawing/2014/main" id="{86446FD1-963A-4CB7-A040-4D1CA5406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80163" y="5468160"/>
                <a:ext cx="123666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>
                <a:extLst>
                  <a:ext uri="{FF2B5EF4-FFF2-40B4-BE49-F238E27FC236}">
                    <a16:creationId xmlns:a16="http://schemas.microsoft.com/office/drawing/2014/main" id="{DAD7B46C-32B5-470A-9C87-EC80190CC446}"/>
                  </a:ext>
                </a:extLst>
              </p:cNvPr>
              <p:cNvCxnSpPr/>
              <p:nvPr/>
            </p:nvCxnSpPr>
            <p:spPr>
              <a:xfrm>
                <a:off x="3108264" y="4311507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>
                <a:extLst>
                  <a:ext uri="{FF2B5EF4-FFF2-40B4-BE49-F238E27FC236}">
                    <a16:creationId xmlns:a16="http://schemas.microsoft.com/office/drawing/2014/main" id="{8C43ADC3-C3A1-413A-8EE9-83C2F15AC8CF}"/>
                  </a:ext>
                </a:extLst>
              </p:cNvPr>
              <p:cNvCxnSpPr/>
              <p:nvPr/>
            </p:nvCxnSpPr>
            <p:spPr>
              <a:xfrm>
                <a:off x="1888731" y="4579901"/>
                <a:ext cx="12281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>
                <a:extLst>
                  <a:ext uri="{FF2B5EF4-FFF2-40B4-BE49-F238E27FC236}">
                    <a16:creationId xmlns:a16="http://schemas.microsoft.com/office/drawing/2014/main" id="{FA6DA0ED-CC6C-4590-B205-0B4BCC40DAF5}"/>
                  </a:ext>
                </a:extLst>
              </p:cNvPr>
              <p:cNvCxnSpPr/>
              <p:nvPr/>
            </p:nvCxnSpPr>
            <p:spPr>
              <a:xfrm>
                <a:off x="2494214" y="3819451"/>
                <a:ext cx="0" cy="125250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Seta: Curva para Baixo 155">
                <a:extLst>
                  <a:ext uri="{FF2B5EF4-FFF2-40B4-BE49-F238E27FC236}">
                    <a16:creationId xmlns:a16="http://schemas.microsoft.com/office/drawing/2014/main" id="{DAA22153-EA1B-48CA-9E5D-62FF82F62CC1}"/>
                  </a:ext>
                </a:extLst>
              </p:cNvPr>
              <p:cNvSpPr/>
              <p:nvPr/>
            </p:nvSpPr>
            <p:spPr>
              <a:xfrm>
                <a:off x="2268585" y="3669963"/>
                <a:ext cx="474103" cy="270889"/>
              </a:xfrm>
              <a:prstGeom prst="curvedDownArrow">
                <a:avLst>
                  <a:gd name="adj1" fmla="val 25000"/>
                  <a:gd name="adj2" fmla="val 57958"/>
                  <a:gd name="adj3" fmla="val 2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7" name="Agrupar 156">
                <a:extLst>
                  <a:ext uri="{FF2B5EF4-FFF2-40B4-BE49-F238E27FC236}">
                    <a16:creationId xmlns:a16="http://schemas.microsoft.com/office/drawing/2014/main" id="{4803F046-7A3A-44A9-9B47-105A4AECCCDA}"/>
                  </a:ext>
                </a:extLst>
              </p:cNvPr>
              <p:cNvGrpSpPr/>
              <p:nvPr/>
            </p:nvGrpSpPr>
            <p:grpSpPr>
              <a:xfrm>
                <a:off x="2165490" y="4990809"/>
                <a:ext cx="657447" cy="123926"/>
                <a:chOff x="7105130" y="1244836"/>
                <a:chExt cx="1131666" cy="190674"/>
              </a:xfrm>
              <a:solidFill>
                <a:srgbClr val="0070C0"/>
              </a:solidFill>
            </p:grpSpPr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FC0CD041-826D-4664-B3B6-31194B2BEE1A}"/>
                    </a:ext>
                  </a:extLst>
                </p:cNvPr>
                <p:cNvSpPr/>
                <p:nvPr/>
              </p:nvSpPr>
              <p:spPr>
                <a:xfrm>
                  <a:off x="7105130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5BD6CB6F-A261-480C-8E4C-41B914CE477C}"/>
                    </a:ext>
                  </a:extLst>
                </p:cNvPr>
                <p:cNvSpPr/>
                <p:nvPr/>
              </p:nvSpPr>
              <p:spPr>
                <a:xfrm>
                  <a:off x="7670963" y="1244836"/>
                  <a:ext cx="565833" cy="1906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E8894841-C0D0-4D24-A6D2-15F8DF6533B3}"/>
                </a:ext>
              </a:extLst>
            </p:cNvPr>
            <p:cNvCxnSpPr/>
            <p:nvPr/>
          </p:nvCxnSpPr>
          <p:spPr>
            <a:xfrm>
              <a:off x="9817803" y="2149044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E983F71-F59B-419E-A90F-C5D1EF8A44FB}"/>
                </a:ext>
              </a:extLst>
            </p:cNvPr>
            <p:cNvCxnSpPr/>
            <p:nvPr/>
          </p:nvCxnSpPr>
          <p:spPr>
            <a:xfrm>
              <a:off x="9817803" y="2149044"/>
              <a:ext cx="7016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65A9C2EE-7557-4550-B676-E6D4617D80E8}"/>
                </a:ext>
              </a:extLst>
            </p:cNvPr>
            <p:cNvSpPr txBox="1"/>
            <p:nvPr/>
          </p:nvSpPr>
          <p:spPr>
            <a:xfrm>
              <a:off x="2542011" y="178872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FD1D208E-A0C6-437D-BE30-D6EE45A1C53E}"/>
                </a:ext>
              </a:extLst>
            </p:cNvPr>
            <p:cNvSpPr txBox="1"/>
            <p:nvPr/>
          </p:nvSpPr>
          <p:spPr>
            <a:xfrm>
              <a:off x="10110447" y="1860561"/>
              <a:ext cx="359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Q,</a:t>
              </a: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F097EFD0-7B59-4008-B5DE-95BF41E7C5B3}"/>
                </a:ext>
              </a:extLst>
            </p:cNvPr>
            <p:cNvSpPr txBox="1"/>
            <p:nvPr/>
          </p:nvSpPr>
          <p:spPr>
            <a:xfrm>
              <a:off x="2976785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1</a:t>
              </a:r>
            </a:p>
          </p:txBody>
        </p:sp>
        <p:sp>
          <p:nvSpPr>
            <p:cNvPr id="140" name="CaixaDeTexto 139">
              <a:extLst>
                <a:ext uri="{FF2B5EF4-FFF2-40B4-BE49-F238E27FC236}">
                  <a16:creationId xmlns:a16="http://schemas.microsoft.com/office/drawing/2014/main" id="{A143CF44-C608-4D35-985B-B7532571400D}"/>
                </a:ext>
              </a:extLst>
            </p:cNvPr>
            <p:cNvSpPr txBox="1"/>
            <p:nvPr/>
          </p:nvSpPr>
          <p:spPr>
            <a:xfrm>
              <a:off x="4198270" y="32014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2</a:t>
              </a:r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ACDF36BF-DC46-4CF5-B088-BEF46FBF6D24}"/>
                </a:ext>
              </a:extLst>
            </p:cNvPr>
            <p:cNvSpPr txBox="1"/>
            <p:nvPr/>
          </p:nvSpPr>
          <p:spPr>
            <a:xfrm>
              <a:off x="5457774" y="319484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3</a:t>
              </a:r>
            </a:p>
          </p:txBody>
        </p:sp>
        <p:sp>
          <p:nvSpPr>
            <p:cNvPr id="142" name="CaixaDeTexto 141">
              <a:extLst>
                <a:ext uri="{FF2B5EF4-FFF2-40B4-BE49-F238E27FC236}">
                  <a16:creationId xmlns:a16="http://schemas.microsoft.com/office/drawing/2014/main" id="{99E1C163-708E-49A0-AC76-4447088C1E29}"/>
                </a:ext>
              </a:extLst>
            </p:cNvPr>
            <p:cNvSpPr txBox="1"/>
            <p:nvPr/>
          </p:nvSpPr>
          <p:spPr>
            <a:xfrm>
              <a:off x="7629238" y="3211774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n-1</a:t>
              </a:r>
            </a:p>
          </p:txBody>
        </p:sp>
        <p:sp>
          <p:nvSpPr>
            <p:cNvPr id="143" name="CaixaDeTexto 142">
              <a:extLst>
                <a:ext uri="{FF2B5EF4-FFF2-40B4-BE49-F238E27FC236}">
                  <a16:creationId xmlns:a16="http://schemas.microsoft.com/office/drawing/2014/main" id="{F7A71100-7371-4AF1-ADF1-9E4A60A60D9E}"/>
                </a:ext>
              </a:extLst>
            </p:cNvPr>
            <p:cNvSpPr txBox="1"/>
            <p:nvPr/>
          </p:nvSpPr>
          <p:spPr>
            <a:xfrm>
              <a:off x="8853724" y="319484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/>
                <a:t>n</a:t>
              </a:r>
              <a:endParaRPr lang="pt-BR" sz="1400" dirty="0"/>
            </a:p>
          </p:txBody>
        </p:sp>
        <p:sp>
          <p:nvSpPr>
            <p:cNvPr id="144" name="CaixaDeTexto 143">
              <a:extLst>
                <a:ext uri="{FF2B5EF4-FFF2-40B4-BE49-F238E27FC236}">
                  <a16:creationId xmlns:a16="http://schemas.microsoft.com/office/drawing/2014/main" id="{2E94F3BD-84AE-40F1-99E9-1C9531269471}"/>
                </a:ext>
              </a:extLst>
            </p:cNvPr>
            <p:cNvSpPr txBox="1"/>
            <p:nvPr/>
          </p:nvSpPr>
          <p:spPr>
            <a:xfrm>
              <a:off x="3997917" y="1823077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1</a:t>
              </a:r>
            </a:p>
          </p:txBody>
        </p:sp>
        <p:sp>
          <p:nvSpPr>
            <p:cNvPr id="145" name="CaixaDeTexto 144">
              <a:extLst>
                <a:ext uri="{FF2B5EF4-FFF2-40B4-BE49-F238E27FC236}">
                  <a16:creationId xmlns:a16="http://schemas.microsoft.com/office/drawing/2014/main" id="{33406557-5CF1-44EF-BD89-FE6493E9A63D}"/>
                </a:ext>
              </a:extLst>
            </p:cNvPr>
            <p:cNvSpPr txBox="1"/>
            <p:nvPr/>
          </p:nvSpPr>
          <p:spPr>
            <a:xfrm>
              <a:off x="5248146" y="1800999"/>
              <a:ext cx="341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2</a:t>
              </a:r>
            </a:p>
          </p:txBody>
        </p:sp>
        <p:sp>
          <p:nvSpPr>
            <p:cNvPr id="146" name="CaixaDeTexto 145">
              <a:extLst>
                <a:ext uri="{FF2B5EF4-FFF2-40B4-BE49-F238E27FC236}">
                  <a16:creationId xmlns:a16="http://schemas.microsoft.com/office/drawing/2014/main" id="{9CD5CA43-4618-45EC-BABA-53732530940A}"/>
                </a:ext>
              </a:extLst>
            </p:cNvPr>
            <p:cNvSpPr txBox="1"/>
            <p:nvPr/>
          </p:nvSpPr>
          <p:spPr>
            <a:xfrm>
              <a:off x="8632200" y="1802881"/>
              <a:ext cx="455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N-1</a:t>
              </a:r>
            </a:p>
          </p:txBody>
        </p:sp>
        <p:sp>
          <p:nvSpPr>
            <p:cNvPr id="147" name="CaixaDeTexto 146">
              <a:extLst>
                <a:ext uri="{FF2B5EF4-FFF2-40B4-BE49-F238E27FC236}">
                  <a16:creationId xmlns:a16="http://schemas.microsoft.com/office/drawing/2014/main" id="{3AB87C5F-92BC-41C6-BBD6-2A2B553DB4EF}"/>
                </a:ext>
              </a:extLst>
            </p:cNvPr>
            <p:cNvSpPr txBox="1"/>
            <p:nvPr/>
          </p:nvSpPr>
          <p:spPr>
            <a:xfrm>
              <a:off x="10302719" y="1860562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C</a:t>
              </a:r>
              <a:r>
                <a:rPr lang="pt-BR" sz="1400" baseline="-25000" dirty="0"/>
                <a:t>N</a:t>
              </a:r>
            </a:p>
          </p:txBody>
        </p:sp>
        <p:cxnSp>
          <p:nvCxnSpPr>
            <p:cNvPr id="148" name="Conector de Seta Reta 147">
              <a:extLst>
                <a:ext uri="{FF2B5EF4-FFF2-40B4-BE49-F238E27FC236}">
                  <a16:creationId xmlns:a16="http://schemas.microsoft.com/office/drawing/2014/main" id="{3FA3AE70-2C3E-486C-81A6-250F556D5E59}"/>
                </a:ext>
              </a:extLst>
            </p:cNvPr>
            <p:cNvCxnSpPr/>
            <p:nvPr/>
          </p:nvCxnSpPr>
          <p:spPr>
            <a:xfrm>
              <a:off x="6467384" y="2121949"/>
              <a:ext cx="0" cy="37515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>
              <a:extLst>
                <a:ext uri="{FF2B5EF4-FFF2-40B4-BE49-F238E27FC236}">
                  <a16:creationId xmlns:a16="http://schemas.microsoft.com/office/drawing/2014/main" id="{5567E43F-2863-4F02-8766-CE2F31B9C118}"/>
                </a:ext>
              </a:extLst>
            </p:cNvPr>
            <p:cNvCxnSpPr>
              <a:cxnSpLocks/>
            </p:cNvCxnSpPr>
            <p:nvPr/>
          </p:nvCxnSpPr>
          <p:spPr>
            <a:xfrm>
              <a:off x="6467384" y="2121949"/>
              <a:ext cx="3805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ixaDeTexto 149">
              <a:extLst>
                <a:ext uri="{FF2B5EF4-FFF2-40B4-BE49-F238E27FC236}">
                  <a16:creationId xmlns:a16="http://schemas.microsoft.com/office/drawing/2014/main" id="{7C40B2F9-E5AD-4921-A7E2-ED181D06713B}"/>
                </a:ext>
              </a:extLst>
            </p:cNvPr>
            <p:cNvSpPr txBox="1"/>
            <p:nvPr/>
          </p:nvSpPr>
          <p:spPr>
            <a:xfrm>
              <a:off x="6875370" y="282550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......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D05B9DD4-FEEC-4E67-A100-4CC41BA67BC2}"/>
                  </a:ext>
                </a:extLst>
              </p:cNvPr>
              <p:cNvSpPr txBox="1"/>
              <p:nvPr/>
            </p:nvSpPr>
            <p:spPr>
              <a:xfrm>
                <a:off x="2322769" y="4854150"/>
                <a:ext cx="4572000" cy="884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D05B9DD4-FEEC-4E67-A100-4CC41BA67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69" y="4854150"/>
                <a:ext cx="4572000" cy="8849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0726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aphicFrame>
        <p:nvGraphicFramePr>
          <p:cNvPr id="86" name="Gráfico 85">
            <a:extLst>
              <a:ext uri="{FF2B5EF4-FFF2-40B4-BE49-F238E27FC236}">
                <a16:creationId xmlns:a16="http://schemas.microsoft.com/office/drawing/2014/main" id="{84078718-BF70-49D2-9402-92FFD620E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159013"/>
              </p:ext>
            </p:extLst>
          </p:nvPr>
        </p:nvGraphicFramePr>
        <p:xfrm>
          <a:off x="251520" y="2244182"/>
          <a:ext cx="8712968" cy="3777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aixaDeTexto 87">
                <a:extLst>
                  <a:ext uri="{FF2B5EF4-FFF2-40B4-BE49-F238E27FC236}">
                    <a16:creationId xmlns:a16="http://schemas.microsoft.com/office/drawing/2014/main" id="{58FF0D86-BB43-4D99-81CB-B1D716A66492}"/>
                  </a:ext>
                </a:extLst>
              </p:cNvPr>
              <p:cNvSpPr txBox="1"/>
              <p:nvPr/>
            </p:nvSpPr>
            <p:spPr>
              <a:xfrm>
                <a:off x="5256584" y="1988840"/>
                <a:ext cx="3491880" cy="752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pt-B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t-BR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pt-B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CaixaDeTexto 87">
                <a:extLst>
                  <a:ext uri="{FF2B5EF4-FFF2-40B4-BE49-F238E27FC236}">
                    <a16:creationId xmlns:a16="http://schemas.microsoft.com/office/drawing/2014/main" id="{58FF0D86-BB43-4D99-81CB-B1D716A66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584" y="1988840"/>
                <a:ext cx="3491880" cy="7527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05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C50AEFC-0441-4F76-BA09-90CC7DB8407F}"/>
                  </a:ext>
                </a:extLst>
              </p:cNvPr>
              <p:cNvSpPr txBox="1"/>
              <p:nvPr/>
            </p:nvSpPr>
            <p:spPr>
              <a:xfrm>
                <a:off x="2252492" y="2348880"/>
                <a:ext cx="4572000" cy="965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C50AEFC-0441-4F76-BA09-90CC7DB84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492" y="2348880"/>
                <a:ext cx="4572000" cy="965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0444D6B-F945-43EB-9446-5CF02486E5A6}"/>
                  </a:ext>
                </a:extLst>
              </p:cNvPr>
              <p:cNvSpPr txBox="1"/>
              <p:nvPr/>
            </p:nvSpPr>
            <p:spPr>
              <a:xfrm>
                <a:off x="1799692" y="4653136"/>
                <a:ext cx="5544616" cy="91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⟹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0444D6B-F945-43EB-9446-5CF02486E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692" y="4653136"/>
                <a:ext cx="5544616" cy="918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4BC3C416-83A7-4E68-90AC-684444C44121}"/>
              </a:ext>
            </a:extLst>
          </p:cNvPr>
          <p:cNvSpPr/>
          <p:nvPr/>
        </p:nvSpPr>
        <p:spPr>
          <a:xfrm>
            <a:off x="4427984" y="3590471"/>
            <a:ext cx="288032" cy="918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10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548F003-4E15-46ED-8B18-9292FA433DC4}"/>
                  </a:ext>
                </a:extLst>
              </p:cNvPr>
              <p:cNvSpPr txBox="1"/>
              <p:nvPr/>
            </p:nvSpPr>
            <p:spPr>
              <a:xfrm>
                <a:off x="2286000" y="2420888"/>
                <a:ext cx="4572000" cy="884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548F003-4E15-46ED-8B18-9292FA433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420888"/>
                <a:ext cx="4572000" cy="8849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315CA1B-F4F6-4D5D-AA59-EAD88267F214}"/>
                  </a:ext>
                </a:extLst>
              </p:cNvPr>
              <p:cNvSpPr txBox="1"/>
              <p:nvPr/>
            </p:nvSpPr>
            <p:spPr>
              <a:xfrm>
                <a:off x="1628800" y="4724339"/>
                <a:ext cx="6174432" cy="907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⟹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315CA1B-F4F6-4D5D-AA59-EAD88267F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00" y="4724339"/>
                <a:ext cx="6174432" cy="9076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66299132-689B-4084-860A-07186FD5D530}"/>
              </a:ext>
            </a:extLst>
          </p:cNvPr>
          <p:cNvSpPr/>
          <p:nvPr/>
        </p:nvSpPr>
        <p:spPr>
          <a:xfrm>
            <a:off x="4427984" y="3590471"/>
            <a:ext cx="288032" cy="918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009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600" dirty="0"/>
              <a:t>Reatores não ideais modelados como um conjunto de reatores de mistura completa em série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600" dirty="0"/>
              <a:t>Reatores não ideais modelados como um reator pistonado com fluxo disperso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107504" y="4293096"/>
            <a:ext cx="8615528" cy="1274024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</p:spTree>
    <p:extLst>
      <p:ext uri="{BB962C8B-B14F-4D97-AF65-F5344CB8AC3E}">
        <p14:creationId xmlns:p14="http://schemas.microsoft.com/office/powerpoint/2010/main" val="3502993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AA531806-4B98-4880-BE8B-EE77E1233A7C}"/>
              </a:ext>
            </a:extLst>
          </p:cNvPr>
          <p:cNvGrpSpPr/>
          <p:nvPr/>
        </p:nvGrpSpPr>
        <p:grpSpPr>
          <a:xfrm>
            <a:off x="1043608" y="2605266"/>
            <a:ext cx="3087329" cy="2107588"/>
            <a:chOff x="1445342" y="2035277"/>
            <a:chExt cx="3087329" cy="2107588"/>
          </a:xfrm>
        </p:grpSpPr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7BBFEA18-B853-49E9-89A3-3366EE5FC781}"/>
                </a:ext>
              </a:extLst>
            </p:cNvPr>
            <p:cNvCxnSpPr/>
            <p:nvPr/>
          </p:nvCxnSpPr>
          <p:spPr>
            <a:xfrm>
              <a:off x="1445342" y="2035277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7E4BCDCD-6509-4CD6-AD43-8F63B0EB1D71}"/>
                </a:ext>
              </a:extLst>
            </p:cNvPr>
            <p:cNvCxnSpPr/>
            <p:nvPr/>
          </p:nvCxnSpPr>
          <p:spPr>
            <a:xfrm>
              <a:off x="1445342" y="3239729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56D6F040-FEE7-4627-890D-73BB70B05D80}"/>
                </a:ext>
              </a:extLst>
            </p:cNvPr>
            <p:cNvCxnSpPr/>
            <p:nvPr/>
          </p:nvCxnSpPr>
          <p:spPr>
            <a:xfrm>
              <a:off x="2497394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de Seta Reta 118">
              <a:extLst>
                <a:ext uri="{FF2B5EF4-FFF2-40B4-BE49-F238E27FC236}">
                  <a16:creationId xmlns:a16="http://schemas.microsoft.com/office/drawing/2014/main" id="{200DA41D-24FF-4E20-93CD-BBE2D6D42764}"/>
                </a:ext>
              </a:extLst>
            </p:cNvPr>
            <p:cNvCxnSpPr/>
            <p:nvPr/>
          </p:nvCxnSpPr>
          <p:spPr>
            <a:xfrm>
              <a:off x="2507226" y="2182761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de Seta Reta 119">
              <a:extLst>
                <a:ext uri="{FF2B5EF4-FFF2-40B4-BE49-F238E27FC236}">
                  <a16:creationId xmlns:a16="http://schemas.microsoft.com/office/drawing/2014/main" id="{180F7D93-5809-404B-92B3-D75ECAB3BFAA}"/>
                </a:ext>
              </a:extLst>
            </p:cNvPr>
            <p:cNvCxnSpPr/>
            <p:nvPr/>
          </p:nvCxnSpPr>
          <p:spPr>
            <a:xfrm>
              <a:off x="2507226" y="3131574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de Seta Reta 120">
              <a:extLst>
                <a:ext uri="{FF2B5EF4-FFF2-40B4-BE49-F238E27FC236}">
                  <a16:creationId xmlns:a16="http://schemas.microsoft.com/office/drawing/2014/main" id="{E864029C-50B3-4719-BB27-DDC04E5CC558}"/>
                </a:ext>
              </a:extLst>
            </p:cNvPr>
            <p:cNvCxnSpPr/>
            <p:nvPr/>
          </p:nvCxnSpPr>
          <p:spPr>
            <a:xfrm>
              <a:off x="2507226" y="2340896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de Seta Reta 121">
              <a:extLst>
                <a:ext uri="{FF2B5EF4-FFF2-40B4-BE49-F238E27FC236}">
                  <a16:creationId xmlns:a16="http://schemas.microsoft.com/office/drawing/2014/main" id="{E82D1979-D0CF-41E9-83C2-FC1D6BB919D6}"/>
                </a:ext>
              </a:extLst>
            </p:cNvPr>
            <p:cNvCxnSpPr/>
            <p:nvPr/>
          </p:nvCxnSpPr>
          <p:spPr>
            <a:xfrm>
              <a:off x="2507226" y="2499032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de Seta Reta 122">
              <a:extLst>
                <a:ext uri="{FF2B5EF4-FFF2-40B4-BE49-F238E27FC236}">
                  <a16:creationId xmlns:a16="http://schemas.microsoft.com/office/drawing/2014/main" id="{7205A704-8AA1-4E57-B627-EC2E020C2C09}"/>
                </a:ext>
              </a:extLst>
            </p:cNvPr>
            <p:cNvCxnSpPr/>
            <p:nvPr/>
          </p:nvCxnSpPr>
          <p:spPr>
            <a:xfrm>
              <a:off x="2507226" y="2657167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de Seta Reta 123">
              <a:extLst>
                <a:ext uri="{FF2B5EF4-FFF2-40B4-BE49-F238E27FC236}">
                  <a16:creationId xmlns:a16="http://schemas.microsoft.com/office/drawing/2014/main" id="{44586D5E-799E-4D3B-A490-8ECAB909CC1B}"/>
                </a:ext>
              </a:extLst>
            </p:cNvPr>
            <p:cNvCxnSpPr/>
            <p:nvPr/>
          </p:nvCxnSpPr>
          <p:spPr>
            <a:xfrm>
              <a:off x="2507226" y="2815303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de Seta Reta 124">
              <a:extLst>
                <a:ext uri="{FF2B5EF4-FFF2-40B4-BE49-F238E27FC236}">
                  <a16:creationId xmlns:a16="http://schemas.microsoft.com/office/drawing/2014/main" id="{61B81824-4697-4C72-9956-84D54AB07341}"/>
                </a:ext>
              </a:extLst>
            </p:cNvPr>
            <p:cNvCxnSpPr/>
            <p:nvPr/>
          </p:nvCxnSpPr>
          <p:spPr>
            <a:xfrm>
              <a:off x="2507226" y="2973439"/>
              <a:ext cx="6980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DC4560DB-EB90-4416-8231-E41C5F054795}"/>
                </a:ext>
              </a:extLst>
            </p:cNvPr>
            <p:cNvCxnSpPr/>
            <p:nvPr/>
          </p:nvCxnSpPr>
          <p:spPr>
            <a:xfrm>
              <a:off x="3205316" y="2045109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CaixaDeTexto 126">
              <a:extLst>
                <a:ext uri="{FF2B5EF4-FFF2-40B4-BE49-F238E27FC236}">
                  <a16:creationId xmlns:a16="http://schemas.microsoft.com/office/drawing/2014/main" id="{027960D0-F8B6-45AA-A724-1343B462CD1A}"/>
                </a:ext>
              </a:extLst>
            </p:cNvPr>
            <p:cNvSpPr txBox="1"/>
            <p:nvPr/>
          </p:nvSpPr>
          <p:spPr>
            <a:xfrm>
              <a:off x="1538987" y="3835088"/>
              <a:ext cx="2634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(a) Perfil de velocidades uniforme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8" name="CaixaDeTexto 127">
                <a:extLst>
                  <a:ext uri="{FF2B5EF4-FFF2-40B4-BE49-F238E27FC236}">
                    <a16:creationId xmlns:a16="http://schemas.microsoft.com/office/drawing/2014/main" id="{82BB56E8-6330-4455-AC3B-F8AB6BD0D234}"/>
                  </a:ext>
                </a:extLst>
              </p:cNvPr>
              <p:cNvSpPr txBox="1"/>
              <p:nvPr/>
            </p:nvSpPr>
            <p:spPr>
              <a:xfrm>
                <a:off x="4659635" y="5084409"/>
                <a:ext cx="3144552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𝑑𝑚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8" name="CaixaDeTexto 127">
                <a:extLst>
                  <a:ext uri="{FF2B5EF4-FFF2-40B4-BE49-F238E27FC236}">
                    <a16:creationId xmlns:a16="http://schemas.microsoft.com/office/drawing/2014/main" id="{82BB56E8-6330-4455-AC3B-F8AB6BD0D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635" y="5084409"/>
                <a:ext cx="3144552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63A5A22C-518F-444A-9E69-811535AE4DB9}"/>
              </a:ext>
            </a:extLst>
          </p:cNvPr>
          <p:cNvGrpSpPr/>
          <p:nvPr/>
        </p:nvGrpSpPr>
        <p:grpSpPr>
          <a:xfrm>
            <a:off x="5013065" y="2594343"/>
            <a:ext cx="3262047" cy="2117420"/>
            <a:chOff x="5964395" y="2025445"/>
            <a:chExt cx="3262047" cy="2117420"/>
          </a:xfrm>
        </p:grpSpPr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61946D62-B62B-4702-8219-7C1D3F225976}"/>
                </a:ext>
              </a:extLst>
            </p:cNvPr>
            <p:cNvCxnSpPr/>
            <p:nvPr/>
          </p:nvCxnSpPr>
          <p:spPr>
            <a:xfrm>
              <a:off x="6096000" y="2035277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05D91699-C1A1-4B96-8C54-12C335B327E9}"/>
                </a:ext>
              </a:extLst>
            </p:cNvPr>
            <p:cNvCxnSpPr/>
            <p:nvPr/>
          </p:nvCxnSpPr>
          <p:spPr>
            <a:xfrm>
              <a:off x="6096000" y="3239729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4009BD19-4FF6-40D9-B2AE-B72A0D323322}"/>
                </a:ext>
              </a:extLst>
            </p:cNvPr>
            <p:cNvCxnSpPr/>
            <p:nvPr/>
          </p:nvCxnSpPr>
          <p:spPr>
            <a:xfrm>
              <a:off x="7148052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4E1AC1D5-894B-485D-A5AB-DE9E3A060412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182761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de Seta Reta 133">
              <a:extLst>
                <a:ext uri="{FF2B5EF4-FFF2-40B4-BE49-F238E27FC236}">
                  <a16:creationId xmlns:a16="http://schemas.microsoft.com/office/drawing/2014/main" id="{39A7BD05-59BD-4C41-8647-176AC6036797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340896"/>
              <a:ext cx="629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BEABADB3-54D5-47E5-8CE9-E4C3CF8B5A1C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499032"/>
              <a:ext cx="8750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AED2F11-3FC2-4A58-B4D6-4F9124AB0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637503"/>
              <a:ext cx="9438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5C314E12-3A5A-4C65-A5C1-EB6ED09E54FE}"/>
                </a:ext>
              </a:extLst>
            </p:cNvPr>
            <p:cNvSpPr txBox="1"/>
            <p:nvPr/>
          </p:nvSpPr>
          <p:spPr>
            <a:xfrm>
              <a:off x="5964395" y="3835088"/>
              <a:ext cx="32620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(b) Perfil de velocidades em sistemas reais</a:t>
              </a:r>
            </a:p>
          </p:txBody>
        </p:sp>
        <p:cxnSp>
          <p:nvCxnSpPr>
            <p:cNvPr id="138" name="Conector de Seta Reta 137">
              <a:extLst>
                <a:ext uri="{FF2B5EF4-FFF2-40B4-BE49-F238E27FC236}">
                  <a16:creationId xmlns:a16="http://schemas.microsoft.com/office/drawing/2014/main" id="{A0FDB972-7EB6-4A48-AF78-2F9E4173E1FF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815303"/>
              <a:ext cx="7964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de Seta Reta 138">
              <a:extLst>
                <a:ext uri="{FF2B5EF4-FFF2-40B4-BE49-F238E27FC236}">
                  <a16:creationId xmlns:a16="http://schemas.microsoft.com/office/drawing/2014/main" id="{42792E96-9350-4F30-BAC7-7723756CD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953774"/>
              <a:ext cx="550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de Seta Reta 139">
              <a:extLst>
                <a:ext uri="{FF2B5EF4-FFF2-40B4-BE49-F238E27FC236}">
                  <a16:creationId xmlns:a16="http://schemas.microsoft.com/office/drawing/2014/main" id="{B9EB6D34-9F51-4EE0-A6C2-934E5F536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3131574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E3ABA022-D302-4764-8759-9ED3BF64EDD0}"/>
                </a:ext>
              </a:extLst>
            </p:cNvPr>
            <p:cNvSpPr/>
            <p:nvPr/>
          </p:nvSpPr>
          <p:spPr>
            <a:xfrm>
              <a:off x="7157884" y="2025445"/>
              <a:ext cx="953729" cy="1209368"/>
            </a:xfrm>
            <a:custGeom>
              <a:avLst/>
              <a:gdLst>
                <a:gd name="connsiteX0" fmla="*/ 0 w 953729"/>
                <a:gd name="connsiteY0" fmla="*/ 0 h 1209368"/>
                <a:gd name="connsiteX1" fmla="*/ 953729 w 953729"/>
                <a:gd name="connsiteY1" fmla="*/ 580103 h 1209368"/>
                <a:gd name="connsiteX2" fmla="*/ 0 w 953729"/>
                <a:gd name="connsiteY2" fmla="*/ 1209368 h 120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729" h="1209368">
                  <a:moveTo>
                    <a:pt x="0" y="0"/>
                  </a:moveTo>
                  <a:cubicBezTo>
                    <a:pt x="476864" y="189271"/>
                    <a:pt x="953729" y="378542"/>
                    <a:pt x="953729" y="580103"/>
                  </a:cubicBezTo>
                  <a:cubicBezTo>
                    <a:pt x="953729" y="781664"/>
                    <a:pt x="476864" y="995516"/>
                    <a:pt x="0" y="120936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4139E4-AE4A-43A6-A3A1-67C93EEE1CE8}"/>
              </a:ext>
            </a:extLst>
          </p:cNvPr>
          <p:cNvSpPr txBox="1"/>
          <p:nvPr/>
        </p:nvSpPr>
        <p:spPr>
          <a:xfrm>
            <a:off x="1065281" y="5253107"/>
            <a:ext cx="2060757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 err="1"/>
              <a:t>Advecção</a:t>
            </a:r>
            <a:r>
              <a:rPr lang="pt-BR" dirty="0"/>
              <a:t> 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BA12D764-CFDC-444E-9739-1C3C8FBEE4FE}"/>
              </a:ext>
            </a:extLst>
          </p:cNvPr>
          <p:cNvSpPr/>
          <p:nvPr/>
        </p:nvSpPr>
        <p:spPr>
          <a:xfrm>
            <a:off x="3392397" y="5399302"/>
            <a:ext cx="1179603" cy="292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58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63A5A22C-518F-444A-9E69-811535AE4DB9}"/>
              </a:ext>
            </a:extLst>
          </p:cNvPr>
          <p:cNvGrpSpPr/>
          <p:nvPr/>
        </p:nvGrpSpPr>
        <p:grpSpPr>
          <a:xfrm>
            <a:off x="567997" y="3027591"/>
            <a:ext cx="3262047" cy="2117420"/>
            <a:chOff x="5964395" y="2025445"/>
            <a:chExt cx="3262047" cy="2117420"/>
          </a:xfrm>
        </p:grpSpPr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61946D62-B62B-4702-8219-7C1D3F225976}"/>
                </a:ext>
              </a:extLst>
            </p:cNvPr>
            <p:cNvCxnSpPr/>
            <p:nvPr/>
          </p:nvCxnSpPr>
          <p:spPr>
            <a:xfrm>
              <a:off x="6096000" y="2035277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05D91699-C1A1-4B96-8C54-12C335B327E9}"/>
                </a:ext>
              </a:extLst>
            </p:cNvPr>
            <p:cNvCxnSpPr/>
            <p:nvPr/>
          </p:nvCxnSpPr>
          <p:spPr>
            <a:xfrm>
              <a:off x="6096000" y="3239729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4009BD19-4FF6-40D9-B2AE-B72A0D323322}"/>
                </a:ext>
              </a:extLst>
            </p:cNvPr>
            <p:cNvCxnSpPr/>
            <p:nvPr/>
          </p:nvCxnSpPr>
          <p:spPr>
            <a:xfrm>
              <a:off x="7148052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4E1AC1D5-894B-485D-A5AB-DE9E3A060412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182761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de Seta Reta 133">
              <a:extLst>
                <a:ext uri="{FF2B5EF4-FFF2-40B4-BE49-F238E27FC236}">
                  <a16:creationId xmlns:a16="http://schemas.microsoft.com/office/drawing/2014/main" id="{39A7BD05-59BD-4C41-8647-176AC6036797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340896"/>
              <a:ext cx="629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BEABADB3-54D5-47E5-8CE9-E4C3CF8B5A1C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499032"/>
              <a:ext cx="8750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AED2F11-3FC2-4A58-B4D6-4F9124AB0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637503"/>
              <a:ext cx="9438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5C314E12-3A5A-4C65-A5C1-EB6ED09E54FE}"/>
                </a:ext>
              </a:extLst>
            </p:cNvPr>
            <p:cNvSpPr txBox="1"/>
            <p:nvPr/>
          </p:nvSpPr>
          <p:spPr>
            <a:xfrm>
              <a:off x="5964395" y="3835088"/>
              <a:ext cx="32620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(b) Perfil de velocidades em sistemas reais</a:t>
              </a:r>
            </a:p>
          </p:txBody>
        </p:sp>
        <p:cxnSp>
          <p:nvCxnSpPr>
            <p:cNvPr id="138" name="Conector de Seta Reta 137">
              <a:extLst>
                <a:ext uri="{FF2B5EF4-FFF2-40B4-BE49-F238E27FC236}">
                  <a16:creationId xmlns:a16="http://schemas.microsoft.com/office/drawing/2014/main" id="{A0FDB972-7EB6-4A48-AF78-2F9E4173E1FF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815303"/>
              <a:ext cx="7964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de Seta Reta 138">
              <a:extLst>
                <a:ext uri="{FF2B5EF4-FFF2-40B4-BE49-F238E27FC236}">
                  <a16:creationId xmlns:a16="http://schemas.microsoft.com/office/drawing/2014/main" id="{42792E96-9350-4F30-BAC7-7723756CD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953774"/>
              <a:ext cx="550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de Seta Reta 139">
              <a:extLst>
                <a:ext uri="{FF2B5EF4-FFF2-40B4-BE49-F238E27FC236}">
                  <a16:creationId xmlns:a16="http://schemas.microsoft.com/office/drawing/2014/main" id="{B9EB6D34-9F51-4EE0-A6C2-934E5F536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3131574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E3ABA022-D302-4764-8759-9ED3BF64EDD0}"/>
                </a:ext>
              </a:extLst>
            </p:cNvPr>
            <p:cNvSpPr/>
            <p:nvPr/>
          </p:nvSpPr>
          <p:spPr>
            <a:xfrm>
              <a:off x="7157884" y="2025445"/>
              <a:ext cx="953729" cy="1209368"/>
            </a:xfrm>
            <a:custGeom>
              <a:avLst/>
              <a:gdLst>
                <a:gd name="connsiteX0" fmla="*/ 0 w 953729"/>
                <a:gd name="connsiteY0" fmla="*/ 0 h 1209368"/>
                <a:gd name="connsiteX1" fmla="*/ 953729 w 953729"/>
                <a:gd name="connsiteY1" fmla="*/ 580103 h 1209368"/>
                <a:gd name="connsiteX2" fmla="*/ 0 w 953729"/>
                <a:gd name="connsiteY2" fmla="*/ 1209368 h 120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729" h="1209368">
                  <a:moveTo>
                    <a:pt x="0" y="0"/>
                  </a:moveTo>
                  <a:cubicBezTo>
                    <a:pt x="476864" y="189271"/>
                    <a:pt x="953729" y="378542"/>
                    <a:pt x="953729" y="580103"/>
                  </a:cubicBezTo>
                  <a:cubicBezTo>
                    <a:pt x="953729" y="781664"/>
                    <a:pt x="476864" y="995516"/>
                    <a:pt x="0" y="120936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8BBA30C3-9269-462B-B65F-9012636E7645}"/>
              </a:ext>
            </a:extLst>
          </p:cNvPr>
          <p:cNvGrpSpPr>
            <a:grpSpLocks noChangeAspect="1"/>
          </p:cNvGrpSpPr>
          <p:nvPr/>
        </p:nvGrpSpPr>
        <p:grpSpPr>
          <a:xfrm>
            <a:off x="4683362" y="2127517"/>
            <a:ext cx="3759386" cy="3402636"/>
            <a:chOff x="1032388" y="1570184"/>
            <a:chExt cx="4365522" cy="3951252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3A4C4C7F-B057-41D1-949D-78239823A9C7}"/>
                </a:ext>
              </a:extLst>
            </p:cNvPr>
            <p:cNvGrpSpPr/>
            <p:nvPr/>
          </p:nvGrpSpPr>
          <p:grpSpPr>
            <a:xfrm>
              <a:off x="1032388" y="1570184"/>
              <a:ext cx="4365522" cy="3140956"/>
              <a:chOff x="1582994" y="577126"/>
              <a:chExt cx="4365522" cy="3140956"/>
            </a:xfrm>
          </p:grpSpPr>
          <p:cxnSp>
            <p:nvCxnSpPr>
              <p:cNvPr id="38" name="Conector de Seta Reta 37">
                <a:extLst>
                  <a:ext uri="{FF2B5EF4-FFF2-40B4-BE49-F238E27FC236}">
                    <a16:creationId xmlns:a16="http://schemas.microsoft.com/office/drawing/2014/main" id="{8DD9D0E8-5266-48D6-9AB1-5735274073EB}"/>
                  </a:ext>
                </a:extLst>
              </p:cNvPr>
              <p:cNvCxnSpPr/>
              <p:nvPr/>
            </p:nvCxnSpPr>
            <p:spPr>
              <a:xfrm flipV="1">
                <a:off x="2054942" y="884903"/>
                <a:ext cx="0" cy="277269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de Seta Reta 38">
                <a:extLst>
                  <a:ext uri="{FF2B5EF4-FFF2-40B4-BE49-F238E27FC236}">
                    <a16:creationId xmlns:a16="http://schemas.microsoft.com/office/drawing/2014/main" id="{A12BA426-E02B-4019-8BC3-A78328CD30F5}"/>
                  </a:ext>
                </a:extLst>
              </p:cNvPr>
              <p:cNvCxnSpPr/>
              <p:nvPr/>
            </p:nvCxnSpPr>
            <p:spPr>
              <a:xfrm>
                <a:off x="1582994" y="3293806"/>
                <a:ext cx="4365522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EDBD8B32-CCFF-4D8A-A3A2-12C254819D7A}"/>
                  </a:ext>
                </a:extLst>
              </p:cNvPr>
              <p:cNvSpPr txBox="1"/>
              <p:nvPr/>
            </p:nvSpPr>
            <p:spPr>
              <a:xfrm>
                <a:off x="1582994" y="577126"/>
                <a:ext cx="9732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velocidade</a:t>
                </a:r>
              </a:p>
            </p:txBody>
          </p: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ACC40C5B-59E2-4336-9502-20B724CA0410}"/>
                  </a:ext>
                </a:extLst>
              </p:cNvPr>
              <p:cNvCxnSpPr/>
              <p:nvPr/>
            </p:nvCxnSpPr>
            <p:spPr>
              <a:xfrm>
                <a:off x="2069601" y="1622323"/>
                <a:ext cx="34266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0BD1C1-BBB8-4153-9668-3FE34F0F439C}"/>
                  </a:ext>
                </a:extLst>
              </p:cNvPr>
              <p:cNvSpPr txBox="1"/>
              <p:nvPr/>
            </p:nvSpPr>
            <p:spPr>
              <a:xfrm>
                <a:off x="3765576" y="1228255"/>
                <a:ext cx="17454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Velocidade constante</a:t>
                </a:r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EE692C5B-CB14-4D45-8A2A-CB32141E29B7}"/>
                  </a:ext>
                </a:extLst>
              </p:cNvPr>
              <p:cNvSpPr txBox="1"/>
              <p:nvPr/>
            </p:nvSpPr>
            <p:spPr>
              <a:xfrm>
                <a:off x="1773864" y="1468434"/>
                <a:ext cx="266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v</a:t>
                </a:r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0A6FF63A-8A98-40C7-A470-7D19BE7825CA}"/>
                  </a:ext>
                </a:extLst>
              </p:cNvPr>
              <p:cNvSpPr txBox="1"/>
              <p:nvPr/>
            </p:nvSpPr>
            <p:spPr>
              <a:xfrm>
                <a:off x="3450292" y="3410305"/>
                <a:ext cx="6652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tempo</a:t>
                </a:r>
              </a:p>
            </p:txBody>
          </p:sp>
        </p:grp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883E225-FE0C-4130-80D9-794F79158E2F}"/>
                </a:ext>
              </a:extLst>
            </p:cNvPr>
            <p:cNvSpPr txBox="1"/>
            <p:nvPr/>
          </p:nvSpPr>
          <p:spPr>
            <a:xfrm>
              <a:off x="2310581" y="5152104"/>
              <a:ext cx="2097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Escoamento laminar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ixaDeTexto 35">
                  <a:extLst>
                    <a:ext uri="{FF2B5EF4-FFF2-40B4-BE49-F238E27FC236}">
                      <a16:creationId xmlns:a16="http://schemas.microsoft.com/office/drawing/2014/main" id="{83D574BE-48E4-41DC-B0ED-1586352B4DD8}"/>
                    </a:ext>
                  </a:extLst>
                </p:cNvPr>
                <p:cNvSpPr txBox="1"/>
                <p:nvPr/>
              </p:nvSpPr>
              <p:spPr>
                <a:xfrm>
                  <a:off x="2686108" y="3152001"/>
                  <a:ext cx="7670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9" name="CaixaDeTexto 28">
                  <a:extLst>
                    <a:ext uri="{FF2B5EF4-FFF2-40B4-BE49-F238E27FC236}">
                      <a16:creationId xmlns:a16="http://schemas.microsoft.com/office/drawing/2014/main" id="{323447A7-FA36-4E64-BC15-85322E232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6108" y="3152001"/>
                  <a:ext cx="76706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000" r="-1600" b="-1087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F0D2F62A-7270-484D-BFBC-2D68F4D70D4B}"/>
                </a:ext>
              </a:extLst>
            </p:cNvPr>
            <p:cNvSpPr txBox="1"/>
            <p:nvPr/>
          </p:nvSpPr>
          <p:spPr>
            <a:xfrm>
              <a:off x="4955458" y="2430714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v</a:t>
              </a:r>
              <a:r>
                <a:rPr lang="pt-BR" baseline="-25000" dirty="0" err="1"/>
                <a:t>m</a:t>
              </a:r>
              <a:endParaRPr lang="pt-BR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3296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63A5A22C-518F-444A-9E69-811535AE4DB9}"/>
              </a:ext>
            </a:extLst>
          </p:cNvPr>
          <p:cNvGrpSpPr/>
          <p:nvPr/>
        </p:nvGrpSpPr>
        <p:grpSpPr>
          <a:xfrm>
            <a:off x="455504" y="3081622"/>
            <a:ext cx="3262047" cy="2117420"/>
            <a:chOff x="5964395" y="2025445"/>
            <a:chExt cx="3262047" cy="2117420"/>
          </a:xfrm>
        </p:grpSpPr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61946D62-B62B-4702-8219-7C1D3F225976}"/>
                </a:ext>
              </a:extLst>
            </p:cNvPr>
            <p:cNvCxnSpPr/>
            <p:nvPr/>
          </p:nvCxnSpPr>
          <p:spPr>
            <a:xfrm>
              <a:off x="6096000" y="2035277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05D91699-C1A1-4B96-8C54-12C335B327E9}"/>
                </a:ext>
              </a:extLst>
            </p:cNvPr>
            <p:cNvCxnSpPr/>
            <p:nvPr/>
          </p:nvCxnSpPr>
          <p:spPr>
            <a:xfrm>
              <a:off x="6096000" y="3239729"/>
              <a:ext cx="30873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4009BD19-4FF6-40D9-B2AE-B72A0D323322}"/>
                </a:ext>
              </a:extLst>
            </p:cNvPr>
            <p:cNvCxnSpPr/>
            <p:nvPr/>
          </p:nvCxnSpPr>
          <p:spPr>
            <a:xfrm>
              <a:off x="7148052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de Seta Reta 132">
              <a:extLst>
                <a:ext uri="{FF2B5EF4-FFF2-40B4-BE49-F238E27FC236}">
                  <a16:creationId xmlns:a16="http://schemas.microsoft.com/office/drawing/2014/main" id="{4E1AC1D5-894B-485D-A5AB-DE9E3A060412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182761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de Seta Reta 133">
              <a:extLst>
                <a:ext uri="{FF2B5EF4-FFF2-40B4-BE49-F238E27FC236}">
                  <a16:creationId xmlns:a16="http://schemas.microsoft.com/office/drawing/2014/main" id="{39A7BD05-59BD-4C41-8647-176AC6036797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340896"/>
              <a:ext cx="6292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de Seta Reta 134">
              <a:extLst>
                <a:ext uri="{FF2B5EF4-FFF2-40B4-BE49-F238E27FC236}">
                  <a16:creationId xmlns:a16="http://schemas.microsoft.com/office/drawing/2014/main" id="{BEABADB3-54D5-47E5-8CE9-E4C3CF8B5A1C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499032"/>
              <a:ext cx="8750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de Seta Reta 135">
              <a:extLst>
                <a:ext uri="{FF2B5EF4-FFF2-40B4-BE49-F238E27FC236}">
                  <a16:creationId xmlns:a16="http://schemas.microsoft.com/office/drawing/2014/main" id="{6AED2F11-3FC2-4A58-B4D6-4F9124AB0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637503"/>
              <a:ext cx="9438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aixaDeTexto 136">
              <a:extLst>
                <a:ext uri="{FF2B5EF4-FFF2-40B4-BE49-F238E27FC236}">
                  <a16:creationId xmlns:a16="http://schemas.microsoft.com/office/drawing/2014/main" id="{5C314E12-3A5A-4C65-A5C1-EB6ED09E54FE}"/>
                </a:ext>
              </a:extLst>
            </p:cNvPr>
            <p:cNvSpPr txBox="1"/>
            <p:nvPr/>
          </p:nvSpPr>
          <p:spPr>
            <a:xfrm>
              <a:off x="5964395" y="3835088"/>
              <a:ext cx="32620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(b) Perfil de velocidades em sistemas reais</a:t>
              </a:r>
            </a:p>
          </p:txBody>
        </p:sp>
        <p:cxnSp>
          <p:nvCxnSpPr>
            <p:cNvPr id="138" name="Conector de Seta Reta 137">
              <a:extLst>
                <a:ext uri="{FF2B5EF4-FFF2-40B4-BE49-F238E27FC236}">
                  <a16:creationId xmlns:a16="http://schemas.microsoft.com/office/drawing/2014/main" id="{A0FDB972-7EB6-4A48-AF78-2F9E4173E1FF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2815303"/>
              <a:ext cx="7964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de Seta Reta 138">
              <a:extLst>
                <a:ext uri="{FF2B5EF4-FFF2-40B4-BE49-F238E27FC236}">
                  <a16:creationId xmlns:a16="http://schemas.microsoft.com/office/drawing/2014/main" id="{42792E96-9350-4F30-BAC7-7723756CD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884" y="2953774"/>
              <a:ext cx="550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de Seta Reta 139">
              <a:extLst>
                <a:ext uri="{FF2B5EF4-FFF2-40B4-BE49-F238E27FC236}">
                  <a16:creationId xmlns:a16="http://schemas.microsoft.com/office/drawing/2014/main" id="{B9EB6D34-9F51-4EE0-A6C2-934E5F536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57884" y="3131574"/>
              <a:ext cx="2458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E3ABA022-D302-4764-8759-9ED3BF64EDD0}"/>
                </a:ext>
              </a:extLst>
            </p:cNvPr>
            <p:cNvSpPr/>
            <p:nvPr/>
          </p:nvSpPr>
          <p:spPr>
            <a:xfrm>
              <a:off x="7157884" y="2025445"/>
              <a:ext cx="953729" cy="1209368"/>
            </a:xfrm>
            <a:custGeom>
              <a:avLst/>
              <a:gdLst>
                <a:gd name="connsiteX0" fmla="*/ 0 w 953729"/>
                <a:gd name="connsiteY0" fmla="*/ 0 h 1209368"/>
                <a:gd name="connsiteX1" fmla="*/ 953729 w 953729"/>
                <a:gd name="connsiteY1" fmla="*/ 580103 h 1209368"/>
                <a:gd name="connsiteX2" fmla="*/ 0 w 953729"/>
                <a:gd name="connsiteY2" fmla="*/ 1209368 h 1209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729" h="1209368">
                  <a:moveTo>
                    <a:pt x="0" y="0"/>
                  </a:moveTo>
                  <a:cubicBezTo>
                    <a:pt x="476864" y="189271"/>
                    <a:pt x="953729" y="378542"/>
                    <a:pt x="953729" y="580103"/>
                  </a:cubicBezTo>
                  <a:cubicBezTo>
                    <a:pt x="953729" y="781664"/>
                    <a:pt x="476864" y="995516"/>
                    <a:pt x="0" y="120936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2C5D101-3379-413D-A330-A057DA7595FD}"/>
              </a:ext>
            </a:extLst>
          </p:cNvPr>
          <p:cNvGrpSpPr>
            <a:grpSpLocks noChangeAspect="1"/>
          </p:cNvGrpSpPr>
          <p:nvPr/>
        </p:nvGrpSpPr>
        <p:grpSpPr>
          <a:xfrm>
            <a:off x="4479524" y="2276871"/>
            <a:ext cx="3898526" cy="3225447"/>
            <a:chOff x="6322142" y="1570184"/>
            <a:chExt cx="4747653" cy="3927973"/>
          </a:xfrm>
        </p:grpSpPr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041EEC5F-2CD4-4AAF-9FBE-77F7CB3F572E}"/>
                </a:ext>
              </a:extLst>
            </p:cNvPr>
            <p:cNvCxnSpPr/>
            <p:nvPr/>
          </p:nvCxnSpPr>
          <p:spPr>
            <a:xfrm flipV="1">
              <a:off x="6794090" y="1877961"/>
              <a:ext cx="0" cy="27726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429546F2-6104-4E5A-8D57-DC4543D4836B}"/>
                </a:ext>
              </a:extLst>
            </p:cNvPr>
            <p:cNvCxnSpPr/>
            <p:nvPr/>
          </p:nvCxnSpPr>
          <p:spPr>
            <a:xfrm>
              <a:off x="6322142" y="4286864"/>
              <a:ext cx="436552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B567C6C3-9A0F-426F-A64D-9120EB99BC4E}"/>
                </a:ext>
              </a:extLst>
            </p:cNvPr>
            <p:cNvSpPr txBox="1"/>
            <p:nvPr/>
          </p:nvSpPr>
          <p:spPr>
            <a:xfrm>
              <a:off x="6322142" y="1570184"/>
              <a:ext cx="973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velocidade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A484E090-2327-454A-9A2E-E38385D85851}"/>
                </a:ext>
              </a:extLst>
            </p:cNvPr>
            <p:cNvSpPr txBox="1"/>
            <p:nvPr/>
          </p:nvSpPr>
          <p:spPr>
            <a:xfrm>
              <a:off x="6513012" y="2461492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v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6995C9ED-44ED-4133-B655-2FE8F5E2E625}"/>
                </a:ext>
              </a:extLst>
            </p:cNvPr>
            <p:cNvSpPr txBox="1"/>
            <p:nvPr/>
          </p:nvSpPr>
          <p:spPr>
            <a:xfrm>
              <a:off x="8189440" y="4403363"/>
              <a:ext cx="665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tempo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8536A809-AFDD-4E8E-804A-11B90230A7DD}"/>
                </a:ext>
              </a:extLst>
            </p:cNvPr>
            <p:cNvSpPr txBox="1"/>
            <p:nvPr/>
          </p:nvSpPr>
          <p:spPr>
            <a:xfrm>
              <a:off x="7540472" y="5128825"/>
              <a:ext cx="2390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Escoamento turbulento</a:t>
              </a: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817B035-0377-4684-9EC9-DAB81F7D3D81}"/>
                </a:ext>
              </a:extLst>
            </p:cNvPr>
            <p:cNvSpPr/>
            <p:nvPr/>
          </p:nvSpPr>
          <p:spPr>
            <a:xfrm>
              <a:off x="6803923" y="2064774"/>
              <a:ext cx="3775591" cy="914495"/>
            </a:xfrm>
            <a:custGeom>
              <a:avLst/>
              <a:gdLst>
                <a:gd name="connsiteX0" fmla="*/ 0 w 3775591"/>
                <a:gd name="connsiteY0" fmla="*/ 619432 h 914495"/>
                <a:gd name="connsiteX1" fmla="*/ 0 w 3775591"/>
                <a:gd name="connsiteY1" fmla="*/ 619432 h 914495"/>
                <a:gd name="connsiteX2" fmla="*/ 58993 w 3775591"/>
                <a:gd name="connsiteY2" fmla="*/ 511278 h 914495"/>
                <a:gd name="connsiteX3" fmla="*/ 68826 w 3775591"/>
                <a:gd name="connsiteY3" fmla="*/ 462116 h 914495"/>
                <a:gd name="connsiteX4" fmla="*/ 78658 w 3775591"/>
                <a:gd name="connsiteY4" fmla="*/ 432620 h 914495"/>
                <a:gd name="connsiteX5" fmla="*/ 108155 w 3775591"/>
                <a:gd name="connsiteY5" fmla="*/ 314632 h 914495"/>
                <a:gd name="connsiteX6" fmla="*/ 127819 w 3775591"/>
                <a:gd name="connsiteY6" fmla="*/ 285136 h 914495"/>
                <a:gd name="connsiteX7" fmla="*/ 167148 w 3775591"/>
                <a:gd name="connsiteY7" fmla="*/ 275303 h 914495"/>
                <a:gd name="connsiteX8" fmla="*/ 186813 w 3775591"/>
                <a:gd name="connsiteY8" fmla="*/ 373626 h 914495"/>
                <a:gd name="connsiteX9" fmla="*/ 206477 w 3775591"/>
                <a:gd name="connsiteY9" fmla="*/ 442452 h 914495"/>
                <a:gd name="connsiteX10" fmla="*/ 216310 w 3775591"/>
                <a:gd name="connsiteY10" fmla="*/ 816078 h 914495"/>
                <a:gd name="connsiteX11" fmla="*/ 226142 w 3775591"/>
                <a:gd name="connsiteY11" fmla="*/ 845574 h 914495"/>
                <a:gd name="connsiteX12" fmla="*/ 245806 w 3775591"/>
                <a:gd name="connsiteY12" fmla="*/ 914400 h 914495"/>
                <a:gd name="connsiteX13" fmla="*/ 304800 w 3775591"/>
                <a:gd name="connsiteY13" fmla="*/ 894736 h 914495"/>
                <a:gd name="connsiteX14" fmla="*/ 324464 w 3775591"/>
                <a:gd name="connsiteY14" fmla="*/ 845574 h 914495"/>
                <a:gd name="connsiteX15" fmla="*/ 334297 w 3775591"/>
                <a:gd name="connsiteY15" fmla="*/ 806245 h 914495"/>
                <a:gd name="connsiteX16" fmla="*/ 344129 w 3775591"/>
                <a:gd name="connsiteY16" fmla="*/ 776749 h 914495"/>
                <a:gd name="connsiteX17" fmla="*/ 373626 w 3775591"/>
                <a:gd name="connsiteY17" fmla="*/ 658761 h 914495"/>
                <a:gd name="connsiteX18" fmla="*/ 393290 w 3775591"/>
                <a:gd name="connsiteY18" fmla="*/ 589936 h 914495"/>
                <a:gd name="connsiteX19" fmla="*/ 403122 w 3775591"/>
                <a:gd name="connsiteY19" fmla="*/ 560439 h 914495"/>
                <a:gd name="connsiteX20" fmla="*/ 422787 w 3775591"/>
                <a:gd name="connsiteY20" fmla="*/ 530942 h 914495"/>
                <a:gd name="connsiteX21" fmla="*/ 471948 w 3775591"/>
                <a:gd name="connsiteY21" fmla="*/ 442452 h 914495"/>
                <a:gd name="connsiteX22" fmla="*/ 481780 w 3775591"/>
                <a:gd name="connsiteY22" fmla="*/ 403123 h 914495"/>
                <a:gd name="connsiteX23" fmla="*/ 540774 w 3775591"/>
                <a:gd name="connsiteY23" fmla="*/ 422787 h 914495"/>
                <a:gd name="connsiteX24" fmla="*/ 570271 w 3775591"/>
                <a:gd name="connsiteY24" fmla="*/ 442452 h 914495"/>
                <a:gd name="connsiteX25" fmla="*/ 609600 w 3775591"/>
                <a:gd name="connsiteY25" fmla="*/ 501445 h 914495"/>
                <a:gd name="connsiteX26" fmla="*/ 668593 w 3775591"/>
                <a:gd name="connsiteY26" fmla="*/ 629265 h 914495"/>
                <a:gd name="connsiteX27" fmla="*/ 688258 w 3775591"/>
                <a:gd name="connsiteY27" fmla="*/ 580103 h 914495"/>
                <a:gd name="connsiteX28" fmla="*/ 698090 w 3775591"/>
                <a:gd name="connsiteY28" fmla="*/ 471949 h 914495"/>
                <a:gd name="connsiteX29" fmla="*/ 766916 w 3775591"/>
                <a:gd name="connsiteY29" fmla="*/ 511278 h 914495"/>
                <a:gd name="connsiteX30" fmla="*/ 776748 w 3775591"/>
                <a:gd name="connsiteY30" fmla="*/ 560439 h 914495"/>
                <a:gd name="connsiteX31" fmla="*/ 796413 w 3775591"/>
                <a:gd name="connsiteY31" fmla="*/ 619432 h 914495"/>
                <a:gd name="connsiteX32" fmla="*/ 855406 w 3775591"/>
                <a:gd name="connsiteY32" fmla="*/ 609600 h 914495"/>
                <a:gd name="connsiteX33" fmla="*/ 914400 w 3775591"/>
                <a:gd name="connsiteY33" fmla="*/ 560439 h 914495"/>
                <a:gd name="connsiteX34" fmla="*/ 943897 w 3775591"/>
                <a:gd name="connsiteY34" fmla="*/ 550607 h 914495"/>
                <a:gd name="connsiteX35" fmla="*/ 963561 w 3775591"/>
                <a:gd name="connsiteY35" fmla="*/ 511278 h 914495"/>
                <a:gd name="connsiteX36" fmla="*/ 1022555 w 3775591"/>
                <a:gd name="connsiteY36" fmla="*/ 471949 h 914495"/>
                <a:gd name="connsiteX37" fmla="*/ 1042219 w 3775591"/>
                <a:gd name="connsiteY37" fmla="*/ 442452 h 914495"/>
                <a:gd name="connsiteX38" fmla="*/ 1071716 w 3775591"/>
                <a:gd name="connsiteY38" fmla="*/ 432620 h 914495"/>
                <a:gd name="connsiteX39" fmla="*/ 1219200 w 3775591"/>
                <a:gd name="connsiteY39" fmla="*/ 422787 h 914495"/>
                <a:gd name="connsiteX40" fmla="*/ 1268361 w 3775591"/>
                <a:gd name="connsiteY40" fmla="*/ 403123 h 914495"/>
                <a:gd name="connsiteX41" fmla="*/ 1327355 w 3775591"/>
                <a:gd name="connsiteY41" fmla="*/ 383458 h 914495"/>
                <a:gd name="connsiteX42" fmla="*/ 1337187 w 3775591"/>
                <a:gd name="connsiteY42" fmla="*/ 471949 h 914495"/>
                <a:gd name="connsiteX43" fmla="*/ 1347019 w 3775591"/>
                <a:gd name="connsiteY43" fmla="*/ 501445 h 914495"/>
                <a:gd name="connsiteX44" fmla="*/ 1366684 w 3775591"/>
                <a:gd name="connsiteY44" fmla="*/ 619432 h 914495"/>
                <a:gd name="connsiteX45" fmla="*/ 1396180 w 3775591"/>
                <a:gd name="connsiteY45" fmla="*/ 678426 h 914495"/>
                <a:gd name="connsiteX46" fmla="*/ 1425677 w 3775591"/>
                <a:gd name="connsiteY46" fmla="*/ 688258 h 914495"/>
                <a:gd name="connsiteX47" fmla="*/ 1465006 w 3775591"/>
                <a:gd name="connsiteY47" fmla="*/ 816078 h 914495"/>
                <a:gd name="connsiteX48" fmla="*/ 1484671 w 3775591"/>
                <a:gd name="connsiteY48" fmla="*/ 845574 h 914495"/>
                <a:gd name="connsiteX49" fmla="*/ 1514168 w 3775591"/>
                <a:gd name="connsiteY49" fmla="*/ 855407 h 914495"/>
                <a:gd name="connsiteX50" fmla="*/ 1553497 w 3775591"/>
                <a:gd name="connsiteY50" fmla="*/ 884903 h 914495"/>
                <a:gd name="connsiteX51" fmla="*/ 1582993 w 3775591"/>
                <a:gd name="connsiteY51" fmla="*/ 914400 h 914495"/>
                <a:gd name="connsiteX52" fmla="*/ 1632155 w 3775591"/>
                <a:gd name="connsiteY52" fmla="*/ 875071 h 914495"/>
                <a:gd name="connsiteX53" fmla="*/ 1651819 w 3775591"/>
                <a:gd name="connsiteY53" fmla="*/ 806245 h 914495"/>
                <a:gd name="connsiteX54" fmla="*/ 1671484 w 3775591"/>
                <a:gd name="connsiteY54" fmla="*/ 776749 h 914495"/>
                <a:gd name="connsiteX55" fmla="*/ 1710813 w 3775591"/>
                <a:gd name="connsiteY55" fmla="*/ 678426 h 914495"/>
                <a:gd name="connsiteX56" fmla="*/ 1700980 w 3775591"/>
                <a:gd name="connsiteY56" fmla="*/ 422787 h 914495"/>
                <a:gd name="connsiteX57" fmla="*/ 1691148 w 3775591"/>
                <a:gd name="connsiteY57" fmla="*/ 393291 h 914495"/>
                <a:gd name="connsiteX58" fmla="*/ 1720645 w 3775591"/>
                <a:gd name="connsiteY58" fmla="*/ 245807 h 914495"/>
                <a:gd name="connsiteX59" fmla="*/ 1759974 w 3775591"/>
                <a:gd name="connsiteY59" fmla="*/ 265471 h 914495"/>
                <a:gd name="connsiteX60" fmla="*/ 1789471 w 3775591"/>
                <a:gd name="connsiteY60" fmla="*/ 294968 h 914495"/>
                <a:gd name="connsiteX61" fmla="*/ 1907458 w 3775591"/>
                <a:gd name="connsiteY61" fmla="*/ 324465 h 914495"/>
                <a:gd name="connsiteX62" fmla="*/ 1946787 w 3775591"/>
                <a:gd name="connsiteY62" fmla="*/ 403123 h 914495"/>
                <a:gd name="connsiteX63" fmla="*/ 1986116 w 3775591"/>
                <a:gd name="connsiteY63" fmla="*/ 540774 h 914495"/>
                <a:gd name="connsiteX64" fmla="*/ 2015613 w 3775591"/>
                <a:gd name="connsiteY64" fmla="*/ 629265 h 914495"/>
                <a:gd name="connsiteX65" fmla="*/ 2045110 w 3775591"/>
                <a:gd name="connsiteY65" fmla="*/ 727587 h 914495"/>
                <a:gd name="connsiteX66" fmla="*/ 2084439 w 3775591"/>
                <a:gd name="connsiteY66" fmla="*/ 629265 h 914495"/>
                <a:gd name="connsiteX67" fmla="*/ 2153264 w 3775591"/>
                <a:gd name="connsiteY67" fmla="*/ 540774 h 914495"/>
                <a:gd name="connsiteX68" fmla="*/ 2172929 w 3775591"/>
                <a:gd name="connsiteY68" fmla="*/ 491613 h 914495"/>
                <a:gd name="connsiteX69" fmla="*/ 2212258 w 3775591"/>
                <a:gd name="connsiteY69" fmla="*/ 403123 h 914495"/>
                <a:gd name="connsiteX70" fmla="*/ 2241755 w 3775591"/>
                <a:gd name="connsiteY70" fmla="*/ 363794 h 914495"/>
                <a:gd name="connsiteX71" fmla="*/ 2281084 w 3775591"/>
                <a:gd name="connsiteY71" fmla="*/ 353961 h 914495"/>
                <a:gd name="connsiteX72" fmla="*/ 2408903 w 3775591"/>
                <a:gd name="connsiteY72" fmla="*/ 393291 h 914495"/>
                <a:gd name="connsiteX73" fmla="*/ 2438400 w 3775591"/>
                <a:gd name="connsiteY73" fmla="*/ 422787 h 914495"/>
                <a:gd name="connsiteX74" fmla="*/ 2448232 w 3775591"/>
                <a:gd name="connsiteY74" fmla="*/ 462116 h 914495"/>
                <a:gd name="connsiteX75" fmla="*/ 2467897 w 3775591"/>
                <a:gd name="connsiteY75" fmla="*/ 491613 h 914495"/>
                <a:gd name="connsiteX76" fmla="*/ 2497393 w 3775591"/>
                <a:gd name="connsiteY76" fmla="*/ 540774 h 914495"/>
                <a:gd name="connsiteX77" fmla="*/ 2536722 w 3775591"/>
                <a:gd name="connsiteY77" fmla="*/ 668594 h 914495"/>
                <a:gd name="connsiteX78" fmla="*/ 2546555 w 3775591"/>
                <a:gd name="connsiteY78" fmla="*/ 698091 h 914495"/>
                <a:gd name="connsiteX79" fmla="*/ 2556387 w 3775591"/>
                <a:gd name="connsiteY79" fmla="*/ 580103 h 914495"/>
                <a:gd name="connsiteX80" fmla="*/ 2585884 w 3775591"/>
                <a:gd name="connsiteY80" fmla="*/ 560439 h 914495"/>
                <a:gd name="connsiteX81" fmla="*/ 2595716 w 3775591"/>
                <a:gd name="connsiteY81" fmla="*/ 442452 h 914495"/>
                <a:gd name="connsiteX82" fmla="*/ 2644877 w 3775591"/>
                <a:gd name="connsiteY82" fmla="*/ 363794 h 914495"/>
                <a:gd name="connsiteX83" fmla="*/ 2694039 w 3775591"/>
                <a:gd name="connsiteY83" fmla="*/ 275303 h 914495"/>
                <a:gd name="connsiteX84" fmla="*/ 2703871 w 3775591"/>
                <a:gd name="connsiteY84" fmla="*/ 235974 h 914495"/>
                <a:gd name="connsiteX85" fmla="*/ 2713703 w 3775591"/>
                <a:gd name="connsiteY85" fmla="*/ 206478 h 914495"/>
                <a:gd name="connsiteX86" fmla="*/ 2723535 w 3775591"/>
                <a:gd name="connsiteY86" fmla="*/ 275303 h 914495"/>
                <a:gd name="connsiteX87" fmla="*/ 2802193 w 3775591"/>
                <a:gd name="connsiteY87" fmla="*/ 452284 h 914495"/>
                <a:gd name="connsiteX88" fmla="*/ 2831690 w 3775591"/>
                <a:gd name="connsiteY88" fmla="*/ 511278 h 914495"/>
                <a:gd name="connsiteX89" fmla="*/ 2851355 w 3775591"/>
                <a:gd name="connsiteY89" fmla="*/ 570271 h 914495"/>
                <a:gd name="connsiteX90" fmla="*/ 2880851 w 3775591"/>
                <a:gd name="connsiteY90" fmla="*/ 629265 h 914495"/>
                <a:gd name="connsiteX91" fmla="*/ 2939845 w 3775591"/>
                <a:gd name="connsiteY91" fmla="*/ 580103 h 914495"/>
                <a:gd name="connsiteX92" fmla="*/ 3038168 w 3775591"/>
                <a:gd name="connsiteY92" fmla="*/ 373626 h 914495"/>
                <a:gd name="connsiteX93" fmla="*/ 3087329 w 3775591"/>
                <a:gd name="connsiteY93" fmla="*/ 235974 h 914495"/>
                <a:gd name="connsiteX94" fmla="*/ 3097161 w 3775591"/>
                <a:gd name="connsiteY94" fmla="*/ 147484 h 914495"/>
                <a:gd name="connsiteX95" fmla="*/ 3126658 w 3775591"/>
                <a:gd name="connsiteY95" fmla="*/ 78658 h 914495"/>
                <a:gd name="connsiteX96" fmla="*/ 3146322 w 3775591"/>
                <a:gd name="connsiteY96" fmla="*/ 0 h 914495"/>
                <a:gd name="connsiteX97" fmla="*/ 3175819 w 3775591"/>
                <a:gd name="connsiteY97" fmla="*/ 19665 h 914495"/>
                <a:gd name="connsiteX98" fmla="*/ 3185651 w 3775591"/>
                <a:gd name="connsiteY98" fmla="*/ 88491 h 914495"/>
                <a:gd name="connsiteX99" fmla="*/ 3195484 w 3775591"/>
                <a:gd name="connsiteY99" fmla="*/ 176981 h 914495"/>
                <a:gd name="connsiteX100" fmla="*/ 3205316 w 3775591"/>
                <a:gd name="connsiteY100" fmla="*/ 235974 h 914495"/>
                <a:gd name="connsiteX101" fmla="*/ 3224980 w 3775591"/>
                <a:gd name="connsiteY101" fmla="*/ 403123 h 914495"/>
                <a:gd name="connsiteX102" fmla="*/ 3244645 w 3775591"/>
                <a:gd name="connsiteY102" fmla="*/ 462116 h 914495"/>
                <a:gd name="connsiteX103" fmla="*/ 3274142 w 3775591"/>
                <a:gd name="connsiteY103" fmla="*/ 589936 h 914495"/>
                <a:gd name="connsiteX104" fmla="*/ 3283974 w 3775591"/>
                <a:gd name="connsiteY104" fmla="*/ 629265 h 914495"/>
                <a:gd name="connsiteX105" fmla="*/ 3323303 w 3775591"/>
                <a:gd name="connsiteY105" fmla="*/ 639097 h 914495"/>
                <a:gd name="connsiteX106" fmla="*/ 3362632 w 3775591"/>
                <a:gd name="connsiteY106" fmla="*/ 619432 h 914495"/>
                <a:gd name="connsiteX107" fmla="*/ 3421626 w 3775591"/>
                <a:gd name="connsiteY107" fmla="*/ 609600 h 914495"/>
                <a:gd name="connsiteX108" fmla="*/ 3510116 w 3775591"/>
                <a:gd name="connsiteY108" fmla="*/ 560439 h 914495"/>
                <a:gd name="connsiteX109" fmla="*/ 3539613 w 3775591"/>
                <a:gd name="connsiteY109" fmla="*/ 589936 h 914495"/>
                <a:gd name="connsiteX110" fmla="*/ 3628103 w 3775591"/>
                <a:gd name="connsiteY110" fmla="*/ 530942 h 914495"/>
                <a:gd name="connsiteX111" fmla="*/ 3687097 w 3775591"/>
                <a:gd name="connsiteY111" fmla="*/ 353961 h 914495"/>
                <a:gd name="connsiteX112" fmla="*/ 3716593 w 3775591"/>
                <a:gd name="connsiteY112" fmla="*/ 314632 h 914495"/>
                <a:gd name="connsiteX113" fmla="*/ 3755922 w 3775591"/>
                <a:gd name="connsiteY113" fmla="*/ 324465 h 914495"/>
                <a:gd name="connsiteX114" fmla="*/ 3765755 w 3775591"/>
                <a:gd name="connsiteY114" fmla="*/ 363794 h 914495"/>
                <a:gd name="connsiteX115" fmla="*/ 3775587 w 3775591"/>
                <a:gd name="connsiteY115" fmla="*/ 432620 h 914495"/>
                <a:gd name="connsiteX116" fmla="*/ 3775587 w 3775591"/>
                <a:gd name="connsiteY116" fmla="*/ 432620 h 91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75591" h="914495">
                  <a:moveTo>
                    <a:pt x="0" y="619432"/>
                  </a:moveTo>
                  <a:lnTo>
                    <a:pt x="0" y="619432"/>
                  </a:lnTo>
                  <a:cubicBezTo>
                    <a:pt x="19664" y="583381"/>
                    <a:pt x="42533" y="548901"/>
                    <a:pt x="58993" y="511278"/>
                  </a:cubicBezTo>
                  <a:cubicBezTo>
                    <a:pt x="65691" y="495967"/>
                    <a:pt x="64773" y="478329"/>
                    <a:pt x="68826" y="462116"/>
                  </a:cubicBezTo>
                  <a:cubicBezTo>
                    <a:pt x="71340" y="452062"/>
                    <a:pt x="75988" y="442634"/>
                    <a:pt x="78658" y="432620"/>
                  </a:cubicBezTo>
                  <a:cubicBezTo>
                    <a:pt x="89104" y="393449"/>
                    <a:pt x="85668" y="348363"/>
                    <a:pt x="108155" y="314632"/>
                  </a:cubicBezTo>
                  <a:cubicBezTo>
                    <a:pt x="114710" y="304800"/>
                    <a:pt x="117987" y="291691"/>
                    <a:pt x="127819" y="285136"/>
                  </a:cubicBezTo>
                  <a:cubicBezTo>
                    <a:pt x="139063" y="277640"/>
                    <a:pt x="154038" y="278581"/>
                    <a:pt x="167148" y="275303"/>
                  </a:cubicBezTo>
                  <a:cubicBezTo>
                    <a:pt x="189985" y="366654"/>
                    <a:pt x="162705" y="253088"/>
                    <a:pt x="186813" y="373626"/>
                  </a:cubicBezTo>
                  <a:cubicBezTo>
                    <a:pt x="192986" y="404493"/>
                    <a:pt x="197106" y="414337"/>
                    <a:pt x="206477" y="442452"/>
                  </a:cubicBezTo>
                  <a:cubicBezTo>
                    <a:pt x="209755" y="566994"/>
                    <a:pt x="210240" y="691641"/>
                    <a:pt x="216310" y="816078"/>
                  </a:cubicBezTo>
                  <a:cubicBezTo>
                    <a:pt x="216815" y="826430"/>
                    <a:pt x="223295" y="835609"/>
                    <a:pt x="226142" y="845574"/>
                  </a:cubicBezTo>
                  <a:cubicBezTo>
                    <a:pt x="250836" y="932003"/>
                    <a:pt x="222230" y="843670"/>
                    <a:pt x="245806" y="914400"/>
                  </a:cubicBezTo>
                  <a:cubicBezTo>
                    <a:pt x="265471" y="907845"/>
                    <a:pt x="289200" y="908386"/>
                    <a:pt x="304800" y="894736"/>
                  </a:cubicBezTo>
                  <a:cubicBezTo>
                    <a:pt x="318083" y="883114"/>
                    <a:pt x="318883" y="862318"/>
                    <a:pt x="324464" y="845574"/>
                  </a:cubicBezTo>
                  <a:cubicBezTo>
                    <a:pt x="328737" y="832754"/>
                    <a:pt x="330585" y="819238"/>
                    <a:pt x="334297" y="806245"/>
                  </a:cubicBezTo>
                  <a:cubicBezTo>
                    <a:pt x="337144" y="796280"/>
                    <a:pt x="340852" y="786581"/>
                    <a:pt x="344129" y="776749"/>
                  </a:cubicBezTo>
                  <a:cubicBezTo>
                    <a:pt x="362365" y="667332"/>
                    <a:pt x="342462" y="767837"/>
                    <a:pt x="373626" y="658761"/>
                  </a:cubicBezTo>
                  <a:cubicBezTo>
                    <a:pt x="380181" y="635819"/>
                    <a:pt x="386434" y="612789"/>
                    <a:pt x="393290" y="589936"/>
                  </a:cubicBezTo>
                  <a:cubicBezTo>
                    <a:pt x="396268" y="580009"/>
                    <a:pt x="398487" y="569709"/>
                    <a:pt x="403122" y="560439"/>
                  </a:cubicBezTo>
                  <a:cubicBezTo>
                    <a:pt x="408407" y="549870"/>
                    <a:pt x="417048" y="541272"/>
                    <a:pt x="422787" y="530942"/>
                  </a:cubicBezTo>
                  <a:cubicBezTo>
                    <a:pt x="480763" y="426587"/>
                    <a:pt x="427622" y="508943"/>
                    <a:pt x="471948" y="442452"/>
                  </a:cubicBezTo>
                  <a:cubicBezTo>
                    <a:pt x="475225" y="429342"/>
                    <a:pt x="473338" y="413675"/>
                    <a:pt x="481780" y="403123"/>
                  </a:cubicBezTo>
                  <a:cubicBezTo>
                    <a:pt x="507881" y="370497"/>
                    <a:pt x="526202" y="410644"/>
                    <a:pt x="540774" y="422787"/>
                  </a:cubicBezTo>
                  <a:cubicBezTo>
                    <a:pt x="549852" y="430352"/>
                    <a:pt x="560439" y="435897"/>
                    <a:pt x="570271" y="442452"/>
                  </a:cubicBezTo>
                  <a:cubicBezTo>
                    <a:pt x="583381" y="462116"/>
                    <a:pt x="599031" y="480306"/>
                    <a:pt x="609600" y="501445"/>
                  </a:cubicBezTo>
                  <a:cubicBezTo>
                    <a:pt x="663396" y="609038"/>
                    <a:pt x="647174" y="565006"/>
                    <a:pt x="668593" y="629265"/>
                  </a:cubicBezTo>
                  <a:cubicBezTo>
                    <a:pt x="675148" y="612878"/>
                    <a:pt x="685005" y="597450"/>
                    <a:pt x="688258" y="580103"/>
                  </a:cubicBezTo>
                  <a:cubicBezTo>
                    <a:pt x="694929" y="544523"/>
                    <a:pt x="670847" y="495787"/>
                    <a:pt x="698090" y="471949"/>
                  </a:cubicBezTo>
                  <a:cubicBezTo>
                    <a:pt x="717976" y="454549"/>
                    <a:pt x="743974" y="498168"/>
                    <a:pt x="766916" y="511278"/>
                  </a:cubicBezTo>
                  <a:cubicBezTo>
                    <a:pt x="770193" y="527665"/>
                    <a:pt x="772351" y="544316"/>
                    <a:pt x="776748" y="560439"/>
                  </a:cubicBezTo>
                  <a:cubicBezTo>
                    <a:pt x="782202" y="580437"/>
                    <a:pt x="796413" y="619432"/>
                    <a:pt x="796413" y="619432"/>
                  </a:cubicBezTo>
                  <a:cubicBezTo>
                    <a:pt x="816077" y="616155"/>
                    <a:pt x="837575" y="618515"/>
                    <a:pt x="855406" y="609600"/>
                  </a:cubicBezTo>
                  <a:cubicBezTo>
                    <a:pt x="878301" y="598153"/>
                    <a:pt x="893101" y="574638"/>
                    <a:pt x="914400" y="560439"/>
                  </a:cubicBezTo>
                  <a:cubicBezTo>
                    <a:pt x="923024" y="554690"/>
                    <a:pt x="934065" y="553884"/>
                    <a:pt x="943897" y="550607"/>
                  </a:cubicBezTo>
                  <a:cubicBezTo>
                    <a:pt x="950452" y="537497"/>
                    <a:pt x="953197" y="521642"/>
                    <a:pt x="963561" y="511278"/>
                  </a:cubicBezTo>
                  <a:cubicBezTo>
                    <a:pt x="980273" y="494566"/>
                    <a:pt x="1022555" y="471949"/>
                    <a:pt x="1022555" y="471949"/>
                  </a:cubicBezTo>
                  <a:cubicBezTo>
                    <a:pt x="1029110" y="462117"/>
                    <a:pt x="1032992" y="449834"/>
                    <a:pt x="1042219" y="442452"/>
                  </a:cubicBezTo>
                  <a:cubicBezTo>
                    <a:pt x="1050312" y="435978"/>
                    <a:pt x="1061415" y="433765"/>
                    <a:pt x="1071716" y="432620"/>
                  </a:cubicBezTo>
                  <a:cubicBezTo>
                    <a:pt x="1120685" y="427179"/>
                    <a:pt x="1170039" y="426065"/>
                    <a:pt x="1219200" y="422787"/>
                  </a:cubicBezTo>
                  <a:cubicBezTo>
                    <a:pt x="1235587" y="416232"/>
                    <a:pt x="1253394" y="412477"/>
                    <a:pt x="1268361" y="403123"/>
                  </a:cubicBezTo>
                  <a:cubicBezTo>
                    <a:pt x="1319597" y="371101"/>
                    <a:pt x="1273926" y="365649"/>
                    <a:pt x="1327355" y="383458"/>
                  </a:cubicBezTo>
                  <a:cubicBezTo>
                    <a:pt x="1330632" y="412955"/>
                    <a:pt x="1332308" y="442674"/>
                    <a:pt x="1337187" y="471949"/>
                  </a:cubicBezTo>
                  <a:cubicBezTo>
                    <a:pt x="1338891" y="482172"/>
                    <a:pt x="1344987" y="491282"/>
                    <a:pt x="1347019" y="501445"/>
                  </a:cubicBezTo>
                  <a:cubicBezTo>
                    <a:pt x="1363672" y="584712"/>
                    <a:pt x="1349091" y="549062"/>
                    <a:pt x="1366684" y="619432"/>
                  </a:cubicBezTo>
                  <a:cubicBezTo>
                    <a:pt x="1371137" y="637244"/>
                    <a:pt x="1381160" y="666410"/>
                    <a:pt x="1396180" y="678426"/>
                  </a:cubicBezTo>
                  <a:cubicBezTo>
                    <a:pt x="1404273" y="684900"/>
                    <a:pt x="1415845" y="684981"/>
                    <a:pt x="1425677" y="688258"/>
                  </a:cubicBezTo>
                  <a:cubicBezTo>
                    <a:pt x="1437546" y="735730"/>
                    <a:pt x="1443905" y="765435"/>
                    <a:pt x="1465006" y="816078"/>
                  </a:cubicBezTo>
                  <a:cubicBezTo>
                    <a:pt x="1469551" y="826986"/>
                    <a:pt x="1475444" y="838192"/>
                    <a:pt x="1484671" y="845574"/>
                  </a:cubicBezTo>
                  <a:cubicBezTo>
                    <a:pt x="1492764" y="852048"/>
                    <a:pt x="1504336" y="852129"/>
                    <a:pt x="1514168" y="855407"/>
                  </a:cubicBezTo>
                  <a:cubicBezTo>
                    <a:pt x="1527278" y="865239"/>
                    <a:pt x="1541055" y="874239"/>
                    <a:pt x="1553497" y="884903"/>
                  </a:cubicBezTo>
                  <a:cubicBezTo>
                    <a:pt x="1564054" y="893952"/>
                    <a:pt x="1569196" y="916125"/>
                    <a:pt x="1582993" y="914400"/>
                  </a:cubicBezTo>
                  <a:cubicBezTo>
                    <a:pt x="1603817" y="911797"/>
                    <a:pt x="1615768" y="888181"/>
                    <a:pt x="1632155" y="875071"/>
                  </a:cubicBezTo>
                  <a:cubicBezTo>
                    <a:pt x="1638710" y="852129"/>
                    <a:pt x="1642958" y="828398"/>
                    <a:pt x="1651819" y="806245"/>
                  </a:cubicBezTo>
                  <a:cubicBezTo>
                    <a:pt x="1656208" y="795273"/>
                    <a:pt x="1666532" y="787478"/>
                    <a:pt x="1671484" y="776749"/>
                  </a:cubicBezTo>
                  <a:cubicBezTo>
                    <a:pt x="1686276" y="744699"/>
                    <a:pt x="1710813" y="678426"/>
                    <a:pt x="1710813" y="678426"/>
                  </a:cubicBezTo>
                  <a:cubicBezTo>
                    <a:pt x="1707535" y="593213"/>
                    <a:pt x="1706847" y="507861"/>
                    <a:pt x="1700980" y="422787"/>
                  </a:cubicBezTo>
                  <a:cubicBezTo>
                    <a:pt x="1700267" y="412448"/>
                    <a:pt x="1690459" y="403632"/>
                    <a:pt x="1691148" y="393291"/>
                  </a:cubicBezTo>
                  <a:cubicBezTo>
                    <a:pt x="1696491" y="313159"/>
                    <a:pt x="1702370" y="300632"/>
                    <a:pt x="1720645" y="245807"/>
                  </a:cubicBezTo>
                  <a:cubicBezTo>
                    <a:pt x="1733755" y="252362"/>
                    <a:pt x="1748047" y="256952"/>
                    <a:pt x="1759974" y="265471"/>
                  </a:cubicBezTo>
                  <a:cubicBezTo>
                    <a:pt x="1771289" y="273553"/>
                    <a:pt x="1777680" y="287598"/>
                    <a:pt x="1789471" y="294968"/>
                  </a:cubicBezTo>
                  <a:cubicBezTo>
                    <a:pt x="1827165" y="318526"/>
                    <a:pt x="1864472" y="318324"/>
                    <a:pt x="1907458" y="324465"/>
                  </a:cubicBezTo>
                  <a:cubicBezTo>
                    <a:pt x="1925009" y="350792"/>
                    <a:pt x="1940512" y="369658"/>
                    <a:pt x="1946787" y="403123"/>
                  </a:cubicBezTo>
                  <a:cubicBezTo>
                    <a:pt x="1972382" y="539629"/>
                    <a:pt x="1925450" y="480110"/>
                    <a:pt x="1986116" y="540774"/>
                  </a:cubicBezTo>
                  <a:cubicBezTo>
                    <a:pt x="1995948" y="570271"/>
                    <a:pt x="2007602" y="599222"/>
                    <a:pt x="2015613" y="629265"/>
                  </a:cubicBezTo>
                  <a:cubicBezTo>
                    <a:pt x="2043594" y="734194"/>
                    <a:pt x="2004957" y="647284"/>
                    <a:pt x="2045110" y="727587"/>
                  </a:cubicBezTo>
                  <a:cubicBezTo>
                    <a:pt x="2054797" y="698526"/>
                    <a:pt x="2065836" y="656136"/>
                    <a:pt x="2084439" y="629265"/>
                  </a:cubicBezTo>
                  <a:cubicBezTo>
                    <a:pt x="2105709" y="598541"/>
                    <a:pt x="2139385" y="575469"/>
                    <a:pt x="2153264" y="540774"/>
                  </a:cubicBezTo>
                  <a:cubicBezTo>
                    <a:pt x="2159819" y="524387"/>
                    <a:pt x="2166897" y="508200"/>
                    <a:pt x="2172929" y="491613"/>
                  </a:cubicBezTo>
                  <a:cubicBezTo>
                    <a:pt x="2196616" y="426475"/>
                    <a:pt x="2180932" y="446979"/>
                    <a:pt x="2212258" y="403123"/>
                  </a:cubicBezTo>
                  <a:cubicBezTo>
                    <a:pt x="2221783" y="389788"/>
                    <a:pt x="2228420" y="373319"/>
                    <a:pt x="2241755" y="363794"/>
                  </a:cubicBezTo>
                  <a:cubicBezTo>
                    <a:pt x="2252751" y="355940"/>
                    <a:pt x="2267974" y="357239"/>
                    <a:pt x="2281084" y="353961"/>
                  </a:cubicBezTo>
                  <a:cubicBezTo>
                    <a:pt x="2324314" y="363568"/>
                    <a:pt x="2371443" y="366534"/>
                    <a:pt x="2408903" y="393291"/>
                  </a:cubicBezTo>
                  <a:cubicBezTo>
                    <a:pt x="2420218" y="401373"/>
                    <a:pt x="2428568" y="412955"/>
                    <a:pt x="2438400" y="422787"/>
                  </a:cubicBezTo>
                  <a:cubicBezTo>
                    <a:pt x="2441677" y="435897"/>
                    <a:pt x="2442909" y="449695"/>
                    <a:pt x="2448232" y="462116"/>
                  </a:cubicBezTo>
                  <a:cubicBezTo>
                    <a:pt x="2452887" y="472978"/>
                    <a:pt x="2461634" y="481592"/>
                    <a:pt x="2467897" y="491613"/>
                  </a:cubicBezTo>
                  <a:cubicBezTo>
                    <a:pt x="2478025" y="507818"/>
                    <a:pt x="2488847" y="523681"/>
                    <a:pt x="2497393" y="540774"/>
                  </a:cubicBezTo>
                  <a:cubicBezTo>
                    <a:pt x="2527888" y="601764"/>
                    <a:pt x="2511564" y="593126"/>
                    <a:pt x="2536722" y="668594"/>
                  </a:cubicBezTo>
                  <a:lnTo>
                    <a:pt x="2546555" y="698091"/>
                  </a:lnTo>
                  <a:cubicBezTo>
                    <a:pt x="2549832" y="658762"/>
                    <a:pt x="2545545" y="618050"/>
                    <a:pt x="2556387" y="580103"/>
                  </a:cubicBezTo>
                  <a:cubicBezTo>
                    <a:pt x="2559633" y="568741"/>
                    <a:pt x="2582638" y="571801"/>
                    <a:pt x="2585884" y="560439"/>
                  </a:cubicBezTo>
                  <a:cubicBezTo>
                    <a:pt x="2596726" y="522492"/>
                    <a:pt x="2584376" y="480253"/>
                    <a:pt x="2595716" y="442452"/>
                  </a:cubicBezTo>
                  <a:cubicBezTo>
                    <a:pt x="2604600" y="412837"/>
                    <a:pt x="2629537" y="390639"/>
                    <a:pt x="2644877" y="363794"/>
                  </a:cubicBezTo>
                  <a:cubicBezTo>
                    <a:pt x="2714435" y="242067"/>
                    <a:pt x="2643486" y="351131"/>
                    <a:pt x="2694039" y="275303"/>
                  </a:cubicBezTo>
                  <a:cubicBezTo>
                    <a:pt x="2697316" y="262193"/>
                    <a:pt x="2700159" y="248967"/>
                    <a:pt x="2703871" y="235974"/>
                  </a:cubicBezTo>
                  <a:cubicBezTo>
                    <a:pt x="2706718" y="226009"/>
                    <a:pt x="2709068" y="197208"/>
                    <a:pt x="2713703" y="206478"/>
                  </a:cubicBezTo>
                  <a:cubicBezTo>
                    <a:pt x="2724067" y="227206"/>
                    <a:pt x="2717437" y="252945"/>
                    <a:pt x="2723535" y="275303"/>
                  </a:cubicBezTo>
                  <a:cubicBezTo>
                    <a:pt x="2763704" y="422588"/>
                    <a:pt x="2739648" y="389737"/>
                    <a:pt x="2802193" y="452284"/>
                  </a:cubicBezTo>
                  <a:cubicBezTo>
                    <a:pt x="2838056" y="559866"/>
                    <a:pt x="2780859" y="396910"/>
                    <a:pt x="2831690" y="511278"/>
                  </a:cubicBezTo>
                  <a:cubicBezTo>
                    <a:pt x="2840108" y="530220"/>
                    <a:pt x="2839857" y="553024"/>
                    <a:pt x="2851355" y="570271"/>
                  </a:cubicBezTo>
                  <a:cubicBezTo>
                    <a:pt x="2876768" y="608392"/>
                    <a:pt x="2867282" y="588557"/>
                    <a:pt x="2880851" y="629265"/>
                  </a:cubicBezTo>
                  <a:cubicBezTo>
                    <a:pt x="2900516" y="612878"/>
                    <a:pt x="2926429" y="601903"/>
                    <a:pt x="2939845" y="580103"/>
                  </a:cubicBezTo>
                  <a:cubicBezTo>
                    <a:pt x="2979797" y="515181"/>
                    <a:pt x="3016264" y="446642"/>
                    <a:pt x="3038168" y="373626"/>
                  </a:cubicBezTo>
                  <a:cubicBezTo>
                    <a:pt x="3071876" y="261264"/>
                    <a:pt x="3052361" y="305908"/>
                    <a:pt x="3087329" y="235974"/>
                  </a:cubicBezTo>
                  <a:cubicBezTo>
                    <a:pt x="3090606" y="206477"/>
                    <a:pt x="3089963" y="176276"/>
                    <a:pt x="3097161" y="147484"/>
                  </a:cubicBezTo>
                  <a:cubicBezTo>
                    <a:pt x="3103215" y="123269"/>
                    <a:pt x="3118765" y="102337"/>
                    <a:pt x="3126658" y="78658"/>
                  </a:cubicBezTo>
                  <a:cubicBezTo>
                    <a:pt x="3135204" y="53019"/>
                    <a:pt x="3139767" y="26219"/>
                    <a:pt x="3146322" y="0"/>
                  </a:cubicBezTo>
                  <a:cubicBezTo>
                    <a:pt x="3156154" y="6555"/>
                    <a:pt x="3171020" y="8866"/>
                    <a:pt x="3175819" y="19665"/>
                  </a:cubicBezTo>
                  <a:cubicBezTo>
                    <a:pt x="3185231" y="40843"/>
                    <a:pt x="3182776" y="65495"/>
                    <a:pt x="3185651" y="88491"/>
                  </a:cubicBezTo>
                  <a:cubicBezTo>
                    <a:pt x="3189332" y="117940"/>
                    <a:pt x="3191561" y="147563"/>
                    <a:pt x="3195484" y="176981"/>
                  </a:cubicBezTo>
                  <a:cubicBezTo>
                    <a:pt x="3198119" y="196742"/>
                    <a:pt x="3202738" y="216206"/>
                    <a:pt x="3205316" y="235974"/>
                  </a:cubicBezTo>
                  <a:cubicBezTo>
                    <a:pt x="3212572" y="291603"/>
                    <a:pt x="3215368" y="347852"/>
                    <a:pt x="3224980" y="403123"/>
                  </a:cubicBezTo>
                  <a:cubicBezTo>
                    <a:pt x="3228532" y="423545"/>
                    <a:pt x="3244645" y="462116"/>
                    <a:pt x="3244645" y="462116"/>
                  </a:cubicBezTo>
                  <a:cubicBezTo>
                    <a:pt x="3261079" y="593594"/>
                    <a:pt x="3241716" y="492657"/>
                    <a:pt x="3274142" y="589936"/>
                  </a:cubicBezTo>
                  <a:cubicBezTo>
                    <a:pt x="3278415" y="602756"/>
                    <a:pt x="3274419" y="619710"/>
                    <a:pt x="3283974" y="629265"/>
                  </a:cubicBezTo>
                  <a:cubicBezTo>
                    <a:pt x="3293529" y="638820"/>
                    <a:pt x="3310193" y="635820"/>
                    <a:pt x="3323303" y="639097"/>
                  </a:cubicBezTo>
                  <a:cubicBezTo>
                    <a:pt x="3336413" y="632542"/>
                    <a:pt x="3348593" y="623644"/>
                    <a:pt x="3362632" y="619432"/>
                  </a:cubicBezTo>
                  <a:cubicBezTo>
                    <a:pt x="3381727" y="613703"/>
                    <a:pt x="3403477" y="617849"/>
                    <a:pt x="3421626" y="609600"/>
                  </a:cubicBezTo>
                  <a:cubicBezTo>
                    <a:pt x="3582188" y="536618"/>
                    <a:pt x="3385489" y="591595"/>
                    <a:pt x="3510116" y="560439"/>
                  </a:cubicBezTo>
                  <a:cubicBezTo>
                    <a:pt x="3519948" y="570271"/>
                    <a:pt x="3525793" y="588400"/>
                    <a:pt x="3539613" y="589936"/>
                  </a:cubicBezTo>
                  <a:cubicBezTo>
                    <a:pt x="3591216" y="595670"/>
                    <a:pt x="3604302" y="562677"/>
                    <a:pt x="3628103" y="530942"/>
                  </a:cubicBezTo>
                  <a:cubicBezTo>
                    <a:pt x="3646114" y="464902"/>
                    <a:pt x="3654939" y="412919"/>
                    <a:pt x="3687097" y="353961"/>
                  </a:cubicBezTo>
                  <a:cubicBezTo>
                    <a:pt x="3694944" y="339575"/>
                    <a:pt x="3706761" y="327742"/>
                    <a:pt x="3716593" y="314632"/>
                  </a:cubicBezTo>
                  <a:cubicBezTo>
                    <a:pt x="3728597" y="278624"/>
                    <a:pt x="3724970" y="262560"/>
                    <a:pt x="3755922" y="324465"/>
                  </a:cubicBezTo>
                  <a:cubicBezTo>
                    <a:pt x="3761965" y="336552"/>
                    <a:pt x="3763105" y="350543"/>
                    <a:pt x="3765755" y="363794"/>
                  </a:cubicBezTo>
                  <a:cubicBezTo>
                    <a:pt x="3776126" y="415647"/>
                    <a:pt x="3775587" y="404557"/>
                    <a:pt x="3775587" y="432620"/>
                  </a:cubicBezTo>
                  <a:lnTo>
                    <a:pt x="3775587" y="432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C9083207-00A9-400F-A139-C018EB76A1C8}"/>
                </a:ext>
              </a:extLst>
            </p:cNvPr>
            <p:cNvCxnSpPr/>
            <p:nvPr/>
          </p:nvCxnSpPr>
          <p:spPr>
            <a:xfrm>
              <a:off x="6794090" y="2615380"/>
              <a:ext cx="388374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aixaDeTexto 49">
                  <a:extLst>
                    <a:ext uri="{FF2B5EF4-FFF2-40B4-BE49-F238E27FC236}">
                      <a16:creationId xmlns:a16="http://schemas.microsoft.com/office/drawing/2014/main" id="{55BFCDAD-5E72-4E80-AE46-2B300FB3FEB5}"/>
                    </a:ext>
                  </a:extLst>
                </p:cNvPr>
                <p:cNvSpPr txBox="1"/>
                <p:nvPr/>
              </p:nvSpPr>
              <p:spPr>
                <a:xfrm>
                  <a:off x="8078152" y="3184803"/>
                  <a:ext cx="12271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pt-BR" dirty="0"/>
                </a:p>
              </p:txBody>
            </p:sp>
          </mc:Choice>
          <mc:Fallback xmlns=""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id="{D975987B-D533-42BD-8080-DDBC197B4B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8152" y="3184803"/>
                  <a:ext cx="1227131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488" t="-2174" r="-5473" b="-1087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5E09C2C3-831F-46BB-8F4A-340E75C84CB3}"/>
                </a:ext>
              </a:extLst>
            </p:cNvPr>
            <p:cNvSpPr txBox="1"/>
            <p:nvPr/>
          </p:nvSpPr>
          <p:spPr>
            <a:xfrm>
              <a:off x="10657503" y="2404697"/>
              <a:ext cx="412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v</a:t>
              </a:r>
              <a:r>
                <a:rPr lang="pt-BR" baseline="-25000" dirty="0" err="1"/>
                <a:t>m</a:t>
              </a:r>
              <a:endParaRPr lang="pt-BR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302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214E14B-6F0E-4C91-9331-4EBFA6CF382C}"/>
              </a:ext>
            </a:extLst>
          </p:cNvPr>
          <p:cNvGrpSpPr>
            <a:grpSpLocks noChangeAspect="1"/>
          </p:cNvGrpSpPr>
          <p:nvPr/>
        </p:nvGrpSpPr>
        <p:grpSpPr>
          <a:xfrm>
            <a:off x="4427984" y="1844824"/>
            <a:ext cx="4110951" cy="4243598"/>
            <a:chOff x="1604870" y="605974"/>
            <a:chExt cx="5571130" cy="5750892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4984152-F648-449B-819D-7F793084A25E}"/>
                </a:ext>
              </a:extLst>
            </p:cNvPr>
            <p:cNvSpPr/>
            <p:nvPr/>
          </p:nvSpPr>
          <p:spPr>
            <a:xfrm>
              <a:off x="1604870" y="605974"/>
              <a:ext cx="2160000" cy="2160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4000">
                  <a:schemeClr val="accent1">
                    <a:lumMod val="50000"/>
                  </a:schemeClr>
                </a:gs>
                <a:gs pos="1400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27DFC02-E6FC-4C64-9C9E-2974A4BC8084}"/>
                </a:ext>
              </a:extLst>
            </p:cNvPr>
            <p:cNvSpPr txBox="1"/>
            <p:nvPr/>
          </p:nvSpPr>
          <p:spPr>
            <a:xfrm>
              <a:off x="2437847" y="2952234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t=0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3B657E30-4EFF-4216-B1F8-14EC407002AD}"/>
                </a:ext>
              </a:extLst>
            </p:cNvPr>
            <p:cNvSpPr/>
            <p:nvPr/>
          </p:nvSpPr>
          <p:spPr>
            <a:xfrm>
              <a:off x="5016000" y="605974"/>
              <a:ext cx="2160000" cy="2160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4000">
                  <a:schemeClr val="accent1">
                    <a:lumMod val="50000"/>
                  </a:schemeClr>
                </a:gs>
                <a:gs pos="3800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1A386AF-B6C7-443D-860D-EA587A07417B}"/>
                </a:ext>
              </a:extLst>
            </p:cNvPr>
            <p:cNvSpPr txBox="1"/>
            <p:nvPr/>
          </p:nvSpPr>
          <p:spPr>
            <a:xfrm>
              <a:off x="5848977" y="2952234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t=t</a:t>
              </a:r>
              <a:r>
                <a:rPr lang="pt-BR" baseline="-25000" dirty="0"/>
                <a:t>1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96FC6EAC-49A3-46D6-AAE0-317900925722}"/>
                </a:ext>
              </a:extLst>
            </p:cNvPr>
            <p:cNvSpPr/>
            <p:nvPr/>
          </p:nvSpPr>
          <p:spPr>
            <a:xfrm>
              <a:off x="1604870" y="3641274"/>
              <a:ext cx="2160000" cy="2160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10000">
                  <a:schemeClr val="accent1">
                    <a:lumMod val="50000"/>
                  </a:schemeClr>
                </a:gs>
                <a:gs pos="5700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80EFF18F-4918-4902-95C0-ACE03B229096}"/>
                </a:ext>
              </a:extLst>
            </p:cNvPr>
            <p:cNvSpPr txBox="1"/>
            <p:nvPr/>
          </p:nvSpPr>
          <p:spPr>
            <a:xfrm>
              <a:off x="2437847" y="5987534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t=t</a:t>
              </a:r>
              <a:r>
                <a:rPr lang="pt-BR" baseline="-25000" dirty="0"/>
                <a:t>2</a:t>
              </a:r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1B0A283B-A74F-4E58-9E62-C9A360B96029}"/>
                </a:ext>
              </a:extLst>
            </p:cNvPr>
            <p:cNvSpPr/>
            <p:nvPr/>
          </p:nvSpPr>
          <p:spPr>
            <a:xfrm>
              <a:off x="5016000" y="3641274"/>
              <a:ext cx="2160000" cy="2160000"/>
            </a:xfrm>
            <a:prstGeom prst="ellipse">
              <a:avLst/>
            </a:prstGeom>
            <a:solidFill>
              <a:schemeClr val="accent1">
                <a:lumMod val="50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2C09676-B1CE-43BB-AF0D-6E6821D82F9D}"/>
                </a:ext>
              </a:extLst>
            </p:cNvPr>
            <p:cNvSpPr txBox="1"/>
            <p:nvPr/>
          </p:nvSpPr>
          <p:spPr>
            <a:xfrm>
              <a:off x="5848977" y="5987534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t=∞</a:t>
              </a:r>
              <a:endParaRPr lang="pt-BR" baseline="-25000" dirty="0"/>
            </a:p>
          </p:txBody>
        </p: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7BC289E-582D-4008-9E84-38377B5FC525}"/>
              </a:ext>
            </a:extLst>
          </p:cNvPr>
          <p:cNvSpPr txBox="1"/>
          <p:nvPr/>
        </p:nvSpPr>
        <p:spPr>
          <a:xfrm>
            <a:off x="279909" y="3515848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Difusão molecular  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E4A1202-933C-4D02-B9E3-7C18CF26C0F2}"/>
              </a:ext>
            </a:extLst>
          </p:cNvPr>
          <p:cNvSpPr/>
          <p:nvPr/>
        </p:nvSpPr>
        <p:spPr>
          <a:xfrm>
            <a:off x="3714718" y="3684588"/>
            <a:ext cx="864095" cy="272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/>
              <p:nvPr/>
            </p:nvSpPr>
            <p:spPr>
              <a:xfrm>
                <a:off x="467544" y="4549384"/>
                <a:ext cx="28803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49384"/>
                <a:ext cx="2880321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219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7BC289E-582D-4008-9E84-38377B5FC525}"/>
              </a:ext>
            </a:extLst>
          </p:cNvPr>
          <p:cNvSpPr txBox="1"/>
          <p:nvPr/>
        </p:nvSpPr>
        <p:spPr>
          <a:xfrm>
            <a:off x="558833" y="2464329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Difusão molecular  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E4A1202-933C-4D02-B9E3-7C18CF26C0F2}"/>
              </a:ext>
            </a:extLst>
          </p:cNvPr>
          <p:cNvSpPr/>
          <p:nvPr/>
        </p:nvSpPr>
        <p:spPr>
          <a:xfrm>
            <a:off x="4130845" y="2620450"/>
            <a:ext cx="864095" cy="272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/>
              <p:nvPr/>
            </p:nvSpPr>
            <p:spPr>
              <a:xfrm>
                <a:off x="5358461" y="2295627"/>
                <a:ext cx="28803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61" y="2295627"/>
                <a:ext cx="2880321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>
            <a:extLst>
              <a:ext uri="{FF2B5EF4-FFF2-40B4-BE49-F238E27FC236}">
                <a16:creationId xmlns:a16="http://schemas.microsoft.com/office/drawing/2014/main" id="{324B6CE8-CB5E-413A-AECC-9FAF2C67DB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029" y="3678550"/>
            <a:ext cx="8496300" cy="2064147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/>
              <a:t>Valores de coeficientes de difusão molecular em líquidos: 10</a:t>
            </a:r>
            <a:r>
              <a:rPr lang="pt-BR" sz="3200" baseline="30000" dirty="0"/>
              <a:t>-10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 a 10</a:t>
            </a:r>
            <a:r>
              <a:rPr lang="pt-BR" sz="3200" baseline="30000" dirty="0"/>
              <a:t>-9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/>
              <a:t>Valores de coeficientes de difusão molecular em gases: 10</a:t>
            </a:r>
            <a:r>
              <a:rPr lang="pt-BR" sz="3200" baseline="30000" dirty="0"/>
              <a:t>-6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 a 10</a:t>
            </a:r>
            <a:r>
              <a:rPr lang="pt-BR" sz="3200" baseline="30000" dirty="0"/>
              <a:t>-5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379701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1064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Tanques de aeração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6" idx="1"/>
          </p:cNvCxnSpPr>
          <p:nvPr/>
        </p:nvCxnSpPr>
        <p:spPr>
          <a:xfrm rot="16200000" flipH="1">
            <a:off x="2189628" y="3207995"/>
            <a:ext cx="757210" cy="163126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Rio com ponte ao fundo&#10;&#10;Descrição gerada automaticamente com confiança média">
            <a:extLst>
              <a:ext uri="{FF2B5EF4-FFF2-40B4-BE49-F238E27FC236}">
                <a16:creationId xmlns:a16="http://schemas.microsoft.com/office/drawing/2014/main" id="{2B056E43-58DA-49F3-8891-317172DF7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7" y="2852936"/>
            <a:ext cx="5508614" cy="309859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A82627E-B678-48CC-80DC-517B744B9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</p:spTree>
    <p:extLst>
      <p:ext uri="{BB962C8B-B14F-4D97-AF65-F5344CB8AC3E}">
        <p14:creationId xmlns:p14="http://schemas.microsoft.com/office/powerpoint/2010/main" val="24814646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7BC289E-582D-4008-9E84-38377B5FC525}"/>
              </a:ext>
            </a:extLst>
          </p:cNvPr>
          <p:cNvSpPr txBox="1"/>
          <p:nvPr/>
        </p:nvSpPr>
        <p:spPr>
          <a:xfrm>
            <a:off x="558833" y="2464329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Difusão molecular  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E4A1202-933C-4D02-B9E3-7C18CF26C0F2}"/>
              </a:ext>
            </a:extLst>
          </p:cNvPr>
          <p:cNvSpPr/>
          <p:nvPr/>
        </p:nvSpPr>
        <p:spPr>
          <a:xfrm>
            <a:off x="4130845" y="2620450"/>
            <a:ext cx="864095" cy="272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/>
              <p:nvPr/>
            </p:nvSpPr>
            <p:spPr>
              <a:xfrm>
                <a:off x="5358461" y="2295627"/>
                <a:ext cx="2880321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A4BEEEF5-6500-4D9F-B691-F7E275D06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61" y="2295627"/>
                <a:ext cx="2880321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>
            <a:extLst>
              <a:ext uri="{FF2B5EF4-FFF2-40B4-BE49-F238E27FC236}">
                <a16:creationId xmlns:a16="http://schemas.microsoft.com/office/drawing/2014/main" id="{7A2CC08E-17F4-4400-A073-2D09E14406F1}"/>
              </a:ext>
            </a:extLst>
          </p:cNvPr>
          <p:cNvSpPr txBox="1"/>
          <p:nvPr/>
        </p:nvSpPr>
        <p:spPr>
          <a:xfrm>
            <a:off x="535308" y="3672633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Difusão turbulenta  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D983AAD1-9D5D-461F-976B-65F074199EEA}"/>
              </a:ext>
            </a:extLst>
          </p:cNvPr>
          <p:cNvSpPr/>
          <p:nvPr/>
        </p:nvSpPr>
        <p:spPr>
          <a:xfrm>
            <a:off x="4127995" y="3834004"/>
            <a:ext cx="864095" cy="272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3169A0D-D54A-4B77-AC2A-EC7F3F8D6B1A}"/>
                  </a:ext>
                </a:extLst>
              </p:cNvPr>
              <p:cNvSpPr txBox="1"/>
              <p:nvPr/>
            </p:nvSpPr>
            <p:spPr>
              <a:xfrm>
                <a:off x="5068012" y="3503932"/>
                <a:ext cx="317077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3169A0D-D54A-4B77-AC2A-EC7F3F8D6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012" y="3503932"/>
                <a:ext cx="3170770" cy="922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77779F6-8DB6-47C4-8DE5-CAF61B21F569}"/>
                  </a:ext>
                </a:extLst>
              </p:cNvPr>
              <p:cNvSpPr txBox="1"/>
              <p:nvPr/>
            </p:nvSpPr>
            <p:spPr>
              <a:xfrm>
                <a:off x="2486057" y="5211008"/>
                <a:ext cx="4338918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77779F6-8DB6-47C4-8DE5-CAF61B21F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057" y="5211008"/>
                <a:ext cx="4338918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D6A30925-F7C4-4E55-A821-AC88D3E46F8E}"/>
              </a:ext>
            </a:extLst>
          </p:cNvPr>
          <p:cNvSpPr/>
          <p:nvPr/>
        </p:nvSpPr>
        <p:spPr>
          <a:xfrm>
            <a:off x="4572000" y="4426108"/>
            <a:ext cx="288032" cy="922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004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DAB9D1E-94EB-4E69-8DFC-A6FA574102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7BC289E-582D-4008-9E84-38377B5FC525}"/>
              </a:ext>
            </a:extLst>
          </p:cNvPr>
          <p:cNvSpPr txBox="1"/>
          <p:nvPr/>
        </p:nvSpPr>
        <p:spPr>
          <a:xfrm>
            <a:off x="558833" y="2464329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Difusão turbulenta  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E4A1202-933C-4D02-B9E3-7C18CF26C0F2}"/>
              </a:ext>
            </a:extLst>
          </p:cNvPr>
          <p:cNvSpPr/>
          <p:nvPr/>
        </p:nvSpPr>
        <p:spPr>
          <a:xfrm>
            <a:off x="4130845" y="2620450"/>
            <a:ext cx="864095" cy="272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24B6CE8-CB5E-413A-AECC-9FAF2C67DB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9069" y="3457482"/>
            <a:ext cx="8496300" cy="1790217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/>
              <a:t>Valores típicos do coeficiente de dispersão na engenharia sanitária e ambiental: 5,0.10</a:t>
            </a:r>
            <a:r>
              <a:rPr lang="pt-BR" sz="3200" baseline="30000" dirty="0"/>
              <a:t>-2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 a 1,0.10</a:t>
            </a:r>
            <a:r>
              <a:rPr lang="pt-BR" sz="3200" baseline="30000" dirty="0"/>
              <a:t>3</a:t>
            </a:r>
            <a:r>
              <a:rPr lang="pt-BR" sz="3200" dirty="0"/>
              <a:t> m</a:t>
            </a:r>
            <a:r>
              <a:rPr lang="pt-BR" sz="3200" baseline="30000" dirty="0"/>
              <a:t>2</a:t>
            </a:r>
            <a:r>
              <a:rPr lang="pt-BR" sz="3200" dirty="0"/>
              <a:t>/s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9447E19-70AE-4D9F-8887-0CD6541406BE}"/>
                  </a:ext>
                </a:extLst>
              </p:cNvPr>
              <p:cNvSpPr txBox="1"/>
              <p:nvPr/>
            </p:nvSpPr>
            <p:spPr>
              <a:xfrm>
                <a:off x="5148064" y="2232657"/>
                <a:ext cx="317077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9447E19-70AE-4D9F-8887-0CD654140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232657"/>
                <a:ext cx="3170770" cy="922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66FC696-29BA-4E03-AEBC-B40C0D1F54B9}"/>
                  </a:ext>
                </a:extLst>
              </p:cNvPr>
              <p:cNvSpPr txBox="1"/>
              <p:nvPr/>
            </p:nvSpPr>
            <p:spPr>
              <a:xfrm>
                <a:off x="3221834" y="5275125"/>
                <a:ext cx="317077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&gt;&gt;&gt;&gt;</m:t>
                      </m:r>
                      <m:sSub>
                        <m:sSubPr>
                          <m:ctrlPr>
                            <a:rPr lang="pt-B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66FC696-29BA-4E03-AEBC-B40C0D1F5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834" y="5275125"/>
                <a:ext cx="317077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56525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/>
              <p:nvPr/>
            </p:nvSpPr>
            <p:spPr>
              <a:xfrm>
                <a:off x="3165205" y="1928991"/>
                <a:ext cx="57423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205" y="1928991"/>
                <a:ext cx="574238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/>
              <p:nvPr/>
            </p:nvSpPr>
            <p:spPr>
              <a:xfrm>
                <a:off x="4708752" y="4024406"/>
                <a:ext cx="3558491" cy="85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752" y="4024406"/>
                <a:ext cx="3558491" cy="857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EE095EF9-CE72-4A34-8258-8B42A3240353}"/>
                  </a:ext>
                </a:extLst>
              </p:cNvPr>
              <p:cNvSpPr txBox="1"/>
              <p:nvPr/>
            </p:nvSpPr>
            <p:spPr>
              <a:xfrm>
                <a:off x="3777545" y="5731283"/>
                <a:ext cx="48381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EE095EF9-CE72-4A34-8258-8B42A324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45" y="5731283"/>
                <a:ext cx="4838184" cy="461665"/>
              </a:xfrm>
              <a:prstGeom prst="rect">
                <a:avLst/>
              </a:prstGeom>
              <a:blipFill>
                <a:blip r:embed="rId10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4650858D-DC15-4310-B1E0-8B4D6CBCC6ED}"/>
              </a:ext>
            </a:extLst>
          </p:cNvPr>
          <p:cNvSpPr/>
          <p:nvPr/>
        </p:nvSpPr>
        <p:spPr>
          <a:xfrm>
            <a:off x="6296214" y="4985317"/>
            <a:ext cx="298992" cy="669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ctangle 3">
            <a:extLst>
              <a:ext uri="{FF2B5EF4-FFF2-40B4-BE49-F238E27FC236}">
                <a16:creationId xmlns:a16="http://schemas.microsoft.com/office/drawing/2014/main" id="{B07D49EF-3D96-4CA7-A57C-3E155CEF0D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27C4A65D-ECC1-4243-95C8-6FA0278B604D}"/>
              </a:ext>
            </a:extLst>
          </p:cNvPr>
          <p:cNvGrpSpPr>
            <a:grpSpLocks noChangeAspect="1"/>
          </p:cNvGrpSpPr>
          <p:nvPr/>
        </p:nvGrpSpPr>
        <p:grpSpPr>
          <a:xfrm>
            <a:off x="277579" y="2322240"/>
            <a:ext cx="6317627" cy="3579038"/>
            <a:chOff x="1807849" y="821486"/>
            <a:chExt cx="8112900" cy="4596088"/>
          </a:xfrm>
        </p:grpSpPr>
        <p:sp>
          <p:nvSpPr>
            <p:cNvPr id="70" name="Cubo 69">
              <a:extLst>
                <a:ext uri="{FF2B5EF4-FFF2-40B4-BE49-F238E27FC236}">
                  <a16:creationId xmlns:a16="http://schemas.microsoft.com/office/drawing/2014/main" id="{C0D3A8B5-EB84-4559-88A9-08DD1F900039}"/>
                </a:ext>
              </a:extLst>
            </p:cNvPr>
            <p:cNvSpPr/>
            <p:nvPr/>
          </p:nvSpPr>
          <p:spPr>
            <a:xfrm>
              <a:off x="3083540" y="1382856"/>
              <a:ext cx="5486531" cy="1172292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EA9E5CB6-FA67-436D-B052-E44D16FA8785}"/>
                </a:ext>
              </a:extLst>
            </p:cNvPr>
            <p:cNvCxnSpPr>
              <a:cxnSpLocks/>
            </p:cNvCxnSpPr>
            <p:nvPr/>
          </p:nvCxnSpPr>
          <p:spPr>
            <a:xfrm>
              <a:off x="3583304" y="1382856"/>
              <a:ext cx="0" cy="6499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81F64C75-B878-470D-AF58-B842B37D9833}"/>
                </a:ext>
              </a:extLst>
            </p:cNvPr>
            <p:cNvCxnSpPr/>
            <p:nvPr/>
          </p:nvCxnSpPr>
          <p:spPr>
            <a:xfrm>
              <a:off x="3583304" y="2032840"/>
              <a:ext cx="498676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0F5D7EB0-B340-4B17-88B3-42CC2FE785CC}"/>
                </a:ext>
              </a:extLst>
            </p:cNvPr>
            <p:cNvCxnSpPr/>
            <p:nvPr/>
          </p:nvCxnSpPr>
          <p:spPr>
            <a:xfrm flipH="1">
              <a:off x="3083540" y="2032840"/>
              <a:ext cx="499763" cy="5223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A54B8688-6968-4CE5-8E62-CFD091ADA1AE}"/>
                </a:ext>
              </a:extLst>
            </p:cNvPr>
            <p:cNvGrpSpPr/>
            <p:nvPr/>
          </p:nvGrpSpPr>
          <p:grpSpPr>
            <a:xfrm>
              <a:off x="5033704" y="1391561"/>
              <a:ext cx="1042984" cy="1154880"/>
              <a:chOff x="5625483" y="3916531"/>
              <a:chExt cx="852256" cy="883327"/>
            </a:xfrm>
          </p:grpSpPr>
          <p:sp>
            <p:nvSpPr>
              <p:cNvPr id="106" name="Cubo 105">
                <a:extLst>
                  <a:ext uri="{FF2B5EF4-FFF2-40B4-BE49-F238E27FC236}">
                    <a16:creationId xmlns:a16="http://schemas.microsoft.com/office/drawing/2014/main" id="{6940330D-4A32-49ED-A681-A56C11DC05A3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07" name="Conector reto 106">
                <a:extLst>
                  <a:ext uri="{FF2B5EF4-FFF2-40B4-BE49-F238E27FC236}">
                    <a16:creationId xmlns:a16="http://schemas.microsoft.com/office/drawing/2014/main" id="{5D2EA2D2-95F1-487D-B2A2-76847FEAB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>
                <a:extLst>
                  <a:ext uri="{FF2B5EF4-FFF2-40B4-BE49-F238E27FC236}">
                    <a16:creationId xmlns:a16="http://schemas.microsoft.com/office/drawing/2014/main" id="{C920F977-C391-48E3-A1F6-ED73CE8980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AD674D4E-C9A4-4CB9-9E7E-985930BE9B05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2B84ECE5-3FF4-4512-A10B-7ED32A081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0036" y="2584642"/>
              <a:ext cx="213668" cy="231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C7738D6A-F939-4541-82F3-D8BFAB1D4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690" y="2618496"/>
              <a:ext cx="213668" cy="231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F46B107E-0DE7-41EC-8E23-79238A18A2A9}"/>
                </a:ext>
              </a:extLst>
            </p:cNvPr>
            <p:cNvCxnSpPr/>
            <p:nvPr/>
          </p:nvCxnSpPr>
          <p:spPr>
            <a:xfrm>
              <a:off x="4689664" y="2706752"/>
              <a:ext cx="11299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3DA3BA74-D3A9-4021-85AD-FC01847E23CF}"/>
                </a:ext>
              </a:extLst>
            </p:cNvPr>
            <p:cNvSpPr txBox="1"/>
            <p:nvPr/>
          </p:nvSpPr>
          <p:spPr>
            <a:xfrm>
              <a:off x="4960839" y="2618496"/>
              <a:ext cx="406473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3DACB375-A998-4B42-802C-A63EBC8C584F}"/>
                </a:ext>
              </a:extLst>
            </p:cNvPr>
            <p:cNvSpPr txBox="1"/>
            <p:nvPr/>
          </p:nvSpPr>
          <p:spPr>
            <a:xfrm>
              <a:off x="5571887" y="1982445"/>
              <a:ext cx="40843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CCDA6AE0-C1AA-4846-A714-2962E4EABC93}"/>
                </a:ext>
              </a:extLst>
            </p:cNvPr>
            <p:cNvSpPr txBox="1"/>
            <p:nvPr/>
          </p:nvSpPr>
          <p:spPr>
            <a:xfrm>
              <a:off x="5896583" y="1468846"/>
              <a:ext cx="39862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44C998AC-EE8E-4639-B112-64669656614A}"/>
                </a:ext>
              </a:extLst>
            </p:cNvPr>
            <p:cNvGrpSpPr/>
            <p:nvPr/>
          </p:nvGrpSpPr>
          <p:grpSpPr>
            <a:xfrm>
              <a:off x="3298086" y="3945234"/>
              <a:ext cx="1042984" cy="1154880"/>
              <a:chOff x="5625483" y="3916531"/>
              <a:chExt cx="852256" cy="883327"/>
            </a:xfrm>
          </p:grpSpPr>
          <p:sp>
            <p:nvSpPr>
              <p:cNvPr id="102" name="Cubo 101">
                <a:extLst>
                  <a:ext uri="{FF2B5EF4-FFF2-40B4-BE49-F238E27FC236}">
                    <a16:creationId xmlns:a16="http://schemas.microsoft.com/office/drawing/2014/main" id="{E6F73340-BE79-4EE6-BDB0-DC16F867FF6F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03" name="Conector reto 102">
                <a:extLst>
                  <a:ext uri="{FF2B5EF4-FFF2-40B4-BE49-F238E27FC236}">
                    <a16:creationId xmlns:a16="http://schemas.microsoft.com/office/drawing/2014/main" id="{94FB375F-873E-4783-9BD9-683C8DE5C6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>
                <a:extLst>
                  <a:ext uri="{FF2B5EF4-FFF2-40B4-BE49-F238E27FC236}">
                    <a16:creationId xmlns:a16="http://schemas.microsoft.com/office/drawing/2014/main" id="{18395F22-EAFE-4256-9508-F79D851DDE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104">
                <a:extLst>
                  <a:ext uri="{FF2B5EF4-FFF2-40B4-BE49-F238E27FC236}">
                    <a16:creationId xmlns:a16="http://schemas.microsoft.com/office/drawing/2014/main" id="{0296A08F-55C9-40CE-A0EF-59283E8074F0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B3D21C5E-A916-474A-8036-78BF8996C650}"/>
                </a:ext>
              </a:extLst>
            </p:cNvPr>
            <p:cNvSpPr txBox="1"/>
            <p:nvPr/>
          </p:nvSpPr>
          <p:spPr>
            <a:xfrm>
              <a:off x="3380068" y="5055420"/>
              <a:ext cx="406473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B1F4EB84-1BC8-4AA8-86B2-DDE6C69F06BD}"/>
                </a:ext>
              </a:extLst>
            </p:cNvPr>
            <p:cNvSpPr txBox="1"/>
            <p:nvPr/>
          </p:nvSpPr>
          <p:spPr>
            <a:xfrm>
              <a:off x="3836269" y="4536119"/>
              <a:ext cx="40843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DBAAD64D-8AF0-46A5-A97E-BFDAAF0C19B7}"/>
                </a:ext>
              </a:extLst>
            </p:cNvPr>
            <p:cNvSpPr txBox="1"/>
            <p:nvPr/>
          </p:nvSpPr>
          <p:spPr>
            <a:xfrm>
              <a:off x="3743132" y="3919802"/>
              <a:ext cx="39862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85" name="Conector de Seta Reta 84">
              <a:extLst>
                <a:ext uri="{FF2B5EF4-FFF2-40B4-BE49-F238E27FC236}">
                  <a16:creationId xmlns:a16="http://schemas.microsoft.com/office/drawing/2014/main" id="{A591B851-72CD-4889-9193-A4596EA52E01}"/>
                </a:ext>
              </a:extLst>
            </p:cNvPr>
            <p:cNvCxnSpPr>
              <a:cxnSpLocks/>
            </p:cNvCxnSpPr>
            <p:nvPr/>
          </p:nvCxnSpPr>
          <p:spPr>
            <a:xfrm>
              <a:off x="2013262" y="4517743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de Seta Reta 85">
              <a:extLst>
                <a:ext uri="{FF2B5EF4-FFF2-40B4-BE49-F238E27FC236}">
                  <a16:creationId xmlns:a16="http://schemas.microsoft.com/office/drawing/2014/main" id="{78EB046E-0BD0-4510-A751-F521D55F7869}"/>
                </a:ext>
              </a:extLst>
            </p:cNvPr>
            <p:cNvCxnSpPr>
              <a:cxnSpLocks/>
            </p:cNvCxnSpPr>
            <p:nvPr/>
          </p:nvCxnSpPr>
          <p:spPr>
            <a:xfrm>
              <a:off x="4213307" y="453611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aixaDeTexto 86">
                  <a:extLst>
                    <a:ext uri="{FF2B5EF4-FFF2-40B4-BE49-F238E27FC236}">
                      <a16:creationId xmlns:a16="http://schemas.microsoft.com/office/drawing/2014/main" id="{396A4707-D8D6-41BD-849E-508F4EEC0B14}"/>
                    </a:ext>
                  </a:extLst>
                </p:cNvPr>
                <p:cNvSpPr txBox="1"/>
                <p:nvPr/>
              </p:nvSpPr>
              <p:spPr>
                <a:xfrm>
                  <a:off x="2027756" y="4059473"/>
                  <a:ext cx="1205137" cy="421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400" dirty="0"/>
                    <a:t>dx</a:t>
                  </a:r>
                </a:p>
              </p:txBody>
            </p:sp>
          </mc:Choice>
          <mc:Fallback xmlns=""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87AC27D1-54C0-46B9-9C0D-DD2D4064F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7756" y="4059473"/>
                  <a:ext cx="1205137" cy="421507"/>
                </a:xfrm>
                <a:prstGeom prst="rect">
                  <a:avLst/>
                </a:prstGeom>
                <a:blipFill>
                  <a:blip r:embed="rId11"/>
                  <a:stretch>
                    <a:fillRect l="-406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aixaDeTexto 87">
                  <a:extLst>
                    <a:ext uri="{FF2B5EF4-FFF2-40B4-BE49-F238E27FC236}">
                      <a16:creationId xmlns:a16="http://schemas.microsoft.com/office/drawing/2014/main" id="{9A6A57D2-A665-420C-93A1-D7C4AC0EA994}"/>
                    </a:ext>
                  </a:extLst>
                </p:cNvPr>
                <p:cNvSpPr txBox="1"/>
                <p:nvPr/>
              </p:nvSpPr>
              <p:spPr>
                <a:xfrm>
                  <a:off x="4686814" y="4209747"/>
                  <a:ext cx="365904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1BAAAD9B-054D-4870-A8B1-55EABBB68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6814" y="4209747"/>
                  <a:ext cx="365904" cy="28167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Conector: Curvo 88">
              <a:extLst>
                <a:ext uri="{FF2B5EF4-FFF2-40B4-BE49-F238E27FC236}">
                  <a16:creationId xmlns:a16="http://schemas.microsoft.com/office/drawing/2014/main" id="{0FA443C8-DF6F-40CA-812A-253A588CDD35}"/>
                </a:ext>
              </a:extLst>
            </p:cNvPr>
            <p:cNvCxnSpPr>
              <a:stCxn id="78" idx="2"/>
              <a:endCxn id="84" idx="0"/>
            </p:cNvCxnSpPr>
            <p:nvPr/>
          </p:nvCxnSpPr>
          <p:spPr>
            <a:xfrm rot="5400000">
              <a:off x="4083684" y="2839411"/>
              <a:ext cx="939152" cy="122163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15C602F7-C5FB-4BCE-8959-C6167876F1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1345" y="1100218"/>
              <a:ext cx="224924" cy="208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B3FE080A-EC92-4C92-AB54-65E5BE7A8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2498" y="1111124"/>
              <a:ext cx="224924" cy="208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DF9DE30B-46F1-4D33-A8F3-F54666B72664}"/>
                </a:ext>
              </a:extLst>
            </p:cNvPr>
            <p:cNvCxnSpPr/>
            <p:nvPr/>
          </p:nvCxnSpPr>
          <p:spPr>
            <a:xfrm>
              <a:off x="3333421" y="1215315"/>
              <a:ext cx="5657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D11581A3-FE76-4A7E-84A7-E2433E492FDF}"/>
                </a:ext>
              </a:extLst>
            </p:cNvPr>
            <p:cNvSpPr txBox="1"/>
            <p:nvPr/>
          </p:nvSpPr>
          <p:spPr>
            <a:xfrm>
              <a:off x="5616328" y="821486"/>
              <a:ext cx="304462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94" name="Conector de Seta Reta 93">
              <a:extLst>
                <a:ext uri="{FF2B5EF4-FFF2-40B4-BE49-F238E27FC236}">
                  <a16:creationId xmlns:a16="http://schemas.microsoft.com/office/drawing/2014/main" id="{FF9376AD-1D4C-4321-8EC4-73ABDC434F14}"/>
                </a:ext>
              </a:extLst>
            </p:cNvPr>
            <p:cNvCxnSpPr>
              <a:cxnSpLocks/>
            </p:cNvCxnSpPr>
            <p:nvPr/>
          </p:nvCxnSpPr>
          <p:spPr>
            <a:xfrm>
              <a:off x="1807849" y="1969000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de Seta Reta 94">
              <a:extLst>
                <a:ext uri="{FF2B5EF4-FFF2-40B4-BE49-F238E27FC236}">
                  <a16:creationId xmlns:a16="http://schemas.microsoft.com/office/drawing/2014/main" id="{783E694B-BE06-4306-940D-327BB20F0F03}"/>
                </a:ext>
              </a:extLst>
            </p:cNvPr>
            <p:cNvCxnSpPr>
              <a:cxnSpLocks/>
            </p:cNvCxnSpPr>
            <p:nvPr/>
          </p:nvCxnSpPr>
          <p:spPr>
            <a:xfrm>
              <a:off x="8430512" y="195485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aixaDeTexto 95">
                  <a:extLst>
                    <a:ext uri="{FF2B5EF4-FFF2-40B4-BE49-F238E27FC236}">
                      <a16:creationId xmlns:a16="http://schemas.microsoft.com/office/drawing/2014/main" id="{15040D22-FC75-4DDC-87BA-9914DD8658B1}"/>
                    </a:ext>
                  </a:extLst>
                </p:cNvPr>
                <p:cNvSpPr txBox="1"/>
                <p:nvPr/>
              </p:nvSpPr>
              <p:spPr>
                <a:xfrm>
                  <a:off x="2277981" y="1623485"/>
                  <a:ext cx="384502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A2B85B4E-8A04-4467-8010-6FF2AADC0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7981" y="1623485"/>
                  <a:ext cx="384502" cy="281676"/>
                </a:xfrm>
                <a:prstGeom prst="rect">
                  <a:avLst/>
                </a:prstGeom>
                <a:blipFill>
                  <a:blip r:embed="rId13"/>
                  <a:stretch>
                    <a:fillRect l="-28571" t="-19149" b="-1276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ixaDeTexto 96">
                  <a:extLst>
                    <a:ext uri="{FF2B5EF4-FFF2-40B4-BE49-F238E27FC236}">
                      <a16:creationId xmlns:a16="http://schemas.microsoft.com/office/drawing/2014/main" id="{CB79F57E-11A3-45DA-95CD-4F55EFD79D1C}"/>
                    </a:ext>
                  </a:extLst>
                </p:cNvPr>
                <p:cNvSpPr txBox="1"/>
                <p:nvPr/>
              </p:nvSpPr>
              <p:spPr>
                <a:xfrm>
                  <a:off x="8940926" y="1655295"/>
                  <a:ext cx="366846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55575573-DA00-40DC-8445-D1F9FF34A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0926" y="1655295"/>
                  <a:ext cx="366846" cy="281676"/>
                </a:xfrm>
                <a:prstGeom prst="rect">
                  <a:avLst/>
                </a:prstGeom>
                <a:blipFill>
                  <a:blip r:embed="rId14"/>
                  <a:stretch>
                    <a:fillRect l="-30000" t="-21739" r="-1667" b="-1521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Conector de Seta Reta 97">
              <a:extLst>
                <a:ext uri="{FF2B5EF4-FFF2-40B4-BE49-F238E27FC236}">
                  <a16:creationId xmlns:a16="http://schemas.microsoft.com/office/drawing/2014/main" id="{FA8667E4-C53A-42A7-9D16-F13C57426E0E}"/>
                </a:ext>
              </a:extLst>
            </p:cNvPr>
            <p:cNvCxnSpPr>
              <a:cxnSpLocks/>
            </p:cNvCxnSpPr>
            <p:nvPr/>
          </p:nvCxnSpPr>
          <p:spPr>
            <a:xfrm>
              <a:off x="1917364" y="473896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de Seta Reta 98">
              <a:extLst>
                <a:ext uri="{FF2B5EF4-FFF2-40B4-BE49-F238E27FC236}">
                  <a16:creationId xmlns:a16="http://schemas.microsoft.com/office/drawing/2014/main" id="{0FD209FA-AD73-4F02-8AB3-DD60967459E6}"/>
                </a:ext>
              </a:extLst>
            </p:cNvPr>
            <p:cNvCxnSpPr>
              <a:cxnSpLocks/>
            </p:cNvCxnSpPr>
            <p:nvPr/>
          </p:nvCxnSpPr>
          <p:spPr>
            <a:xfrm>
              <a:off x="4141758" y="4748801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CaixaDeTexto 99">
                  <a:extLst>
                    <a:ext uri="{FF2B5EF4-FFF2-40B4-BE49-F238E27FC236}">
                      <a16:creationId xmlns:a16="http://schemas.microsoft.com/office/drawing/2014/main" id="{7FC5263C-AEFF-400B-BFA5-6D2EC152E412}"/>
                    </a:ext>
                  </a:extLst>
                </p:cNvPr>
                <p:cNvSpPr txBox="1"/>
                <p:nvPr/>
              </p:nvSpPr>
              <p:spPr>
                <a:xfrm>
                  <a:off x="2100643" y="4847666"/>
                  <a:ext cx="798295" cy="322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400" dirty="0"/>
                    <a:t>dx</a:t>
                  </a:r>
                </a:p>
              </p:txBody>
            </p:sp>
          </mc:Choice>
          <mc:Fallback xmlns=""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913DD51C-3B8D-468A-A446-DA9D9FF723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643" y="4847666"/>
                  <a:ext cx="798295" cy="322396"/>
                </a:xfrm>
                <a:prstGeom prst="rect">
                  <a:avLst/>
                </a:prstGeom>
                <a:blipFill>
                  <a:blip r:embed="rId6"/>
                  <a:stretch>
                    <a:fillRect l="-9924" r="-12977" b="-1886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CaixaDeTexto 100">
                  <a:extLst>
                    <a:ext uri="{FF2B5EF4-FFF2-40B4-BE49-F238E27FC236}">
                      <a16:creationId xmlns:a16="http://schemas.microsoft.com/office/drawing/2014/main" id="{2169C610-6237-42F3-A094-79B70A89BB6B}"/>
                    </a:ext>
                  </a:extLst>
                </p:cNvPr>
                <p:cNvSpPr txBox="1"/>
                <p:nvPr/>
              </p:nvSpPr>
              <p:spPr>
                <a:xfrm>
                  <a:off x="4788396" y="4884670"/>
                  <a:ext cx="11253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23DC3578-410C-44B6-AB00-432487C74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396" y="4884670"/>
                  <a:ext cx="112531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47368" r="-42105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873256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3377878" y="3997972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878" y="3997972"/>
                <a:ext cx="5504115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B04EC8BF-88CC-4E54-96A3-E501B31C3876}"/>
              </a:ext>
            </a:extLst>
          </p:cNvPr>
          <p:cNvGrpSpPr>
            <a:grpSpLocks noChangeAspect="1"/>
          </p:cNvGrpSpPr>
          <p:nvPr/>
        </p:nvGrpSpPr>
        <p:grpSpPr>
          <a:xfrm>
            <a:off x="220012" y="2228000"/>
            <a:ext cx="5806069" cy="3289232"/>
            <a:chOff x="1807849" y="821486"/>
            <a:chExt cx="8112900" cy="4596088"/>
          </a:xfrm>
        </p:grpSpPr>
        <p:sp>
          <p:nvSpPr>
            <p:cNvPr id="71" name="Cubo 70">
              <a:extLst>
                <a:ext uri="{FF2B5EF4-FFF2-40B4-BE49-F238E27FC236}">
                  <a16:creationId xmlns:a16="http://schemas.microsoft.com/office/drawing/2014/main" id="{C8C45A09-268F-456E-A712-A80A17C18124}"/>
                </a:ext>
              </a:extLst>
            </p:cNvPr>
            <p:cNvSpPr/>
            <p:nvPr/>
          </p:nvSpPr>
          <p:spPr>
            <a:xfrm>
              <a:off x="3083540" y="1382856"/>
              <a:ext cx="5486531" cy="1172292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CE0EF8AE-55FA-45AF-816A-399F6637B18C}"/>
                </a:ext>
              </a:extLst>
            </p:cNvPr>
            <p:cNvCxnSpPr>
              <a:cxnSpLocks/>
            </p:cNvCxnSpPr>
            <p:nvPr/>
          </p:nvCxnSpPr>
          <p:spPr>
            <a:xfrm>
              <a:off x="3583304" y="1382856"/>
              <a:ext cx="0" cy="6499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6A2D27D5-D6FE-49DC-9320-9D2A5407F04C}"/>
                </a:ext>
              </a:extLst>
            </p:cNvPr>
            <p:cNvCxnSpPr/>
            <p:nvPr/>
          </p:nvCxnSpPr>
          <p:spPr>
            <a:xfrm>
              <a:off x="3583304" y="2032840"/>
              <a:ext cx="498676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F93CD43B-BEE3-4215-B437-67430D6EFC55}"/>
                </a:ext>
              </a:extLst>
            </p:cNvPr>
            <p:cNvCxnSpPr/>
            <p:nvPr/>
          </p:nvCxnSpPr>
          <p:spPr>
            <a:xfrm flipH="1">
              <a:off x="3083540" y="2032840"/>
              <a:ext cx="499763" cy="5223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77DED906-1D00-4EEB-92D9-BAFFB6174927}"/>
                </a:ext>
              </a:extLst>
            </p:cNvPr>
            <p:cNvGrpSpPr/>
            <p:nvPr/>
          </p:nvGrpSpPr>
          <p:grpSpPr>
            <a:xfrm>
              <a:off x="5033704" y="1391561"/>
              <a:ext cx="1042984" cy="1154880"/>
              <a:chOff x="5625483" y="3916531"/>
              <a:chExt cx="852256" cy="883327"/>
            </a:xfrm>
          </p:grpSpPr>
          <p:sp>
            <p:nvSpPr>
              <p:cNvPr id="107" name="Cubo 106">
                <a:extLst>
                  <a:ext uri="{FF2B5EF4-FFF2-40B4-BE49-F238E27FC236}">
                    <a16:creationId xmlns:a16="http://schemas.microsoft.com/office/drawing/2014/main" id="{ECBAB0C2-4C01-4F05-9388-991654BBA5D9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08" name="Conector reto 107">
                <a:extLst>
                  <a:ext uri="{FF2B5EF4-FFF2-40B4-BE49-F238E27FC236}">
                    <a16:creationId xmlns:a16="http://schemas.microsoft.com/office/drawing/2014/main" id="{0A0A9A88-8136-4540-8E7A-FD64548E92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>
                <a:extLst>
                  <a:ext uri="{FF2B5EF4-FFF2-40B4-BE49-F238E27FC236}">
                    <a16:creationId xmlns:a16="http://schemas.microsoft.com/office/drawing/2014/main" id="{D19684B8-CCDF-45DB-A938-F0A8339738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>
                <a:extLst>
                  <a:ext uri="{FF2B5EF4-FFF2-40B4-BE49-F238E27FC236}">
                    <a16:creationId xmlns:a16="http://schemas.microsoft.com/office/drawing/2014/main" id="{189AA44A-6934-4BF5-8F5F-56FF210D0CE9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F54879E8-73C2-483A-BCAB-4B2ED95F5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0036" y="2584642"/>
              <a:ext cx="213668" cy="231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D4BBF0A2-D19B-4FC2-A819-938B6463B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8690" y="2618496"/>
              <a:ext cx="213668" cy="2316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A91554FB-5394-4D86-BB68-10C52C79B1C7}"/>
                </a:ext>
              </a:extLst>
            </p:cNvPr>
            <p:cNvCxnSpPr/>
            <p:nvPr/>
          </p:nvCxnSpPr>
          <p:spPr>
            <a:xfrm>
              <a:off x="4689664" y="2706752"/>
              <a:ext cx="11299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C8170D27-30B1-451F-A898-FCA5853ADE72}"/>
                </a:ext>
              </a:extLst>
            </p:cNvPr>
            <p:cNvSpPr txBox="1"/>
            <p:nvPr/>
          </p:nvSpPr>
          <p:spPr>
            <a:xfrm>
              <a:off x="4960839" y="2618496"/>
              <a:ext cx="406473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8581A429-F2A3-4984-BF40-26326D5BD3B9}"/>
                </a:ext>
              </a:extLst>
            </p:cNvPr>
            <p:cNvSpPr txBox="1"/>
            <p:nvPr/>
          </p:nvSpPr>
          <p:spPr>
            <a:xfrm>
              <a:off x="5571887" y="1982445"/>
              <a:ext cx="40843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E9FDCEDF-9E69-47FA-8C23-D5A77D8D839C}"/>
                </a:ext>
              </a:extLst>
            </p:cNvPr>
            <p:cNvSpPr txBox="1"/>
            <p:nvPr/>
          </p:nvSpPr>
          <p:spPr>
            <a:xfrm>
              <a:off x="5896583" y="1468846"/>
              <a:ext cx="39862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8E343C56-A6ED-4DB7-8CE4-9ACEC43263A4}"/>
                </a:ext>
              </a:extLst>
            </p:cNvPr>
            <p:cNvGrpSpPr/>
            <p:nvPr/>
          </p:nvGrpSpPr>
          <p:grpSpPr>
            <a:xfrm>
              <a:off x="3298086" y="3945234"/>
              <a:ext cx="1042984" cy="1154880"/>
              <a:chOff x="5625483" y="3916531"/>
              <a:chExt cx="852256" cy="883327"/>
            </a:xfrm>
          </p:grpSpPr>
          <p:sp>
            <p:nvSpPr>
              <p:cNvPr id="103" name="Cubo 102">
                <a:extLst>
                  <a:ext uri="{FF2B5EF4-FFF2-40B4-BE49-F238E27FC236}">
                    <a16:creationId xmlns:a16="http://schemas.microsoft.com/office/drawing/2014/main" id="{19FD0929-891D-44C2-9C7D-57F3E5845380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104" name="Conector reto 103">
                <a:extLst>
                  <a:ext uri="{FF2B5EF4-FFF2-40B4-BE49-F238E27FC236}">
                    <a16:creationId xmlns:a16="http://schemas.microsoft.com/office/drawing/2014/main" id="{E4740DAF-58B2-4C3A-934D-11CFB3640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104">
                <a:extLst>
                  <a:ext uri="{FF2B5EF4-FFF2-40B4-BE49-F238E27FC236}">
                    <a16:creationId xmlns:a16="http://schemas.microsoft.com/office/drawing/2014/main" id="{F96D62CC-2111-48CB-99DE-69DFA7A5AF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to 105">
                <a:extLst>
                  <a:ext uri="{FF2B5EF4-FFF2-40B4-BE49-F238E27FC236}">
                    <a16:creationId xmlns:a16="http://schemas.microsoft.com/office/drawing/2014/main" id="{4BC9D6EE-70A9-4498-8899-59C5C2DD1E0E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DED1E782-33E7-44B7-83D7-C44197E5F402}"/>
                </a:ext>
              </a:extLst>
            </p:cNvPr>
            <p:cNvSpPr txBox="1"/>
            <p:nvPr/>
          </p:nvSpPr>
          <p:spPr>
            <a:xfrm>
              <a:off x="3380068" y="5055420"/>
              <a:ext cx="406473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782CD8AA-E309-4E2B-8B38-81E16E5A3ABA}"/>
                </a:ext>
              </a:extLst>
            </p:cNvPr>
            <p:cNvSpPr txBox="1"/>
            <p:nvPr/>
          </p:nvSpPr>
          <p:spPr>
            <a:xfrm>
              <a:off x="3836269" y="4536119"/>
              <a:ext cx="40843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530A7C0F-A6BF-429E-884E-B8F54CC3BF8B}"/>
                </a:ext>
              </a:extLst>
            </p:cNvPr>
            <p:cNvSpPr txBox="1"/>
            <p:nvPr/>
          </p:nvSpPr>
          <p:spPr>
            <a:xfrm>
              <a:off x="3743132" y="3919802"/>
              <a:ext cx="398626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86" name="Conector de Seta Reta 85">
              <a:extLst>
                <a:ext uri="{FF2B5EF4-FFF2-40B4-BE49-F238E27FC236}">
                  <a16:creationId xmlns:a16="http://schemas.microsoft.com/office/drawing/2014/main" id="{DFED291C-4BD5-45A4-920C-028FED2D42DA}"/>
                </a:ext>
              </a:extLst>
            </p:cNvPr>
            <p:cNvCxnSpPr>
              <a:cxnSpLocks/>
            </p:cNvCxnSpPr>
            <p:nvPr/>
          </p:nvCxnSpPr>
          <p:spPr>
            <a:xfrm>
              <a:off x="2013262" y="4517743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de Seta Reta 86">
              <a:extLst>
                <a:ext uri="{FF2B5EF4-FFF2-40B4-BE49-F238E27FC236}">
                  <a16:creationId xmlns:a16="http://schemas.microsoft.com/office/drawing/2014/main" id="{DB6617E1-F867-44F2-9ABC-4529513E7927}"/>
                </a:ext>
              </a:extLst>
            </p:cNvPr>
            <p:cNvCxnSpPr>
              <a:cxnSpLocks/>
            </p:cNvCxnSpPr>
            <p:nvPr/>
          </p:nvCxnSpPr>
          <p:spPr>
            <a:xfrm>
              <a:off x="4213307" y="453611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aixaDeTexto 87">
                  <a:extLst>
                    <a:ext uri="{FF2B5EF4-FFF2-40B4-BE49-F238E27FC236}">
                      <a16:creationId xmlns:a16="http://schemas.microsoft.com/office/drawing/2014/main" id="{DF04B900-3CBE-4829-BA06-5CEA19297220}"/>
                    </a:ext>
                  </a:extLst>
                </p:cNvPr>
                <p:cNvSpPr txBox="1"/>
                <p:nvPr/>
              </p:nvSpPr>
              <p:spPr>
                <a:xfrm>
                  <a:off x="2027756" y="4059473"/>
                  <a:ext cx="1205137" cy="421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400" dirty="0"/>
                    <a:t>dx</a:t>
                  </a:r>
                </a:p>
              </p:txBody>
            </p:sp>
          </mc:Choice>
          <mc:Fallback xmlns=""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87AC27D1-54C0-46B9-9C0D-DD2D4064F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7756" y="4059473"/>
                  <a:ext cx="1205137" cy="421507"/>
                </a:xfrm>
                <a:prstGeom prst="rect">
                  <a:avLst/>
                </a:prstGeom>
                <a:blipFill>
                  <a:blip r:embed="rId5"/>
                  <a:stretch>
                    <a:fillRect l="-406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aixaDeTexto 88">
                  <a:extLst>
                    <a:ext uri="{FF2B5EF4-FFF2-40B4-BE49-F238E27FC236}">
                      <a16:creationId xmlns:a16="http://schemas.microsoft.com/office/drawing/2014/main" id="{B9AD79C3-3B85-4BD5-8FC7-94E8DFEE3348}"/>
                    </a:ext>
                  </a:extLst>
                </p:cNvPr>
                <p:cNvSpPr txBox="1"/>
                <p:nvPr/>
              </p:nvSpPr>
              <p:spPr>
                <a:xfrm>
                  <a:off x="4686814" y="4209747"/>
                  <a:ext cx="365904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1BAAAD9B-054D-4870-A8B1-55EABBB68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6814" y="4209747"/>
                  <a:ext cx="365904" cy="281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Conector: Curvo 89">
              <a:extLst>
                <a:ext uri="{FF2B5EF4-FFF2-40B4-BE49-F238E27FC236}">
                  <a16:creationId xmlns:a16="http://schemas.microsoft.com/office/drawing/2014/main" id="{CF69A715-1CD7-4849-9E1B-F97EF4E7E6C3}"/>
                </a:ext>
              </a:extLst>
            </p:cNvPr>
            <p:cNvCxnSpPr>
              <a:stCxn id="79" idx="2"/>
              <a:endCxn id="85" idx="0"/>
            </p:cNvCxnSpPr>
            <p:nvPr/>
          </p:nvCxnSpPr>
          <p:spPr>
            <a:xfrm rot="5400000">
              <a:off x="4083684" y="2839411"/>
              <a:ext cx="939152" cy="122163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0AC64261-9BE2-4273-AD87-28ED94818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1345" y="1100218"/>
              <a:ext cx="224924" cy="208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FE5A5ABC-8CBE-46CC-95F8-5E47B77830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2498" y="1111124"/>
              <a:ext cx="224924" cy="2083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A3248475-880E-4560-91D5-679371343510}"/>
                </a:ext>
              </a:extLst>
            </p:cNvPr>
            <p:cNvCxnSpPr/>
            <p:nvPr/>
          </p:nvCxnSpPr>
          <p:spPr>
            <a:xfrm>
              <a:off x="3333421" y="1215315"/>
              <a:ext cx="56576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FCC7BC49-88F1-4439-A01B-058E14821681}"/>
                </a:ext>
              </a:extLst>
            </p:cNvPr>
            <p:cNvSpPr txBox="1"/>
            <p:nvPr/>
          </p:nvSpPr>
          <p:spPr>
            <a:xfrm>
              <a:off x="5616328" y="821486"/>
              <a:ext cx="304462" cy="36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95" name="Conector de Seta Reta 94">
              <a:extLst>
                <a:ext uri="{FF2B5EF4-FFF2-40B4-BE49-F238E27FC236}">
                  <a16:creationId xmlns:a16="http://schemas.microsoft.com/office/drawing/2014/main" id="{7EBD4FB3-E8B0-4F19-8DCD-AC32FA43FF2E}"/>
                </a:ext>
              </a:extLst>
            </p:cNvPr>
            <p:cNvCxnSpPr>
              <a:cxnSpLocks/>
            </p:cNvCxnSpPr>
            <p:nvPr/>
          </p:nvCxnSpPr>
          <p:spPr>
            <a:xfrm>
              <a:off x="1807849" y="1969000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de Seta Reta 95">
              <a:extLst>
                <a:ext uri="{FF2B5EF4-FFF2-40B4-BE49-F238E27FC236}">
                  <a16:creationId xmlns:a16="http://schemas.microsoft.com/office/drawing/2014/main" id="{57762ECA-3D1B-46D0-A781-078BF1352095}"/>
                </a:ext>
              </a:extLst>
            </p:cNvPr>
            <p:cNvCxnSpPr>
              <a:cxnSpLocks/>
            </p:cNvCxnSpPr>
            <p:nvPr/>
          </p:nvCxnSpPr>
          <p:spPr>
            <a:xfrm>
              <a:off x="8430512" y="195485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ixaDeTexto 96">
                  <a:extLst>
                    <a:ext uri="{FF2B5EF4-FFF2-40B4-BE49-F238E27FC236}">
                      <a16:creationId xmlns:a16="http://schemas.microsoft.com/office/drawing/2014/main" id="{316289F4-D32C-4CCF-9383-FA276A9D9DF4}"/>
                    </a:ext>
                  </a:extLst>
                </p:cNvPr>
                <p:cNvSpPr txBox="1"/>
                <p:nvPr/>
              </p:nvSpPr>
              <p:spPr>
                <a:xfrm>
                  <a:off x="2277981" y="1623485"/>
                  <a:ext cx="384502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A2B85B4E-8A04-4467-8010-6FF2AADC0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7981" y="1623485"/>
                  <a:ext cx="384502" cy="281676"/>
                </a:xfrm>
                <a:prstGeom prst="rect">
                  <a:avLst/>
                </a:prstGeom>
                <a:blipFill>
                  <a:blip r:embed="rId7"/>
                  <a:stretch>
                    <a:fillRect l="-28571" t="-19149" b="-1276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aixaDeTexto 97">
                  <a:extLst>
                    <a:ext uri="{FF2B5EF4-FFF2-40B4-BE49-F238E27FC236}">
                      <a16:creationId xmlns:a16="http://schemas.microsoft.com/office/drawing/2014/main" id="{77B9F9C2-4D1E-4680-ABB5-CD9C681DE3E2}"/>
                    </a:ext>
                  </a:extLst>
                </p:cNvPr>
                <p:cNvSpPr txBox="1"/>
                <p:nvPr/>
              </p:nvSpPr>
              <p:spPr>
                <a:xfrm>
                  <a:off x="8940926" y="1655295"/>
                  <a:ext cx="366846" cy="281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55575573-DA00-40DC-8445-D1F9FF34A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0926" y="1655295"/>
                  <a:ext cx="366846" cy="281676"/>
                </a:xfrm>
                <a:prstGeom prst="rect">
                  <a:avLst/>
                </a:prstGeom>
                <a:blipFill>
                  <a:blip r:embed="rId8"/>
                  <a:stretch>
                    <a:fillRect l="-30000" t="-21739" r="-1667" b="-1521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Conector de Seta Reta 98">
              <a:extLst>
                <a:ext uri="{FF2B5EF4-FFF2-40B4-BE49-F238E27FC236}">
                  <a16:creationId xmlns:a16="http://schemas.microsoft.com/office/drawing/2014/main" id="{36A673A5-7D65-4B5D-891F-92A6B68A4902}"/>
                </a:ext>
              </a:extLst>
            </p:cNvPr>
            <p:cNvCxnSpPr>
              <a:cxnSpLocks/>
            </p:cNvCxnSpPr>
            <p:nvPr/>
          </p:nvCxnSpPr>
          <p:spPr>
            <a:xfrm>
              <a:off x="1917364" y="4738969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de Seta Reta 99">
              <a:extLst>
                <a:ext uri="{FF2B5EF4-FFF2-40B4-BE49-F238E27FC236}">
                  <a16:creationId xmlns:a16="http://schemas.microsoft.com/office/drawing/2014/main" id="{7F6D9E9F-521C-41C7-AEA9-F4FD6691EBA1}"/>
                </a:ext>
              </a:extLst>
            </p:cNvPr>
            <p:cNvCxnSpPr>
              <a:cxnSpLocks/>
            </p:cNvCxnSpPr>
            <p:nvPr/>
          </p:nvCxnSpPr>
          <p:spPr>
            <a:xfrm>
              <a:off x="4141758" y="4748801"/>
              <a:ext cx="14902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CaixaDeTexto 100">
                  <a:extLst>
                    <a:ext uri="{FF2B5EF4-FFF2-40B4-BE49-F238E27FC236}">
                      <a16:creationId xmlns:a16="http://schemas.microsoft.com/office/drawing/2014/main" id="{077ABD5C-37F5-4CC5-8CC4-87B7F8CEDD61}"/>
                    </a:ext>
                  </a:extLst>
                </p:cNvPr>
                <p:cNvSpPr txBox="1"/>
                <p:nvPr/>
              </p:nvSpPr>
              <p:spPr>
                <a:xfrm>
                  <a:off x="2100643" y="4847666"/>
                  <a:ext cx="798295" cy="322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400" dirty="0"/>
                    <a:t>dx</a:t>
                  </a:r>
                </a:p>
              </p:txBody>
            </p:sp>
          </mc:Choice>
          <mc:Fallback xmlns=""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913DD51C-3B8D-468A-A446-DA9D9FF723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643" y="4847666"/>
                  <a:ext cx="798295" cy="322396"/>
                </a:xfrm>
                <a:prstGeom prst="rect">
                  <a:avLst/>
                </a:prstGeom>
                <a:blipFill>
                  <a:blip r:embed="rId9"/>
                  <a:stretch>
                    <a:fillRect l="-9924" r="-12977" b="-1886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CaixaDeTexto 101">
                  <a:extLst>
                    <a:ext uri="{FF2B5EF4-FFF2-40B4-BE49-F238E27FC236}">
                      <a16:creationId xmlns:a16="http://schemas.microsoft.com/office/drawing/2014/main" id="{3F99F6DE-37B3-4BF8-A7FA-068E3C606C52}"/>
                    </a:ext>
                  </a:extLst>
                </p:cNvPr>
                <p:cNvSpPr txBox="1"/>
                <p:nvPr/>
              </p:nvSpPr>
              <p:spPr>
                <a:xfrm>
                  <a:off x="4788396" y="4884670"/>
                  <a:ext cx="11253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23DC3578-410C-44B6-AB00-432487C749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396" y="4884670"/>
                  <a:ext cx="112531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47368" r="-42105" b="-25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5930383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2051720" y="1916832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916832"/>
                <a:ext cx="5504115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5B467D66-686B-41A6-93A9-2371C83FAE46}"/>
                  </a:ext>
                </a:extLst>
              </p:cNvPr>
              <p:cNvSpPr txBox="1"/>
              <p:nvPr/>
            </p:nvSpPr>
            <p:spPr>
              <a:xfrm>
                <a:off x="575556" y="3343639"/>
                <a:ext cx="7992888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5B467D66-686B-41A6-93A9-2371C83FA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3343639"/>
                <a:ext cx="7992888" cy="972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98E5B4BC-5EDF-41B6-A410-A00E6446F19E}"/>
                  </a:ext>
                </a:extLst>
              </p:cNvPr>
              <p:cNvSpPr txBox="1"/>
              <p:nvPr/>
            </p:nvSpPr>
            <p:spPr>
              <a:xfrm>
                <a:off x="2286000" y="4790674"/>
                <a:ext cx="4572000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98E5B4BC-5EDF-41B6-A410-A00E6446F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790674"/>
                <a:ext cx="4572000" cy="9722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24030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2051720" y="1916832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916832"/>
                <a:ext cx="5504115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6A31DFD9-20C9-4D9E-B72B-8B9666C8779C}"/>
                  </a:ext>
                </a:extLst>
              </p:cNvPr>
              <p:cNvSpPr txBox="1"/>
              <p:nvPr/>
            </p:nvSpPr>
            <p:spPr>
              <a:xfrm>
                <a:off x="251520" y="3212976"/>
                <a:ext cx="8784976" cy="2680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6A31DFD9-20C9-4D9E-B72B-8B9666C87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212976"/>
                <a:ext cx="8784976" cy="26804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28825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82A1508-A815-45DD-8B78-80723CBA112F}"/>
                  </a:ext>
                </a:extLst>
              </p:cNvPr>
              <p:cNvSpPr txBox="1"/>
              <p:nvPr/>
            </p:nvSpPr>
            <p:spPr>
              <a:xfrm>
                <a:off x="359532" y="2492896"/>
                <a:ext cx="8424936" cy="1672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682A1508-A815-45DD-8B78-80723CBA1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2" y="2492896"/>
                <a:ext cx="8424936" cy="16725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C11989-47AC-4168-A815-0D65CD58E1B3}"/>
                  </a:ext>
                </a:extLst>
              </p:cNvPr>
              <p:cNvSpPr txBox="1"/>
              <p:nvPr/>
            </p:nvSpPr>
            <p:spPr>
              <a:xfrm>
                <a:off x="2286000" y="4710504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C11989-47AC-4168-A815-0D65CD58E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4710504"/>
                <a:ext cx="4572000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22136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C11989-47AC-4168-A815-0D65CD58E1B3}"/>
                  </a:ext>
                </a:extLst>
              </p:cNvPr>
              <p:cNvSpPr txBox="1"/>
              <p:nvPr/>
            </p:nvSpPr>
            <p:spPr>
              <a:xfrm>
                <a:off x="251520" y="2535882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C11989-47AC-4168-A815-0D65CD58E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535882"/>
                <a:ext cx="4572000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A6FE4A4-E521-4890-ACA7-09D7BDAEFB01}"/>
                  </a:ext>
                </a:extLst>
              </p:cNvPr>
              <p:cNvSpPr txBox="1"/>
              <p:nvPr/>
            </p:nvSpPr>
            <p:spPr>
              <a:xfrm>
                <a:off x="4309989" y="2519358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A6FE4A4-E521-4890-ACA7-09D7BDAEF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989" y="2519358"/>
                <a:ext cx="4572000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B1E5A4B3-D665-4F27-9FD3-4A7B4DDC0087}"/>
              </a:ext>
            </a:extLst>
          </p:cNvPr>
          <p:cNvSpPr/>
          <p:nvPr/>
        </p:nvSpPr>
        <p:spPr>
          <a:xfrm rot="19421085">
            <a:off x="3267476" y="3591541"/>
            <a:ext cx="253859" cy="990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74FD5D6A-9D95-413C-9E7F-ABCCE81C204A}"/>
              </a:ext>
            </a:extLst>
          </p:cNvPr>
          <p:cNvSpPr/>
          <p:nvPr/>
        </p:nvSpPr>
        <p:spPr>
          <a:xfrm rot="1823963">
            <a:off x="6143917" y="3532207"/>
            <a:ext cx="253859" cy="990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/>
              <p:nvPr/>
            </p:nvSpPr>
            <p:spPr>
              <a:xfrm>
                <a:off x="2537520" y="4869160"/>
                <a:ext cx="4572000" cy="977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520" y="4869160"/>
                <a:ext cx="4572000" cy="977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19586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/>
              <p:nvPr/>
            </p:nvSpPr>
            <p:spPr>
              <a:xfrm>
                <a:off x="2588450" y="1985564"/>
                <a:ext cx="4572000" cy="977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450" y="1985564"/>
                <a:ext cx="4572000" cy="9777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435AC07-9CD9-4738-B681-3D195C14A9B5}"/>
                  </a:ext>
                </a:extLst>
              </p:cNvPr>
              <p:cNvSpPr txBox="1"/>
              <p:nvPr/>
            </p:nvSpPr>
            <p:spPr>
              <a:xfrm>
                <a:off x="2574032" y="3406150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435AC07-9CD9-4738-B681-3D195C14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032" y="3406150"/>
                <a:ext cx="4572000" cy="929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E93F9AA-720B-41C8-BC80-9AA25978D247}"/>
                  </a:ext>
                </a:extLst>
              </p:cNvPr>
              <p:cNvSpPr txBox="1"/>
              <p:nvPr/>
            </p:nvSpPr>
            <p:spPr>
              <a:xfrm>
                <a:off x="2462690" y="4778646"/>
                <a:ext cx="2411760" cy="821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E93F9AA-720B-41C8-BC80-9AA25978D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690" y="4778646"/>
                <a:ext cx="2411760" cy="8218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B67E8C8-0394-4786-9AC0-81BFAC8F3125}"/>
                  </a:ext>
                </a:extLst>
              </p:cNvPr>
              <p:cNvSpPr txBox="1"/>
              <p:nvPr/>
            </p:nvSpPr>
            <p:spPr>
              <a:xfrm>
                <a:off x="4860032" y="4828371"/>
                <a:ext cx="2520282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B67E8C8-0394-4786-9AC0-81BFAC8F3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4828371"/>
                <a:ext cx="2520282" cy="7224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84972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435AC07-9CD9-4738-B681-3D195C14A9B5}"/>
                  </a:ext>
                </a:extLst>
              </p:cNvPr>
              <p:cNvSpPr txBox="1"/>
              <p:nvPr/>
            </p:nvSpPr>
            <p:spPr>
              <a:xfrm>
                <a:off x="2588450" y="1916832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435AC07-9CD9-4738-B681-3D195C14A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450" y="1916832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E93F9AA-720B-41C8-BC80-9AA25978D247}"/>
                  </a:ext>
                </a:extLst>
              </p:cNvPr>
              <p:cNvSpPr txBox="1"/>
              <p:nvPr/>
            </p:nvSpPr>
            <p:spPr>
              <a:xfrm>
                <a:off x="2477108" y="3456426"/>
                <a:ext cx="2411760" cy="821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E93F9AA-720B-41C8-BC80-9AA25978D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108" y="3456426"/>
                <a:ext cx="2411760" cy="8218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B67E8C8-0394-4786-9AC0-81BFAC8F3125}"/>
                  </a:ext>
                </a:extLst>
              </p:cNvPr>
              <p:cNvSpPr txBox="1"/>
              <p:nvPr/>
            </p:nvSpPr>
            <p:spPr>
              <a:xfrm>
                <a:off x="4874450" y="3506151"/>
                <a:ext cx="2520282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DB67E8C8-0394-4786-9AC0-81BFAC8F3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450" y="3506151"/>
                <a:ext cx="2520282" cy="7224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/>
              <p:nvPr/>
            </p:nvSpPr>
            <p:spPr>
              <a:xfrm>
                <a:off x="2699792" y="4725144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725144"/>
                <a:ext cx="4572000" cy="9296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9737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Tanques de contato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5" idx="1"/>
          </p:cNvCxnSpPr>
          <p:nvPr/>
        </p:nvCxnSpPr>
        <p:spPr>
          <a:xfrm rot="16200000" flipH="1">
            <a:off x="2127548" y="3171068"/>
            <a:ext cx="733939" cy="14838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Trem no trilho&#10;&#10;Descrição gerada automaticamente">
            <a:extLst>
              <a:ext uri="{FF2B5EF4-FFF2-40B4-BE49-F238E27FC236}">
                <a16:creationId xmlns:a16="http://schemas.microsoft.com/office/drawing/2014/main" id="{13FEF11C-564E-4D26-A5DC-E0301B25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34" y="2538622"/>
            <a:ext cx="5223998" cy="3482665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</p:spTree>
    <p:extLst>
      <p:ext uri="{BB962C8B-B14F-4D97-AF65-F5344CB8AC3E}">
        <p14:creationId xmlns:p14="http://schemas.microsoft.com/office/powerpoint/2010/main" val="228963374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/>
              <p:nvPr/>
            </p:nvSpPr>
            <p:spPr>
              <a:xfrm>
                <a:off x="2483768" y="2060848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060848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Agrupar 7">
            <a:extLst>
              <a:ext uri="{FF2B5EF4-FFF2-40B4-BE49-F238E27FC236}">
                <a16:creationId xmlns:a16="http://schemas.microsoft.com/office/drawing/2014/main" id="{307D0654-AE3A-43B5-9CB9-D7B03747877C}"/>
              </a:ext>
            </a:extLst>
          </p:cNvPr>
          <p:cNvGrpSpPr/>
          <p:nvPr/>
        </p:nvGrpSpPr>
        <p:grpSpPr>
          <a:xfrm>
            <a:off x="1354984" y="3429000"/>
            <a:ext cx="6829568" cy="2281541"/>
            <a:chOff x="1936955" y="1999578"/>
            <a:chExt cx="6829568" cy="22815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5A30E014-2285-4093-BB3C-6554A40C014B}"/>
                    </a:ext>
                  </a:extLst>
                </p:cNvPr>
                <p:cNvSpPr txBox="1"/>
                <p:nvPr/>
              </p:nvSpPr>
              <p:spPr>
                <a:xfrm>
                  <a:off x="7585411" y="1999578"/>
                  <a:ext cx="1116139" cy="6916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t-BR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</m:oMath>
                    </m:oMathPara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2" name="CaixaDeTexto 1">
                  <a:extLst>
                    <a:ext uri="{FF2B5EF4-FFF2-40B4-BE49-F238E27FC236}">
                      <a16:creationId xmlns:a16="http://schemas.microsoft.com/office/drawing/2014/main" id="{BE5EE1CE-23EF-4F16-8F4D-4816284110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5411" y="1999578"/>
                  <a:ext cx="1116139" cy="691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>
                  <a:extLst>
                    <a:ext uri="{FF2B5EF4-FFF2-40B4-BE49-F238E27FC236}">
                      <a16:creationId xmlns:a16="http://schemas.microsoft.com/office/drawing/2014/main" id="{A6CC00CC-4D48-4015-ACBA-578CF97A9549}"/>
                    </a:ext>
                  </a:extLst>
                </p:cNvPr>
                <p:cNvSpPr txBox="1"/>
                <p:nvPr/>
              </p:nvSpPr>
              <p:spPr>
                <a:xfrm>
                  <a:off x="7536251" y="3527323"/>
                  <a:ext cx="1230272" cy="7537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pt-BR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pt-BR" sz="2400" dirty="0"/>
                </a:p>
              </p:txBody>
            </p:sp>
          </mc:Choice>
          <mc:Fallback xmlns="">
            <p:sp>
              <p:nvSpPr>
                <p:cNvPr id="3" name="CaixaDeTexto 2">
                  <a:extLst>
                    <a:ext uri="{FF2B5EF4-FFF2-40B4-BE49-F238E27FC236}">
                      <a16:creationId xmlns:a16="http://schemas.microsoft.com/office/drawing/2014/main" id="{CC05AA24-1628-406A-921A-F4C3EB77A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251" y="3527323"/>
                  <a:ext cx="1230272" cy="75379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0934CBB-EFE0-4B66-BB01-74661899F0B5}"/>
                </a:ext>
              </a:extLst>
            </p:cNvPr>
            <p:cNvSpPr txBox="1"/>
            <p:nvPr/>
          </p:nvSpPr>
          <p:spPr>
            <a:xfrm>
              <a:off x="3810755" y="2235259"/>
              <a:ext cx="219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Número de dispersão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03F2B915-7EE8-4323-A80B-FC89EBCF5376}"/>
                </a:ext>
              </a:extLst>
            </p:cNvPr>
            <p:cNvSpPr txBox="1"/>
            <p:nvPr/>
          </p:nvSpPr>
          <p:spPr>
            <a:xfrm>
              <a:off x="3975190" y="3762021"/>
              <a:ext cx="1867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Número de </a:t>
              </a:r>
              <a:r>
                <a:rPr lang="pt-BR" dirty="0" err="1"/>
                <a:t>Peclet</a:t>
              </a:r>
              <a:endParaRPr lang="pt-BR" dirty="0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C5D1F2AD-7769-4DF2-9AD0-32C26E2A2018}"/>
                </a:ext>
              </a:extLst>
            </p:cNvPr>
            <p:cNvSpPr/>
            <p:nvPr/>
          </p:nvSpPr>
          <p:spPr>
            <a:xfrm>
              <a:off x="6219775" y="2258791"/>
              <a:ext cx="1049860" cy="345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Seta: para a Direita 17">
              <a:extLst>
                <a:ext uri="{FF2B5EF4-FFF2-40B4-BE49-F238E27FC236}">
                  <a16:creationId xmlns:a16="http://schemas.microsoft.com/office/drawing/2014/main" id="{DC0DFD91-42B3-4355-8D89-F948F3F91154}"/>
                </a:ext>
              </a:extLst>
            </p:cNvPr>
            <p:cNvSpPr/>
            <p:nvPr/>
          </p:nvSpPr>
          <p:spPr>
            <a:xfrm>
              <a:off x="6210291" y="3762021"/>
              <a:ext cx="1049860" cy="345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6" descr="Download HD Student Thinking Clipart - Student Thinking Clipart ...">
              <a:extLst>
                <a:ext uri="{FF2B5EF4-FFF2-40B4-BE49-F238E27FC236}">
                  <a16:creationId xmlns:a16="http://schemas.microsoft.com/office/drawing/2014/main" id="{44E80E00-8039-46D1-95F0-1B868C61C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955" y="2302524"/>
              <a:ext cx="1661535" cy="1828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563416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6788440-61BF-4838-97EE-96FB35FAC0B4}"/>
                  </a:ext>
                </a:extLst>
              </p:cNvPr>
              <p:cNvSpPr txBox="1"/>
              <p:nvPr/>
            </p:nvSpPr>
            <p:spPr>
              <a:xfrm>
                <a:off x="3982110" y="2275625"/>
                <a:ext cx="1116139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6788440-61BF-4838-97EE-96FB35FAC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110" y="2275625"/>
                <a:ext cx="1116139" cy="691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3523CDFA-2442-425E-A08E-662FBA447AE3}"/>
                  </a:ext>
                </a:extLst>
              </p:cNvPr>
              <p:cNvSpPr txBox="1"/>
              <p:nvPr/>
            </p:nvSpPr>
            <p:spPr>
              <a:xfrm>
                <a:off x="6442599" y="2213428"/>
                <a:ext cx="1230272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3523CDFA-2442-425E-A08E-662FBA447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599" y="2213428"/>
                <a:ext cx="1230272" cy="753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F4A74CC2-08AA-4709-B23A-A636B70AE595}"/>
              </a:ext>
            </a:extLst>
          </p:cNvPr>
          <p:cNvSpPr txBox="1"/>
          <p:nvPr/>
        </p:nvSpPr>
        <p:spPr>
          <a:xfrm>
            <a:off x="3606237" y="1702577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Número de dispersão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E980D6-81DB-4E15-8540-A3FE639C14A4}"/>
              </a:ext>
            </a:extLst>
          </p:cNvPr>
          <p:cNvSpPr txBox="1"/>
          <p:nvPr/>
        </p:nvSpPr>
        <p:spPr>
          <a:xfrm>
            <a:off x="6123793" y="1702576"/>
            <a:ext cx="186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Número de </a:t>
            </a:r>
            <a:r>
              <a:rPr lang="pt-BR" dirty="0" err="1"/>
              <a:t>Peclet</a:t>
            </a:r>
            <a:endParaRPr lang="pt-BR" dirty="0"/>
          </a:p>
        </p:txBody>
      </p:sp>
      <p:graphicFrame>
        <p:nvGraphicFramePr>
          <p:cNvPr id="23" name="Tabela 10">
            <a:extLst>
              <a:ext uri="{FF2B5EF4-FFF2-40B4-BE49-F238E27FC236}">
                <a16:creationId xmlns:a16="http://schemas.microsoft.com/office/drawing/2014/main" id="{277B29AA-4D8A-4D2A-A4B1-8C7004C2C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692"/>
              </p:ext>
            </p:extLst>
          </p:nvPr>
        </p:nvGraphicFramePr>
        <p:xfrm>
          <a:off x="506045" y="4049150"/>
          <a:ext cx="812799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0141">
                  <a:extLst>
                    <a:ext uri="{9D8B030D-6E8A-4147-A177-3AD203B41FA5}">
                      <a16:colId xmlns:a16="http://schemas.microsoft.com/office/drawing/2014/main" val="877624688"/>
                    </a:ext>
                  </a:extLst>
                </a:gridCol>
                <a:gridCol w="2338525">
                  <a:extLst>
                    <a:ext uri="{9D8B030D-6E8A-4147-A177-3AD203B41FA5}">
                      <a16:colId xmlns:a16="http://schemas.microsoft.com/office/drawing/2014/main" val="11578117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48262956"/>
                    </a:ext>
                  </a:extLst>
                </a:gridCol>
              </a:tblGrid>
              <a:tr h="151391">
                <a:tc>
                  <a:txBody>
                    <a:bodyPr/>
                    <a:lstStyle/>
                    <a:p>
                      <a:r>
                        <a:rPr lang="pt-BR" sz="2400" dirty="0"/>
                        <a:t>Ausência de dispersão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346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Baixa dispersão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≤ 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≥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6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Moderada dispersão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0,05 a 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4 a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888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Alto grau de dispersão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≥ 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≤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727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Mistura completa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979429"/>
                  </a:ext>
                </a:extLst>
              </a:tr>
            </a:tbl>
          </a:graphicData>
        </a:graphic>
      </p:graphicFrame>
      <p:pic>
        <p:nvPicPr>
          <p:cNvPr id="24" name="Imagem 23">
            <a:extLst>
              <a:ext uri="{FF2B5EF4-FFF2-40B4-BE49-F238E27FC236}">
                <a16:creationId xmlns:a16="http://schemas.microsoft.com/office/drawing/2014/main" id="{7AC00387-414B-4DB2-94BA-2B2047C58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0" y="2284833"/>
            <a:ext cx="2771429" cy="1647619"/>
          </a:xfrm>
          <a:prstGeom prst="rect">
            <a:avLst/>
          </a:prstGeom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E3B8EF0A-A7D0-4DBE-9BD6-BE01DEAAE4E1}"/>
              </a:ext>
            </a:extLst>
          </p:cNvPr>
          <p:cNvSpPr/>
          <p:nvPr/>
        </p:nvSpPr>
        <p:spPr>
          <a:xfrm rot="5400000">
            <a:off x="4374980" y="3360058"/>
            <a:ext cx="776749" cy="34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2074D505-797D-43D3-AA08-6A3E7F88EC34}"/>
              </a:ext>
            </a:extLst>
          </p:cNvPr>
          <p:cNvSpPr/>
          <p:nvPr/>
        </p:nvSpPr>
        <p:spPr>
          <a:xfrm rot="5400000">
            <a:off x="6878143" y="3335287"/>
            <a:ext cx="776749" cy="34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88721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/>
              <p:nvPr/>
            </p:nvSpPr>
            <p:spPr>
              <a:xfrm>
                <a:off x="2483768" y="1916832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89BDB21-73D2-4FB3-87F1-8F19823FD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916832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BD8F783-64B0-4878-9255-CA9516678CAF}"/>
                  </a:ext>
                </a:extLst>
              </p:cNvPr>
              <p:cNvSpPr txBox="1"/>
              <p:nvPr/>
            </p:nvSpPr>
            <p:spPr>
              <a:xfrm>
                <a:off x="4154632" y="3505752"/>
                <a:ext cx="1230272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FBD8F783-64B0-4878-9255-CA9516678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632" y="3505752"/>
                <a:ext cx="1230272" cy="753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D929011B-902C-4C96-BB80-F90894FE5E2C}"/>
                  </a:ext>
                </a:extLst>
              </p:cNvPr>
              <p:cNvSpPr txBox="1"/>
              <p:nvPr/>
            </p:nvSpPr>
            <p:spPr>
              <a:xfrm>
                <a:off x="2627784" y="4974751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D929011B-902C-4C96-BB80-F90894FE5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974751"/>
                <a:ext cx="4572000" cy="9296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>
            <a:extLst>
              <a:ext uri="{FF2B5EF4-FFF2-40B4-BE49-F238E27FC236}">
                <a16:creationId xmlns:a16="http://schemas.microsoft.com/office/drawing/2014/main" id="{DD3D61FF-653D-4E9D-B81A-695E6D671B10}"/>
              </a:ext>
            </a:extLst>
          </p:cNvPr>
          <p:cNvSpPr txBox="1"/>
          <p:nvPr/>
        </p:nvSpPr>
        <p:spPr>
          <a:xfrm>
            <a:off x="251520" y="3597256"/>
            <a:ext cx="3572012" cy="58477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lvl="2" indent="-182880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pt-BR" dirty="0"/>
              <a:t>Solução analítica   </a:t>
            </a:r>
          </a:p>
        </p:txBody>
      </p:sp>
      <p:sp>
        <p:nvSpPr>
          <p:cNvPr id="3" name="Seta: Dobrada para Cima 2">
            <a:extLst>
              <a:ext uri="{FF2B5EF4-FFF2-40B4-BE49-F238E27FC236}">
                <a16:creationId xmlns:a16="http://schemas.microsoft.com/office/drawing/2014/main" id="{D9A3235B-64B6-424A-891A-D3F31E004D16}"/>
              </a:ext>
            </a:extLst>
          </p:cNvPr>
          <p:cNvSpPr/>
          <p:nvPr/>
        </p:nvSpPr>
        <p:spPr>
          <a:xfrm rot="5400000">
            <a:off x="1517240" y="4456592"/>
            <a:ext cx="1423090" cy="95237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64354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/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E9BF28B-7D20-4F94-8D41-362762FE7EAF}"/>
              </a:ext>
            </a:extLst>
          </p:cNvPr>
          <p:cNvGrpSpPr>
            <a:grpSpLocks noChangeAspect="1"/>
          </p:cNvGrpSpPr>
          <p:nvPr/>
        </p:nvGrpSpPr>
        <p:grpSpPr>
          <a:xfrm>
            <a:off x="359532" y="3212976"/>
            <a:ext cx="8424936" cy="2886458"/>
            <a:chOff x="796413" y="1224494"/>
            <a:chExt cx="9350480" cy="3203558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3B1E0B46-DACF-4D8D-B510-68984128917D}"/>
                </a:ext>
              </a:extLst>
            </p:cNvPr>
            <p:cNvGrpSpPr/>
            <p:nvPr/>
          </p:nvGrpSpPr>
          <p:grpSpPr>
            <a:xfrm>
              <a:off x="796413" y="1224494"/>
              <a:ext cx="4159045" cy="3203558"/>
              <a:chOff x="796413" y="1224494"/>
              <a:chExt cx="4159045" cy="3203558"/>
            </a:xfrm>
          </p:grpSpPr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EEC810A0-9182-4790-95A2-3BCFE69D47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413" y="2025445"/>
                <a:ext cx="4159045" cy="98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12C3DE37-A339-468B-B0F1-92DF53E4AC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6413" y="3225667"/>
                <a:ext cx="408038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944EE645-39D1-43E8-B1F8-61DE72976276}"/>
                  </a:ext>
                </a:extLst>
              </p:cNvPr>
              <p:cNvSpPr txBox="1"/>
              <p:nvPr/>
            </p:nvSpPr>
            <p:spPr>
              <a:xfrm>
                <a:off x="2045109" y="4120275"/>
                <a:ext cx="1531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(a) Reator fechado</a:t>
                </a:r>
              </a:p>
            </p:txBody>
          </p:sp>
          <p:cxnSp>
            <p:nvCxnSpPr>
              <p:cNvPr id="53" name="Conector reto 52">
                <a:extLst>
                  <a:ext uri="{FF2B5EF4-FFF2-40B4-BE49-F238E27FC236}">
                    <a16:creationId xmlns:a16="http://schemas.microsoft.com/office/drawing/2014/main" id="{3480C8DA-195D-4967-AB08-BC2DB85A4DD3}"/>
                  </a:ext>
                </a:extLst>
              </p:cNvPr>
              <p:cNvCxnSpPr/>
              <p:nvPr/>
            </p:nvCxnSpPr>
            <p:spPr>
              <a:xfrm>
                <a:off x="2045110" y="2035277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448A3BCD-61AE-4823-86B0-30002214D714}"/>
                  </a:ext>
                </a:extLst>
              </p:cNvPr>
              <p:cNvCxnSpPr/>
              <p:nvPr/>
            </p:nvCxnSpPr>
            <p:spPr>
              <a:xfrm>
                <a:off x="3672349" y="2035277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3D66670E-3CE2-4E42-B677-3C4C7F56C04C}"/>
                  </a:ext>
                </a:extLst>
              </p:cNvPr>
              <p:cNvSpPr txBox="1"/>
              <p:nvPr/>
            </p:nvSpPr>
            <p:spPr>
              <a:xfrm>
                <a:off x="1782858" y="3314844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Z=0</a:t>
                </a:r>
              </a:p>
            </p:txBody>
          </p: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DB01B845-F5E6-4835-901D-14A3511373F3}"/>
                  </a:ext>
                </a:extLst>
              </p:cNvPr>
              <p:cNvSpPr txBox="1"/>
              <p:nvPr/>
            </p:nvSpPr>
            <p:spPr>
              <a:xfrm>
                <a:off x="3410097" y="3316784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Z=1</a:t>
                </a:r>
              </a:p>
            </p:txBody>
          </p:sp>
          <p:grpSp>
            <p:nvGrpSpPr>
              <p:cNvPr id="57" name="Agrupar 56">
                <a:extLst>
                  <a:ext uri="{FF2B5EF4-FFF2-40B4-BE49-F238E27FC236}">
                    <a16:creationId xmlns:a16="http://schemas.microsoft.com/office/drawing/2014/main" id="{5A8FAF8F-1D4C-4953-A0D1-59218BA01283}"/>
                  </a:ext>
                </a:extLst>
              </p:cNvPr>
              <p:cNvGrpSpPr/>
              <p:nvPr/>
            </p:nvGrpSpPr>
            <p:grpSpPr>
              <a:xfrm>
                <a:off x="1339646" y="2015613"/>
                <a:ext cx="707922" cy="1214284"/>
                <a:chOff x="2297529" y="442451"/>
                <a:chExt cx="707922" cy="1214284"/>
              </a:xfrm>
            </p:grpSpPr>
            <p:cxnSp>
              <p:nvCxnSpPr>
                <p:cNvPr id="81" name="Conector reto 80">
                  <a:extLst>
                    <a:ext uri="{FF2B5EF4-FFF2-40B4-BE49-F238E27FC236}">
                      <a16:creationId xmlns:a16="http://schemas.microsoft.com/office/drawing/2014/main" id="{4B07AD16-3041-438D-8DED-D31FF78C0144}"/>
                    </a:ext>
                  </a:extLst>
                </p:cNvPr>
                <p:cNvCxnSpPr/>
                <p:nvPr/>
              </p:nvCxnSpPr>
              <p:spPr>
                <a:xfrm>
                  <a:off x="2297529" y="442451"/>
                  <a:ext cx="0" cy="12044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de Seta Reta 81">
                  <a:extLst>
                    <a:ext uri="{FF2B5EF4-FFF2-40B4-BE49-F238E27FC236}">
                      <a16:creationId xmlns:a16="http://schemas.microsoft.com/office/drawing/2014/main" id="{7790F006-D35F-4DA3-B8E4-7D2085C4A709}"/>
                    </a:ext>
                  </a:extLst>
                </p:cNvPr>
                <p:cNvCxnSpPr/>
                <p:nvPr/>
              </p:nvCxnSpPr>
              <p:spPr>
                <a:xfrm>
                  <a:off x="2307361" y="589935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de Seta Reta 82">
                  <a:extLst>
                    <a:ext uri="{FF2B5EF4-FFF2-40B4-BE49-F238E27FC236}">
                      <a16:creationId xmlns:a16="http://schemas.microsoft.com/office/drawing/2014/main" id="{8B405AC2-0D94-46E5-A671-056129709910}"/>
                    </a:ext>
                  </a:extLst>
                </p:cNvPr>
                <p:cNvCxnSpPr/>
                <p:nvPr/>
              </p:nvCxnSpPr>
              <p:spPr>
                <a:xfrm>
                  <a:off x="2307361" y="1538748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de Seta Reta 83">
                  <a:extLst>
                    <a:ext uri="{FF2B5EF4-FFF2-40B4-BE49-F238E27FC236}">
                      <a16:creationId xmlns:a16="http://schemas.microsoft.com/office/drawing/2014/main" id="{5C75A3AD-579D-4F74-9979-3CF0FABAB107}"/>
                    </a:ext>
                  </a:extLst>
                </p:cNvPr>
                <p:cNvCxnSpPr/>
                <p:nvPr/>
              </p:nvCxnSpPr>
              <p:spPr>
                <a:xfrm>
                  <a:off x="2307361" y="748070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de Seta Reta 84">
                  <a:extLst>
                    <a:ext uri="{FF2B5EF4-FFF2-40B4-BE49-F238E27FC236}">
                      <a16:creationId xmlns:a16="http://schemas.microsoft.com/office/drawing/2014/main" id="{D72BEE12-9626-45EB-A47E-3CFD07182E08}"/>
                    </a:ext>
                  </a:extLst>
                </p:cNvPr>
                <p:cNvCxnSpPr/>
                <p:nvPr/>
              </p:nvCxnSpPr>
              <p:spPr>
                <a:xfrm>
                  <a:off x="2307361" y="906206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de Seta Reta 85">
                  <a:extLst>
                    <a:ext uri="{FF2B5EF4-FFF2-40B4-BE49-F238E27FC236}">
                      <a16:creationId xmlns:a16="http://schemas.microsoft.com/office/drawing/2014/main" id="{FB244D11-6401-4AFD-B4CE-E653EB61EBFF}"/>
                    </a:ext>
                  </a:extLst>
                </p:cNvPr>
                <p:cNvCxnSpPr/>
                <p:nvPr/>
              </p:nvCxnSpPr>
              <p:spPr>
                <a:xfrm>
                  <a:off x="2307361" y="1064341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de Seta Reta 86">
                  <a:extLst>
                    <a:ext uri="{FF2B5EF4-FFF2-40B4-BE49-F238E27FC236}">
                      <a16:creationId xmlns:a16="http://schemas.microsoft.com/office/drawing/2014/main" id="{69276103-22C0-4F3C-9917-8E8E5DA3F79C}"/>
                    </a:ext>
                  </a:extLst>
                </p:cNvPr>
                <p:cNvCxnSpPr/>
                <p:nvPr/>
              </p:nvCxnSpPr>
              <p:spPr>
                <a:xfrm>
                  <a:off x="2307361" y="1222477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de Seta Reta 87">
                  <a:extLst>
                    <a:ext uri="{FF2B5EF4-FFF2-40B4-BE49-F238E27FC236}">
                      <a16:creationId xmlns:a16="http://schemas.microsoft.com/office/drawing/2014/main" id="{81B2B9D6-1C97-4863-AFC2-DE07218A987D}"/>
                    </a:ext>
                  </a:extLst>
                </p:cNvPr>
                <p:cNvCxnSpPr/>
                <p:nvPr/>
              </p:nvCxnSpPr>
              <p:spPr>
                <a:xfrm>
                  <a:off x="2307361" y="1380613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88">
                  <a:extLst>
                    <a:ext uri="{FF2B5EF4-FFF2-40B4-BE49-F238E27FC236}">
                      <a16:creationId xmlns:a16="http://schemas.microsoft.com/office/drawing/2014/main" id="{5C1E8DA4-9661-434A-9B05-853FC04F0E28}"/>
                    </a:ext>
                  </a:extLst>
                </p:cNvPr>
                <p:cNvCxnSpPr/>
                <p:nvPr/>
              </p:nvCxnSpPr>
              <p:spPr>
                <a:xfrm>
                  <a:off x="3005451" y="452283"/>
                  <a:ext cx="0" cy="12044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Agrupar 57">
                <a:extLst>
                  <a:ext uri="{FF2B5EF4-FFF2-40B4-BE49-F238E27FC236}">
                    <a16:creationId xmlns:a16="http://schemas.microsoft.com/office/drawing/2014/main" id="{93BFCD5A-35DF-4BA5-8693-2DAE28BF7E0E}"/>
                  </a:ext>
                </a:extLst>
              </p:cNvPr>
              <p:cNvGrpSpPr/>
              <p:nvPr/>
            </p:nvGrpSpPr>
            <p:grpSpPr>
              <a:xfrm>
                <a:off x="3687098" y="2015613"/>
                <a:ext cx="707922" cy="1214284"/>
                <a:chOff x="2297529" y="442451"/>
                <a:chExt cx="707922" cy="1214284"/>
              </a:xfrm>
            </p:grpSpPr>
            <p:cxnSp>
              <p:nvCxnSpPr>
                <p:cNvPr id="72" name="Conector reto 71">
                  <a:extLst>
                    <a:ext uri="{FF2B5EF4-FFF2-40B4-BE49-F238E27FC236}">
                      <a16:creationId xmlns:a16="http://schemas.microsoft.com/office/drawing/2014/main" id="{65193998-8C24-4705-A183-9ADC51B8B7C7}"/>
                    </a:ext>
                  </a:extLst>
                </p:cNvPr>
                <p:cNvCxnSpPr/>
                <p:nvPr/>
              </p:nvCxnSpPr>
              <p:spPr>
                <a:xfrm>
                  <a:off x="2297529" y="442451"/>
                  <a:ext cx="0" cy="12044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de Seta Reta 72">
                  <a:extLst>
                    <a:ext uri="{FF2B5EF4-FFF2-40B4-BE49-F238E27FC236}">
                      <a16:creationId xmlns:a16="http://schemas.microsoft.com/office/drawing/2014/main" id="{7F56A2E8-2C3A-40E6-871D-69FF35231922}"/>
                    </a:ext>
                  </a:extLst>
                </p:cNvPr>
                <p:cNvCxnSpPr/>
                <p:nvPr/>
              </p:nvCxnSpPr>
              <p:spPr>
                <a:xfrm>
                  <a:off x="2307361" y="589935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de Seta Reta 73">
                  <a:extLst>
                    <a:ext uri="{FF2B5EF4-FFF2-40B4-BE49-F238E27FC236}">
                      <a16:creationId xmlns:a16="http://schemas.microsoft.com/office/drawing/2014/main" id="{358F0D70-0B59-4E32-A17F-BD513F150A8A}"/>
                    </a:ext>
                  </a:extLst>
                </p:cNvPr>
                <p:cNvCxnSpPr/>
                <p:nvPr/>
              </p:nvCxnSpPr>
              <p:spPr>
                <a:xfrm>
                  <a:off x="2307361" y="1538748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de Seta Reta 74">
                  <a:extLst>
                    <a:ext uri="{FF2B5EF4-FFF2-40B4-BE49-F238E27FC236}">
                      <a16:creationId xmlns:a16="http://schemas.microsoft.com/office/drawing/2014/main" id="{3BBA107E-5BCD-4141-8CE8-927BFB85BA6E}"/>
                    </a:ext>
                  </a:extLst>
                </p:cNvPr>
                <p:cNvCxnSpPr/>
                <p:nvPr/>
              </p:nvCxnSpPr>
              <p:spPr>
                <a:xfrm>
                  <a:off x="2307361" y="748070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de Seta Reta 75">
                  <a:extLst>
                    <a:ext uri="{FF2B5EF4-FFF2-40B4-BE49-F238E27FC236}">
                      <a16:creationId xmlns:a16="http://schemas.microsoft.com/office/drawing/2014/main" id="{ED69701A-FCBC-4363-AD54-6C368EB5EE5C}"/>
                    </a:ext>
                  </a:extLst>
                </p:cNvPr>
                <p:cNvCxnSpPr/>
                <p:nvPr/>
              </p:nvCxnSpPr>
              <p:spPr>
                <a:xfrm>
                  <a:off x="2307361" y="906206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de Seta Reta 76">
                  <a:extLst>
                    <a:ext uri="{FF2B5EF4-FFF2-40B4-BE49-F238E27FC236}">
                      <a16:creationId xmlns:a16="http://schemas.microsoft.com/office/drawing/2014/main" id="{AD34921C-B194-4DCA-822B-F748E353C8D6}"/>
                    </a:ext>
                  </a:extLst>
                </p:cNvPr>
                <p:cNvCxnSpPr/>
                <p:nvPr/>
              </p:nvCxnSpPr>
              <p:spPr>
                <a:xfrm>
                  <a:off x="2307361" y="1064341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de Seta Reta 77">
                  <a:extLst>
                    <a:ext uri="{FF2B5EF4-FFF2-40B4-BE49-F238E27FC236}">
                      <a16:creationId xmlns:a16="http://schemas.microsoft.com/office/drawing/2014/main" id="{4F2307F4-4FC2-4B41-9F20-5E6FA4887F89}"/>
                    </a:ext>
                  </a:extLst>
                </p:cNvPr>
                <p:cNvCxnSpPr/>
                <p:nvPr/>
              </p:nvCxnSpPr>
              <p:spPr>
                <a:xfrm>
                  <a:off x="2307361" y="1222477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de Seta Reta 78">
                  <a:extLst>
                    <a:ext uri="{FF2B5EF4-FFF2-40B4-BE49-F238E27FC236}">
                      <a16:creationId xmlns:a16="http://schemas.microsoft.com/office/drawing/2014/main" id="{1BBAC832-1E02-4897-8C2D-BB9627366E46}"/>
                    </a:ext>
                  </a:extLst>
                </p:cNvPr>
                <p:cNvCxnSpPr/>
                <p:nvPr/>
              </p:nvCxnSpPr>
              <p:spPr>
                <a:xfrm>
                  <a:off x="2307361" y="1380613"/>
                  <a:ext cx="69809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79">
                  <a:extLst>
                    <a:ext uri="{FF2B5EF4-FFF2-40B4-BE49-F238E27FC236}">
                      <a16:creationId xmlns:a16="http://schemas.microsoft.com/office/drawing/2014/main" id="{7AC3AB2F-B7FE-4114-8F9D-B5E34107A07D}"/>
                    </a:ext>
                  </a:extLst>
                </p:cNvPr>
                <p:cNvCxnSpPr/>
                <p:nvPr/>
              </p:nvCxnSpPr>
              <p:spPr>
                <a:xfrm>
                  <a:off x="3005451" y="452283"/>
                  <a:ext cx="0" cy="120445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9FF13F80-789B-46DC-B1A8-74800ABF6815}"/>
                  </a:ext>
                </a:extLst>
              </p:cNvPr>
              <p:cNvCxnSpPr/>
              <p:nvPr/>
            </p:nvCxnSpPr>
            <p:spPr>
              <a:xfrm flipV="1">
                <a:off x="2045109" y="1435510"/>
                <a:ext cx="0" cy="5997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de Seta Reta 59">
                <a:extLst>
                  <a:ext uri="{FF2B5EF4-FFF2-40B4-BE49-F238E27FC236}">
                    <a16:creationId xmlns:a16="http://schemas.microsoft.com/office/drawing/2014/main" id="{70B2F61B-5483-4E75-A182-F4F5CAD786F4}"/>
                  </a:ext>
                </a:extLst>
              </p:cNvPr>
              <p:cNvCxnSpPr/>
              <p:nvPr/>
            </p:nvCxnSpPr>
            <p:spPr>
              <a:xfrm flipH="1">
                <a:off x="1460088" y="1435510"/>
                <a:ext cx="5850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CAA56525-31BD-4BBC-9680-E7CF600F342A}"/>
                  </a:ext>
                </a:extLst>
              </p:cNvPr>
              <p:cNvCxnSpPr/>
              <p:nvPr/>
            </p:nvCxnSpPr>
            <p:spPr>
              <a:xfrm flipV="1">
                <a:off x="3687098" y="1435509"/>
                <a:ext cx="0" cy="5997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de Seta Reta 61">
                <a:extLst>
                  <a:ext uri="{FF2B5EF4-FFF2-40B4-BE49-F238E27FC236}">
                    <a16:creationId xmlns:a16="http://schemas.microsoft.com/office/drawing/2014/main" id="{D31739AB-9C29-4944-8C03-4BC1520521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6930" y="1435509"/>
                <a:ext cx="5850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5CEE7312-9F15-4E15-82FB-53657ED4F960}"/>
                  </a:ext>
                </a:extLst>
              </p:cNvPr>
              <p:cNvSpPr txBox="1"/>
              <p:nvPr/>
            </p:nvSpPr>
            <p:spPr>
              <a:xfrm>
                <a:off x="872110" y="1224494"/>
                <a:ext cx="611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</a:t>
                </a:r>
                <a:r>
                  <a:rPr lang="pt-BR" dirty="0"/>
                  <a:t>=0</a:t>
                </a:r>
              </a:p>
            </p:txBody>
          </p:sp>
          <p:sp>
            <p:nvSpPr>
              <p:cNvPr id="64" name="CaixaDeTexto 63">
                <a:extLst>
                  <a:ext uri="{FF2B5EF4-FFF2-40B4-BE49-F238E27FC236}">
                    <a16:creationId xmlns:a16="http://schemas.microsoft.com/office/drawing/2014/main" id="{06FEF320-586B-433B-BD47-6479267BC80A}"/>
                  </a:ext>
                </a:extLst>
              </p:cNvPr>
              <p:cNvSpPr txBox="1"/>
              <p:nvPr/>
            </p:nvSpPr>
            <p:spPr>
              <a:xfrm>
                <a:off x="4344393" y="1247322"/>
                <a:ext cx="6110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</a:t>
                </a:r>
                <a:r>
                  <a:rPr lang="pt-BR" dirty="0"/>
                  <a:t>=0</a:t>
                </a:r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FF68BF7C-60CA-488D-B1E7-A35B35199BFA}"/>
                  </a:ext>
                </a:extLst>
              </p:cNvPr>
              <p:cNvSpPr/>
              <p:nvPr/>
            </p:nvSpPr>
            <p:spPr>
              <a:xfrm>
                <a:off x="2153265" y="2212258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03B0E37F-77B6-4963-AD37-F36ECA04C6C9}"/>
                  </a:ext>
                </a:extLst>
              </p:cNvPr>
              <p:cNvSpPr/>
              <p:nvPr/>
            </p:nvSpPr>
            <p:spPr>
              <a:xfrm>
                <a:off x="2802195" y="2365977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7DB9F4C3-46EC-443F-AE17-F0285ABE0CEE}"/>
                  </a:ext>
                </a:extLst>
              </p:cNvPr>
              <p:cNvSpPr/>
              <p:nvPr/>
            </p:nvSpPr>
            <p:spPr>
              <a:xfrm>
                <a:off x="2659630" y="2998129"/>
                <a:ext cx="904564" cy="116035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E32DD5D0-1581-47C9-A437-25776C9135AB}"/>
                  </a:ext>
                </a:extLst>
              </p:cNvPr>
              <p:cNvSpPr/>
              <p:nvPr/>
            </p:nvSpPr>
            <p:spPr>
              <a:xfrm>
                <a:off x="2153265" y="2666567"/>
                <a:ext cx="1130703" cy="126092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00484C89-E272-427E-9DB3-2563B22CEA93}"/>
                  </a:ext>
                </a:extLst>
              </p:cNvPr>
              <p:cNvSpPr/>
              <p:nvPr/>
            </p:nvSpPr>
            <p:spPr>
              <a:xfrm>
                <a:off x="2131143" y="2845614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22C4686F-5EB1-4AB5-B4CF-DD3639BFFDB7}"/>
                  </a:ext>
                </a:extLst>
              </p:cNvPr>
              <p:cNvSpPr txBox="1"/>
              <p:nvPr/>
            </p:nvSpPr>
            <p:spPr>
              <a:xfrm>
                <a:off x="2583686" y="122492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 </a:t>
                </a:r>
                <a:r>
                  <a:rPr lang="pt-BR" dirty="0"/>
                  <a:t>&gt;0</a:t>
                </a: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A4581266-2664-48B5-B71A-95A6567C4D27}"/>
                </a:ext>
              </a:extLst>
            </p:cNvPr>
            <p:cNvGrpSpPr/>
            <p:nvPr/>
          </p:nvGrpSpPr>
          <p:grpSpPr>
            <a:xfrm>
              <a:off x="5987848" y="1224928"/>
              <a:ext cx="4159045" cy="3203124"/>
              <a:chOff x="5987848" y="1224928"/>
              <a:chExt cx="4159045" cy="3203124"/>
            </a:xfrm>
          </p:grpSpPr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998FCD79-E822-4ECA-A993-7A932014CF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7848" y="2025445"/>
                <a:ext cx="4159045" cy="98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89930673-18EE-4E2A-B131-AF7E2896BD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7848" y="3225667"/>
                <a:ext cx="4080387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4A9C54B-38C8-451E-B98D-BA3962A93210}"/>
                  </a:ext>
                </a:extLst>
              </p:cNvPr>
              <p:cNvSpPr txBox="1"/>
              <p:nvPr/>
            </p:nvSpPr>
            <p:spPr>
              <a:xfrm>
                <a:off x="7236544" y="4120275"/>
                <a:ext cx="1441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(b) Reator aberto</a:t>
                </a:r>
              </a:p>
            </p:txBody>
          </p: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A5009F11-E277-4247-9C1D-A29F4300AE76}"/>
                  </a:ext>
                </a:extLst>
              </p:cNvPr>
              <p:cNvCxnSpPr/>
              <p:nvPr/>
            </p:nvCxnSpPr>
            <p:spPr>
              <a:xfrm>
                <a:off x="7236545" y="2035277"/>
                <a:ext cx="0" cy="12044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id="{4BDC4F65-F328-41F2-915A-A5F031CDB3E5}"/>
                  </a:ext>
                </a:extLst>
              </p:cNvPr>
              <p:cNvCxnSpPr/>
              <p:nvPr/>
            </p:nvCxnSpPr>
            <p:spPr>
              <a:xfrm>
                <a:off x="8863784" y="2035277"/>
                <a:ext cx="0" cy="12044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5AA11F21-1F08-4670-BC39-D31340FD0B36}"/>
                  </a:ext>
                </a:extLst>
              </p:cNvPr>
              <p:cNvSpPr txBox="1"/>
              <p:nvPr/>
            </p:nvSpPr>
            <p:spPr>
              <a:xfrm>
                <a:off x="6974293" y="3314844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Z=0</a:t>
                </a:r>
              </a:p>
            </p:txBody>
          </p: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0EC5FFEC-C270-4AFF-9D6F-25DAF56466DA}"/>
                  </a:ext>
                </a:extLst>
              </p:cNvPr>
              <p:cNvSpPr txBox="1"/>
              <p:nvPr/>
            </p:nvSpPr>
            <p:spPr>
              <a:xfrm>
                <a:off x="8601532" y="3316784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Z=1</a:t>
                </a:r>
              </a:p>
            </p:txBody>
          </p: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C39255F1-96C2-489C-9824-4C7567790BB2}"/>
                  </a:ext>
                </a:extLst>
              </p:cNvPr>
              <p:cNvCxnSpPr/>
              <p:nvPr/>
            </p:nvCxnSpPr>
            <p:spPr>
              <a:xfrm flipV="1">
                <a:off x="7236544" y="1435510"/>
                <a:ext cx="0" cy="5997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29">
                <a:extLst>
                  <a:ext uri="{FF2B5EF4-FFF2-40B4-BE49-F238E27FC236}">
                    <a16:creationId xmlns:a16="http://schemas.microsoft.com/office/drawing/2014/main" id="{B68EC551-4ADF-410D-BB04-3F65FE98C783}"/>
                  </a:ext>
                </a:extLst>
              </p:cNvPr>
              <p:cNvCxnSpPr/>
              <p:nvPr/>
            </p:nvCxnSpPr>
            <p:spPr>
              <a:xfrm flipH="1">
                <a:off x="6651523" y="1435510"/>
                <a:ext cx="5850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04DFFCED-D9E2-4F96-AC3B-1DAECE8623A0}"/>
                  </a:ext>
                </a:extLst>
              </p:cNvPr>
              <p:cNvCxnSpPr/>
              <p:nvPr/>
            </p:nvCxnSpPr>
            <p:spPr>
              <a:xfrm flipV="1">
                <a:off x="8878533" y="1435509"/>
                <a:ext cx="0" cy="5997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de Seta Reta 31">
                <a:extLst>
                  <a:ext uri="{FF2B5EF4-FFF2-40B4-BE49-F238E27FC236}">
                    <a16:creationId xmlns:a16="http://schemas.microsoft.com/office/drawing/2014/main" id="{63E3FC38-3BD5-441C-AF03-2F1567340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8365" y="1435509"/>
                <a:ext cx="5850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D4EE194E-8F77-46C4-BDD4-243B7E8700A9}"/>
                  </a:ext>
                </a:extLst>
              </p:cNvPr>
              <p:cNvSpPr/>
              <p:nvPr/>
            </p:nvSpPr>
            <p:spPr>
              <a:xfrm>
                <a:off x="7344700" y="2212258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4ADC9CE6-7761-4435-BAB0-65D2D514FAC7}"/>
                  </a:ext>
                </a:extLst>
              </p:cNvPr>
              <p:cNvSpPr/>
              <p:nvPr/>
            </p:nvSpPr>
            <p:spPr>
              <a:xfrm>
                <a:off x="7993630" y="2365977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6738E2F6-E3F4-4BE0-999D-1DC608AC97B3}"/>
                  </a:ext>
                </a:extLst>
              </p:cNvPr>
              <p:cNvSpPr/>
              <p:nvPr/>
            </p:nvSpPr>
            <p:spPr>
              <a:xfrm>
                <a:off x="6118128" y="2871749"/>
                <a:ext cx="904564" cy="116035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1A2E8CCE-8DC8-40B3-A9BC-3CE8A735F3F2}"/>
                  </a:ext>
                </a:extLst>
              </p:cNvPr>
              <p:cNvSpPr/>
              <p:nvPr/>
            </p:nvSpPr>
            <p:spPr>
              <a:xfrm>
                <a:off x="7344700" y="2666567"/>
                <a:ext cx="1130703" cy="126092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C21CFB3E-B92B-466C-A378-0EA3051899CA}"/>
                  </a:ext>
                </a:extLst>
              </p:cNvPr>
              <p:cNvSpPr/>
              <p:nvPr/>
            </p:nvSpPr>
            <p:spPr>
              <a:xfrm>
                <a:off x="7251294" y="2895589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D0B38442-3764-4A8C-B55C-8923B63FC189}"/>
                  </a:ext>
                </a:extLst>
              </p:cNvPr>
              <p:cNvSpPr txBox="1"/>
              <p:nvPr/>
            </p:nvSpPr>
            <p:spPr>
              <a:xfrm>
                <a:off x="7775121" y="122492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 </a:t>
                </a:r>
                <a:r>
                  <a:rPr lang="pt-BR" dirty="0"/>
                  <a:t>&gt;0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A03EACFF-F77C-4D33-AF07-E05B21422E67}"/>
                  </a:ext>
                </a:extLst>
              </p:cNvPr>
              <p:cNvSpPr txBox="1"/>
              <p:nvPr/>
            </p:nvSpPr>
            <p:spPr>
              <a:xfrm>
                <a:off x="6024784" y="1238553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 </a:t>
                </a:r>
                <a:r>
                  <a:rPr lang="pt-BR" dirty="0"/>
                  <a:t>&gt;0</a:t>
                </a:r>
              </a:p>
            </p:txBody>
          </p: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5069BEF-FC92-4839-BAC7-5E9F456C55AC}"/>
                  </a:ext>
                </a:extLst>
              </p:cNvPr>
              <p:cNvSpPr txBox="1"/>
              <p:nvPr/>
            </p:nvSpPr>
            <p:spPr>
              <a:xfrm>
                <a:off x="9500562" y="1225929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D</a:t>
                </a:r>
                <a:r>
                  <a:rPr lang="pt-BR" baseline="-25000" dirty="0"/>
                  <a:t>t </a:t>
                </a:r>
                <a:r>
                  <a:rPr lang="pt-BR" dirty="0"/>
                  <a:t>&gt;0</a:t>
                </a:r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23DF2B4E-3366-482D-B033-1BAAD4866E75}"/>
                  </a:ext>
                </a:extLst>
              </p:cNvPr>
              <p:cNvSpPr/>
              <p:nvPr/>
            </p:nvSpPr>
            <p:spPr>
              <a:xfrm>
                <a:off x="6086168" y="2214775"/>
                <a:ext cx="1002890" cy="194150"/>
              </a:xfrm>
              <a:custGeom>
                <a:avLst/>
                <a:gdLst>
                  <a:gd name="connsiteX0" fmla="*/ 0 w 1002890"/>
                  <a:gd name="connsiteY0" fmla="*/ 17148 h 194150"/>
                  <a:gd name="connsiteX1" fmla="*/ 245806 w 1002890"/>
                  <a:gd name="connsiteY1" fmla="*/ 194128 h 194150"/>
                  <a:gd name="connsiteX2" fmla="*/ 432619 w 1002890"/>
                  <a:gd name="connsiteY2" fmla="*/ 7315 h 194150"/>
                  <a:gd name="connsiteX3" fmla="*/ 766916 w 1002890"/>
                  <a:gd name="connsiteY3" fmla="*/ 36812 h 194150"/>
                  <a:gd name="connsiteX4" fmla="*/ 1002890 w 1002890"/>
                  <a:gd name="connsiteY4" fmla="*/ 26980 h 19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890" h="194150">
                    <a:moveTo>
                      <a:pt x="0" y="17148"/>
                    </a:moveTo>
                    <a:cubicBezTo>
                      <a:pt x="86851" y="106457"/>
                      <a:pt x="173703" y="195767"/>
                      <a:pt x="245806" y="194128"/>
                    </a:cubicBezTo>
                    <a:cubicBezTo>
                      <a:pt x="317909" y="192489"/>
                      <a:pt x="345767" y="33534"/>
                      <a:pt x="432619" y="7315"/>
                    </a:cubicBezTo>
                    <a:cubicBezTo>
                      <a:pt x="519471" y="-18904"/>
                      <a:pt x="671871" y="33535"/>
                      <a:pt x="766916" y="36812"/>
                    </a:cubicBezTo>
                    <a:cubicBezTo>
                      <a:pt x="861961" y="40089"/>
                      <a:pt x="932425" y="33534"/>
                      <a:pt x="1002890" y="26980"/>
                    </a:cubicBez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2DC610C5-00A9-4AF5-BA9E-5EA80830EF8D}"/>
                  </a:ext>
                </a:extLst>
              </p:cNvPr>
              <p:cNvSpPr/>
              <p:nvPr/>
            </p:nvSpPr>
            <p:spPr>
              <a:xfrm>
                <a:off x="6465942" y="2498101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0A1975D6-8FD5-4678-9F3E-9BCA4E2604AF}"/>
                  </a:ext>
                </a:extLst>
              </p:cNvPr>
              <p:cNvSpPr/>
              <p:nvPr/>
            </p:nvSpPr>
            <p:spPr>
              <a:xfrm>
                <a:off x="8023126" y="2849476"/>
                <a:ext cx="668593" cy="15814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67CA1ADA-F894-4734-BBDA-B74E9A1B9D9D}"/>
                  </a:ext>
                </a:extLst>
              </p:cNvPr>
              <p:cNvSpPr/>
              <p:nvPr/>
            </p:nvSpPr>
            <p:spPr>
              <a:xfrm>
                <a:off x="7875644" y="3013087"/>
                <a:ext cx="904564" cy="116035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F1B9CEA1-B417-4F1E-B154-7B8D4F8CAA91}"/>
                  </a:ext>
                </a:extLst>
              </p:cNvPr>
              <p:cNvSpPr/>
              <p:nvPr/>
            </p:nvSpPr>
            <p:spPr>
              <a:xfrm flipH="1">
                <a:off x="8004189" y="2103160"/>
                <a:ext cx="775293" cy="74502"/>
              </a:xfrm>
              <a:custGeom>
                <a:avLst/>
                <a:gdLst>
                  <a:gd name="connsiteX0" fmla="*/ 0 w 775293"/>
                  <a:gd name="connsiteY0" fmla="*/ 0 h 74502"/>
                  <a:gd name="connsiteX1" fmla="*/ 275304 w 775293"/>
                  <a:gd name="connsiteY1" fmla="*/ 68826 h 74502"/>
                  <a:gd name="connsiteX2" fmla="*/ 491613 w 775293"/>
                  <a:gd name="connsiteY2" fmla="*/ 9832 h 74502"/>
                  <a:gd name="connsiteX3" fmla="*/ 747252 w 775293"/>
                  <a:gd name="connsiteY3" fmla="*/ 68826 h 74502"/>
                  <a:gd name="connsiteX4" fmla="*/ 757084 w 775293"/>
                  <a:gd name="connsiteY4" fmla="*/ 68826 h 7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293" h="74502">
                    <a:moveTo>
                      <a:pt x="0" y="0"/>
                    </a:moveTo>
                    <a:cubicBezTo>
                      <a:pt x="96684" y="33593"/>
                      <a:pt x="193369" y="67187"/>
                      <a:pt x="275304" y="68826"/>
                    </a:cubicBezTo>
                    <a:cubicBezTo>
                      <a:pt x="357239" y="70465"/>
                      <a:pt x="412955" y="9832"/>
                      <a:pt x="491613" y="9832"/>
                    </a:cubicBezTo>
                    <a:cubicBezTo>
                      <a:pt x="570271" y="9832"/>
                      <a:pt x="703007" y="58994"/>
                      <a:pt x="747252" y="68826"/>
                    </a:cubicBezTo>
                    <a:cubicBezTo>
                      <a:pt x="791497" y="78658"/>
                      <a:pt x="774290" y="73742"/>
                      <a:pt x="757084" y="68826"/>
                    </a:cubicBezTo>
                  </a:path>
                </a:pathLst>
              </a:custGeom>
              <a:noFill/>
              <a:ln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36398D3C-4B97-430C-8B7E-1B6706061349}"/>
                  </a:ext>
                </a:extLst>
              </p:cNvPr>
              <p:cNvSpPr/>
              <p:nvPr/>
            </p:nvSpPr>
            <p:spPr>
              <a:xfrm>
                <a:off x="8986079" y="2939933"/>
                <a:ext cx="904564" cy="116035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5BC614D8-DAAE-4623-928F-2D04B1631890}"/>
                  </a:ext>
                </a:extLst>
              </p:cNvPr>
              <p:cNvSpPr/>
              <p:nvPr/>
            </p:nvSpPr>
            <p:spPr>
              <a:xfrm>
                <a:off x="8954119" y="2282959"/>
                <a:ext cx="1002890" cy="194150"/>
              </a:xfrm>
              <a:custGeom>
                <a:avLst/>
                <a:gdLst>
                  <a:gd name="connsiteX0" fmla="*/ 0 w 1002890"/>
                  <a:gd name="connsiteY0" fmla="*/ 17148 h 194150"/>
                  <a:gd name="connsiteX1" fmla="*/ 245806 w 1002890"/>
                  <a:gd name="connsiteY1" fmla="*/ 194128 h 194150"/>
                  <a:gd name="connsiteX2" fmla="*/ 432619 w 1002890"/>
                  <a:gd name="connsiteY2" fmla="*/ 7315 h 194150"/>
                  <a:gd name="connsiteX3" fmla="*/ 766916 w 1002890"/>
                  <a:gd name="connsiteY3" fmla="*/ 36812 h 194150"/>
                  <a:gd name="connsiteX4" fmla="*/ 1002890 w 1002890"/>
                  <a:gd name="connsiteY4" fmla="*/ 26980 h 19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890" h="194150">
                    <a:moveTo>
                      <a:pt x="0" y="17148"/>
                    </a:moveTo>
                    <a:cubicBezTo>
                      <a:pt x="86851" y="106457"/>
                      <a:pt x="173703" y="195767"/>
                      <a:pt x="245806" y="194128"/>
                    </a:cubicBezTo>
                    <a:cubicBezTo>
                      <a:pt x="317909" y="192489"/>
                      <a:pt x="345767" y="33534"/>
                      <a:pt x="432619" y="7315"/>
                    </a:cubicBezTo>
                    <a:cubicBezTo>
                      <a:pt x="519471" y="-18904"/>
                      <a:pt x="671871" y="33535"/>
                      <a:pt x="766916" y="36812"/>
                    </a:cubicBezTo>
                    <a:cubicBezTo>
                      <a:pt x="861961" y="40089"/>
                      <a:pt x="932425" y="33534"/>
                      <a:pt x="1002890" y="26980"/>
                    </a:cubicBez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D3ACED32-438F-428B-B90B-B3AAA0DEC501}"/>
                  </a:ext>
                </a:extLst>
              </p:cNvPr>
              <p:cNvSpPr/>
              <p:nvPr/>
            </p:nvSpPr>
            <p:spPr>
              <a:xfrm>
                <a:off x="9333893" y="2566285"/>
                <a:ext cx="668593" cy="216321"/>
              </a:xfrm>
              <a:custGeom>
                <a:avLst/>
                <a:gdLst>
                  <a:gd name="connsiteX0" fmla="*/ 0 w 668593"/>
                  <a:gd name="connsiteY0" fmla="*/ 0 h 216321"/>
                  <a:gd name="connsiteX1" fmla="*/ 255638 w 668593"/>
                  <a:gd name="connsiteY1" fmla="*/ 216310 h 216321"/>
                  <a:gd name="connsiteX2" fmla="*/ 471948 w 668593"/>
                  <a:gd name="connsiteY2" fmla="*/ 9832 h 216321"/>
                  <a:gd name="connsiteX3" fmla="*/ 668593 w 668593"/>
                  <a:gd name="connsiteY3" fmla="*/ 58994 h 216321"/>
                  <a:gd name="connsiteX4" fmla="*/ 668593 w 668593"/>
                  <a:gd name="connsiteY4" fmla="*/ 58994 h 2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93" h="216321">
                    <a:moveTo>
                      <a:pt x="0" y="0"/>
                    </a:moveTo>
                    <a:cubicBezTo>
                      <a:pt x="88490" y="107335"/>
                      <a:pt x="176980" y="214671"/>
                      <a:pt x="255638" y="216310"/>
                    </a:cubicBezTo>
                    <a:cubicBezTo>
                      <a:pt x="334296" y="217949"/>
                      <a:pt x="403122" y="36051"/>
                      <a:pt x="471948" y="9832"/>
                    </a:cubicBezTo>
                    <a:cubicBezTo>
                      <a:pt x="540774" y="-16387"/>
                      <a:pt x="668593" y="58994"/>
                      <a:pt x="668593" y="58994"/>
                    </a:cubicBezTo>
                    <a:lnTo>
                      <a:pt x="668593" y="58994"/>
                    </a:lnTo>
                  </a:path>
                </a:pathLst>
              </a:custGeom>
              <a:noFill/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60E0BF64-CDBE-43A8-B8F5-6B5B35A3B880}"/>
                  </a:ext>
                </a:extLst>
              </p:cNvPr>
              <p:cNvSpPr/>
              <p:nvPr/>
            </p:nvSpPr>
            <p:spPr>
              <a:xfrm flipH="1">
                <a:off x="9046025" y="2117341"/>
                <a:ext cx="775293" cy="74502"/>
              </a:xfrm>
              <a:custGeom>
                <a:avLst/>
                <a:gdLst>
                  <a:gd name="connsiteX0" fmla="*/ 0 w 775293"/>
                  <a:gd name="connsiteY0" fmla="*/ 0 h 74502"/>
                  <a:gd name="connsiteX1" fmla="*/ 275304 w 775293"/>
                  <a:gd name="connsiteY1" fmla="*/ 68826 h 74502"/>
                  <a:gd name="connsiteX2" fmla="*/ 491613 w 775293"/>
                  <a:gd name="connsiteY2" fmla="*/ 9832 h 74502"/>
                  <a:gd name="connsiteX3" fmla="*/ 747252 w 775293"/>
                  <a:gd name="connsiteY3" fmla="*/ 68826 h 74502"/>
                  <a:gd name="connsiteX4" fmla="*/ 757084 w 775293"/>
                  <a:gd name="connsiteY4" fmla="*/ 68826 h 7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293" h="74502">
                    <a:moveTo>
                      <a:pt x="0" y="0"/>
                    </a:moveTo>
                    <a:cubicBezTo>
                      <a:pt x="96684" y="33593"/>
                      <a:pt x="193369" y="67187"/>
                      <a:pt x="275304" y="68826"/>
                    </a:cubicBezTo>
                    <a:cubicBezTo>
                      <a:pt x="357239" y="70465"/>
                      <a:pt x="412955" y="9832"/>
                      <a:pt x="491613" y="9832"/>
                    </a:cubicBezTo>
                    <a:cubicBezTo>
                      <a:pt x="570271" y="9832"/>
                      <a:pt x="703007" y="58994"/>
                      <a:pt x="747252" y="68826"/>
                    </a:cubicBezTo>
                    <a:cubicBezTo>
                      <a:pt x="791497" y="78658"/>
                      <a:pt x="774290" y="73742"/>
                      <a:pt x="757084" y="68826"/>
                    </a:cubicBezTo>
                  </a:path>
                </a:pathLst>
              </a:custGeom>
              <a:noFill/>
              <a:ln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582508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/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B1E0B46-DACF-4D8D-B510-68984128917D}"/>
              </a:ext>
            </a:extLst>
          </p:cNvPr>
          <p:cNvGrpSpPr/>
          <p:nvPr/>
        </p:nvGrpSpPr>
        <p:grpSpPr>
          <a:xfrm>
            <a:off x="359532" y="3212976"/>
            <a:ext cx="3747368" cy="2886458"/>
            <a:chOff x="796413" y="1224494"/>
            <a:chExt cx="4159045" cy="3203558"/>
          </a:xfrm>
        </p:grpSpPr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EEC810A0-9182-4790-95A2-3BCFE69D47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413" y="2025445"/>
              <a:ext cx="4159045" cy="98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12C3DE37-A339-468B-B0F1-92DF53E4AC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413" y="3225667"/>
              <a:ext cx="408038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944EE645-39D1-43E8-B1F8-61DE72976276}"/>
                </a:ext>
              </a:extLst>
            </p:cNvPr>
            <p:cNvSpPr txBox="1"/>
            <p:nvPr/>
          </p:nvSpPr>
          <p:spPr>
            <a:xfrm>
              <a:off x="2045109" y="4120275"/>
              <a:ext cx="1531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(a) Reator fechado</a:t>
              </a:r>
            </a:p>
          </p:txBody>
        </p: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3480C8DA-195D-4967-AB08-BC2DB85A4DD3}"/>
                </a:ext>
              </a:extLst>
            </p:cNvPr>
            <p:cNvCxnSpPr/>
            <p:nvPr/>
          </p:nvCxnSpPr>
          <p:spPr>
            <a:xfrm>
              <a:off x="2045110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448A3BCD-61AE-4823-86B0-30002214D714}"/>
                </a:ext>
              </a:extLst>
            </p:cNvPr>
            <p:cNvCxnSpPr/>
            <p:nvPr/>
          </p:nvCxnSpPr>
          <p:spPr>
            <a:xfrm>
              <a:off x="3672349" y="2035277"/>
              <a:ext cx="0" cy="12044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3D66670E-3CE2-4E42-B677-3C4C7F56C04C}"/>
                </a:ext>
              </a:extLst>
            </p:cNvPr>
            <p:cNvSpPr txBox="1"/>
            <p:nvPr/>
          </p:nvSpPr>
          <p:spPr>
            <a:xfrm>
              <a:off x="1782858" y="331484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Z=0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DB01B845-F5E6-4835-901D-14A3511373F3}"/>
                </a:ext>
              </a:extLst>
            </p:cNvPr>
            <p:cNvSpPr txBox="1"/>
            <p:nvPr/>
          </p:nvSpPr>
          <p:spPr>
            <a:xfrm>
              <a:off x="3410097" y="331678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Z=1</a:t>
              </a:r>
            </a:p>
          </p:txBody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5A8FAF8F-1D4C-4953-A0D1-59218BA01283}"/>
                </a:ext>
              </a:extLst>
            </p:cNvPr>
            <p:cNvGrpSpPr/>
            <p:nvPr/>
          </p:nvGrpSpPr>
          <p:grpSpPr>
            <a:xfrm>
              <a:off x="1339646" y="2015613"/>
              <a:ext cx="707922" cy="1214284"/>
              <a:chOff x="2297529" y="442451"/>
              <a:chExt cx="707922" cy="1214284"/>
            </a:xfrm>
          </p:grpSpPr>
          <p:cxnSp>
            <p:nvCxnSpPr>
              <p:cNvPr id="81" name="Conector reto 80">
                <a:extLst>
                  <a:ext uri="{FF2B5EF4-FFF2-40B4-BE49-F238E27FC236}">
                    <a16:creationId xmlns:a16="http://schemas.microsoft.com/office/drawing/2014/main" id="{4B07AD16-3041-438D-8DED-D31FF78C0144}"/>
                  </a:ext>
                </a:extLst>
              </p:cNvPr>
              <p:cNvCxnSpPr/>
              <p:nvPr/>
            </p:nvCxnSpPr>
            <p:spPr>
              <a:xfrm>
                <a:off x="2297529" y="442451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de Seta Reta 81">
                <a:extLst>
                  <a:ext uri="{FF2B5EF4-FFF2-40B4-BE49-F238E27FC236}">
                    <a16:creationId xmlns:a16="http://schemas.microsoft.com/office/drawing/2014/main" id="{7790F006-D35F-4DA3-B8E4-7D2085C4A709}"/>
                  </a:ext>
                </a:extLst>
              </p:cNvPr>
              <p:cNvCxnSpPr/>
              <p:nvPr/>
            </p:nvCxnSpPr>
            <p:spPr>
              <a:xfrm>
                <a:off x="2307361" y="589935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de Seta Reta 82">
                <a:extLst>
                  <a:ext uri="{FF2B5EF4-FFF2-40B4-BE49-F238E27FC236}">
                    <a16:creationId xmlns:a16="http://schemas.microsoft.com/office/drawing/2014/main" id="{8B405AC2-0D94-46E5-A671-056129709910}"/>
                  </a:ext>
                </a:extLst>
              </p:cNvPr>
              <p:cNvCxnSpPr/>
              <p:nvPr/>
            </p:nvCxnSpPr>
            <p:spPr>
              <a:xfrm>
                <a:off x="2307361" y="1538748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de Seta Reta 83">
                <a:extLst>
                  <a:ext uri="{FF2B5EF4-FFF2-40B4-BE49-F238E27FC236}">
                    <a16:creationId xmlns:a16="http://schemas.microsoft.com/office/drawing/2014/main" id="{5C75A3AD-579D-4F74-9979-3CF0FABAB107}"/>
                  </a:ext>
                </a:extLst>
              </p:cNvPr>
              <p:cNvCxnSpPr/>
              <p:nvPr/>
            </p:nvCxnSpPr>
            <p:spPr>
              <a:xfrm>
                <a:off x="2307361" y="748070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de Seta Reta 84">
                <a:extLst>
                  <a:ext uri="{FF2B5EF4-FFF2-40B4-BE49-F238E27FC236}">
                    <a16:creationId xmlns:a16="http://schemas.microsoft.com/office/drawing/2014/main" id="{D72BEE12-9626-45EB-A47E-3CFD07182E08}"/>
                  </a:ext>
                </a:extLst>
              </p:cNvPr>
              <p:cNvCxnSpPr/>
              <p:nvPr/>
            </p:nvCxnSpPr>
            <p:spPr>
              <a:xfrm>
                <a:off x="2307361" y="906206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de Seta Reta 85">
                <a:extLst>
                  <a:ext uri="{FF2B5EF4-FFF2-40B4-BE49-F238E27FC236}">
                    <a16:creationId xmlns:a16="http://schemas.microsoft.com/office/drawing/2014/main" id="{FB244D11-6401-4AFD-B4CE-E653EB61EBFF}"/>
                  </a:ext>
                </a:extLst>
              </p:cNvPr>
              <p:cNvCxnSpPr/>
              <p:nvPr/>
            </p:nvCxnSpPr>
            <p:spPr>
              <a:xfrm>
                <a:off x="2307361" y="1064341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de Seta Reta 86">
                <a:extLst>
                  <a:ext uri="{FF2B5EF4-FFF2-40B4-BE49-F238E27FC236}">
                    <a16:creationId xmlns:a16="http://schemas.microsoft.com/office/drawing/2014/main" id="{69276103-22C0-4F3C-9917-8E8E5DA3F79C}"/>
                  </a:ext>
                </a:extLst>
              </p:cNvPr>
              <p:cNvCxnSpPr/>
              <p:nvPr/>
            </p:nvCxnSpPr>
            <p:spPr>
              <a:xfrm>
                <a:off x="2307361" y="1222477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de Seta Reta 87">
                <a:extLst>
                  <a:ext uri="{FF2B5EF4-FFF2-40B4-BE49-F238E27FC236}">
                    <a16:creationId xmlns:a16="http://schemas.microsoft.com/office/drawing/2014/main" id="{81B2B9D6-1C97-4863-AFC2-DE07218A987D}"/>
                  </a:ext>
                </a:extLst>
              </p:cNvPr>
              <p:cNvCxnSpPr/>
              <p:nvPr/>
            </p:nvCxnSpPr>
            <p:spPr>
              <a:xfrm>
                <a:off x="2307361" y="1380613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>
                <a:extLst>
                  <a:ext uri="{FF2B5EF4-FFF2-40B4-BE49-F238E27FC236}">
                    <a16:creationId xmlns:a16="http://schemas.microsoft.com/office/drawing/2014/main" id="{5C1E8DA4-9661-434A-9B05-853FC04F0E28}"/>
                  </a:ext>
                </a:extLst>
              </p:cNvPr>
              <p:cNvCxnSpPr/>
              <p:nvPr/>
            </p:nvCxnSpPr>
            <p:spPr>
              <a:xfrm>
                <a:off x="3005451" y="452283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93BFCD5A-35DF-4BA5-8693-2DAE28BF7E0E}"/>
                </a:ext>
              </a:extLst>
            </p:cNvPr>
            <p:cNvGrpSpPr/>
            <p:nvPr/>
          </p:nvGrpSpPr>
          <p:grpSpPr>
            <a:xfrm>
              <a:off x="3687098" y="2015613"/>
              <a:ext cx="707922" cy="1214284"/>
              <a:chOff x="2297529" y="442451"/>
              <a:chExt cx="707922" cy="1214284"/>
            </a:xfrm>
          </p:grpSpPr>
          <p:cxnSp>
            <p:nvCxnSpPr>
              <p:cNvPr id="72" name="Conector reto 71">
                <a:extLst>
                  <a:ext uri="{FF2B5EF4-FFF2-40B4-BE49-F238E27FC236}">
                    <a16:creationId xmlns:a16="http://schemas.microsoft.com/office/drawing/2014/main" id="{65193998-8C24-4705-A183-9ADC51B8B7C7}"/>
                  </a:ext>
                </a:extLst>
              </p:cNvPr>
              <p:cNvCxnSpPr/>
              <p:nvPr/>
            </p:nvCxnSpPr>
            <p:spPr>
              <a:xfrm>
                <a:off x="2297529" y="442451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de Seta Reta 72">
                <a:extLst>
                  <a:ext uri="{FF2B5EF4-FFF2-40B4-BE49-F238E27FC236}">
                    <a16:creationId xmlns:a16="http://schemas.microsoft.com/office/drawing/2014/main" id="{7F56A2E8-2C3A-40E6-871D-69FF35231922}"/>
                  </a:ext>
                </a:extLst>
              </p:cNvPr>
              <p:cNvCxnSpPr/>
              <p:nvPr/>
            </p:nvCxnSpPr>
            <p:spPr>
              <a:xfrm>
                <a:off x="2307361" y="589935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de Seta Reta 73">
                <a:extLst>
                  <a:ext uri="{FF2B5EF4-FFF2-40B4-BE49-F238E27FC236}">
                    <a16:creationId xmlns:a16="http://schemas.microsoft.com/office/drawing/2014/main" id="{358F0D70-0B59-4E32-A17F-BD513F150A8A}"/>
                  </a:ext>
                </a:extLst>
              </p:cNvPr>
              <p:cNvCxnSpPr/>
              <p:nvPr/>
            </p:nvCxnSpPr>
            <p:spPr>
              <a:xfrm>
                <a:off x="2307361" y="1538748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de Seta Reta 74">
                <a:extLst>
                  <a:ext uri="{FF2B5EF4-FFF2-40B4-BE49-F238E27FC236}">
                    <a16:creationId xmlns:a16="http://schemas.microsoft.com/office/drawing/2014/main" id="{3BBA107E-5BCD-4141-8CE8-927BFB85BA6E}"/>
                  </a:ext>
                </a:extLst>
              </p:cNvPr>
              <p:cNvCxnSpPr/>
              <p:nvPr/>
            </p:nvCxnSpPr>
            <p:spPr>
              <a:xfrm>
                <a:off x="2307361" y="748070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de Seta Reta 75">
                <a:extLst>
                  <a:ext uri="{FF2B5EF4-FFF2-40B4-BE49-F238E27FC236}">
                    <a16:creationId xmlns:a16="http://schemas.microsoft.com/office/drawing/2014/main" id="{ED69701A-FCBC-4363-AD54-6C368EB5EE5C}"/>
                  </a:ext>
                </a:extLst>
              </p:cNvPr>
              <p:cNvCxnSpPr/>
              <p:nvPr/>
            </p:nvCxnSpPr>
            <p:spPr>
              <a:xfrm>
                <a:off x="2307361" y="906206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de Seta Reta 76">
                <a:extLst>
                  <a:ext uri="{FF2B5EF4-FFF2-40B4-BE49-F238E27FC236}">
                    <a16:creationId xmlns:a16="http://schemas.microsoft.com/office/drawing/2014/main" id="{AD34921C-B194-4DCA-822B-F748E353C8D6}"/>
                  </a:ext>
                </a:extLst>
              </p:cNvPr>
              <p:cNvCxnSpPr/>
              <p:nvPr/>
            </p:nvCxnSpPr>
            <p:spPr>
              <a:xfrm>
                <a:off x="2307361" y="1064341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de Seta Reta 77">
                <a:extLst>
                  <a:ext uri="{FF2B5EF4-FFF2-40B4-BE49-F238E27FC236}">
                    <a16:creationId xmlns:a16="http://schemas.microsoft.com/office/drawing/2014/main" id="{4F2307F4-4FC2-4B41-9F20-5E6FA4887F89}"/>
                  </a:ext>
                </a:extLst>
              </p:cNvPr>
              <p:cNvCxnSpPr/>
              <p:nvPr/>
            </p:nvCxnSpPr>
            <p:spPr>
              <a:xfrm>
                <a:off x="2307361" y="1222477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de Seta Reta 78">
                <a:extLst>
                  <a:ext uri="{FF2B5EF4-FFF2-40B4-BE49-F238E27FC236}">
                    <a16:creationId xmlns:a16="http://schemas.microsoft.com/office/drawing/2014/main" id="{1BBAC832-1E02-4897-8C2D-BB9627366E46}"/>
                  </a:ext>
                </a:extLst>
              </p:cNvPr>
              <p:cNvCxnSpPr/>
              <p:nvPr/>
            </p:nvCxnSpPr>
            <p:spPr>
              <a:xfrm>
                <a:off x="2307361" y="1380613"/>
                <a:ext cx="69809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>
                <a:extLst>
                  <a:ext uri="{FF2B5EF4-FFF2-40B4-BE49-F238E27FC236}">
                    <a16:creationId xmlns:a16="http://schemas.microsoft.com/office/drawing/2014/main" id="{7AC3AB2F-B7FE-4114-8F9D-B5E34107A07D}"/>
                  </a:ext>
                </a:extLst>
              </p:cNvPr>
              <p:cNvCxnSpPr/>
              <p:nvPr/>
            </p:nvCxnSpPr>
            <p:spPr>
              <a:xfrm>
                <a:off x="3005451" y="452283"/>
                <a:ext cx="0" cy="12044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9FF13F80-789B-46DC-B1A8-74800ABF6815}"/>
                </a:ext>
              </a:extLst>
            </p:cNvPr>
            <p:cNvCxnSpPr/>
            <p:nvPr/>
          </p:nvCxnSpPr>
          <p:spPr>
            <a:xfrm flipV="1">
              <a:off x="2045109" y="1435510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>
              <a:extLst>
                <a:ext uri="{FF2B5EF4-FFF2-40B4-BE49-F238E27FC236}">
                  <a16:creationId xmlns:a16="http://schemas.microsoft.com/office/drawing/2014/main" id="{70B2F61B-5483-4E75-A182-F4F5CAD786F4}"/>
                </a:ext>
              </a:extLst>
            </p:cNvPr>
            <p:cNvCxnSpPr/>
            <p:nvPr/>
          </p:nvCxnSpPr>
          <p:spPr>
            <a:xfrm flipH="1">
              <a:off x="1460088" y="1435510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CAA56525-31BD-4BBC-9680-E7CF600F342A}"/>
                </a:ext>
              </a:extLst>
            </p:cNvPr>
            <p:cNvCxnSpPr/>
            <p:nvPr/>
          </p:nvCxnSpPr>
          <p:spPr>
            <a:xfrm flipV="1">
              <a:off x="3687098" y="1435509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D31739AB-9C29-4944-8C03-4BC152052194}"/>
                </a:ext>
              </a:extLst>
            </p:cNvPr>
            <p:cNvCxnSpPr>
              <a:cxnSpLocks/>
            </p:cNvCxnSpPr>
            <p:nvPr/>
          </p:nvCxnSpPr>
          <p:spPr>
            <a:xfrm>
              <a:off x="3696930" y="1435509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CEE7312-9F15-4E15-82FB-53657ED4F960}"/>
                </a:ext>
              </a:extLst>
            </p:cNvPr>
            <p:cNvSpPr txBox="1"/>
            <p:nvPr/>
          </p:nvSpPr>
          <p:spPr>
            <a:xfrm>
              <a:off x="872110" y="1224494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</a:t>
              </a:r>
              <a:r>
                <a:rPr lang="pt-BR" dirty="0"/>
                <a:t>=0</a:t>
              </a: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06FEF320-586B-433B-BD47-6479267BC80A}"/>
                </a:ext>
              </a:extLst>
            </p:cNvPr>
            <p:cNvSpPr txBox="1"/>
            <p:nvPr/>
          </p:nvSpPr>
          <p:spPr>
            <a:xfrm>
              <a:off x="4344393" y="1247322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</a:t>
              </a:r>
              <a:r>
                <a:rPr lang="pt-BR" dirty="0"/>
                <a:t>=0</a:t>
              </a: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FF68BF7C-60CA-488D-B1E7-A35B35199BFA}"/>
                </a:ext>
              </a:extLst>
            </p:cNvPr>
            <p:cNvSpPr/>
            <p:nvPr/>
          </p:nvSpPr>
          <p:spPr>
            <a:xfrm>
              <a:off x="2153265" y="2212258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03B0E37F-77B6-4963-AD37-F36ECA04C6C9}"/>
                </a:ext>
              </a:extLst>
            </p:cNvPr>
            <p:cNvSpPr/>
            <p:nvPr/>
          </p:nvSpPr>
          <p:spPr>
            <a:xfrm>
              <a:off x="2802195" y="2365977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7DB9F4C3-46EC-443F-AE17-F0285ABE0CEE}"/>
                </a:ext>
              </a:extLst>
            </p:cNvPr>
            <p:cNvSpPr/>
            <p:nvPr/>
          </p:nvSpPr>
          <p:spPr>
            <a:xfrm>
              <a:off x="2659630" y="2998129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E32DD5D0-1581-47C9-A437-25776C9135AB}"/>
                </a:ext>
              </a:extLst>
            </p:cNvPr>
            <p:cNvSpPr/>
            <p:nvPr/>
          </p:nvSpPr>
          <p:spPr>
            <a:xfrm>
              <a:off x="2153265" y="2666567"/>
              <a:ext cx="1130703" cy="126092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00484C89-E272-427E-9DB3-2563B22CEA93}"/>
                </a:ext>
              </a:extLst>
            </p:cNvPr>
            <p:cNvSpPr/>
            <p:nvPr/>
          </p:nvSpPr>
          <p:spPr>
            <a:xfrm>
              <a:off x="2131143" y="2845614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22C4686F-5EB1-4AB5-B4CF-DD3639BFFDB7}"/>
                </a:ext>
              </a:extLst>
            </p:cNvPr>
            <p:cNvSpPr txBox="1"/>
            <p:nvPr/>
          </p:nvSpPr>
          <p:spPr>
            <a:xfrm>
              <a:off x="2583686" y="12249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B9264297-22A1-4CB4-939C-8468CE0C3E72}"/>
                  </a:ext>
                </a:extLst>
              </p:cNvPr>
              <p:cNvSpPr txBox="1"/>
              <p:nvPr/>
            </p:nvSpPr>
            <p:spPr>
              <a:xfrm>
                <a:off x="4572000" y="3948548"/>
                <a:ext cx="4483969" cy="909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B9264297-22A1-4CB4-939C-8468CE0C3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948548"/>
                <a:ext cx="4483969" cy="909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53258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/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4581266-2664-48B5-B71A-95A6567C4D27}"/>
              </a:ext>
            </a:extLst>
          </p:cNvPr>
          <p:cNvGrpSpPr/>
          <p:nvPr/>
        </p:nvGrpSpPr>
        <p:grpSpPr>
          <a:xfrm>
            <a:off x="395536" y="3140968"/>
            <a:ext cx="3747368" cy="2886067"/>
            <a:chOff x="5987848" y="1224928"/>
            <a:chExt cx="4159045" cy="3203124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998FCD79-E822-4ECA-A993-7A932014C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848" y="2025445"/>
              <a:ext cx="4159045" cy="98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89930673-18EE-4E2A-B131-AF7E2896B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848" y="3225667"/>
              <a:ext cx="408038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4A9C54B-38C8-451E-B98D-BA3962A93210}"/>
                </a:ext>
              </a:extLst>
            </p:cNvPr>
            <p:cNvSpPr txBox="1"/>
            <p:nvPr/>
          </p:nvSpPr>
          <p:spPr>
            <a:xfrm>
              <a:off x="7236544" y="4120275"/>
              <a:ext cx="14411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(b) Reator aberto</a:t>
              </a:r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A5009F11-E277-4247-9C1D-A29F4300AE76}"/>
                </a:ext>
              </a:extLst>
            </p:cNvPr>
            <p:cNvCxnSpPr/>
            <p:nvPr/>
          </p:nvCxnSpPr>
          <p:spPr>
            <a:xfrm>
              <a:off x="7236545" y="2035277"/>
              <a:ext cx="0" cy="12044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4BDC4F65-F328-41F2-915A-A5F031CDB3E5}"/>
                </a:ext>
              </a:extLst>
            </p:cNvPr>
            <p:cNvCxnSpPr/>
            <p:nvPr/>
          </p:nvCxnSpPr>
          <p:spPr>
            <a:xfrm>
              <a:off x="8863784" y="2035277"/>
              <a:ext cx="0" cy="12044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AA11F21-1F08-4670-BC39-D31340FD0B36}"/>
                </a:ext>
              </a:extLst>
            </p:cNvPr>
            <p:cNvSpPr txBox="1"/>
            <p:nvPr/>
          </p:nvSpPr>
          <p:spPr>
            <a:xfrm>
              <a:off x="6974293" y="331484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Z=0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EC5FFEC-C270-4AFF-9D6F-25DAF56466DA}"/>
                </a:ext>
              </a:extLst>
            </p:cNvPr>
            <p:cNvSpPr txBox="1"/>
            <p:nvPr/>
          </p:nvSpPr>
          <p:spPr>
            <a:xfrm>
              <a:off x="8601532" y="331678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Z=1</a:t>
              </a:r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C39255F1-96C2-489C-9824-4C7567790BB2}"/>
                </a:ext>
              </a:extLst>
            </p:cNvPr>
            <p:cNvCxnSpPr/>
            <p:nvPr/>
          </p:nvCxnSpPr>
          <p:spPr>
            <a:xfrm flipV="1">
              <a:off x="7236544" y="1435510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B68EC551-4ADF-410D-BB04-3F65FE98C783}"/>
                </a:ext>
              </a:extLst>
            </p:cNvPr>
            <p:cNvCxnSpPr/>
            <p:nvPr/>
          </p:nvCxnSpPr>
          <p:spPr>
            <a:xfrm flipH="1">
              <a:off x="6651523" y="1435510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04DFFCED-D9E2-4F96-AC3B-1DAECE8623A0}"/>
                </a:ext>
              </a:extLst>
            </p:cNvPr>
            <p:cNvCxnSpPr/>
            <p:nvPr/>
          </p:nvCxnSpPr>
          <p:spPr>
            <a:xfrm flipV="1">
              <a:off x="8878533" y="1435509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63E3FC38-3BD5-441C-AF03-2F1567340374}"/>
                </a:ext>
              </a:extLst>
            </p:cNvPr>
            <p:cNvCxnSpPr>
              <a:cxnSpLocks/>
            </p:cNvCxnSpPr>
            <p:nvPr/>
          </p:nvCxnSpPr>
          <p:spPr>
            <a:xfrm>
              <a:off x="8888365" y="1435509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D4EE194E-8F77-46C4-BDD4-243B7E8700A9}"/>
                </a:ext>
              </a:extLst>
            </p:cNvPr>
            <p:cNvSpPr/>
            <p:nvPr/>
          </p:nvSpPr>
          <p:spPr>
            <a:xfrm>
              <a:off x="7344700" y="2212258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4ADC9CE6-7761-4435-BAB0-65D2D514FAC7}"/>
                </a:ext>
              </a:extLst>
            </p:cNvPr>
            <p:cNvSpPr/>
            <p:nvPr/>
          </p:nvSpPr>
          <p:spPr>
            <a:xfrm>
              <a:off x="7993630" y="2365977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738E2F6-E3F4-4BE0-999D-1DC608AC97B3}"/>
                </a:ext>
              </a:extLst>
            </p:cNvPr>
            <p:cNvSpPr/>
            <p:nvPr/>
          </p:nvSpPr>
          <p:spPr>
            <a:xfrm>
              <a:off x="6118128" y="2871749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A2E8CCE-8DC8-40B3-A9BC-3CE8A735F3F2}"/>
                </a:ext>
              </a:extLst>
            </p:cNvPr>
            <p:cNvSpPr/>
            <p:nvPr/>
          </p:nvSpPr>
          <p:spPr>
            <a:xfrm>
              <a:off x="7344700" y="2666567"/>
              <a:ext cx="1130703" cy="126092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C21CFB3E-B92B-466C-A378-0EA3051899CA}"/>
                </a:ext>
              </a:extLst>
            </p:cNvPr>
            <p:cNvSpPr/>
            <p:nvPr/>
          </p:nvSpPr>
          <p:spPr>
            <a:xfrm>
              <a:off x="7251294" y="2895589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D0B38442-3764-4A8C-B55C-8923B63FC189}"/>
                </a:ext>
              </a:extLst>
            </p:cNvPr>
            <p:cNvSpPr txBox="1"/>
            <p:nvPr/>
          </p:nvSpPr>
          <p:spPr>
            <a:xfrm>
              <a:off x="7775121" y="12249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A03EACFF-F77C-4D33-AF07-E05B21422E67}"/>
                </a:ext>
              </a:extLst>
            </p:cNvPr>
            <p:cNvSpPr txBox="1"/>
            <p:nvPr/>
          </p:nvSpPr>
          <p:spPr>
            <a:xfrm>
              <a:off x="6024784" y="12385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5069BEF-FC92-4839-BAC7-5E9F456C55AC}"/>
                </a:ext>
              </a:extLst>
            </p:cNvPr>
            <p:cNvSpPr txBox="1"/>
            <p:nvPr/>
          </p:nvSpPr>
          <p:spPr>
            <a:xfrm>
              <a:off x="9500562" y="122592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23DF2B4E-3366-482D-B033-1BAAD4866E75}"/>
                </a:ext>
              </a:extLst>
            </p:cNvPr>
            <p:cNvSpPr/>
            <p:nvPr/>
          </p:nvSpPr>
          <p:spPr>
            <a:xfrm>
              <a:off x="6086168" y="2214775"/>
              <a:ext cx="1002890" cy="194150"/>
            </a:xfrm>
            <a:custGeom>
              <a:avLst/>
              <a:gdLst>
                <a:gd name="connsiteX0" fmla="*/ 0 w 1002890"/>
                <a:gd name="connsiteY0" fmla="*/ 17148 h 194150"/>
                <a:gd name="connsiteX1" fmla="*/ 245806 w 1002890"/>
                <a:gd name="connsiteY1" fmla="*/ 194128 h 194150"/>
                <a:gd name="connsiteX2" fmla="*/ 432619 w 1002890"/>
                <a:gd name="connsiteY2" fmla="*/ 7315 h 194150"/>
                <a:gd name="connsiteX3" fmla="*/ 766916 w 1002890"/>
                <a:gd name="connsiteY3" fmla="*/ 36812 h 194150"/>
                <a:gd name="connsiteX4" fmla="*/ 1002890 w 1002890"/>
                <a:gd name="connsiteY4" fmla="*/ 26980 h 19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90" h="194150">
                  <a:moveTo>
                    <a:pt x="0" y="17148"/>
                  </a:moveTo>
                  <a:cubicBezTo>
                    <a:pt x="86851" y="106457"/>
                    <a:pt x="173703" y="195767"/>
                    <a:pt x="245806" y="194128"/>
                  </a:cubicBezTo>
                  <a:cubicBezTo>
                    <a:pt x="317909" y="192489"/>
                    <a:pt x="345767" y="33534"/>
                    <a:pt x="432619" y="7315"/>
                  </a:cubicBezTo>
                  <a:cubicBezTo>
                    <a:pt x="519471" y="-18904"/>
                    <a:pt x="671871" y="33535"/>
                    <a:pt x="766916" y="36812"/>
                  </a:cubicBezTo>
                  <a:cubicBezTo>
                    <a:pt x="861961" y="40089"/>
                    <a:pt x="932425" y="33534"/>
                    <a:pt x="1002890" y="2698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2DC610C5-00A9-4AF5-BA9E-5EA80830EF8D}"/>
                </a:ext>
              </a:extLst>
            </p:cNvPr>
            <p:cNvSpPr/>
            <p:nvPr/>
          </p:nvSpPr>
          <p:spPr>
            <a:xfrm>
              <a:off x="6465942" y="2498101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0A1975D6-8FD5-4678-9F3E-9BCA4E2604AF}"/>
                </a:ext>
              </a:extLst>
            </p:cNvPr>
            <p:cNvSpPr/>
            <p:nvPr/>
          </p:nvSpPr>
          <p:spPr>
            <a:xfrm>
              <a:off x="8023126" y="2849476"/>
              <a:ext cx="668593" cy="15814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67CA1ADA-F894-4734-BBDA-B74E9A1B9D9D}"/>
                </a:ext>
              </a:extLst>
            </p:cNvPr>
            <p:cNvSpPr/>
            <p:nvPr/>
          </p:nvSpPr>
          <p:spPr>
            <a:xfrm>
              <a:off x="7875644" y="3013087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F1B9CEA1-B417-4F1E-B154-7B8D4F8CAA91}"/>
                </a:ext>
              </a:extLst>
            </p:cNvPr>
            <p:cNvSpPr/>
            <p:nvPr/>
          </p:nvSpPr>
          <p:spPr>
            <a:xfrm flipH="1">
              <a:off x="8004189" y="2103160"/>
              <a:ext cx="775293" cy="74502"/>
            </a:xfrm>
            <a:custGeom>
              <a:avLst/>
              <a:gdLst>
                <a:gd name="connsiteX0" fmla="*/ 0 w 775293"/>
                <a:gd name="connsiteY0" fmla="*/ 0 h 74502"/>
                <a:gd name="connsiteX1" fmla="*/ 275304 w 775293"/>
                <a:gd name="connsiteY1" fmla="*/ 68826 h 74502"/>
                <a:gd name="connsiteX2" fmla="*/ 491613 w 775293"/>
                <a:gd name="connsiteY2" fmla="*/ 9832 h 74502"/>
                <a:gd name="connsiteX3" fmla="*/ 747252 w 775293"/>
                <a:gd name="connsiteY3" fmla="*/ 68826 h 74502"/>
                <a:gd name="connsiteX4" fmla="*/ 757084 w 775293"/>
                <a:gd name="connsiteY4" fmla="*/ 68826 h 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93" h="74502">
                  <a:moveTo>
                    <a:pt x="0" y="0"/>
                  </a:moveTo>
                  <a:cubicBezTo>
                    <a:pt x="96684" y="33593"/>
                    <a:pt x="193369" y="67187"/>
                    <a:pt x="275304" y="68826"/>
                  </a:cubicBezTo>
                  <a:cubicBezTo>
                    <a:pt x="357239" y="70465"/>
                    <a:pt x="412955" y="9832"/>
                    <a:pt x="491613" y="9832"/>
                  </a:cubicBezTo>
                  <a:cubicBezTo>
                    <a:pt x="570271" y="9832"/>
                    <a:pt x="703007" y="58994"/>
                    <a:pt x="747252" y="68826"/>
                  </a:cubicBezTo>
                  <a:cubicBezTo>
                    <a:pt x="791497" y="78658"/>
                    <a:pt x="774290" y="73742"/>
                    <a:pt x="757084" y="68826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36398D3C-4B97-430C-8B7E-1B6706061349}"/>
                </a:ext>
              </a:extLst>
            </p:cNvPr>
            <p:cNvSpPr/>
            <p:nvPr/>
          </p:nvSpPr>
          <p:spPr>
            <a:xfrm>
              <a:off x="8986079" y="2939933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BC614D8-DAAE-4623-928F-2D04B1631890}"/>
                </a:ext>
              </a:extLst>
            </p:cNvPr>
            <p:cNvSpPr/>
            <p:nvPr/>
          </p:nvSpPr>
          <p:spPr>
            <a:xfrm>
              <a:off x="8954119" y="2282959"/>
              <a:ext cx="1002890" cy="194150"/>
            </a:xfrm>
            <a:custGeom>
              <a:avLst/>
              <a:gdLst>
                <a:gd name="connsiteX0" fmla="*/ 0 w 1002890"/>
                <a:gd name="connsiteY0" fmla="*/ 17148 h 194150"/>
                <a:gd name="connsiteX1" fmla="*/ 245806 w 1002890"/>
                <a:gd name="connsiteY1" fmla="*/ 194128 h 194150"/>
                <a:gd name="connsiteX2" fmla="*/ 432619 w 1002890"/>
                <a:gd name="connsiteY2" fmla="*/ 7315 h 194150"/>
                <a:gd name="connsiteX3" fmla="*/ 766916 w 1002890"/>
                <a:gd name="connsiteY3" fmla="*/ 36812 h 194150"/>
                <a:gd name="connsiteX4" fmla="*/ 1002890 w 1002890"/>
                <a:gd name="connsiteY4" fmla="*/ 26980 h 19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90" h="194150">
                  <a:moveTo>
                    <a:pt x="0" y="17148"/>
                  </a:moveTo>
                  <a:cubicBezTo>
                    <a:pt x="86851" y="106457"/>
                    <a:pt x="173703" y="195767"/>
                    <a:pt x="245806" y="194128"/>
                  </a:cubicBezTo>
                  <a:cubicBezTo>
                    <a:pt x="317909" y="192489"/>
                    <a:pt x="345767" y="33534"/>
                    <a:pt x="432619" y="7315"/>
                  </a:cubicBezTo>
                  <a:cubicBezTo>
                    <a:pt x="519471" y="-18904"/>
                    <a:pt x="671871" y="33535"/>
                    <a:pt x="766916" y="36812"/>
                  </a:cubicBezTo>
                  <a:cubicBezTo>
                    <a:pt x="861961" y="40089"/>
                    <a:pt x="932425" y="33534"/>
                    <a:pt x="1002890" y="2698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D3ACED32-438F-428B-B90B-B3AAA0DEC501}"/>
                </a:ext>
              </a:extLst>
            </p:cNvPr>
            <p:cNvSpPr/>
            <p:nvPr/>
          </p:nvSpPr>
          <p:spPr>
            <a:xfrm>
              <a:off x="9333893" y="2566285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0E0BF64-CDBE-43A8-B8F5-6B5B35A3B880}"/>
                </a:ext>
              </a:extLst>
            </p:cNvPr>
            <p:cNvSpPr/>
            <p:nvPr/>
          </p:nvSpPr>
          <p:spPr>
            <a:xfrm flipH="1">
              <a:off x="9046025" y="2117341"/>
              <a:ext cx="775293" cy="74502"/>
            </a:xfrm>
            <a:custGeom>
              <a:avLst/>
              <a:gdLst>
                <a:gd name="connsiteX0" fmla="*/ 0 w 775293"/>
                <a:gd name="connsiteY0" fmla="*/ 0 h 74502"/>
                <a:gd name="connsiteX1" fmla="*/ 275304 w 775293"/>
                <a:gd name="connsiteY1" fmla="*/ 68826 h 74502"/>
                <a:gd name="connsiteX2" fmla="*/ 491613 w 775293"/>
                <a:gd name="connsiteY2" fmla="*/ 9832 h 74502"/>
                <a:gd name="connsiteX3" fmla="*/ 747252 w 775293"/>
                <a:gd name="connsiteY3" fmla="*/ 68826 h 74502"/>
                <a:gd name="connsiteX4" fmla="*/ 757084 w 775293"/>
                <a:gd name="connsiteY4" fmla="*/ 68826 h 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93" h="74502">
                  <a:moveTo>
                    <a:pt x="0" y="0"/>
                  </a:moveTo>
                  <a:cubicBezTo>
                    <a:pt x="96684" y="33593"/>
                    <a:pt x="193369" y="67187"/>
                    <a:pt x="275304" y="68826"/>
                  </a:cubicBezTo>
                  <a:cubicBezTo>
                    <a:pt x="357239" y="70465"/>
                    <a:pt x="412955" y="9832"/>
                    <a:pt x="491613" y="9832"/>
                  </a:cubicBezTo>
                  <a:cubicBezTo>
                    <a:pt x="570271" y="9832"/>
                    <a:pt x="703007" y="58994"/>
                    <a:pt x="747252" y="68826"/>
                  </a:cubicBezTo>
                  <a:cubicBezTo>
                    <a:pt x="791497" y="78658"/>
                    <a:pt x="774290" y="73742"/>
                    <a:pt x="757084" y="68826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490E4FC4-0373-4E32-AF8E-E6B31FC3A715}"/>
                  </a:ext>
                </a:extLst>
              </p:cNvPr>
              <p:cNvSpPr txBox="1"/>
              <p:nvPr/>
            </p:nvSpPr>
            <p:spPr>
              <a:xfrm>
                <a:off x="4297936" y="3871105"/>
                <a:ext cx="4572000" cy="909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bSup>
                            <m:sSub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490E4FC4-0373-4E32-AF8E-E6B31FC3A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936" y="3871105"/>
                <a:ext cx="4572000" cy="909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46251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/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F633446-DEEA-4A06-89FD-90654CC42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969" y="1910569"/>
                <a:ext cx="4572000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4581266-2664-48B5-B71A-95A6567C4D27}"/>
              </a:ext>
            </a:extLst>
          </p:cNvPr>
          <p:cNvGrpSpPr/>
          <p:nvPr/>
        </p:nvGrpSpPr>
        <p:grpSpPr>
          <a:xfrm>
            <a:off x="323528" y="3262923"/>
            <a:ext cx="3168352" cy="2304256"/>
            <a:chOff x="5987848" y="1224928"/>
            <a:chExt cx="4159045" cy="3203124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998FCD79-E822-4ECA-A993-7A932014C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848" y="2025445"/>
              <a:ext cx="4159045" cy="98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89930673-18EE-4E2A-B131-AF7E2896B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848" y="3225667"/>
              <a:ext cx="408038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4A9C54B-38C8-451E-B98D-BA3962A93210}"/>
                </a:ext>
              </a:extLst>
            </p:cNvPr>
            <p:cNvSpPr txBox="1"/>
            <p:nvPr/>
          </p:nvSpPr>
          <p:spPr>
            <a:xfrm>
              <a:off x="7236544" y="4120275"/>
              <a:ext cx="14411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(b) Reator aberto</a:t>
              </a:r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A5009F11-E277-4247-9C1D-A29F4300AE76}"/>
                </a:ext>
              </a:extLst>
            </p:cNvPr>
            <p:cNvCxnSpPr/>
            <p:nvPr/>
          </p:nvCxnSpPr>
          <p:spPr>
            <a:xfrm>
              <a:off x="7236545" y="2035277"/>
              <a:ext cx="0" cy="12044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4BDC4F65-F328-41F2-915A-A5F031CDB3E5}"/>
                </a:ext>
              </a:extLst>
            </p:cNvPr>
            <p:cNvCxnSpPr/>
            <p:nvPr/>
          </p:nvCxnSpPr>
          <p:spPr>
            <a:xfrm>
              <a:off x="8863784" y="2035277"/>
              <a:ext cx="0" cy="12044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AA11F21-1F08-4670-BC39-D31340FD0B36}"/>
                </a:ext>
              </a:extLst>
            </p:cNvPr>
            <p:cNvSpPr txBox="1"/>
            <p:nvPr/>
          </p:nvSpPr>
          <p:spPr>
            <a:xfrm>
              <a:off x="6974293" y="331484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Z=0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EC5FFEC-C270-4AFF-9D6F-25DAF56466DA}"/>
                </a:ext>
              </a:extLst>
            </p:cNvPr>
            <p:cNvSpPr txBox="1"/>
            <p:nvPr/>
          </p:nvSpPr>
          <p:spPr>
            <a:xfrm>
              <a:off x="8601532" y="3316784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Z=1</a:t>
              </a:r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C39255F1-96C2-489C-9824-4C7567790BB2}"/>
                </a:ext>
              </a:extLst>
            </p:cNvPr>
            <p:cNvCxnSpPr/>
            <p:nvPr/>
          </p:nvCxnSpPr>
          <p:spPr>
            <a:xfrm flipV="1">
              <a:off x="7236544" y="1435510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B68EC551-4ADF-410D-BB04-3F65FE98C783}"/>
                </a:ext>
              </a:extLst>
            </p:cNvPr>
            <p:cNvCxnSpPr/>
            <p:nvPr/>
          </p:nvCxnSpPr>
          <p:spPr>
            <a:xfrm flipH="1">
              <a:off x="6651523" y="1435510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04DFFCED-D9E2-4F96-AC3B-1DAECE8623A0}"/>
                </a:ext>
              </a:extLst>
            </p:cNvPr>
            <p:cNvCxnSpPr/>
            <p:nvPr/>
          </p:nvCxnSpPr>
          <p:spPr>
            <a:xfrm flipV="1">
              <a:off x="8878533" y="1435509"/>
              <a:ext cx="0" cy="599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63E3FC38-3BD5-441C-AF03-2F1567340374}"/>
                </a:ext>
              </a:extLst>
            </p:cNvPr>
            <p:cNvCxnSpPr>
              <a:cxnSpLocks/>
            </p:cNvCxnSpPr>
            <p:nvPr/>
          </p:nvCxnSpPr>
          <p:spPr>
            <a:xfrm>
              <a:off x="8888365" y="1435509"/>
              <a:ext cx="5850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D4EE194E-8F77-46C4-BDD4-243B7E8700A9}"/>
                </a:ext>
              </a:extLst>
            </p:cNvPr>
            <p:cNvSpPr/>
            <p:nvPr/>
          </p:nvSpPr>
          <p:spPr>
            <a:xfrm>
              <a:off x="7344700" y="2212258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4ADC9CE6-7761-4435-BAB0-65D2D514FAC7}"/>
                </a:ext>
              </a:extLst>
            </p:cNvPr>
            <p:cNvSpPr/>
            <p:nvPr/>
          </p:nvSpPr>
          <p:spPr>
            <a:xfrm>
              <a:off x="7993630" y="2365977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738E2F6-E3F4-4BE0-999D-1DC608AC97B3}"/>
                </a:ext>
              </a:extLst>
            </p:cNvPr>
            <p:cNvSpPr/>
            <p:nvPr/>
          </p:nvSpPr>
          <p:spPr>
            <a:xfrm>
              <a:off x="6118128" y="2871749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A2E8CCE-8DC8-40B3-A9BC-3CE8A735F3F2}"/>
                </a:ext>
              </a:extLst>
            </p:cNvPr>
            <p:cNvSpPr/>
            <p:nvPr/>
          </p:nvSpPr>
          <p:spPr>
            <a:xfrm>
              <a:off x="7344700" y="2666567"/>
              <a:ext cx="1130703" cy="126092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C21CFB3E-B92B-466C-A378-0EA3051899CA}"/>
                </a:ext>
              </a:extLst>
            </p:cNvPr>
            <p:cNvSpPr/>
            <p:nvPr/>
          </p:nvSpPr>
          <p:spPr>
            <a:xfrm>
              <a:off x="7251294" y="2895589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D0B38442-3764-4A8C-B55C-8923B63FC189}"/>
                </a:ext>
              </a:extLst>
            </p:cNvPr>
            <p:cNvSpPr txBox="1"/>
            <p:nvPr/>
          </p:nvSpPr>
          <p:spPr>
            <a:xfrm>
              <a:off x="7775121" y="12249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A03EACFF-F77C-4D33-AF07-E05B21422E67}"/>
                </a:ext>
              </a:extLst>
            </p:cNvPr>
            <p:cNvSpPr txBox="1"/>
            <p:nvPr/>
          </p:nvSpPr>
          <p:spPr>
            <a:xfrm>
              <a:off x="6024784" y="12385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75069BEF-FC92-4839-BAC7-5E9F456C55AC}"/>
                </a:ext>
              </a:extLst>
            </p:cNvPr>
            <p:cNvSpPr txBox="1"/>
            <p:nvPr/>
          </p:nvSpPr>
          <p:spPr>
            <a:xfrm>
              <a:off x="9500562" y="122592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D</a:t>
              </a:r>
              <a:r>
                <a:rPr lang="pt-BR" baseline="-25000" dirty="0"/>
                <a:t>t </a:t>
              </a:r>
              <a:r>
                <a:rPr lang="pt-BR" dirty="0"/>
                <a:t>&gt;0</a:t>
              </a: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23DF2B4E-3366-482D-B033-1BAAD4866E75}"/>
                </a:ext>
              </a:extLst>
            </p:cNvPr>
            <p:cNvSpPr/>
            <p:nvPr/>
          </p:nvSpPr>
          <p:spPr>
            <a:xfrm>
              <a:off x="6086168" y="2214775"/>
              <a:ext cx="1002890" cy="194150"/>
            </a:xfrm>
            <a:custGeom>
              <a:avLst/>
              <a:gdLst>
                <a:gd name="connsiteX0" fmla="*/ 0 w 1002890"/>
                <a:gd name="connsiteY0" fmla="*/ 17148 h 194150"/>
                <a:gd name="connsiteX1" fmla="*/ 245806 w 1002890"/>
                <a:gd name="connsiteY1" fmla="*/ 194128 h 194150"/>
                <a:gd name="connsiteX2" fmla="*/ 432619 w 1002890"/>
                <a:gd name="connsiteY2" fmla="*/ 7315 h 194150"/>
                <a:gd name="connsiteX3" fmla="*/ 766916 w 1002890"/>
                <a:gd name="connsiteY3" fmla="*/ 36812 h 194150"/>
                <a:gd name="connsiteX4" fmla="*/ 1002890 w 1002890"/>
                <a:gd name="connsiteY4" fmla="*/ 26980 h 19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90" h="194150">
                  <a:moveTo>
                    <a:pt x="0" y="17148"/>
                  </a:moveTo>
                  <a:cubicBezTo>
                    <a:pt x="86851" y="106457"/>
                    <a:pt x="173703" y="195767"/>
                    <a:pt x="245806" y="194128"/>
                  </a:cubicBezTo>
                  <a:cubicBezTo>
                    <a:pt x="317909" y="192489"/>
                    <a:pt x="345767" y="33534"/>
                    <a:pt x="432619" y="7315"/>
                  </a:cubicBezTo>
                  <a:cubicBezTo>
                    <a:pt x="519471" y="-18904"/>
                    <a:pt x="671871" y="33535"/>
                    <a:pt x="766916" y="36812"/>
                  </a:cubicBezTo>
                  <a:cubicBezTo>
                    <a:pt x="861961" y="40089"/>
                    <a:pt x="932425" y="33534"/>
                    <a:pt x="1002890" y="2698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2DC610C5-00A9-4AF5-BA9E-5EA80830EF8D}"/>
                </a:ext>
              </a:extLst>
            </p:cNvPr>
            <p:cNvSpPr/>
            <p:nvPr/>
          </p:nvSpPr>
          <p:spPr>
            <a:xfrm>
              <a:off x="6465942" y="2498101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0A1975D6-8FD5-4678-9F3E-9BCA4E2604AF}"/>
                </a:ext>
              </a:extLst>
            </p:cNvPr>
            <p:cNvSpPr/>
            <p:nvPr/>
          </p:nvSpPr>
          <p:spPr>
            <a:xfrm>
              <a:off x="8023126" y="2849476"/>
              <a:ext cx="668593" cy="15814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67CA1ADA-F894-4734-BBDA-B74E9A1B9D9D}"/>
                </a:ext>
              </a:extLst>
            </p:cNvPr>
            <p:cNvSpPr/>
            <p:nvPr/>
          </p:nvSpPr>
          <p:spPr>
            <a:xfrm>
              <a:off x="7875644" y="3013087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F1B9CEA1-B417-4F1E-B154-7B8D4F8CAA91}"/>
                </a:ext>
              </a:extLst>
            </p:cNvPr>
            <p:cNvSpPr/>
            <p:nvPr/>
          </p:nvSpPr>
          <p:spPr>
            <a:xfrm flipH="1">
              <a:off x="8004189" y="2103160"/>
              <a:ext cx="775293" cy="74502"/>
            </a:xfrm>
            <a:custGeom>
              <a:avLst/>
              <a:gdLst>
                <a:gd name="connsiteX0" fmla="*/ 0 w 775293"/>
                <a:gd name="connsiteY0" fmla="*/ 0 h 74502"/>
                <a:gd name="connsiteX1" fmla="*/ 275304 w 775293"/>
                <a:gd name="connsiteY1" fmla="*/ 68826 h 74502"/>
                <a:gd name="connsiteX2" fmla="*/ 491613 w 775293"/>
                <a:gd name="connsiteY2" fmla="*/ 9832 h 74502"/>
                <a:gd name="connsiteX3" fmla="*/ 747252 w 775293"/>
                <a:gd name="connsiteY3" fmla="*/ 68826 h 74502"/>
                <a:gd name="connsiteX4" fmla="*/ 757084 w 775293"/>
                <a:gd name="connsiteY4" fmla="*/ 68826 h 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93" h="74502">
                  <a:moveTo>
                    <a:pt x="0" y="0"/>
                  </a:moveTo>
                  <a:cubicBezTo>
                    <a:pt x="96684" y="33593"/>
                    <a:pt x="193369" y="67187"/>
                    <a:pt x="275304" y="68826"/>
                  </a:cubicBezTo>
                  <a:cubicBezTo>
                    <a:pt x="357239" y="70465"/>
                    <a:pt x="412955" y="9832"/>
                    <a:pt x="491613" y="9832"/>
                  </a:cubicBezTo>
                  <a:cubicBezTo>
                    <a:pt x="570271" y="9832"/>
                    <a:pt x="703007" y="58994"/>
                    <a:pt x="747252" y="68826"/>
                  </a:cubicBezTo>
                  <a:cubicBezTo>
                    <a:pt x="791497" y="78658"/>
                    <a:pt x="774290" y="73742"/>
                    <a:pt x="757084" y="68826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36398D3C-4B97-430C-8B7E-1B6706061349}"/>
                </a:ext>
              </a:extLst>
            </p:cNvPr>
            <p:cNvSpPr/>
            <p:nvPr/>
          </p:nvSpPr>
          <p:spPr>
            <a:xfrm>
              <a:off x="8986079" y="2939933"/>
              <a:ext cx="904564" cy="116035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BC614D8-DAAE-4623-928F-2D04B1631890}"/>
                </a:ext>
              </a:extLst>
            </p:cNvPr>
            <p:cNvSpPr/>
            <p:nvPr/>
          </p:nvSpPr>
          <p:spPr>
            <a:xfrm>
              <a:off x="8954119" y="2282959"/>
              <a:ext cx="1002890" cy="194150"/>
            </a:xfrm>
            <a:custGeom>
              <a:avLst/>
              <a:gdLst>
                <a:gd name="connsiteX0" fmla="*/ 0 w 1002890"/>
                <a:gd name="connsiteY0" fmla="*/ 17148 h 194150"/>
                <a:gd name="connsiteX1" fmla="*/ 245806 w 1002890"/>
                <a:gd name="connsiteY1" fmla="*/ 194128 h 194150"/>
                <a:gd name="connsiteX2" fmla="*/ 432619 w 1002890"/>
                <a:gd name="connsiteY2" fmla="*/ 7315 h 194150"/>
                <a:gd name="connsiteX3" fmla="*/ 766916 w 1002890"/>
                <a:gd name="connsiteY3" fmla="*/ 36812 h 194150"/>
                <a:gd name="connsiteX4" fmla="*/ 1002890 w 1002890"/>
                <a:gd name="connsiteY4" fmla="*/ 26980 h 19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890" h="194150">
                  <a:moveTo>
                    <a:pt x="0" y="17148"/>
                  </a:moveTo>
                  <a:cubicBezTo>
                    <a:pt x="86851" y="106457"/>
                    <a:pt x="173703" y="195767"/>
                    <a:pt x="245806" y="194128"/>
                  </a:cubicBezTo>
                  <a:cubicBezTo>
                    <a:pt x="317909" y="192489"/>
                    <a:pt x="345767" y="33534"/>
                    <a:pt x="432619" y="7315"/>
                  </a:cubicBezTo>
                  <a:cubicBezTo>
                    <a:pt x="519471" y="-18904"/>
                    <a:pt x="671871" y="33535"/>
                    <a:pt x="766916" y="36812"/>
                  </a:cubicBezTo>
                  <a:cubicBezTo>
                    <a:pt x="861961" y="40089"/>
                    <a:pt x="932425" y="33534"/>
                    <a:pt x="1002890" y="2698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D3ACED32-438F-428B-B90B-B3AAA0DEC501}"/>
                </a:ext>
              </a:extLst>
            </p:cNvPr>
            <p:cNvSpPr/>
            <p:nvPr/>
          </p:nvSpPr>
          <p:spPr>
            <a:xfrm>
              <a:off x="9333893" y="2566285"/>
              <a:ext cx="668593" cy="216321"/>
            </a:xfrm>
            <a:custGeom>
              <a:avLst/>
              <a:gdLst>
                <a:gd name="connsiteX0" fmla="*/ 0 w 668593"/>
                <a:gd name="connsiteY0" fmla="*/ 0 h 216321"/>
                <a:gd name="connsiteX1" fmla="*/ 255638 w 668593"/>
                <a:gd name="connsiteY1" fmla="*/ 216310 h 216321"/>
                <a:gd name="connsiteX2" fmla="*/ 471948 w 668593"/>
                <a:gd name="connsiteY2" fmla="*/ 9832 h 216321"/>
                <a:gd name="connsiteX3" fmla="*/ 668593 w 668593"/>
                <a:gd name="connsiteY3" fmla="*/ 58994 h 216321"/>
                <a:gd name="connsiteX4" fmla="*/ 668593 w 668593"/>
                <a:gd name="connsiteY4" fmla="*/ 58994 h 21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593" h="216321">
                  <a:moveTo>
                    <a:pt x="0" y="0"/>
                  </a:moveTo>
                  <a:cubicBezTo>
                    <a:pt x="88490" y="107335"/>
                    <a:pt x="176980" y="214671"/>
                    <a:pt x="255638" y="216310"/>
                  </a:cubicBezTo>
                  <a:cubicBezTo>
                    <a:pt x="334296" y="217949"/>
                    <a:pt x="403122" y="36051"/>
                    <a:pt x="471948" y="9832"/>
                  </a:cubicBezTo>
                  <a:cubicBezTo>
                    <a:pt x="540774" y="-16387"/>
                    <a:pt x="668593" y="58994"/>
                    <a:pt x="668593" y="58994"/>
                  </a:cubicBezTo>
                  <a:lnTo>
                    <a:pt x="668593" y="58994"/>
                  </a:ln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0E0BF64-CDBE-43A8-B8F5-6B5B35A3B880}"/>
                </a:ext>
              </a:extLst>
            </p:cNvPr>
            <p:cNvSpPr/>
            <p:nvPr/>
          </p:nvSpPr>
          <p:spPr>
            <a:xfrm flipH="1">
              <a:off x="9046025" y="2117341"/>
              <a:ext cx="775293" cy="74502"/>
            </a:xfrm>
            <a:custGeom>
              <a:avLst/>
              <a:gdLst>
                <a:gd name="connsiteX0" fmla="*/ 0 w 775293"/>
                <a:gd name="connsiteY0" fmla="*/ 0 h 74502"/>
                <a:gd name="connsiteX1" fmla="*/ 275304 w 775293"/>
                <a:gd name="connsiteY1" fmla="*/ 68826 h 74502"/>
                <a:gd name="connsiteX2" fmla="*/ 491613 w 775293"/>
                <a:gd name="connsiteY2" fmla="*/ 9832 h 74502"/>
                <a:gd name="connsiteX3" fmla="*/ 747252 w 775293"/>
                <a:gd name="connsiteY3" fmla="*/ 68826 h 74502"/>
                <a:gd name="connsiteX4" fmla="*/ 757084 w 775293"/>
                <a:gd name="connsiteY4" fmla="*/ 68826 h 7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93" h="74502">
                  <a:moveTo>
                    <a:pt x="0" y="0"/>
                  </a:moveTo>
                  <a:cubicBezTo>
                    <a:pt x="96684" y="33593"/>
                    <a:pt x="193369" y="67187"/>
                    <a:pt x="275304" y="68826"/>
                  </a:cubicBezTo>
                  <a:cubicBezTo>
                    <a:pt x="357239" y="70465"/>
                    <a:pt x="412955" y="9832"/>
                    <a:pt x="491613" y="9832"/>
                  </a:cubicBezTo>
                  <a:cubicBezTo>
                    <a:pt x="570271" y="9832"/>
                    <a:pt x="703007" y="58994"/>
                    <a:pt x="747252" y="68826"/>
                  </a:cubicBezTo>
                  <a:cubicBezTo>
                    <a:pt x="791497" y="78658"/>
                    <a:pt x="774290" y="73742"/>
                    <a:pt x="757084" y="68826"/>
                  </a:cubicBezTo>
                </a:path>
              </a:pathLst>
            </a:custGeom>
            <a:noFill/>
            <a:ln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0D544F6C-15C4-4523-9D86-55662AFEC447}"/>
                  </a:ext>
                </a:extLst>
              </p:cNvPr>
              <p:cNvSpPr txBox="1"/>
              <p:nvPr/>
            </p:nvSpPr>
            <p:spPr>
              <a:xfrm>
                <a:off x="3754037" y="3708205"/>
                <a:ext cx="5230159" cy="941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ra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0D544F6C-15C4-4523-9D86-55662AFEC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037" y="3708205"/>
                <a:ext cx="5230159" cy="941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21943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84078718-BF70-49D2-9402-92FFD620E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82071"/>
              </p:ext>
            </p:extLst>
          </p:nvPr>
        </p:nvGraphicFramePr>
        <p:xfrm>
          <a:off x="281392" y="2357118"/>
          <a:ext cx="8581216" cy="4035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133339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/>
              <p:nvPr/>
            </p:nvSpPr>
            <p:spPr>
              <a:xfrm>
                <a:off x="2555776" y="1891849"/>
                <a:ext cx="4572000" cy="977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8EC4765E-F1B6-43EA-8CC0-D16A7FEB3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891849"/>
                <a:ext cx="4572000" cy="9777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D1F87AF3-AF90-4809-8BE4-38EE3CFC7903}"/>
                  </a:ext>
                </a:extLst>
              </p:cNvPr>
              <p:cNvSpPr txBox="1"/>
              <p:nvPr/>
            </p:nvSpPr>
            <p:spPr>
              <a:xfrm>
                <a:off x="2339752" y="3051124"/>
                <a:ext cx="4572000" cy="929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D1F87AF3-AF90-4809-8BE4-38EE3CFC7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051124"/>
                <a:ext cx="4572000" cy="929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B56084CF-8184-45C8-9235-1633ADC01A05}"/>
                  </a:ext>
                </a:extLst>
              </p:cNvPr>
              <p:cNvSpPr txBox="1"/>
              <p:nvPr/>
            </p:nvSpPr>
            <p:spPr>
              <a:xfrm>
                <a:off x="1480967" y="4260588"/>
                <a:ext cx="6768752" cy="927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B56084CF-8184-45C8-9235-1633ADC01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967" y="4260588"/>
                <a:ext cx="6768752" cy="9276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F3EDD8-30B9-47C1-ABA0-9F509B8BD654}"/>
                  </a:ext>
                </a:extLst>
              </p:cNvPr>
              <p:cNvSpPr txBox="1"/>
              <p:nvPr/>
            </p:nvSpPr>
            <p:spPr>
              <a:xfrm>
                <a:off x="2339752" y="5568219"/>
                <a:ext cx="4572000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1+4.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35F3EDD8-30B9-47C1-ABA0-9F509B8BD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5568219"/>
                <a:ext cx="4572000" cy="5395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CAE1E81-0FAD-4E05-9E8B-E37866B916EB}"/>
              </a:ext>
            </a:extLst>
          </p:cNvPr>
          <p:cNvSpPr/>
          <p:nvPr/>
        </p:nvSpPr>
        <p:spPr>
          <a:xfrm>
            <a:off x="1259632" y="4162309"/>
            <a:ext cx="7128792" cy="2002995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95407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3">
            <a:extLst>
              <a:ext uri="{FF2B5EF4-FFF2-40B4-BE49-F238E27FC236}">
                <a16:creationId xmlns:a16="http://schemas.microsoft.com/office/drawing/2014/main" id="{1A569AA1-EF5D-4620-B8AF-67A9CDF9B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88640"/>
            <a:ext cx="7211888" cy="1274024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MODELAÇÃO HIDRÁULICA DE REATORES NÃO IDEAIS 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A7C17A9-91AE-408A-A270-4BED97BA0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42982"/>
              </p:ext>
            </p:extLst>
          </p:nvPr>
        </p:nvGraphicFramePr>
        <p:xfrm>
          <a:off x="539552" y="2204864"/>
          <a:ext cx="7812868" cy="4031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3187">
                  <a:extLst>
                    <a:ext uri="{9D8B030D-6E8A-4147-A177-3AD203B41FA5}">
                      <a16:colId xmlns:a16="http://schemas.microsoft.com/office/drawing/2014/main" val="811466871"/>
                    </a:ext>
                  </a:extLst>
                </a:gridCol>
                <a:gridCol w="3479681">
                  <a:extLst>
                    <a:ext uri="{9D8B030D-6E8A-4147-A177-3AD203B41FA5}">
                      <a16:colId xmlns:a16="http://schemas.microsoft.com/office/drawing/2014/main" val="4025634371"/>
                    </a:ext>
                  </a:extLst>
                </a:gridCol>
              </a:tblGrid>
              <a:tr h="3099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Tipo de reator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Número de dispersão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2489390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Lagoas de </a:t>
                      </a:r>
                      <a:r>
                        <a:rPr lang="pt-BR" sz="1400" dirty="0" err="1">
                          <a:effectLst/>
                        </a:rPr>
                        <a:t>estabilizaçao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269146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Lagoa simples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1 a 4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5164547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Múltiplas lagoas em série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0,1 a 1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5853513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Lagoas aeradas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5583800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Forma retangular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1 a 4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9039450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Forma quadrada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3 e 4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3730671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Decantadores convencionais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0,2 a 2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4894132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Tanques de aeração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3963435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Grande relação comprimento largura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0,1 a 1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5175106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          Mistura completa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3 a 4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5197278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Valo de oxidação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>
                          <a:effectLst/>
                        </a:rPr>
                        <a:t>3 a 4</a:t>
                      </a:r>
                      <a:endParaRPr lang="pt-BR" sz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7568575"/>
                  </a:ext>
                </a:extLst>
              </a:tr>
              <a:tr h="3101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Tanque de contato 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1400" dirty="0">
                          <a:effectLst/>
                        </a:rPr>
                        <a:t>0,02 a 0,08</a:t>
                      </a:r>
                      <a:endParaRPr lang="pt-BR" sz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8016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8368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5D1070-5AE4-4B8B-9462-7960DAA03CA2}"/>
              </a:ext>
            </a:extLst>
          </p:cNvPr>
          <p:cNvGrpSpPr>
            <a:grpSpLocks noChangeAspect="1"/>
          </p:cNvGrpSpPr>
          <p:nvPr/>
        </p:nvGrpSpPr>
        <p:grpSpPr>
          <a:xfrm>
            <a:off x="467544" y="2420888"/>
            <a:ext cx="3795196" cy="3448487"/>
            <a:chOff x="1440533" y="697453"/>
            <a:chExt cx="2871748" cy="2609400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3ED5C6CA-7BD2-4CF2-83E8-759149D8C877}"/>
                </a:ext>
              </a:extLst>
            </p:cNvPr>
            <p:cNvCxnSpPr/>
            <p:nvPr/>
          </p:nvCxnSpPr>
          <p:spPr>
            <a:xfrm>
              <a:off x="2253789" y="1627949"/>
              <a:ext cx="0" cy="11566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775B1DC8-E9E2-4DC9-84DD-193AD8AFA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3789" y="2784602"/>
              <a:ext cx="123666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FD603CD1-98D1-4901-B784-D3F60CAF75F6}"/>
                </a:ext>
              </a:extLst>
            </p:cNvPr>
            <p:cNvCxnSpPr/>
            <p:nvPr/>
          </p:nvCxnSpPr>
          <p:spPr>
            <a:xfrm>
              <a:off x="3481890" y="1627949"/>
              <a:ext cx="0" cy="11566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D427C365-8E82-40CB-A6CC-05772B610706}"/>
                </a:ext>
              </a:extLst>
            </p:cNvPr>
            <p:cNvCxnSpPr/>
            <p:nvPr/>
          </p:nvCxnSpPr>
          <p:spPr>
            <a:xfrm>
              <a:off x="2262357" y="1896343"/>
              <a:ext cx="12281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E2D1E90C-F67C-4599-965D-AFF587FE4552}"/>
                </a:ext>
              </a:extLst>
            </p:cNvPr>
            <p:cNvCxnSpPr/>
            <p:nvPr/>
          </p:nvCxnSpPr>
          <p:spPr>
            <a:xfrm>
              <a:off x="2867840" y="1135893"/>
              <a:ext cx="0" cy="125250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eta: Curva para Baixo 16">
              <a:extLst>
                <a:ext uri="{FF2B5EF4-FFF2-40B4-BE49-F238E27FC236}">
                  <a16:creationId xmlns:a16="http://schemas.microsoft.com/office/drawing/2014/main" id="{625F06C6-3D5B-4840-BE1D-A9D955CF31FC}"/>
                </a:ext>
              </a:extLst>
            </p:cNvPr>
            <p:cNvSpPr/>
            <p:nvPr/>
          </p:nvSpPr>
          <p:spPr>
            <a:xfrm>
              <a:off x="2642211" y="986405"/>
              <a:ext cx="474103" cy="270889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D1A0E0B5-6FC1-46A6-BCD1-08DF9E34FB4C}"/>
                </a:ext>
              </a:extLst>
            </p:cNvPr>
            <p:cNvGrpSpPr/>
            <p:nvPr/>
          </p:nvGrpSpPr>
          <p:grpSpPr>
            <a:xfrm>
              <a:off x="2539116" y="2307251"/>
              <a:ext cx="657447" cy="123926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C1C160EE-A8A1-4983-B574-3E2B1D97E00F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26BE204A-9523-4795-9CFD-E12CF5AADA8D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A077DFF-0F06-45BB-A857-BE2F08591CD9}"/>
                </a:ext>
              </a:extLst>
            </p:cNvPr>
            <p:cNvSpPr txBox="1"/>
            <p:nvPr/>
          </p:nvSpPr>
          <p:spPr>
            <a:xfrm>
              <a:off x="2473454" y="697453"/>
              <a:ext cx="486311" cy="17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FE765C34-7143-44E0-9162-7A5B99FAC280}"/>
                </a:ext>
              </a:extLst>
            </p:cNvPr>
            <p:cNvGrpSpPr/>
            <p:nvPr/>
          </p:nvGrpSpPr>
          <p:grpSpPr>
            <a:xfrm>
              <a:off x="2262357" y="2554067"/>
              <a:ext cx="337663" cy="225571"/>
              <a:chOff x="4278725" y="2393342"/>
              <a:chExt cx="337663" cy="225571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9F9501C8-CDC4-4124-97D3-B8330FC7035D}"/>
                  </a:ext>
                </a:extLst>
              </p:cNvPr>
              <p:cNvSpPr/>
              <p:nvPr/>
            </p:nvSpPr>
            <p:spPr>
              <a:xfrm>
                <a:off x="4279037" y="2393342"/>
                <a:ext cx="337351" cy="225571"/>
              </a:xfrm>
              <a:custGeom>
                <a:avLst/>
                <a:gdLst>
                  <a:gd name="connsiteX0" fmla="*/ 0 w 337351"/>
                  <a:gd name="connsiteY0" fmla="*/ 3629 h 225571"/>
                  <a:gd name="connsiteX1" fmla="*/ 159798 w 337351"/>
                  <a:gd name="connsiteY1" fmla="*/ 30262 h 225571"/>
                  <a:gd name="connsiteX2" fmla="*/ 337351 w 337351"/>
                  <a:gd name="connsiteY2" fmla="*/ 225571 h 22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351" h="225571">
                    <a:moveTo>
                      <a:pt x="0" y="3629"/>
                    </a:moveTo>
                    <a:cubicBezTo>
                      <a:pt x="51786" y="-1550"/>
                      <a:pt x="103573" y="-6728"/>
                      <a:pt x="159798" y="30262"/>
                    </a:cubicBezTo>
                    <a:cubicBezTo>
                      <a:pt x="216023" y="67252"/>
                      <a:pt x="276687" y="146411"/>
                      <a:pt x="337351" y="225571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Triângulo Retângulo 25">
                <a:extLst>
                  <a:ext uri="{FF2B5EF4-FFF2-40B4-BE49-F238E27FC236}">
                    <a16:creationId xmlns:a16="http://schemas.microsoft.com/office/drawing/2014/main" id="{CD1401E2-452E-4727-A175-5BA0BB2B952F}"/>
                  </a:ext>
                </a:extLst>
              </p:cNvPr>
              <p:cNvSpPr/>
              <p:nvPr/>
            </p:nvSpPr>
            <p:spPr>
              <a:xfrm>
                <a:off x="4278725" y="2393343"/>
                <a:ext cx="337346" cy="225570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A52A1471-81D2-4807-86D9-A0EFA34F41CB}"/>
                </a:ext>
              </a:extLst>
            </p:cNvPr>
            <p:cNvGrpSpPr/>
            <p:nvPr/>
          </p:nvGrpSpPr>
          <p:grpSpPr>
            <a:xfrm flipH="1">
              <a:off x="3135660" y="2568301"/>
              <a:ext cx="337663" cy="225571"/>
              <a:chOff x="4278725" y="2393342"/>
              <a:chExt cx="337663" cy="225571"/>
            </a:xfrm>
          </p:grpSpPr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E8D44A27-3BB4-4E24-A1B5-6ADF5CF6E9A7}"/>
                  </a:ext>
                </a:extLst>
              </p:cNvPr>
              <p:cNvSpPr/>
              <p:nvPr/>
            </p:nvSpPr>
            <p:spPr>
              <a:xfrm>
                <a:off x="4279037" y="2393342"/>
                <a:ext cx="337351" cy="225571"/>
              </a:xfrm>
              <a:custGeom>
                <a:avLst/>
                <a:gdLst>
                  <a:gd name="connsiteX0" fmla="*/ 0 w 337351"/>
                  <a:gd name="connsiteY0" fmla="*/ 3629 h 225571"/>
                  <a:gd name="connsiteX1" fmla="*/ 159798 w 337351"/>
                  <a:gd name="connsiteY1" fmla="*/ 30262 h 225571"/>
                  <a:gd name="connsiteX2" fmla="*/ 337351 w 337351"/>
                  <a:gd name="connsiteY2" fmla="*/ 225571 h 22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351" h="225571">
                    <a:moveTo>
                      <a:pt x="0" y="3629"/>
                    </a:moveTo>
                    <a:cubicBezTo>
                      <a:pt x="51786" y="-1550"/>
                      <a:pt x="103573" y="-6728"/>
                      <a:pt x="159798" y="30262"/>
                    </a:cubicBezTo>
                    <a:cubicBezTo>
                      <a:pt x="216023" y="67252"/>
                      <a:pt x="276687" y="146411"/>
                      <a:pt x="337351" y="225571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Triângulo Retângulo 23">
                <a:extLst>
                  <a:ext uri="{FF2B5EF4-FFF2-40B4-BE49-F238E27FC236}">
                    <a16:creationId xmlns:a16="http://schemas.microsoft.com/office/drawing/2014/main" id="{91F4BB31-99EF-49B0-B183-8D36A7477005}"/>
                  </a:ext>
                </a:extLst>
              </p:cNvPr>
              <p:cNvSpPr/>
              <p:nvPr/>
            </p:nvSpPr>
            <p:spPr>
              <a:xfrm>
                <a:off x="4278725" y="2393343"/>
                <a:ext cx="337346" cy="225570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4409C23-8853-40EC-BF31-741B48165B87}"/>
                </a:ext>
              </a:extLst>
            </p:cNvPr>
            <p:cNvSpPr txBox="1"/>
            <p:nvPr/>
          </p:nvSpPr>
          <p:spPr>
            <a:xfrm>
              <a:off x="1440533" y="2999076"/>
              <a:ext cx="2871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a) Deficiência no sistema de agitação</a:t>
              </a:r>
            </a:p>
          </p:txBody>
        </p:sp>
      </p:grpSp>
      <p:pic>
        <p:nvPicPr>
          <p:cNvPr id="29" name="Imagem 28" descr="Telhado de casas&#10;&#10;Descrição gerada automaticamente com confiança baixa">
            <a:extLst>
              <a:ext uri="{FF2B5EF4-FFF2-40B4-BE49-F238E27FC236}">
                <a16:creationId xmlns:a16="http://schemas.microsoft.com/office/drawing/2014/main" id="{9A80561E-ACEC-43E8-9986-1BB891378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9" y="4466645"/>
            <a:ext cx="2808311" cy="1872207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82163C32-2DED-4AC8-89B2-D2729C69B5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7267" y="2223929"/>
            <a:ext cx="5116843" cy="1158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Deficiências nos sistemas de agitação e mistura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</p:spTree>
    <p:extLst>
      <p:ext uri="{BB962C8B-B14F-4D97-AF65-F5344CB8AC3E}">
        <p14:creationId xmlns:p14="http://schemas.microsoft.com/office/powerpoint/2010/main" val="164588095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67F39E-5B45-462E-A1E3-5F62DC0D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912" y="440848"/>
            <a:ext cx="6934200" cy="79172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NÃO IDEAIS 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82163C32-2DED-4AC8-89B2-D2729C69B5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9835" y="2223929"/>
            <a:ext cx="5834276" cy="1158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Deficiências nos sistemas de entrada e saída de fluido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BA347AC-45E3-4995-9A44-AF07DA4504C3}"/>
              </a:ext>
            </a:extLst>
          </p:cNvPr>
          <p:cNvGrpSpPr/>
          <p:nvPr/>
        </p:nvGrpSpPr>
        <p:grpSpPr>
          <a:xfrm>
            <a:off x="251520" y="3573016"/>
            <a:ext cx="5201410" cy="2009253"/>
            <a:chOff x="6288437" y="1270040"/>
            <a:chExt cx="5201410" cy="2009253"/>
          </a:xfrm>
        </p:grpSpPr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2F6D5E3E-1DE6-4672-9DFA-41387D4EA6C0}"/>
                </a:ext>
              </a:extLst>
            </p:cNvPr>
            <p:cNvGrpSpPr/>
            <p:nvPr/>
          </p:nvGrpSpPr>
          <p:grpSpPr>
            <a:xfrm>
              <a:off x="6288437" y="1270040"/>
              <a:ext cx="5201410" cy="1156653"/>
              <a:chOff x="5095781" y="1262849"/>
              <a:chExt cx="5201410" cy="1156653"/>
            </a:xfrm>
          </p:grpSpPr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1C06BE2C-E8B3-4F10-A6E5-7CEA7DD49E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6128" y="2403617"/>
                <a:ext cx="4129309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>
                <a:extLst>
                  <a:ext uri="{FF2B5EF4-FFF2-40B4-BE49-F238E27FC236}">
                    <a16:creationId xmlns:a16="http://schemas.microsoft.com/office/drawing/2014/main" id="{195891F2-6566-41CE-8D73-91E4F8D00CD3}"/>
                  </a:ext>
                </a:extLst>
              </p:cNvPr>
              <p:cNvCxnSpPr/>
              <p:nvPr/>
            </p:nvCxnSpPr>
            <p:spPr>
              <a:xfrm>
                <a:off x="9756846" y="1262849"/>
                <a:ext cx="0" cy="115665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A48EA2E2-BEE5-4CE2-A4F5-2D06461553CE}"/>
                  </a:ext>
                </a:extLst>
              </p:cNvPr>
              <p:cNvCxnSpPr/>
              <p:nvPr/>
            </p:nvCxnSpPr>
            <p:spPr>
              <a:xfrm>
                <a:off x="5636127" y="1496123"/>
                <a:ext cx="412071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Agrupar 37">
                <a:extLst>
                  <a:ext uri="{FF2B5EF4-FFF2-40B4-BE49-F238E27FC236}">
                    <a16:creationId xmlns:a16="http://schemas.microsoft.com/office/drawing/2014/main" id="{8490D5C3-A8B1-4623-AC0C-E21B5EBF246A}"/>
                  </a:ext>
                </a:extLst>
              </p:cNvPr>
              <p:cNvGrpSpPr/>
              <p:nvPr/>
            </p:nvGrpSpPr>
            <p:grpSpPr>
              <a:xfrm>
                <a:off x="5095781" y="1262849"/>
                <a:ext cx="540348" cy="1156653"/>
                <a:chOff x="4998127" y="1635509"/>
                <a:chExt cx="540348" cy="1156653"/>
              </a:xfrm>
            </p:grpSpPr>
            <p:cxnSp>
              <p:nvCxnSpPr>
                <p:cNvPr id="55" name="Conector reto 54">
                  <a:extLst>
                    <a:ext uri="{FF2B5EF4-FFF2-40B4-BE49-F238E27FC236}">
                      <a16:creationId xmlns:a16="http://schemas.microsoft.com/office/drawing/2014/main" id="{7FB9AEFA-6708-4E78-A206-E61836B91D84}"/>
                    </a:ext>
                  </a:extLst>
                </p:cNvPr>
                <p:cNvCxnSpPr/>
                <p:nvPr/>
              </p:nvCxnSpPr>
              <p:spPr>
                <a:xfrm>
                  <a:off x="5538473" y="1635509"/>
                  <a:ext cx="0" cy="115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de Seta Reta 55">
                  <a:extLst>
                    <a:ext uri="{FF2B5EF4-FFF2-40B4-BE49-F238E27FC236}">
                      <a16:creationId xmlns:a16="http://schemas.microsoft.com/office/drawing/2014/main" id="{D676EBB4-9E7A-4057-ABA3-A10A2F97A511}"/>
                    </a:ext>
                  </a:extLst>
                </p:cNvPr>
                <p:cNvCxnSpPr/>
                <p:nvPr/>
              </p:nvCxnSpPr>
              <p:spPr>
                <a:xfrm>
                  <a:off x="4998127" y="1879649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de Seta Reta 56">
                  <a:extLst>
                    <a:ext uri="{FF2B5EF4-FFF2-40B4-BE49-F238E27FC236}">
                      <a16:creationId xmlns:a16="http://schemas.microsoft.com/office/drawing/2014/main" id="{76C0D03A-574C-4CA6-BB98-03B7651C5F45}"/>
                    </a:ext>
                  </a:extLst>
                </p:cNvPr>
                <p:cNvCxnSpPr/>
                <p:nvPr/>
              </p:nvCxnSpPr>
              <p:spPr>
                <a:xfrm>
                  <a:off x="4998127" y="2054533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de Seta Reta 57">
                  <a:extLst>
                    <a:ext uri="{FF2B5EF4-FFF2-40B4-BE49-F238E27FC236}">
                      <a16:creationId xmlns:a16="http://schemas.microsoft.com/office/drawing/2014/main" id="{8A2945E1-E7BA-4DC9-B8EF-FF4D6FE21DC9}"/>
                    </a:ext>
                  </a:extLst>
                </p:cNvPr>
                <p:cNvCxnSpPr/>
                <p:nvPr/>
              </p:nvCxnSpPr>
              <p:spPr>
                <a:xfrm>
                  <a:off x="4998130" y="222941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de Seta Reta 58">
                  <a:extLst>
                    <a:ext uri="{FF2B5EF4-FFF2-40B4-BE49-F238E27FC236}">
                      <a16:creationId xmlns:a16="http://schemas.microsoft.com/office/drawing/2014/main" id="{DA072C6D-6628-44EB-8818-A38BD36DB935}"/>
                    </a:ext>
                  </a:extLst>
                </p:cNvPr>
                <p:cNvCxnSpPr/>
                <p:nvPr/>
              </p:nvCxnSpPr>
              <p:spPr>
                <a:xfrm>
                  <a:off x="4998130" y="2404301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de Seta Reta 59">
                  <a:extLst>
                    <a:ext uri="{FF2B5EF4-FFF2-40B4-BE49-F238E27FC236}">
                      <a16:creationId xmlns:a16="http://schemas.microsoft.com/office/drawing/2014/main" id="{BBE72D2C-289E-4516-A911-6998A5EFDC43}"/>
                    </a:ext>
                  </a:extLst>
                </p:cNvPr>
                <p:cNvCxnSpPr/>
                <p:nvPr/>
              </p:nvCxnSpPr>
              <p:spPr>
                <a:xfrm>
                  <a:off x="4998129" y="2579185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de Seta Reta 60">
                  <a:extLst>
                    <a:ext uri="{FF2B5EF4-FFF2-40B4-BE49-F238E27FC236}">
                      <a16:creationId xmlns:a16="http://schemas.microsoft.com/office/drawing/2014/main" id="{7E5E7A5A-7FB8-44CB-A844-7052809F8E8A}"/>
                    </a:ext>
                  </a:extLst>
                </p:cNvPr>
                <p:cNvCxnSpPr/>
                <p:nvPr/>
              </p:nvCxnSpPr>
              <p:spPr>
                <a:xfrm>
                  <a:off x="4998128" y="2754067"/>
                  <a:ext cx="54034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Conector de Seta Reta 38">
                <a:extLst>
                  <a:ext uri="{FF2B5EF4-FFF2-40B4-BE49-F238E27FC236}">
                    <a16:creationId xmlns:a16="http://schemas.microsoft.com/office/drawing/2014/main" id="{A7006A81-6167-4C2E-B0C9-5FE4CE2A8E96}"/>
                  </a:ext>
                </a:extLst>
              </p:cNvPr>
              <p:cNvCxnSpPr/>
              <p:nvPr/>
            </p:nvCxnSpPr>
            <p:spPr>
              <a:xfrm>
                <a:off x="9756846" y="1522570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de Seta Reta 39">
                <a:extLst>
                  <a:ext uri="{FF2B5EF4-FFF2-40B4-BE49-F238E27FC236}">
                    <a16:creationId xmlns:a16="http://schemas.microsoft.com/office/drawing/2014/main" id="{0CE4C13D-5E1A-424C-95EC-7507EE2E658B}"/>
                  </a:ext>
                </a:extLst>
              </p:cNvPr>
              <p:cNvCxnSpPr/>
              <p:nvPr/>
            </p:nvCxnSpPr>
            <p:spPr>
              <a:xfrm>
                <a:off x="9756846" y="1697454"/>
                <a:ext cx="5403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680BF88C-AFE0-42D8-A564-9ABA1F064536}"/>
                  </a:ext>
                </a:extLst>
              </p:cNvPr>
              <p:cNvSpPr/>
              <p:nvPr/>
            </p:nvSpPr>
            <p:spPr>
              <a:xfrm>
                <a:off x="5663953" y="1536039"/>
                <a:ext cx="390618" cy="150920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BBD1871B-7804-4963-B4E1-FFA8E4B1237F}"/>
                  </a:ext>
                </a:extLst>
              </p:cNvPr>
              <p:cNvSpPr/>
              <p:nvPr/>
            </p:nvSpPr>
            <p:spPr>
              <a:xfrm>
                <a:off x="6110786" y="1719071"/>
                <a:ext cx="640387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71CB84C5-215F-457D-9E48-E974CF4BF86F}"/>
                  </a:ext>
                </a:extLst>
              </p:cNvPr>
              <p:cNvSpPr/>
              <p:nvPr/>
            </p:nvSpPr>
            <p:spPr>
              <a:xfrm>
                <a:off x="6818771" y="1764790"/>
                <a:ext cx="931432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F4F1DCB2-4A6D-4238-989D-847B5EA34ED9}"/>
                  </a:ext>
                </a:extLst>
              </p:cNvPr>
              <p:cNvSpPr/>
              <p:nvPr/>
            </p:nvSpPr>
            <p:spPr>
              <a:xfrm>
                <a:off x="7709466" y="1802600"/>
                <a:ext cx="1123809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F14D89D1-BB84-46A7-B64C-49E18675C96A}"/>
                  </a:ext>
                </a:extLst>
              </p:cNvPr>
              <p:cNvSpPr/>
              <p:nvPr/>
            </p:nvSpPr>
            <p:spPr>
              <a:xfrm>
                <a:off x="8895425" y="1536039"/>
                <a:ext cx="847654" cy="292963"/>
              </a:xfrm>
              <a:custGeom>
                <a:avLst/>
                <a:gdLst>
                  <a:gd name="connsiteX0" fmla="*/ 0 w 825623"/>
                  <a:gd name="connsiteY0" fmla="*/ 168676 h 168676"/>
                  <a:gd name="connsiteX1" fmla="*/ 355107 w 825623"/>
                  <a:gd name="connsiteY1" fmla="*/ 124288 h 168676"/>
                  <a:gd name="connsiteX2" fmla="*/ 497149 w 825623"/>
                  <a:gd name="connsiteY2" fmla="*/ 79899 h 168676"/>
                  <a:gd name="connsiteX3" fmla="*/ 612559 w 825623"/>
                  <a:gd name="connsiteY3" fmla="*/ 53266 h 168676"/>
                  <a:gd name="connsiteX4" fmla="*/ 825623 w 825623"/>
                  <a:gd name="connsiteY4" fmla="*/ 0 h 168676"/>
                  <a:gd name="connsiteX5" fmla="*/ 825623 w 825623"/>
                  <a:gd name="connsiteY5" fmla="*/ 0 h 168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623" h="168676">
                    <a:moveTo>
                      <a:pt x="0" y="168676"/>
                    </a:moveTo>
                    <a:cubicBezTo>
                      <a:pt x="136124" y="153880"/>
                      <a:pt x="272249" y="139084"/>
                      <a:pt x="355107" y="124288"/>
                    </a:cubicBezTo>
                    <a:cubicBezTo>
                      <a:pt x="437965" y="109492"/>
                      <a:pt x="454240" y="91736"/>
                      <a:pt x="497149" y="79899"/>
                    </a:cubicBezTo>
                    <a:cubicBezTo>
                      <a:pt x="540058" y="68062"/>
                      <a:pt x="612559" y="53266"/>
                      <a:pt x="612559" y="53266"/>
                    </a:cubicBezTo>
                    <a:lnTo>
                      <a:pt x="825623" y="0"/>
                    </a:lnTo>
                    <a:lnTo>
                      <a:pt x="825623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D366AD67-0DD0-493D-840E-9E78EAB632F7}"/>
                  </a:ext>
                </a:extLst>
              </p:cNvPr>
              <p:cNvSpPr/>
              <p:nvPr/>
            </p:nvSpPr>
            <p:spPr>
              <a:xfrm>
                <a:off x="5650186" y="1757773"/>
                <a:ext cx="390618" cy="150920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013690C4-AF74-4729-B268-22A47D10317D}"/>
                  </a:ext>
                </a:extLst>
              </p:cNvPr>
              <p:cNvSpPr/>
              <p:nvPr/>
            </p:nvSpPr>
            <p:spPr>
              <a:xfrm>
                <a:off x="6077724" y="1923696"/>
                <a:ext cx="931432" cy="45719"/>
              </a:xfrm>
              <a:custGeom>
                <a:avLst/>
                <a:gdLst>
                  <a:gd name="connsiteX0" fmla="*/ 0 w 390618"/>
                  <a:gd name="connsiteY0" fmla="*/ 0 h 150920"/>
                  <a:gd name="connsiteX1" fmla="*/ 195309 w 390618"/>
                  <a:gd name="connsiteY1" fmla="*/ 124287 h 150920"/>
                  <a:gd name="connsiteX2" fmla="*/ 390618 w 390618"/>
                  <a:gd name="connsiteY2" fmla="*/ 150920 h 150920"/>
                  <a:gd name="connsiteX3" fmla="*/ 390618 w 390618"/>
                  <a:gd name="connsiteY3" fmla="*/ 150920 h 15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618" h="150920">
                    <a:moveTo>
                      <a:pt x="0" y="0"/>
                    </a:moveTo>
                    <a:cubicBezTo>
                      <a:pt x="65103" y="49567"/>
                      <a:pt x="130206" y="99134"/>
                      <a:pt x="195309" y="124287"/>
                    </a:cubicBezTo>
                    <a:cubicBezTo>
                      <a:pt x="260412" y="149440"/>
                      <a:pt x="390618" y="150920"/>
                      <a:pt x="390618" y="150920"/>
                    </a:cubicBezTo>
                    <a:lnTo>
                      <a:pt x="390618" y="15092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EEAD537B-FB5C-4577-B3BA-9A39A10846FC}"/>
                  </a:ext>
                </a:extLst>
              </p:cNvPr>
              <p:cNvSpPr/>
              <p:nvPr/>
            </p:nvSpPr>
            <p:spPr>
              <a:xfrm>
                <a:off x="7111013" y="1979923"/>
                <a:ext cx="923278" cy="0"/>
              </a:xfrm>
              <a:custGeom>
                <a:avLst/>
                <a:gdLst>
                  <a:gd name="connsiteX0" fmla="*/ 0 w 923278"/>
                  <a:gd name="connsiteY0" fmla="*/ 0 h 0"/>
                  <a:gd name="connsiteX1" fmla="*/ 550416 w 923278"/>
                  <a:gd name="connsiteY1" fmla="*/ 0 h 0"/>
                  <a:gd name="connsiteX2" fmla="*/ 923278 w 923278"/>
                  <a:gd name="connsiteY2" fmla="*/ 0 h 0"/>
                  <a:gd name="connsiteX3" fmla="*/ 923278 w 923278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278">
                    <a:moveTo>
                      <a:pt x="0" y="0"/>
                    </a:moveTo>
                    <a:lnTo>
                      <a:pt x="550416" y="0"/>
                    </a:lnTo>
                    <a:lnTo>
                      <a:pt x="923278" y="0"/>
                    </a:lnTo>
                    <a:lnTo>
                      <a:pt x="923278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EC4E9BFB-FFD7-417F-BD2B-7E1B02B85369}"/>
                  </a:ext>
                </a:extLst>
              </p:cNvPr>
              <p:cNvSpPr/>
              <p:nvPr/>
            </p:nvSpPr>
            <p:spPr>
              <a:xfrm>
                <a:off x="8087557" y="1908901"/>
                <a:ext cx="1029810" cy="81336"/>
              </a:xfrm>
              <a:custGeom>
                <a:avLst/>
                <a:gdLst>
                  <a:gd name="connsiteX0" fmla="*/ 0 w 1029810"/>
                  <a:gd name="connsiteY0" fmla="*/ 71022 h 81336"/>
                  <a:gd name="connsiteX1" fmla="*/ 443883 w 1029810"/>
                  <a:gd name="connsiteY1" fmla="*/ 79899 h 81336"/>
                  <a:gd name="connsiteX2" fmla="*/ 772357 w 1029810"/>
                  <a:gd name="connsiteY2" fmla="*/ 44389 h 81336"/>
                  <a:gd name="connsiteX3" fmla="*/ 1029810 w 1029810"/>
                  <a:gd name="connsiteY3" fmla="*/ 0 h 81336"/>
                  <a:gd name="connsiteX4" fmla="*/ 1029810 w 1029810"/>
                  <a:gd name="connsiteY4" fmla="*/ 0 h 8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810" h="81336">
                    <a:moveTo>
                      <a:pt x="0" y="71022"/>
                    </a:moveTo>
                    <a:cubicBezTo>
                      <a:pt x="157578" y="77680"/>
                      <a:pt x="315157" y="84338"/>
                      <a:pt x="443883" y="79899"/>
                    </a:cubicBezTo>
                    <a:cubicBezTo>
                      <a:pt x="572609" y="75460"/>
                      <a:pt x="674703" y="57705"/>
                      <a:pt x="772357" y="44389"/>
                    </a:cubicBezTo>
                    <a:cubicBezTo>
                      <a:pt x="870011" y="31073"/>
                      <a:pt x="1029810" y="0"/>
                      <a:pt x="1029810" y="0"/>
                    </a:cubicBezTo>
                    <a:lnTo>
                      <a:pt x="102981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D450FB1F-7122-47A8-839F-BB2DA032150A}"/>
                  </a:ext>
                </a:extLst>
              </p:cNvPr>
              <p:cNvSpPr/>
              <p:nvPr/>
            </p:nvSpPr>
            <p:spPr>
              <a:xfrm>
                <a:off x="5646198" y="2095332"/>
                <a:ext cx="816745" cy="85817"/>
              </a:xfrm>
              <a:custGeom>
                <a:avLst/>
                <a:gdLst>
                  <a:gd name="connsiteX0" fmla="*/ 0 w 816745"/>
                  <a:gd name="connsiteY0" fmla="*/ 0 h 85817"/>
                  <a:gd name="connsiteX1" fmla="*/ 523782 w 816745"/>
                  <a:gd name="connsiteY1" fmla="*/ 79899 h 85817"/>
                  <a:gd name="connsiteX2" fmla="*/ 816745 w 816745"/>
                  <a:gd name="connsiteY2" fmla="*/ 79899 h 85817"/>
                  <a:gd name="connsiteX3" fmla="*/ 816745 w 816745"/>
                  <a:gd name="connsiteY3" fmla="*/ 79899 h 8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745" h="85817">
                    <a:moveTo>
                      <a:pt x="0" y="0"/>
                    </a:moveTo>
                    <a:cubicBezTo>
                      <a:pt x="193829" y="33291"/>
                      <a:pt x="387658" y="66583"/>
                      <a:pt x="523782" y="79899"/>
                    </a:cubicBezTo>
                    <a:cubicBezTo>
                      <a:pt x="659906" y="93215"/>
                      <a:pt x="816745" y="79899"/>
                      <a:pt x="816745" y="79899"/>
                    </a:cubicBezTo>
                    <a:lnTo>
                      <a:pt x="816745" y="79899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82713E87-5BD2-4264-99D0-6E65C9006446}"/>
                  </a:ext>
                </a:extLst>
              </p:cNvPr>
              <p:cNvSpPr/>
              <p:nvPr/>
            </p:nvSpPr>
            <p:spPr>
              <a:xfrm>
                <a:off x="9161755" y="1580427"/>
                <a:ext cx="559293" cy="319596"/>
              </a:xfrm>
              <a:custGeom>
                <a:avLst/>
                <a:gdLst>
                  <a:gd name="connsiteX0" fmla="*/ 0 w 559293"/>
                  <a:gd name="connsiteY0" fmla="*/ 319596 h 319596"/>
                  <a:gd name="connsiteX1" fmla="*/ 284085 w 559293"/>
                  <a:gd name="connsiteY1" fmla="*/ 230820 h 319596"/>
                  <a:gd name="connsiteX2" fmla="*/ 443883 w 559293"/>
                  <a:gd name="connsiteY2" fmla="*/ 124288 h 319596"/>
                  <a:gd name="connsiteX3" fmla="*/ 559293 w 559293"/>
                  <a:gd name="connsiteY3" fmla="*/ 0 h 31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9293" h="319596">
                    <a:moveTo>
                      <a:pt x="0" y="319596"/>
                    </a:moveTo>
                    <a:cubicBezTo>
                      <a:pt x="105052" y="291483"/>
                      <a:pt x="210105" y="263371"/>
                      <a:pt x="284085" y="230820"/>
                    </a:cubicBezTo>
                    <a:cubicBezTo>
                      <a:pt x="358065" y="198269"/>
                      <a:pt x="398015" y="162758"/>
                      <a:pt x="443883" y="124288"/>
                    </a:cubicBezTo>
                    <a:cubicBezTo>
                      <a:pt x="489751" y="85818"/>
                      <a:pt x="524522" y="42909"/>
                      <a:pt x="559293" y="0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80ED4F57-4D32-4C59-98CE-F217158A2D6E}"/>
                  </a:ext>
                </a:extLst>
              </p:cNvPr>
              <p:cNvSpPr/>
              <p:nvPr/>
            </p:nvSpPr>
            <p:spPr>
              <a:xfrm>
                <a:off x="6507332" y="2175231"/>
                <a:ext cx="1261862" cy="35577"/>
              </a:xfrm>
              <a:custGeom>
                <a:avLst/>
                <a:gdLst>
                  <a:gd name="connsiteX0" fmla="*/ 0 w 1261862"/>
                  <a:gd name="connsiteY0" fmla="*/ 0 h 35577"/>
                  <a:gd name="connsiteX1" fmla="*/ 443883 w 1261862"/>
                  <a:gd name="connsiteY1" fmla="*/ 35511 h 35577"/>
                  <a:gd name="connsiteX2" fmla="*/ 1171852 w 1261862"/>
                  <a:gd name="connsiteY2" fmla="*/ 8878 h 35577"/>
                  <a:gd name="connsiteX3" fmla="*/ 1225118 w 1261862"/>
                  <a:gd name="connsiteY3" fmla="*/ 8878 h 3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1862" h="35577">
                    <a:moveTo>
                      <a:pt x="0" y="0"/>
                    </a:moveTo>
                    <a:cubicBezTo>
                      <a:pt x="124287" y="17015"/>
                      <a:pt x="248574" y="34031"/>
                      <a:pt x="443883" y="35511"/>
                    </a:cubicBezTo>
                    <a:cubicBezTo>
                      <a:pt x="639192" y="36991"/>
                      <a:pt x="1041646" y="13317"/>
                      <a:pt x="1171852" y="8878"/>
                    </a:cubicBezTo>
                    <a:cubicBezTo>
                      <a:pt x="1302058" y="4439"/>
                      <a:pt x="1263588" y="6658"/>
                      <a:pt x="1225118" y="8878"/>
                    </a:cubicBez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2851E1DC-C13F-414D-80F2-F613835619AF}"/>
                  </a:ext>
                </a:extLst>
              </p:cNvPr>
              <p:cNvSpPr/>
              <p:nvPr/>
            </p:nvSpPr>
            <p:spPr>
              <a:xfrm>
                <a:off x="7759083" y="2068699"/>
                <a:ext cx="1447060" cy="143480"/>
              </a:xfrm>
              <a:custGeom>
                <a:avLst/>
                <a:gdLst>
                  <a:gd name="connsiteX0" fmla="*/ 0 w 1447060"/>
                  <a:gd name="connsiteY0" fmla="*/ 133165 h 143480"/>
                  <a:gd name="connsiteX1" fmla="*/ 550416 w 1447060"/>
                  <a:gd name="connsiteY1" fmla="*/ 142043 h 143480"/>
                  <a:gd name="connsiteX2" fmla="*/ 1047565 w 1447060"/>
                  <a:gd name="connsiteY2" fmla="*/ 106532 h 143480"/>
                  <a:gd name="connsiteX3" fmla="*/ 1447060 w 1447060"/>
                  <a:gd name="connsiteY3" fmla="*/ 0 h 143480"/>
                  <a:gd name="connsiteX4" fmla="*/ 1447060 w 1447060"/>
                  <a:gd name="connsiteY4" fmla="*/ 0 h 14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060" h="143480">
                    <a:moveTo>
                      <a:pt x="0" y="133165"/>
                    </a:moveTo>
                    <a:cubicBezTo>
                      <a:pt x="187911" y="139823"/>
                      <a:pt x="375822" y="146482"/>
                      <a:pt x="550416" y="142043"/>
                    </a:cubicBezTo>
                    <a:cubicBezTo>
                      <a:pt x="725010" y="137604"/>
                      <a:pt x="898124" y="130206"/>
                      <a:pt x="1047565" y="106532"/>
                    </a:cubicBezTo>
                    <a:cubicBezTo>
                      <a:pt x="1197006" y="82858"/>
                      <a:pt x="1447060" y="0"/>
                      <a:pt x="1447060" y="0"/>
                    </a:cubicBezTo>
                    <a:lnTo>
                      <a:pt x="1447060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04D1C1E7-FC83-4FBD-8859-E21ED328A95E}"/>
                  </a:ext>
                </a:extLst>
              </p:cNvPr>
              <p:cNvSpPr/>
              <p:nvPr/>
            </p:nvSpPr>
            <p:spPr>
              <a:xfrm>
                <a:off x="9241654" y="1642571"/>
                <a:ext cx="479394" cy="408373"/>
              </a:xfrm>
              <a:custGeom>
                <a:avLst/>
                <a:gdLst>
                  <a:gd name="connsiteX0" fmla="*/ 0 w 479394"/>
                  <a:gd name="connsiteY0" fmla="*/ 408373 h 408373"/>
                  <a:gd name="connsiteX1" fmla="*/ 230819 w 479394"/>
                  <a:gd name="connsiteY1" fmla="*/ 328474 h 408373"/>
                  <a:gd name="connsiteX2" fmla="*/ 426128 w 479394"/>
                  <a:gd name="connsiteY2" fmla="*/ 168676 h 408373"/>
                  <a:gd name="connsiteX3" fmla="*/ 479394 w 479394"/>
                  <a:gd name="connsiteY3" fmla="*/ 0 h 408373"/>
                  <a:gd name="connsiteX4" fmla="*/ 479394 w 479394"/>
                  <a:gd name="connsiteY4" fmla="*/ 0 h 408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394" h="408373">
                    <a:moveTo>
                      <a:pt x="0" y="408373"/>
                    </a:moveTo>
                    <a:cubicBezTo>
                      <a:pt x="79899" y="388398"/>
                      <a:pt x="159798" y="368423"/>
                      <a:pt x="230819" y="328474"/>
                    </a:cubicBezTo>
                    <a:cubicBezTo>
                      <a:pt x="301840" y="288525"/>
                      <a:pt x="384699" y="223422"/>
                      <a:pt x="426128" y="168676"/>
                    </a:cubicBezTo>
                    <a:cubicBezTo>
                      <a:pt x="467557" y="113930"/>
                      <a:pt x="479394" y="0"/>
                      <a:pt x="479394" y="0"/>
                    </a:cubicBezTo>
                    <a:lnTo>
                      <a:pt x="479394" y="0"/>
                    </a:lnTo>
                  </a:path>
                </a:pathLst>
              </a:custGeom>
              <a:noFill/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4FFC012-9586-4588-9213-7233D9D0AFE5}"/>
                </a:ext>
              </a:extLst>
            </p:cNvPr>
            <p:cNvSpPr txBox="1"/>
            <p:nvPr/>
          </p:nvSpPr>
          <p:spPr>
            <a:xfrm>
              <a:off x="7224576" y="2971516"/>
              <a:ext cx="3597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/>
                <a:t>b) Deficiências nos sistemas de entrada e saída</a:t>
              </a: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FF8B4F6D-9826-4E81-A42C-BB6C11164945}"/>
                </a:ext>
              </a:extLst>
            </p:cNvPr>
            <p:cNvSpPr/>
            <p:nvPr/>
          </p:nvSpPr>
          <p:spPr>
            <a:xfrm>
              <a:off x="7209165" y="1544715"/>
              <a:ext cx="3278163" cy="215549"/>
            </a:xfrm>
            <a:custGeom>
              <a:avLst/>
              <a:gdLst>
                <a:gd name="connsiteX0" fmla="*/ 114913 w 3278163"/>
                <a:gd name="connsiteY0" fmla="*/ 26633 h 215549"/>
                <a:gd name="connsiteX1" fmla="*/ 1100334 w 3278163"/>
                <a:gd name="connsiteY1" fmla="*/ 8877 h 215549"/>
                <a:gd name="connsiteX2" fmla="*/ 1863814 w 3278163"/>
                <a:gd name="connsiteY2" fmla="*/ 8877 h 215549"/>
                <a:gd name="connsiteX3" fmla="*/ 2458618 w 3278163"/>
                <a:gd name="connsiteY3" fmla="*/ 0 h 215549"/>
                <a:gd name="connsiteX4" fmla="*/ 3035666 w 3278163"/>
                <a:gd name="connsiteY4" fmla="*/ 8877 h 215549"/>
                <a:gd name="connsiteX5" fmla="*/ 3266485 w 3278163"/>
                <a:gd name="connsiteY5" fmla="*/ 44388 h 215549"/>
                <a:gd name="connsiteX6" fmla="*/ 3177709 w 3278163"/>
                <a:gd name="connsiteY6" fmla="*/ 150920 h 215549"/>
                <a:gd name="connsiteX7" fmla="*/ 2618416 w 3278163"/>
                <a:gd name="connsiteY7" fmla="*/ 213064 h 215549"/>
                <a:gd name="connsiteX8" fmla="*/ 1934835 w 3278163"/>
                <a:gd name="connsiteY8" fmla="*/ 204186 h 215549"/>
                <a:gd name="connsiteX9" fmla="*/ 1304520 w 3278163"/>
                <a:gd name="connsiteY9" fmla="*/ 195308 h 215549"/>
                <a:gd name="connsiteX10" fmla="*/ 727472 w 3278163"/>
                <a:gd name="connsiteY10" fmla="*/ 159798 h 215549"/>
                <a:gd name="connsiteX11" fmla="*/ 301344 w 3278163"/>
                <a:gd name="connsiteY11" fmla="*/ 142042 h 215549"/>
                <a:gd name="connsiteX12" fmla="*/ 70524 w 3278163"/>
                <a:gd name="connsiteY12" fmla="*/ 124287 h 215549"/>
                <a:gd name="connsiteX13" fmla="*/ 17258 w 3278163"/>
                <a:gd name="connsiteY13" fmla="*/ 53266 h 215549"/>
                <a:gd name="connsiteX14" fmla="*/ 114913 w 3278163"/>
                <a:gd name="connsiteY14" fmla="*/ 26633 h 21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78163" h="215549">
                  <a:moveTo>
                    <a:pt x="114913" y="26633"/>
                  </a:moveTo>
                  <a:cubicBezTo>
                    <a:pt x="295426" y="19235"/>
                    <a:pt x="808851" y="11836"/>
                    <a:pt x="1100334" y="8877"/>
                  </a:cubicBezTo>
                  <a:cubicBezTo>
                    <a:pt x="1391817" y="5918"/>
                    <a:pt x="1863814" y="8877"/>
                    <a:pt x="1863814" y="8877"/>
                  </a:cubicBezTo>
                  <a:lnTo>
                    <a:pt x="2458618" y="0"/>
                  </a:lnTo>
                  <a:cubicBezTo>
                    <a:pt x="2653927" y="0"/>
                    <a:pt x="2901022" y="1479"/>
                    <a:pt x="3035666" y="8877"/>
                  </a:cubicBezTo>
                  <a:cubicBezTo>
                    <a:pt x="3170310" y="16275"/>
                    <a:pt x="3242811" y="20714"/>
                    <a:pt x="3266485" y="44388"/>
                  </a:cubicBezTo>
                  <a:cubicBezTo>
                    <a:pt x="3290159" y="68062"/>
                    <a:pt x="3285720" y="122807"/>
                    <a:pt x="3177709" y="150920"/>
                  </a:cubicBezTo>
                  <a:cubicBezTo>
                    <a:pt x="3069698" y="179033"/>
                    <a:pt x="2825562" y="204186"/>
                    <a:pt x="2618416" y="213064"/>
                  </a:cubicBezTo>
                  <a:cubicBezTo>
                    <a:pt x="2411270" y="221942"/>
                    <a:pt x="1934835" y="204186"/>
                    <a:pt x="1934835" y="204186"/>
                  </a:cubicBezTo>
                  <a:cubicBezTo>
                    <a:pt x="1715852" y="201227"/>
                    <a:pt x="1505747" y="202706"/>
                    <a:pt x="1304520" y="195308"/>
                  </a:cubicBezTo>
                  <a:cubicBezTo>
                    <a:pt x="1103293" y="187910"/>
                    <a:pt x="894668" y="168676"/>
                    <a:pt x="727472" y="159798"/>
                  </a:cubicBezTo>
                  <a:cubicBezTo>
                    <a:pt x="560276" y="150920"/>
                    <a:pt x="410835" y="147960"/>
                    <a:pt x="301344" y="142042"/>
                  </a:cubicBezTo>
                  <a:cubicBezTo>
                    <a:pt x="191853" y="136124"/>
                    <a:pt x="117872" y="139083"/>
                    <a:pt x="70524" y="124287"/>
                  </a:cubicBezTo>
                  <a:cubicBezTo>
                    <a:pt x="23176" y="109491"/>
                    <a:pt x="12819" y="68062"/>
                    <a:pt x="17258" y="53266"/>
                  </a:cubicBezTo>
                  <a:cubicBezTo>
                    <a:pt x="21697" y="38470"/>
                    <a:pt x="-65600" y="34031"/>
                    <a:pt x="114913" y="2663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/>
                <a:t>zona morta</a:t>
              </a:r>
            </a:p>
          </p:txBody>
        </p:sp>
      </p:grpSp>
      <p:pic>
        <p:nvPicPr>
          <p:cNvPr id="62" name="Imagem 61" descr="Trem passando em trilho perto de montanha&#10;&#10;Descrição gerada automaticamente">
            <a:extLst>
              <a:ext uri="{FF2B5EF4-FFF2-40B4-BE49-F238E27FC236}">
                <a16:creationId xmlns:a16="http://schemas.microsoft.com/office/drawing/2014/main" id="{E60EDEDD-3B68-4085-B786-1EF37A2B8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8" y="4103238"/>
            <a:ext cx="3357462" cy="2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1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5342</TotalTime>
  <Words>2358</Words>
  <Application>Microsoft Office PowerPoint</Application>
  <PresentationFormat>Apresentação na tela (4:3)</PresentationFormat>
  <Paragraphs>663</Paragraphs>
  <Slides>80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6" baseType="lpstr">
      <vt:lpstr>Calibri</vt:lpstr>
      <vt:lpstr>Calibri Light</vt:lpstr>
      <vt:lpstr>Cambria Math</vt:lpstr>
      <vt:lpstr>Century Gothic</vt:lpstr>
      <vt:lpstr>Wingdings</vt:lpstr>
      <vt:lpstr>Retrospectiva</vt:lpstr>
      <vt:lpstr>ESCOLA POLITÉCNICA DA USP DEPARTAMENTO DE ENGENHARIA  HIDRÁULICA E AMBIENTAL   PHD 5745 – PROCESSOS FÍSICO-QUÍMICOS EM ENGENHARIA SANITÁRIA E AMBIENTAL   </vt:lpstr>
      <vt:lpstr>REATORES NÃO IDEAIS </vt:lpstr>
      <vt:lpstr>REATORES NÃO IDEAIS </vt:lpstr>
      <vt:lpstr>REATORES NÃO IDEAIS </vt:lpstr>
      <vt:lpstr>REATORES NÃO IDEAIS </vt:lpstr>
      <vt:lpstr>REATORES NÃO IDEAIS </vt:lpstr>
      <vt:lpstr>REATORES NÃO IDEAIS </vt:lpstr>
      <vt:lpstr>REATORES NÃO IDEAIS </vt:lpstr>
      <vt:lpstr>REATORES NÃO IDEAIS </vt:lpstr>
      <vt:lpstr>REATORES NÃO IDEAIS </vt:lpstr>
      <vt:lpstr>REATORES NÃO IDEAIS </vt:lpstr>
      <vt:lpstr>COMPORTAMENTO HIDRÁULICO DE REATORES IDEAIS </vt:lpstr>
      <vt:lpstr>CARACTERÍSTICAS IDEAIS  DE UM TRAÇADOR  </vt:lpstr>
      <vt:lpstr>CARACTERÍSTICAS IDEAIS  DE UM TRAÇADOR  </vt:lpstr>
      <vt:lpstr>CARACTERÍSTICAS IDEAIS  DE UM TRAÇADOR  </vt:lpstr>
      <vt:lpstr>CARACTERÍSTICAS IDEAIS  DE UM TRAÇADOR 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COMPORTAMENTO HIDRÁULICO DE REATORES IDEAIS </vt:lpstr>
      <vt:lpstr>APRESENTAÇÃO DAS  CURVAS E(t) E F(t) </vt:lpstr>
      <vt:lpstr>APRESENTAÇÃO DAS  CURVAS E(t) E F(t) </vt:lpstr>
      <vt:lpstr>APRESENTAÇÃO DAS  CURVAS E(t) E F(t) </vt:lpstr>
      <vt:lpstr>APRESENTAÇÃO DAS  CURVAS E(t) E F(t) </vt:lpstr>
      <vt:lpstr>APRESENTAÇÃO DAS  CURVAS E(t) E F(t) </vt:lpstr>
      <vt:lpstr>APRESENTAÇÃO DAS  CURVAS E(t) E F(t) </vt:lpstr>
      <vt:lpstr>APRESENTAÇÃO DAS  CURVAS E(t) E F(t) </vt:lpstr>
      <vt:lpstr>APRESENTAÇÃO DAS  CURVAS E(t) E F(t) </vt:lpstr>
      <vt:lpstr>ENSAIOS DE TRAÇADORES NA FORMA DE PULSO </vt:lpstr>
      <vt:lpstr>ENSAIOS DE TRAÇADORES NA FORMA DE PULSO </vt:lpstr>
      <vt:lpstr>ENSAIOS DE TRAÇADORES NA FORMA CONTÍNUA </vt:lpstr>
      <vt:lpstr>ENSAIOS DE TRAÇADORES NA FORMA CONTÍNUA </vt:lpstr>
      <vt:lpstr>PROPRIEDADE DA CURVA E(t)  </vt:lpstr>
      <vt:lpstr>PROPRIEDADE DA CURVA E(t)  </vt:lpstr>
      <vt:lpstr>APRESENTAÇÃO DA  CURVA E(θ)  </vt:lpstr>
      <vt:lpstr>APRESENTAÇÃO DA  CURVA E(θ)  </vt:lpstr>
      <vt:lpstr>APRESENTAÇÃO DA  CURVA E(θ)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MODELAÇÃO HIDRÁULICA DE REATORES NÃO IDEAIS  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166</cp:revision>
  <dcterms:created xsi:type="dcterms:W3CDTF">2005-03-13T17:15:38Z</dcterms:created>
  <dcterms:modified xsi:type="dcterms:W3CDTF">2021-07-12T23:56:40Z</dcterms:modified>
</cp:coreProperties>
</file>